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8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:\Regulatory Affairs\Rates Internal\26. GRA\2027\RFI Support\PUB\PUB NLH 101\2027 Filing - Unmitigated\Summary Files (Filing Version)\"/>
    </mc:Choice>
  </mc:AlternateContent>
  <xr:revisionPtr revIDLastSave="0" documentId="13_ncr:1_{3EDF7A67-6A13-4C4A-8B0E-FC779FCC87F5}" xr6:coauthVersionLast="47" xr6:coauthVersionMax="47" xr10:uidLastSave="{00000000-0000-0000-0000-000000000000}"/>
  <bookViews>
    <workbookView xWindow="28680" yWindow="-120" windowWidth="29040" windowHeight="15720" tabRatio="890" firstSheet="3" activeTab="3" xr2:uid="{00000000-000D-0000-FFFF-FFFF00000000}"/>
  </bookViews>
  <sheets>
    <sheet name="Sheet2" sheetId="34" state="hidden" r:id="rId1"/>
    <sheet name="Sheet4" sheetId="36" state="hidden" r:id="rId2"/>
    <sheet name="Sheet3" sheetId="35" state="hidden" r:id="rId3"/>
    <sheet name="JDEQryFuel" sheetId="16" r:id="rId4"/>
    <sheet name="SysFuelPP" sheetId="17" r:id="rId5"/>
    <sheet name="OAMbySys" sheetId="8" r:id="rId6"/>
    <sheet name="ApprenticeAlloc" sheetId="20" r:id="rId7"/>
  </sheets>
  <definedNames>
    <definedName name="_xlnm._FilterDatabase" localSheetId="6" hidden="1">#REF!</definedName>
    <definedName name="_xlnm._FilterDatabase" hidden="1">#REF!</definedName>
    <definedName name="Appbysys" localSheetId="6">ApprenticeAlloc!$F$44:$L$52</definedName>
    <definedName name="Apprentice">ApprenticeAlloc!$F$43:$L$52</definedName>
    <definedName name="INT" localSheetId="6">ApprenticeAlloc!$G$43</definedName>
    <definedName name="ISO" localSheetId="6">ApprenticeAlloc!$H$43</definedName>
    <definedName name="LAL" localSheetId="6">ApprenticeAlloc!$J$43</definedName>
    <definedName name="LIN" localSheetId="6">ApprenticeAlloc!$K$43</definedName>
    <definedName name="LinkedArea21">JDEQryFuel!$B$2:$B$27</definedName>
    <definedName name="LinkedArea22">JDEQryFuel!$C$2:$C$27</definedName>
    <definedName name="LinkedArea23">JDEQryFuel!$D$2:$D$27</definedName>
    <definedName name="LinkedArea24">JDEQryFuel!$E$2:$E$27</definedName>
    <definedName name="LinkedArea25">JDEQryFuel!$F$2:$F$27</definedName>
    <definedName name="LinkedArea26">JDEQryFuel!$G$2:$G$27</definedName>
    <definedName name="LinkedArea27">JDEQryFuel!$H$2:$H$27</definedName>
    <definedName name="LinkedArea28">JDEQryFuel!$I$2:$I$27</definedName>
    <definedName name="LinkedArea29">JDEQryFuel!$J$2:$J$27</definedName>
    <definedName name="LinkedArea30">JDEQryFuel!$K$2:$K$27</definedName>
    <definedName name="LSO" localSheetId="6">ApprenticeAlloc!$I$43</definedName>
    <definedName name="Pct" localSheetId="6">ApprenticeAlloc!$N$12:$N$37</definedName>
    <definedName name="_xlnm.Print_Area" localSheetId="3">JDEQryFuel!$B$1:$K$28</definedName>
    <definedName name="_xlnm.Print_Titles" localSheetId="4">SysFuelPP!$1:$5</definedName>
    <definedName name="SysFun" localSheetId="6">ApprenticeAlloc!$F$12:$F$37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F149" i="36" l="1"/>
  <c r="F148" i="36"/>
  <c r="F147" i="36"/>
  <c r="F146" i="36"/>
  <c r="F145" i="36"/>
  <c r="F144" i="36"/>
  <c r="F143" i="36"/>
  <c r="F142" i="36"/>
  <c r="F141" i="36"/>
  <c r="F140" i="36"/>
  <c r="F139" i="36"/>
  <c r="F138" i="36"/>
  <c r="F137" i="36"/>
  <c r="F136" i="36"/>
  <c r="F135" i="36"/>
  <c r="F134" i="36"/>
  <c r="F133" i="36"/>
  <c r="F132" i="36"/>
  <c r="F131" i="36"/>
  <c r="F130" i="36"/>
  <c r="F129" i="36"/>
  <c r="F128" i="36"/>
  <c r="F127" i="36"/>
  <c r="F126" i="36"/>
  <c r="F125" i="36"/>
  <c r="F124" i="36"/>
  <c r="F121" i="36"/>
  <c r="F118" i="36"/>
  <c r="F117" i="36"/>
  <c r="F116" i="36"/>
  <c r="F113" i="36"/>
  <c r="F112" i="36"/>
  <c r="F109" i="36"/>
  <c r="F108" i="36"/>
  <c r="F101" i="36"/>
  <c r="F96" i="36"/>
  <c r="F93" i="36"/>
  <c r="F89" i="36"/>
  <c r="F86" i="36"/>
  <c r="F85" i="36"/>
  <c r="F84" i="36"/>
  <c r="F81" i="36"/>
  <c r="F80" i="36"/>
  <c r="F78" i="36"/>
  <c r="F77" i="36"/>
  <c r="F75" i="36"/>
  <c r="F74" i="36"/>
  <c r="F72" i="36"/>
  <c r="F64" i="36"/>
  <c r="F65" i="36"/>
  <c r="F66" i="36"/>
  <c r="F67" i="36"/>
  <c r="F68" i="36"/>
  <c r="F69" i="36"/>
  <c r="F70" i="36"/>
  <c r="F71" i="36"/>
  <c r="F4" i="36"/>
  <c r="F5" i="36"/>
  <c r="F6" i="36"/>
  <c r="F7" i="36"/>
  <c r="F8" i="36"/>
  <c r="F9" i="36"/>
  <c r="F10" i="36"/>
  <c r="F11" i="36"/>
  <c r="F12" i="36"/>
  <c r="F13" i="36"/>
  <c r="F14" i="36"/>
  <c r="F15" i="36"/>
  <c r="F16" i="36"/>
  <c r="F17" i="36"/>
  <c r="F18" i="36"/>
  <c r="F19" i="36"/>
  <c r="F20" i="36"/>
  <c r="F21" i="36"/>
  <c r="F22" i="36"/>
  <c r="F23" i="36"/>
  <c r="F24" i="36"/>
  <c r="F25" i="36"/>
  <c r="F26" i="36"/>
  <c r="F27" i="36"/>
  <c r="F28" i="36"/>
  <c r="F29" i="36"/>
  <c r="F30" i="36"/>
  <c r="F31" i="36"/>
  <c r="F32" i="36"/>
  <c r="F33" i="36"/>
  <c r="F34" i="36"/>
  <c r="F35" i="36"/>
  <c r="F36" i="36"/>
  <c r="F37" i="36"/>
  <c r="F38" i="36"/>
  <c r="F39" i="36"/>
  <c r="F40" i="36"/>
  <c r="F41" i="36"/>
  <c r="F42" i="36"/>
  <c r="F43" i="36"/>
  <c r="F44" i="36"/>
  <c r="F45" i="36"/>
  <c r="F46" i="36"/>
  <c r="F47" i="36"/>
  <c r="F48" i="36"/>
  <c r="F49" i="36"/>
  <c r="F50" i="36"/>
  <c r="F51" i="36"/>
  <c r="F52" i="36"/>
  <c r="F53" i="36"/>
  <c r="F54" i="36"/>
  <c r="F55" i="36"/>
  <c r="F56" i="36"/>
  <c r="F57" i="36"/>
  <c r="F58" i="36"/>
  <c r="F59" i="36"/>
  <c r="F60" i="36"/>
  <c r="F61" i="36"/>
  <c r="F62" i="36"/>
  <c r="F63" i="36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Query - CurrentYear" description="Connection to the 'CurrentYear' query in the workbook." type="5" refreshedVersion="8" background="1" saveData="1">
    <dbPr connection="Provider=Microsoft.Mashup.OleDb.1;Data Source=$Workbook$;Location=CurrentYear;Extended Properties=&quot;&quot;" command="SELECT * FROM [CurrentYear]"/>
  </connection>
  <connection id="2" xr16:uid="{00000000-0015-0000-FFFF-FFFF01000000}" keepAlive="1" name="Query - fParameter" description="Connection to the 'fParameter' query in the workbook." type="5" refreshedVersion="0" background="1">
    <dbPr connection="Provider=Microsoft.Mashup.OleDb.1;Data Source=$Workbook$;Location=fParameter;Extended Properties=&quot;&quot;" command="SELECT * FROM [fParameter]"/>
  </connection>
  <connection id="3" xr16:uid="{00000000-0015-0000-FFFF-FFFF02000000}" keepAlive="1" name="Query - TestYear" description="Connection to the 'TestYear' query in the workbook." type="5" refreshedVersion="6" background="1" saveData="1">
    <dbPr connection="Provider=Microsoft.Mashup.OleDb.1;Data Source=$Workbook$;Location=TestYear;Extended Properties=&quot;&quot;" command="SELECT * FROM [TestYear]"/>
  </connection>
</connections>
</file>

<file path=xl/sharedStrings.xml><?xml version="1.0" encoding="utf-8"?>
<sst xmlns="http://schemas.openxmlformats.org/spreadsheetml/2006/main" count="11591" uniqueCount="467">
  <si>
    <t>Total</t>
  </si>
  <si>
    <t>Holyrood</t>
  </si>
  <si>
    <t>Hydraulic</t>
  </si>
  <si>
    <t>Distribution</t>
  </si>
  <si>
    <t>LAL</t>
  </si>
  <si>
    <t>Grad Trainees</t>
  </si>
  <si>
    <t>Apprentices</t>
  </si>
  <si>
    <t>Terminal Stations</t>
  </si>
  <si>
    <t>INT</t>
  </si>
  <si>
    <t>ISO</t>
  </si>
  <si>
    <t>LSO</t>
  </si>
  <si>
    <t>Transmission Lines</t>
  </si>
  <si>
    <t>LIN</t>
  </si>
  <si>
    <t>Amount</t>
  </si>
  <si>
    <t>NRA</t>
  </si>
  <si>
    <t>OTH</t>
  </si>
  <si>
    <t>Amounts to Allocate:</t>
  </si>
  <si>
    <t>Allocations:</t>
  </si>
  <si>
    <t>Allocation Details:</t>
  </si>
  <si>
    <t xml:space="preserve">A.   </t>
  </si>
  <si>
    <t xml:space="preserve">B.   </t>
  </si>
  <si>
    <t xml:space="preserve">C.   </t>
  </si>
  <si>
    <t>NEWFOUNDLAND AND LABRADOR HYDRO</t>
  </si>
  <si>
    <t>Allocations for Apprentices and Graduate Trainees</t>
  </si>
  <si>
    <t>System</t>
  </si>
  <si>
    <t>Function</t>
  </si>
  <si>
    <t>Diesel</t>
  </si>
  <si>
    <t>BusUnit</t>
  </si>
  <si>
    <t>BusUnitDesc</t>
  </si>
  <si>
    <t>LT</t>
  </si>
  <si>
    <t>FY</t>
  </si>
  <si>
    <t>Holyrood Gas Turbine</t>
  </si>
  <si>
    <t>Assets Common - HRD</t>
  </si>
  <si>
    <t>1405</t>
  </si>
  <si>
    <t>Natuashish</t>
  </si>
  <si>
    <t>Lab Int Fuel &amp; Power Purchase</t>
  </si>
  <si>
    <t>Isl Int Fuel &amp; Power Purchase</t>
  </si>
  <si>
    <t>Lab Iso Fuel &amp; Pwr Pur</t>
  </si>
  <si>
    <t>Isl Iso Fuel &amp; Pwr Pur</t>
  </si>
  <si>
    <t>LAL Isol Fuel &amp; Power Purchase</t>
  </si>
  <si>
    <t>Obj</t>
  </si>
  <si>
    <t>ObjDesc</t>
  </si>
  <si>
    <t>PPCFLCO</t>
  </si>
  <si>
    <t>PPNUGS</t>
  </si>
  <si>
    <t>PPSEC</t>
  </si>
  <si>
    <t>PPWHEEL</t>
  </si>
  <si>
    <t>PPLSO</t>
  </si>
  <si>
    <t>PPISO</t>
  </si>
  <si>
    <t>PPLAL</t>
  </si>
  <si>
    <t>PPUNREG</t>
  </si>
  <si>
    <t>JDEQryPwrPur</t>
  </si>
  <si>
    <t>Sub</t>
  </si>
  <si>
    <t>SubDesc</t>
  </si>
  <si>
    <t>3</t>
  </si>
  <si>
    <t>2159</t>
  </si>
  <si>
    <t>2160</t>
  </si>
  <si>
    <t>2165</t>
  </si>
  <si>
    <t>2166</t>
  </si>
  <si>
    <t>2167</t>
  </si>
  <si>
    <t>Bunker "C"</t>
  </si>
  <si>
    <t>Indirect Costs</t>
  </si>
  <si>
    <t>Hardwoods Gas Turbine</t>
  </si>
  <si>
    <t>S'ville Gas Turbine</t>
  </si>
  <si>
    <t>St. Anthony</t>
  </si>
  <si>
    <t>Hawkes Bay</t>
  </si>
  <si>
    <t>Gas Turbine Fuels</t>
  </si>
  <si>
    <t>Ignition Fuels</t>
  </si>
  <si>
    <t>31290</t>
  </si>
  <si>
    <t>31291</t>
  </si>
  <si>
    <t>31107</t>
  </si>
  <si>
    <t>31181</t>
  </si>
  <si>
    <t>7210</t>
  </si>
  <si>
    <t>7240</t>
  </si>
  <si>
    <t>7230</t>
  </si>
  <si>
    <t>7205</t>
  </si>
  <si>
    <t>7215</t>
  </si>
  <si>
    <t>7220</t>
  </si>
  <si>
    <t>7225</t>
  </si>
  <si>
    <t xml:space="preserve">Line </t>
  </si>
  <si>
    <t>Island</t>
  </si>
  <si>
    <t>Labrador</t>
  </si>
  <si>
    <t>L'Anse au</t>
  </si>
  <si>
    <t>No</t>
  </si>
  <si>
    <t>Ref.</t>
  </si>
  <si>
    <t>Interconnected</t>
  </si>
  <si>
    <t>Isolated</t>
  </si>
  <si>
    <t>Loup</t>
  </si>
  <si>
    <t>Fuel Additives</t>
  </si>
  <si>
    <t>Fuel Costs Indirects</t>
  </si>
  <si>
    <t>Env. Fuel Handling</t>
  </si>
  <si>
    <t>Holyrood Ignition Fuel</t>
  </si>
  <si>
    <t>RSP</t>
  </si>
  <si>
    <t>COS Fuels</t>
  </si>
  <si>
    <t>FUEL1</t>
  </si>
  <si>
    <t>Fuels - Diesel</t>
  </si>
  <si>
    <t>Roddickton Mobile</t>
  </si>
  <si>
    <t>L'Anse au Loup</t>
  </si>
  <si>
    <t>Lab Generation Interconnected</t>
  </si>
  <si>
    <t>FUEL2</t>
  </si>
  <si>
    <t>Fuels - Gas Turbine</t>
  </si>
  <si>
    <t>Stephenville Gas Turbine</t>
  </si>
  <si>
    <t>FUEL3</t>
  </si>
  <si>
    <t>Fuels - Bunker C</t>
  </si>
  <si>
    <t>Island Isolated</t>
  </si>
  <si>
    <t>Labrador Isolated</t>
  </si>
  <si>
    <t>Export Sales Operations</t>
  </si>
  <si>
    <t>7325</t>
  </si>
  <si>
    <t>7355</t>
  </si>
  <si>
    <t>7320</t>
  </si>
  <si>
    <t>7345</t>
  </si>
  <si>
    <t>7360</t>
  </si>
  <si>
    <t>A&amp;G Expense Related GTDC</t>
  </si>
  <si>
    <t>Customer-Related</t>
  </si>
  <si>
    <t>Direct Allocation Sys Ops</t>
  </si>
  <si>
    <t>Thermal Generation</t>
  </si>
  <si>
    <t>Hydraulic Generation</t>
  </si>
  <si>
    <t>A&amp;G Thermal</t>
  </si>
  <si>
    <t>Meters</t>
  </si>
  <si>
    <t>A&amp;G All Plant</t>
  </si>
  <si>
    <t>Diesel Generation</t>
  </si>
  <si>
    <t>A&amp;G Allocation-Transportation</t>
  </si>
  <si>
    <t>Direct &amp; A&amp;G Human Resources</t>
  </si>
  <si>
    <t>ASG</t>
  </si>
  <si>
    <t>System Operations</t>
  </si>
  <si>
    <t>HRD Maint Tools &amp; Equipment</t>
  </si>
  <si>
    <t>Hinds Lake</t>
  </si>
  <si>
    <t>Upper Salmon</t>
  </si>
  <si>
    <t>Paradise River</t>
  </si>
  <si>
    <t>Snooks Arm/Venams Bight</t>
  </si>
  <si>
    <t>Cat Arm</t>
  </si>
  <si>
    <t>Granite Canal</t>
  </si>
  <si>
    <t>Assets Generation - HRD</t>
  </si>
  <si>
    <t>Services Admin - HRD</t>
  </si>
  <si>
    <t>Meter Shop</t>
  </si>
  <si>
    <t>Central Isl Inter Terminals</t>
  </si>
  <si>
    <t>Central Isl Inter Generation</t>
  </si>
  <si>
    <t>Central Isl Isolated Gen</t>
  </si>
  <si>
    <t>Transportation &amp; Regional Serv</t>
  </si>
  <si>
    <t>Central Isl Int Transmission</t>
  </si>
  <si>
    <t>Central Isl Int Distribution</t>
  </si>
  <si>
    <t>Central Isl Isol Distribution</t>
  </si>
  <si>
    <t>Labrador Transmission</t>
  </si>
  <si>
    <t>Lab Interconnect Distribution</t>
  </si>
  <si>
    <t>Lab Isolated Distribution</t>
  </si>
  <si>
    <t>Labrador Isolated Generation</t>
  </si>
  <si>
    <t>Labrador Terminals Inter</t>
  </si>
  <si>
    <t>Lab Interconnect Generation</t>
  </si>
  <si>
    <t>North Generation Interconnectd</t>
  </si>
  <si>
    <t>North Generation Isolated</t>
  </si>
  <si>
    <t>North Dist Labrador Isolated</t>
  </si>
  <si>
    <t>North Dist Lanse Au Loup</t>
  </si>
  <si>
    <t>North Dist Isl Interconn</t>
  </si>
  <si>
    <t>Northern Transmission</t>
  </si>
  <si>
    <t>North Gen Lanse au loup</t>
  </si>
  <si>
    <t>1955</t>
  </si>
  <si>
    <t>FUELTOTAL</t>
  </si>
  <si>
    <t>PPTOTAL</t>
  </si>
  <si>
    <t>CFLCO</t>
  </si>
  <si>
    <t>Wabush Capacity Expansion</t>
  </si>
  <si>
    <t>Secondary</t>
  </si>
  <si>
    <t>Wheeling</t>
  </si>
  <si>
    <t>Mary's Hr</t>
  </si>
  <si>
    <t>Ramea</t>
  </si>
  <si>
    <t>Power Purchases:</t>
  </si>
  <si>
    <t>7205.3.2160</t>
  </si>
  <si>
    <t>7215.3.2160</t>
  </si>
  <si>
    <t>7220.3.2160</t>
  </si>
  <si>
    <t>7225.3.2160</t>
  </si>
  <si>
    <t>7230.3.2159</t>
  </si>
  <si>
    <t>7230.31290.2160</t>
  </si>
  <si>
    <t>7230.31291.2160</t>
  </si>
  <si>
    <t>7240.3.2159</t>
  </si>
  <si>
    <t>7240.3.2165</t>
  </si>
  <si>
    <t>7240.3.2166</t>
  </si>
  <si>
    <t>7240.3.2167</t>
  </si>
  <si>
    <t>7240.31107.2160</t>
  </si>
  <si>
    <t>7240.31181.2160</t>
  </si>
  <si>
    <t>FullCode</t>
  </si>
  <si>
    <t>9000</t>
  </si>
  <si>
    <t>RSP - Activity in Fuel Section</t>
  </si>
  <si>
    <t>Water Load and Fuel</t>
  </si>
  <si>
    <t>Labrador Interconnected Write-Off</t>
  </si>
  <si>
    <t>RSPLINWO</t>
  </si>
  <si>
    <t>7258.32400.9000</t>
  </si>
  <si>
    <t>Env. Handling Fee</t>
  </si>
  <si>
    <t>BUNKERC</t>
  </si>
  <si>
    <t>Rural Rate Alteration</t>
  </si>
  <si>
    <t>7240.3.2160</t>
  </si>
  <si>
    <t>6046</t>
  </si>
  <si>
    <t>31460</t>
  </si>
  <si>
    <t>NP Diesel Fuel</t>
  </si>
  <si>
    <t>NP Gas Turbine</t>
  </si>
  <si>
    <t>Non-Regulated (Battle Harbour)</t>
  </si>
  <si>
    <t>Non</t>
  </si>
  <si>
    <t>Regulated</t>
  </si>
  <si>
    <t>RSP - Activity in Revenues Section</t>
  </si>
  <si>
    <t>RSPRRA</t>
  </si>
  <si>
    <t>Total RSP in Revenue Section</t>
  </si>
  <si>
    <t>Northern Terminals</t>
  </si>
  <si>
    <t>Northern Planners</t>
  </si>
  <si>
    <t>Human Resources Other</t>
  </si>
  <si>
    <t>Bunker "C" - NM</t>
  </si>
  <si>
    <t>Energy Conservation</t>
  </si>
  <si>
    <t>Transmission</t>
  </si>
  <si>
    <t>Hydraulic F&amp;T Execution</t>
  </si>
  <si>
    <t>Fleet &amp; Tools - Operations</t>
  </si>
  <si>
    <t>Bay D'Espoir PH # 1</t>
  </si>
  <si>
    <t>Hydraulic Operations</t>
  </si>
  <si>
    <t>Safety, Health &amp; Environment</t>
  </si>
  <si>
    <t>TRO Safety, Health &amp; Environ</t>
  </si>
  <si>
    <t>LT Asset Planning T &amp; D</t>
  </si>
  <si>
    <t>LT Asset Planning G &amp; T</t>
  </si>
  <si>
    <t>LT Asset Planning - Thermal</t>
  </si>
  <si>
    <t>Env. Handling Fees</t>
  </si>
  <si>
    <t>Diesel Fuel</t>
  </si>
  <si>
    <t>Indirect Cost</t>
  </si>
  <si>
    <t>Ignition Fuel</t>
  </si>
  <si>
    <t>Gas Turbine Fuel</t>
  </si>
  <si>
    <t>Rates &amp; Regulation</t>
  </si>
  <si>
    <t>Non-Regulated Costs</t>
  </si>
  <si>
    <t>Trans. Plan &amp; Integration Supp</t>
  </si>
  <si>
    <t>Finance NL Hydro</t>
  </si>
  <si>
    <t>Meter Testing Services</t>
  </si>
  <si>
    <t>7330</t>
  </si>
  <si>
    <t>31292</t>
  </si>
  <si>
    <t>7230.31292.2160</t>
  </si>
  <si>
    <t>Holyrood CT</t>
  </si>
  <si>
    <t>31293</t>
  </si>
  <si>
    <t>7230.31293.2160</t>
  </si>
  <si>
    <t>Black Start</t>
  </si>
  <si>
    <t>Thermal Production</t>
  </si>
  <si>
    <t>Bay D'Espoir PH # 2</t>
  </si>
  <si>
    <t>Gas Turbines</t>
  </si>
  <si>
    <t>TRO Northern &amp; Labrador</t>
  </si>
  <si>
    <t>Twin Assets</t>
  </si>
  <si>
    <t>GT &amp; Diesel Generation Mgmt</t>
  </si>
  <si>
    <t>Happy Valley GT</t>
  </si>
  <si>
    <t>Hardwoods &amp; Stephenville GT</t>
  </si>
  <si>
    <t>J2</t>
  </si>
  <si>
    <t>Communications NL Hydro</t>
  </si>
  <si>
    <t>Admin &amp; Office Services</t>
  </si>
  <si>
    <t>Info &amp; Operations Tech Hydro</t>
  </si>
  <si>
    <t>EMS Hydro</t>
  </si>
  <si>
    <t>Environmental Services Hydro</t>
  </si>
  <si>
    <t>Drafting Hydro</t>
  </si>
  <si>
    <t>Eng Support Services Hydro</t>
  </si>
  <si>
    <t>Properties Hydro</t>
  </si>
  <si>
    <t>Civil Engr Hydro</t>
  </si>
  <si>
    <t>Electrical Engr Hydro</t>
  </si>
  <si>
    <t>Mechanical Engr Hydro</t>
  </si>
  <si>
    <t>T &amp; D Engr Hydro</t>
  </si>
  <si>
    <t>PCC Engr Hydro</t>
  </si>
  <si>
    <t>Project Execution Hydro</t>
  </si>
  <si>
    <t>Asset Mgmt &amp; Reliability Hydro</t>
  </si>
  <si>
    <t>Supply Chain - Procurement</t>
  </si>
  <si>
    <t>Supply Chain-Material Control</t>
  </si>
  <si>
    <t>Capacity Assistance</t>
  </si>
  <si>
    <t>NUGS - excluding WIND</t>
  </si>
  <si>
    <t>WIND</t>
  </si>
  <si>
    <t>PPMF</t>
  </si>
  <si>
    <t>PPLTA</t>
  </si>
  <si>
    <t>LTA PPA</t>
  </si>
  <si>
    <t>PPLIL</t>
  </si>
  <si>
    <t>LiL TFA</t>
  </si>
  <si>
    <t>Holyrood Blackstart</t>
  </si>
  <si>
    <t>PPML</t>
  </si>
  <si>
    <t>PPWIND</t>
  </si>
  <si>
    <t>PPCBPP</t>
  </si>
  <si>
    <t>PPRecapture</t>
  </si>
  <si>
    <t>Recapture to Island</t>
  </si>
  <si>
    <t>reference to I not J (Twin goes to the Island)</t>
  </si>
  <si>
    <t>PPLab-LynX</t>
  </si>
  <si>
    <t xml:space="preserve">Total Exports </t>
  </si>
  <si>
    <t>Muskrat Falls PPA</t>
  </si>
  <si>
    <t>EXPORTS</t>
  </si>
  <si>
    <t>PPRateMitigate</t>
  </si>
  <si>
    <t>Rate Mitigation</t>
  </si>
  <si>
    <t>Sum of Allocation</t>
  </si>
  <si>
    <t>Column Labels</t>
  </si>
  <si>
    <t>Row Labels</t>
  </si>
  <si>
    <t>Grand Total</t>
  </si>
  <si>
    <t>Description</t>
  </si>
  <si>
    <t>BusUnitRate</t>
  </si>
  <si>
    <t>SystemRate</t>
  </si>
  <si>
    <t>FunctionRate</t>
  </si>
  <si>
    <t>Bay D'Espoir Resevoirs</t>
  </si>
  <si>
    <t>Emera Assets</t>
  </si>
  <si>
    <t>Bishop Falls Warehouse</t>
  </si>
  <si>
    <t>Happy Valley Warehouse</t>
  </si>
  <si>
    <t>LCDC Venture</t>
  </si>
  <si>
    <t>Hydro Retiree Costs</t>
  </si>
  <si>
    <t>Resource &amp; Production Planning</t>
  </si>
  <si>
    <t>Holyrood GT Production Cost</t>
  </si>
  <si>
    <t>Hardwoods Production Cost</t>
  </si>
  <si>
    <t>Stephenville Production Cost</t>
  </si>
  <si>
    <t>St Anthony Production Cost</t>
  </si>
  <si>
    <t>Hawkes Bay Production Cost</t>
  </si>
  <si>
    <t>LTA Transmission Cost</t>
  </si>
  <si>
    <t>LiL Transmission Cost</t>
  </si>
  <si>
    <t>No 6 Production Cost</t>
  </si>
  <si>
    <t>Fuel Indirects</t>
  </si>
  <si>
    <t>Environmental Handling Fee</t>
  </si>
  <si>
    <t>Ignition Fees</t>
  </si>
  <si>
    <t>Key</t>
  </si>
  <si>
    <t>Happy Valley Production Cost</t>
  </si>
  <si>
    <t>Hydro Net Export Revenue</t>
  </si>
  <si>
    <t>Other Net Export Revenue</t>
  </si>
  <si>
    <t>Labrador Isolated Production Cost</t>
  </si>
  <si>
    <t>Island Isolated Production Cost</t>
  </si>
  <si>
    <t>Lanse Au Loup Production Cost</t>
  </si>
  <si>
    <t>No 6 Production Barrels</t>
  </si>
  <si>
    <t>No 6 Conversion Factor</t>
  </si>
  <si>
    <t>Test Year Price</t>
  </si>
  <si>
    <t>Utility Performance</t>
  </si>
  <si>
    <t>Commercial Mgmt</t>
  </si>
  <si>
    <t>Civil Maintenance</t>
  </si>
  <si>
    <t>Direct</t>
  </si>
  <si>
    <t>Obj Acct</t>
  </si>
  <si>
    <t>800</t>
  </si>
  <si>
    <t>6010</t>
  </si>
  <si>
    <t>6085</t>
  </si>
  <si>
    <t>Group Insurance</t>
  </si>
  <si>
    <t>6075</t>
  </si>
  <si>
    <t>6011</t>
  </si>
  <si>
    <t>6041</t>
  </si>
  <si>
    <t>6020</t>
  </si>
  <si>
    <t>6048</t>
  </si>
  <si>
    <t>Employee Future Benefits</t>
  </si>
  <si>
    <t>6099</t>
  </si>
  <si>
    <t>6036</t>
  </si>
  <si>
    <t>6015</t>
  </si>
  <si>
    <t>6012</t>
  </si>
  <si>
    <t>6080</t>
  </si>
  <si>
    <t>903</t>
  </si>
  <si>
    <t>6035</t>
  </si>
  <si>
    <t>D</t>
  </si>
  <si>
    <t>1000</t>
  </si>
  <si>
    <t>IslInt</t>
  </si>
  <si>
    <t>IslIso</t>
  </si>
  <si>
    <t>LabIso</t>
  </si>
  <si>
    <t>LabInt</t>
  </si>
  <si>
    <t>Master.Desc</t>
  </si>
  <si>
    <t>Alloc Amt</t>
  </si>
  <si>
    <t>Customer Services Labour</t>
  </si>
  <si>
    <t>System Operations Labour</t>
  </si>
  <si>
    <t>Generation Other</t>
  </si>
  <si>
    <t>Transmission Other</t>
  </si>
  <si>
    <t>Thermal Eqpt Support Labour</t>
  </si>
  <si>
    <t>Islint</t>
  </si>
  <si>
    <t>Thermal Maint Service Labour</t>
  </si>
  <si>
    <t>Thermal Equip Support Labour</t>
  </si>
  <si>
    <t>Hydraulic Maint Service Labour</t>
  </si>
  <si>
    <t>Hydraulic Equip Support Labour</t>
  </si>
  <si>
    <t>Generation Engineering Labour</t>
  </si>
  <si>
    <t>Human Resources Labour</t>
  </si>
  <si>
    <t>Labint</t>
  </si>
  <si>
    <t>Central Generation Labour</t>
  </si>
  <si>
    <t>Central Technical Svcs Labour</t>
  </si>
  <si>
    <t>Labrador Admin Labour</t>
  </si>
  <si>
    <t>Labrador Generation Labour</t>
  </si>
  <si>
    <t>Lab Elect/Mech Labour</t>
  </si>
  <si>
    <t>Lab Technol/Plann Labour</t>
  </si>
  <si>
    <t>North Admin Labour</t>
  </si>
  <si>
    <t>Northern Generation Labour</t>
  </si>
  <si>
    <t>Northern Mech/Elect Labour</t>
  </si>
  <si>
    <t>North Technol/Plann Labour</t>
  </si>
  <si>
    <t>Environment Serv &amp; Prop Labour</t>
  </si>
  <si>
    <t>TRO Engineering Labour</t>
  </si>
  <si>
    <t>Distribution Meters</t>
  </si>
  <si>
    <t>Lab Lineworkers labour</t>
  </si>
  <si>
    <t>HVGB</t>
  </si>
  <si>
    <t>LabCit</t>
  </si>
  <si>
    <t>Wab</t>
  </si>
  <si>
    <t>Centrl Mech/Elec Labour</t>
  </si>
  <si>
    <t>Centrl Lineworkers Labour</t>
  </si>
  <si>
    <t>Transmission &amp; Dist Labour</t>
  </si>
  <si>
    <t>Northern Lineworkers</t>
  </si>
  <si>
    <t>Excl</t>
  </si>
  <si>
    <t>Excluded - Non-Regulated</t>
  </si>
  <si>
    <t>GIPCO Venture</t>
  </si>
  <si>
    <t>Management Labour</t>
  </si>
  <si>
    <t>G&amp;A</t>
  </si>
  <si>
    <t>OH Expense Related - GTDC</t>
  </si>
  <si>
    <t>Internal Audit Labour</t>
  </si>
  <si>
    <t>Corp Affairs &amp; RM Labour</t>
  </si>
  <si>
    <t>Controller Labour</t>
  </si>
  <si>
    <t>Treasury Labour</t>
  </si>
  <si>
    <t>L &amp; R Safety Labour</t>
  </si>
  <si>
    <t>Materials Management Labour</t>
  </si>
  <si>
    <t>Thermal Admin Labour</t>
  </si>
  <si>
    <t>8-120</t>
  </si>
  <si>
    <t>OH Plt Related - Holyrood</t>
  </si>
  <si>
    <t>Hydraulic Administration Labour</t>
  </si>
  <si>
    <t>OH Plt Related - Hydraulic</t>
  </si>
  <si>
    <t>System Planning Labour</t>
  </si>
  <si>
    <t>8-290</t>
  </si>
  <si>
    <t>OH Plt Related - Transmission (Lines &amp; Stations)</t>
  </si>
  <si>
    <t>8-190</t>
  </si>
  <si>
    <t>OH Plt Related - Generation</t>
  </si>
  <si>
    <t>8-300</t>
  </si>
  <si>
    <t>OH Plt Related - Distribution</t>
  </si>
  <si>
    <t>Director TRO Labour</t>
  </si>
  <si>
    <t>OH Plt Related - GTD Excl. Isl Int Hydraulic &amp; Holyrood</t>
  </si>
  <si>
    <t>Central Admin Labour</t>
  </si>
  <si>
    <t>OH Plt Related - Generation, Transmission &amp; Distribution (GTD)</t>
  </si>
  <si>
    <t>Central Transportation Labour</t>
  </si>
  <si>
    <t>OH Plt Related - Diesel and Gas Turbine</t>
  </si>
  <si>
    <t>8-205</t>
  </si>
  <si>
    <t>OH Plt Related - Transmission Lines</t>
  </si>
  <si>
    <t>8-210</t>
  </si>
  <si>
    <t>OH Plt Related - Terminal Stations</t>
  </si>
  <si>
    <t>Central Manager Labour</t>
  </si>
  <si>
    <t>Labrador Manager Labour</t>
  </si>
  <si>
    <t>OH Plt Related  - GTD &amp; General Plant</t>
  </si>
  <si>
    <t>Northern Manager Labour</t>
  </si>
  <si>
    <t>OH Expense Related - GTD</t>
  </si>
  <si>
    <t>Legal &amp; Corp Secretary Labour</t>
  </si>
  <si>
    <t>IS&amp;T Labour Admin</t>
  </si>
  <si>
    <t>IS&amp;T Staff Labour</t>
  </si>
  <si>
    <t>Lab Planning Labour</t>
  </si>
  <si>
    <t>Centrl Planning Labour</t>
  </si>
  <si>
    <t>Functions.Desc</t>
  </si>
  <si>
    <t>Sum of Alloc Amt</t>
  </si>
  <si>
    <t>Fringe Benefits</t>
  </si>
  <si>
    <t>Salaries</t>
  </si>
  <si>
    <t>Vacancy Adjustment</t>
  </si>
  <si>
    <t>Labour (Out)</t>
  </si>
  <si>
    <t>Risk &amp; Insurance</t>
  </si>
  <si>
    <t>Customer Communication &amp; Support</t>
  </si>
  <si>
    <t>Network Service Hydro</t>
  </si>
  <si>
    <t>Gas Turbine</t>
  </si>
  <si>
    <t>Gas Turbine Generation</t>
  </si>
  <si>
    <t>Customer Related</t>
  </si>
  <si>
    <t>A&amp;G Allocation Properties</t>
  </si>
  <si>
    <t>A&amp;G Allocation - TRO Central</t>
  </si>
  <si>
    <t>A&amp;G Allocation</t>
  </si>
  <si>
    <t xml:space="preserve">Transmission  </t>
  </si>
  <si>
    <t xml:space="preserve">A&amp;G Allocation </t>
  </si>
  <si>
    <t>Black Start Production Costs</t>
  </si>
  <si>
    <t>Added</t>
  </si>
  <si>
    <t>SysFuel PP D38</t>
  </si>
  <si>
    <t>Total above</t>
  </si>
  <si>
    <t>1227</t>
  </si>
  <si>
    <t>Corp Strat Risk Mgmt and Susta</t>
  </si>
  <si>
    <t>Reliability Stan &amp; Comm Compl.</t>
  </si>
  <si>
    <t>6013</t>
  </si>
  <si>
    <t>Elec and Energy Optimization</t>
  </si>
  <si>
    <t>BDE House 14</t>
  </si>
  <si>
    <t>Finance - Reg. Capital</t>
  </si>
  <si>
    <t>Major Projects Management</t>
  </si>
  <si>
    <t>Employee Rel &amp; Workforce Plan.</t>
  </si>
  <si>
    <t>Comms Ops Support Reg</t>
  </si>
  <si>
    <t>Reg Training BU - Admin</t>
  </si>
  <si>
    <t>1001</t>
  </si>
  <si>
    <t>Sum of Annual Amount</t>
  </si>
  <si>
    <t>(blank)</t>
  </si>
  <si>
    <t>Total Hours</t>
  </si>
  <si>
    <t>Average Hours Allocation (%)</t>
  </si>
  <si>
    <t>Total ($)</t>
  </si>
  <si>
    <t>Total $</t>
  </si>
  <si>
    <t>%</t>
  </si>
  <si>
    <t>Total Hours (%)</t>
  </si>
  <si>
    <t>Four Year Average of Hours by System and Function (Based on 2021-2024 Actuals)</t>
  </si>
  <si>
    <r>
      <t>NOTE:</t>
    </r>
    <r>
      <rPr>
        <sz val="10"/>
        <rFont val="Arial"/>
        <family val="2"/>
      </rPr>
      <t xml:space="preserve">  Both the allocation details and the costs were updated for 2025. Support can be found H:\Regulatory Affairs\Rates Internal\6. Cost of Service\3. 2027 GRA\2.Sup\3.OAM\6.Apprentice. </t>
    </r>
  </si>
  <si>
    <t>The amount is based on actual $ for 2024 but allocated based on a four year average of recharge hours submitted from Finance.</t>
  </si>
  <si>
    <t>Tariff Revenue</t>
  </si>
  <si>
    <t>Lab Interconnected RGE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3">
    <numFmt numFmtId="5" formatCode="&quot;$&quot;#,##0_);\(&quot;$&quot;#,##0\)"/>
    <numFmt numFmtId="8" formatCode="&quot;$&quot;#,##0.00_);[Red]\(&quot;$&quot;#,##0.00\)"/>
    <numFmt numFmtId="42" formatCode="_(&quot;$&quot;* #,##0_);_(&quot;$&quot;* \(#,##0\);_(&quot;$&quot;* &quot;-&quot;_);_(@_)"/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0.0"/>
    <numFmt numFmtId="165" formatCode="0_);\(0\)"/>
    <numFmt numFmtId="166" formatCode="_(* #,##0_);_(* \(#,##0\);_(* &quot;-&quot;??_);_(@_)"/>
    <numFmt numFmtId="167" formatCode="#;#;"/>
    <numFmt numFmtId="168" formatCode="_-&quot;£&quot;\ #,##0.00&quot;/GJ&quot;"/>
    <numFmt numFmtId="169" formatCode="[$-409]mmmm\ d\,\ yyyy;@"/>
    <numFmt numFmtId="170" formatCode="0.000_)"/>
    <numFmt numFmtId="171" formatCode="_-* #,##0.00_-;\-* #,##0.00_-;_-* &quot;-&quot;??_-;_-@_-"/>
    <numFmt numFmtId="172" formatCode="#"/>
    <numFmt numFmtId="173" formatCode="_-&quot;$&quot;* #,##0.00_-;\-&quot;$&quot;* #,##0.00_-;_-&quot;$&quot;* &quot;-&quot;??_-;_-@_-"/>
    <numFmt numFmtId="174" formatCode="&quot;$&quot;#"/>
    <numFmt numFmtId="175" formatCode="mmmm\ d\,\ yyyy"/>
    <numFmt numFmtId="176" formatCode="_-[$€-2]* #,##0.00_-;\-[$€-2]* #,##0.00_-;_-[$€-2]* &quot;-&quot;??_-"/>
    <numFmt numFmtId="177" formatCode="#.00"/>
    <numFmt numFmtId="178" formatCode="#."/>
    <numFmt numFmtId="179" formatCode="#\ ###\ ###\ ###\ ##0.00"/>
    <numFmt numFmtId="180" formatCode="0.00_)"/>
  </numFmts>
  <fonts count="69">
    <font>
      <sz val="10"/>
      <name val="Arial"/>
    </font>
    <font>
      <sz val="10"/>
      <name val="Arial"/>
      <family val="2"/>
    </font>
    <font>
      <b/>
      <sz val="10"/>
      <name val="Arial"/>
      <family val="2"/>
    </font>
    <font>
      <sz val="10"/>
      <color indexed="8"/>
      <name val="Arial"/>
      <family val="2"/>
    </font>
    <font>
      <sz val="10"/>
      <color indexed="12"/>
      <name val="Arial"/>
      <family val="2"/>
    </font>
    <font>
      <sz val="10"/>
      <name val="Arial"/>
      <family val="2"/>
    </font>
    <font>
      <u/>
      <sz val="10"/>
      <name val="Arial"/>
      <family val="2"/>
    </font>
    <font>
      <b/>
      <sz val="10"/>
      <name val="Arial"/>
      <family val="2"/>
    </font>
    <font>
      <sz val="8"/>
      <name val="Arial"/>
      <family val="2"/>
    </font>
    <font>
      <sz val="10"/>
      <color indexed="10"/>
      <name val="Arial"/>
      <family val="2"/>
    </font>
    <font>
      <b/>
      <sz val="10"/>
      <color indexed="8"/>
      <name val="Arial"/>
      <family val="2"/>
    </font>
    <font>
      <b/>
      <sz val="10"/>
      <color rgb="FFFF0000"/>
      <name val="Arial"/>
      <family val="2"/>
    </font>
    <font>
      <sz val="10"/>
      <color rgb="FFFF0000"/>
      <name val="Arial"/>
      <family val="2"/>
    </font>
    <font>
      <sz val="8"/>
      <color rgb="FFFF0000"/>
      <name val="Arial"/>
      <family val="2"/>
    </font>
    <font>
      <u val="singleAccounting"/>
      <sz val="10"/>
      <name val="Arial"/>
      <family val="2"/>
    </font>
    <font>
      <sz val="12"/>
      <name val="Times New Roman"/>
      <family val="1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0"/>
      <color indexed="9"/>
      <name val="Arial"/>
      <family val="2"/>
    </font>
    <font>
      <sz val="11"/>
      <color indexed="20"/>
      <name val="Calibri"/>
      <family val="2"/>
    </font>
    <font>
      <sz val="10"/>
      <color indexed="20"/>
      <name val="Arial"/>
      <family val="2"/>
    </font>
    <font>
      <b/>
      <sz val="11"/>
      <color indexed="52"/>
      <name val="Calibri"/>
      <family val="2"/>
    </font>
    <font>
      <b/>
      <sz val="10"/>
      <color indexed="52"/>
      <name val="Arial"/>
      <family val="2"/>
    </font>
    <font>
      <b/>
      <sz val="10"/>
      <color indexed="10"/>
      <name val="Arial"/>
      <family val="2"/>
    </font>
    <font>
      <b/>
      <sz val="11"/>
      <color indexed="9"/>
      <name val="Calibri"/>
      <family val="2"/>
    </font>
    <font>
      <b/>
      <sz val="10"/>
      <color indexed="9"/>
      <name val="Arial"/>
      <family val="2"/>
    </font>
    <font>
      <sz val="11"/>
      <name val="Tms Rmn"/>
    </font>
    <font>
      <sz val="10"/>
      <name val="Calibri"/>
      <family val="2"/>
    </font>
    <font>
      <sz val="10"/>
      <name val="Times New Roman"/>
      <family val="1"/>
    </font>
    <font>
      <sz val="10"/>
      <color indexed="8"/>
      <name val="Calibri"/>
      <family val="2"/>
    </font>
    <font>
      <sz val="12"/>
      <name val="Helv"/>
    </font>
    <font>
      <sz val="12"/>
      <name val="SWISS"/>
    </font>
    <font>
      <sz val="11"/>
      <name val="Calibri"/>
      <family val="2"/>
    </font>
    <font>
      <sz val="10"/>
      <color indexed="16"/>
      <name val="Courier"/>
      <family val="3"/>
    </font>
    <font>
      <sz val="8"/>
      <color indexed="8"/>
      <name val="Courier"/>
      <family val="3"/>
    </font>
    <font>
      <b/>
      <sz val="11"/>
      <color indexed="8"/>
      <name val="Calibri"/>
      <family val="2"/>
    </font>
    <font>
      <sz val="12"/>
      <name val="Arial"/>
      <family val="2"/>
    </font>
    <font>
      <i/>
      <sz val="11"/>
      <color indexed="23"/>
      <name val="Calibri"/>
      <family val="2"/>
    </font>
    <font>
      <i/>
      <sz val="10"/>
      <color indexed="23"/>
      <name val="Arial"/>
      <family val="2"/>
    </font>
    <font>
      <sz val="1"/>
      <color indexed="8"/>
      <name val="Courier"/>
      <family val="3"/>
    </font>
    <font>
      <sz val="11"/>
      <color indexed="17"/>
      <name val="Calibri"/>
      <family val="2"/>
    </font>
    <font>
      <sz val="10"/>
      <color indexed="17"/>
      <name val="Arial"/>
      <family val="2"/>
    </font>
    <font>
      <b/>
      <sz val="15"/>
      <color indexed="56"/>
      <name val="Calibri"/>
      <family val="2"/>
    </font>
    <font>
      <b/>
      <sz val="15"/>
      <color indexed="56"/>
      <name val="Arial"/>
      <family val="2"/>
    </font>
    <font>
      <sz val="18"/>
      <color indexed="16"/>
      <name val="Courier"/>
      <family val="3"/>
    </font>
    <font>
      <b/>
      <sz val="15"/>
      <color indexed="62"/>
      <name val="Arial"/>
      <family val="2"/>
    </font>
    <font>
      <b/>
      <sz val="13"/>
      <color indexed="56"/>
      <name val="Calibri"/>
      <family val="2"/>
    </font>
    <font>
      <b/>
      <sz val="13"/>
      <color indexed="56"/>
      <name val="Arial"/>
      <family val="2"/>
    </font>
    <font>
      <b/>
      <sz val="13"/>
      <color indexed="62"/>
      <name val="Arial"/>
      <family val="2"/>
    </font>
    <font>
      <b/>
      <sz val="11"/>
      <color indexed="56"/>
      <name val="Calibri"/>
      <family val="2"/>
    </font>
    <font>
      <b/>
      <sz val="11"/>
      <color indexed="56"/>
      <name val="Arial"/>
      <family val="2"/>
    </font>
    <font>
      <b/>
      <sz val="11"/>
      <color indexed="62"/>
      <name val="Arial"/>
      <family val="2"/>
    </font>
    <font>
      <b/>
      <sz val="1"/>
      <color indexed="8"/>
      <name val="Courier"/>
      <family val="3"/>
    </font>
    <font>
      <u/>
      <sz val="9"/>
      <color indexed="12"/>
      <name val="Arial"/>
      <family val="2"/>
    </font>
    <font>
      <u/>
      <sz val="11"/>
      <color indexed="12"/>
      <name val="Calibri"/>
      <family val="2"/>
    </font>
    <font>
      <u/>
      <sz val="10"/>
      <color indexed="12"/>
      <name val="Arial"/>
      <family val="2"/>
    </font>
    <font>
      <u/>
      <sz val="10.199999999999999"/>
      <color indexed="12"/>
      <name val="Times New Roman"/>
      <family val="1"/>
    </font>
    <font>
      <sz val="11"/>
      <color indexed="62"/>
      <name val="Calibri"/>
      <family val="2"/>
    </font>
    <font>
      <sz val="10"/>
      <color indexed="62"/>
      <name val="Arial"/>
      <family val="2"/>
    </font>
    <font>
      <sz val="10"/>
      <color indexed="62"/>
      <name val="Calibri"/>
      <family val="2"/>
    </font>
    <font>
      <sz val="11"/>
      <color indexed="52"/>
      <name val="Calibri"/>
      <family val="2"/>
    </font>
    <font>
      <sz val="10"/>
      <color indexed="52"/>
      <name val="Arial"/>
      <family val="2"/>
    </font>
    <font>
      <sz val="11"/>
      <color indexed="60"/>
      <name val="Calibri"/>
      <family val="2"/>
    </font>
    <font>
      <sz val="10"/>
      <color indexed="60"/>
      <name val="Arial"/>
      <family val="2"/>
    </font>
    <font>
      <sz val="10"/>
      <color indexed="19"/>
      <name val="Arial"/>
      <family val="2"/>
    </font>
    <font>
      <b/>
      <i/>
      <sz val="16"/>
      <name val="Helv"/>
    </font>
    <font>
      <b/>
      <sz val="10"/>
      <color theme="0"/>
      <name val="Arial"/>
      <family val="2"/>
    </font>
    <font>
      <sz val="10"/>
      <name val="Arial"/>
      <family val="2"/>
    </font>
    <font>
      <sz val="10"/>
      <color theme="0"/>
      <name val="Arial"/>
      <family val="2"/>
    </font>
  </fonts>
  <fills count="51">
    <fill>
      <patternFill patternType="none"/>
    </fill>
    <fill>
      <patternFill patternType="gray125"/>
    </fill>
    <fill>
      <patternFill patternType="solid">
        <fgColor indexed="31"/>
      </patternFill>
    </fill>
    <fill>
      <patternFill patternType="solid">
        <fgColor indexed="31"/>
        <bgColor indexed="64"/>
      </patternFill>
    </fill>
    <fill>
      <patternFill patternType="solid">
        <fgColor indexed="44"/>
      </patternFill>
    </fill>
    <fill>
      <patternFill patternType="solid">
        <fgColor indexed="45"/>
      </patternFill>
    </fill>
    <fill>
      <patternFill patternType="solid">
        <fgColor indexed="45"/>
        <bgColor indexed="64"/>
      </patternFill>
    </fill>
    <fill>
      <patternFill patternType="solid">
        <fgColor indexed="29"/>
      </patternFill>
    </fill>
    <fill>
      <patternFill patternType="solid">
        <fgColor indexed="42"/>
      </patternFill>
    </fill>
    <fill>
      <patternFill patternType="solid">
        <fgColor indexed="42"/>
        <bgColor indexed="64"/>
      </patternFill>
    </fill>
    <fill>
      <patternFill patternType="solid">
        <fgColor indexed="26"/>
      </patternFill>
    </fill>
    <fill>
      <patternFill patternType="solid">
        <fgColor indexed="46"/>
      </patternFill>
    </fill>
    <fill>
      <patternFill patternType="solid">
        <fgColor indexed="46"/>
        <bgColor indexed="64"/>
      </patternFill>
    </fill>
    <fill>
      <patternFill patternType="solid">
        <fgColor indexed="47"/>
      </patternFill>
    </fill>
    <fill>
      <patternFill patternType="solid">
        <fgColor indexed="27"/>
      </patternFill>
    </fill>
    <fill>
      <patternFill patternType="solid">
        <fgColor indexed="27"/>
        <bgColor indexed="64"/>
      </patternFill>
    </fill>
    <fill>
      <patternFill patternType="solid">
        <fgColor indexed="47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29"/>
        <bgColor indexed="64"/>
      </patternFill>
    </fill>
    <fill>
      <patternFill patternType="solid">
        <fgColor indexed="11"/>
      </patternFill>
    </fill>
    <fill>
      <patternFill patternType="solid">
        <fgColor indexed="11"/>
        <bgColor indexed="64"/>
      </patternFill>
    </fill>
    <fill>
      <patternFill patternType="solid">
        <fgColor indexed="43"/>
      </patternFill>
    </fill>
    <fill>
      <patternFill patternType="solid">
        <fgColor indexed="51"/>
      </patternFill>
    </fill>
    <fill>
      <patternFill patternType="solid">
        <fgColor indexed="51"/>
        <bgColor indexed="64"/>
      </patternFill>
    </fill>
    <fill>
      <patternFill patternType="solid">
        <fgColor indexed="30"/>
      </patternFill>
    </fill>
    <fill>
      <patternFill patternType="solid">
        <fgColor indexed="30"/>
        <bgColor indexed="64"/>
      </patternFill>
    </fill>
    <fill>
      <patternFill patternType="solid">
        <fgColor indexed="53"/>
      </patternFill>
    </fill>
    <fill>
      <patternFill patternType="solid">
        <fgColor indexed="36"/>
      </patternFill>
    </fill>
    <fill>
      <patternFill patternType="solid">
        <fgColor indexed="36"/>
        <bgColor indexed="64"/>
      </patternFill>
    </fill>
    <fill>
      <patternFill patternType="solid">
        <fgColor indexed="49"/>
      </patternFill>
    </fill>
    <fill>
      <patternFill patternType="solid">
        <fgColor indexed="49"/>
        <bgColor indexed="64"/>
      </patternFill>
    </fill>
    <fill>
      <patternFill patternType="solid">
        <fgColor indexed="52"/>
      </patternFill>
    </fill>
    <fill>
      <patternFill patternType="solid">
        <fgColor indexed="52"/>
        <bgColor indexed="64"/>
      </patternFill>
    </fill>
    <fill>
      <patternFill patternType="solid">
        <fgColor indexed="62"/>
      </patternFill>
    </fill>
    <fill>
      <patternFill patternType="solid">
        <fgColor indexed="62"/>
        <bgColor indexed="64"/>
      </patternFill>
    </fill>
    <fill>
      <patternFill patternType="solid">
        <fgColor indexed="56"/>
      </patternFill>
    </fill>
    <fill>
      <patternFill patternType="solid">
        <fgColor indexed="10"/>
      </patternFill>
    </fill>
    <fill>
      <patternFill patternType="solid">
        <fgColor indexed="10"/>
        <bgColor indexed="64"/>
      </patternFill>
    </fill>
    <fill>
      <patternFill patternType="solid">
        <fgColor indexed="57"/>
      </patternFill>
    </fill>
    <fill>
      <patternFill patternType="solid">
        <fgColor indexed="57"/>
        <bgColor indexed="64"/>
      </patternFill>
    </fill>
    <fill>
      <patternFill patternType="solid">
        <fgColor indexed="54"/>
      </patternFill>
    </fill>
    <fill>
      <patternFill patternType="solid">
        <fgColor indexed="53"/>
        <bgColor indexed="64"/>
      </patternFill>
    </fill>
    <fill>
      <patternFill patternType="solid">
        <fgColor indexed="22"/>
      </patternFill>
    </fill>
    <fill>
      <patternFill patternType="solid">
        <fgColor indexed="22"/>
        <bgColor indexed="64"/>
      </patternFill>
    </fill>
    <fill>
      <patternFill patternType="solid">
        <fgColor indexed="9"/>
      </patternFill>
    </fill>
    <fill>
      <patternFill patternType="solid">
        <fgColor indexed="55"/>
      </patternFill>
    </fill>
    <fill>
      <patternFill patternType="solid">
        <fgColor indexed="55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rgb="FF00B050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rgb="FF0070C0"/>
        <bgColor indexed="64"/>
      </patternFill>
    </fill>
  </fills>
  <borders count="32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56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thick">
        <color indexed="27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medium">
        <color indexed="27"/>
      </bottom>
      <diagonal/>
    </border>
    <border>
      <left style="double">
        <color indexed="57"/>
      </left>
      <right style="double">
        <color indexed="57"/>
      </right>
      <top/>
      <bottom/>
      <diagonal/>
    </border>
    <border>
      <left style="thin">
        <color indexed="12"/>
      </left>
      <right style="thin">
        <color indexed="12"/>
      </right>
      <top style="thin">
        <color indexed="12"/>
      </top>
      <bottom style="thin">
        <color indexed="12"/>
      </bottom>
      <diagonal/>
    </border>
    <border>
      <left/>
      <right/>
      <top/>
      <bottom style="double">
        <color indexed="52"/>
      </bottom>
      <diagonal/>
    </border>
    <border>
      <left/>
      <right/>
      <top/>
      <bottom style="double">
        <color indexed="10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</borders>
  <cellStyleXfs count="36382">
    <xf numFmtId="0" fontId="0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1" fillId="0" borderId="0"/>
    <xf numFmtId="0" fontId="15" fillId="0" borderId="0"/>
    <xf numFmtId="168" fontId="1" fillId="0" borderId="0"/>
    <xf numFmtId="0" fontId="3" fillId="2" borderId="0" applyNumberFormat="0" applyBorder="0" applyAlignment="0" applyProtection="0"/>
    <xf numFmtId="0" fontId="3" fillId="2" borderId="0" applyNumberFormat="0" applyBorder="0" applyAlignment="0" applyProtection="0"/>
    <xf numFmtId="0" fontId="3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3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3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3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3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3" fillId="4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16" fillId="2" borderId="0" applyNumberFormat="0" applyBorder="0" applyAlignment="0" applyProtection="0"/>
    <xf numFmtId="0" fontId="3" fillId="5" borderId="0" applyNumberFormat="0" applyBorder="0" applyAlignment="0" applyProtection="0"/>
    <xf numFmtId="0" fontId="3" fillId="5" borderId="0" applyNumberFormat="0" applyBorder="0" applyAlignment="0" applyProtection="0"/>
    <xf numFmtId="0" fontId="3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3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6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3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3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3" fillId="7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16" fillId="5" borderId="0" applyNumberFormat="0" applyBorder="0" applyAlignment="0" applyProtection="0"/>
    <xf numFmtId="0" fontId="3" fillId="8" borderId="0" applyNumberFormat="0" applyBorder="0" applyAlignment="0" applyProtection="0"/>
    <xf numFmtId="0" fontId="3" fillId="8" borderId="0" applyNumberFormat="0" applyBorder="0" applyAlignment="0" applyProtection="0"/>
    <xf numFmtId="0" fontId="3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3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9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3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3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3" fillId="10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16" fillId="8" borderId="0" applyNumberFormat="0" applyBorder="0" applyAlignment="0" applyProtection="0"/>
    <xf numFmtId="0" fontId="3" fillId="11" borderId="0" applyNumberFormat="0" applyBorder="0" applyAlignment="0" applyProtection="0"/>
    <xf numFmtId="0" fontId="3" fillId="11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13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14" borderId="0" applyNumberFormat="0" applyBorder="0" applyAlignment="0" applyProtection="0"/>
    <xf numFmtId="0" fontId="3" fillId="14" borderId="0" applyNumberFormat="0" applyBorder="0" applyAlignment="0" applyProtection="0"/>
    <xf numFmtId="0" fontId="3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3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5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3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3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3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16" fillId="14" borderId="0" applyNumberFormat="0" applyBorder="0" applyAlignment="0" applyProtection="0"/>
    <xf numFmtId="0" fontId="3" fillId="13" borderId="0" applyNumberFormat="0" applyBorder="0" applyAlignment="0" applyProtection="0"/>
    <xf numFmtId="0" fontId="3" fillId="13" borderId="0" applyNumberFormat="0" applyBorder="0" applyAlignment="0" applyProtection="0"/>
    <xf numFmtId="0" fontId="3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3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6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3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3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3" fillId="10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16" fillId="13" borderId="0" applyNumberFormat="0" applyBorder="0" applyAlignment="0" applyProtection="0"/>
    <xf numFmtId="0" fontId="3" fillId="4" borderId="0" applyNumberFormat="0" applyBorder="0" applyAlignment="0" applyProtection="0"/>
    <xf numFmtId="0" fontId="3" fillId="4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1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7" borderId="0" applyNumberFormat="0" applyBorder="0" applyAlignment="0" applyProtection="0"/>
    <xf numFmtId="0" fontId="3" fillId="7" borderId="0" applyNumberFormat="0" applyBorder="0" applyAlignment="0" applyProtection="0"/>
    <xf numFmtId="0" fontId="3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3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18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3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3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3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16" fillId="7" borderId="0" applyNumberFormat="0" applyBorder="0" applyAlignment="0" applyProtection="0"/>
    <xf numFmtId="0" fontId="3" fillId="19" borderId="0" applyNumberFormat="0" applyBorder="0" applyAlignment="0" applyProtection="0"/>
    <xf numFmtId="0" fontId="3" fillId="19" borderId="0" applyNumberFormat="0" applyBorder="0" applyAlignment="0" applyProtection="0"/>
    <xf numFmtId="0" fontId="3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3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20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3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3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3" fillId="21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16" fillId="19" borderId="0" applyNumberFormat="0" applyBorder="0" applyAlignment="0" applyProtection="0"/>
    <xf numFmtId="0" fontId="3" fillId="11" borderId="0" applyNumberFormat="0" applyBorder="0" applyAlignment="0" applyProtection="0"/>
    <xf numFmtId="0" fontId="3" fillId="11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2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5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16" fillId="11" borderId="0" applyNumberFormat="0" applyBorder="0" applyAlignment="0" applyProtection="0"/>
    <xf numFmtId="0" fontId="3" fillId="4" borderId="0" applyNumberFormat="0" applyBorder="0" applyAlignment="0" applyProtection="0"/>
    <xf numFmtId="0" fontId="3" fillId="4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17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1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16" fillId="4" borderId="0" applyNumberFormat="0" applyBorder="0" applyAlignment="0" applyProtection="0"/>
    <xf numFmtId="0" fontId="3" fillId="22" borderId="0" applyNumberFormat="0" applyBorder="0" applyAlignment="0" applyProtection="0"/>
    <xf numFmtId="0" fontId="3" fillId="22" borderId="0" applyNumberFormat="0" applyBorder="0" applyAlignment="0" applyProtection="0"/>
    <xf numFmtId="0" fontId="3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3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3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3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3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3" fillId="10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6" fillId="22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7" fillId="25" borderId="0" applyNumberFormat="0" applyBorder="0" applyAlignment="0" applyProtection="0"/>
    <xf numFmtId="0" fontId="17" fillId="25" borderId="0" applyNumberFormat="0" applyBorder="0" applyAlignment="0" applyProtection="0"/>
    <xf numFmtId="0" fontId="18" fillId="25" borderId="0" applyNumberFormat="0" applyBorder="0" applyAlignment="0" applyProtection="0"/>
    <xf numFmtId="0" fontId="18" fillId="24" borderId="0" applyNumberFormat="0" applyBorder="0" applyAlignment="0" applyProtection="0"/>
    <xf numFmtId="169" fontId="17" fillId="24" borderId="0" applyNumberFormat="0" applyBorder="0" applyAlignment="0" applyProtection="0"/>
    <xf numFmtId="0" fontId="17" fillId="24" borderId="0" applyNumberFormat="0" applyBorder="0" applyAlignment="0" applyProtection="0"/>
    <xf numFmtId="0" fontId="17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5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7" fillId="24" borderId="0" applyNumberFormat="0" applyBorder="0" applyAlignment="0" applyProtection="0"/>
    <xf numFmtId="0" fontId="17" fillId="24" borderId="0" applyNumberFormat="0" applyBorder="0" applyAlignment="0" applyProtection="0"/>
    <xf numFmtId="0" fontId="18" fillId="14" borderId="0" applyNumberFormat="0" applyBorder="0" applyAlignment="0" applyProtection="0"/>
    <xf numFmtId="0" fontId="18" fillId="14" borderId="0" applyNumberFormat="0" applyBorder="0" applyAlignment="0" applyProtection="0"/>
    <xf numFmtId="0" fontId="18" fillId="24" borderId="0" applyNumberFormat="0" applyBorder="0" applyAlignment="0" applyProtection="0"/>
    <xf numFmtId="0" fontId="18" fillId="14" borderId="0" applyNumberFormat="0" applyBorder="0" applyAlignment="0" applyProtection="0"/>
    <xf numFmtId="0" fontId="18" fillId="1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24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7" fillId="18" borderId="0" applyNumberFormat="0" applyBorder="0" applyAlignment="0" applyProtection="0"/>
    <xf numFmtId="0" fontId="17" fillId="18" borderId="0" applyNumberFormat="0" applyBorder="0" applyAlignment="0" applyProtection="0"/>
    <xf numFmtId="0" fontId="18" fillId="18" borderId="0" applyNumberFormat="0" applyBorder="0" applyAlignment="0" applyProtection="0"/>
    <xf numFmtId="0" fontId="18" fillId="7" borderId="0" applyNumberFormat="0" applyBorder="0" applyAlignment="0" applyProtection="0"/>
    <xf numFmtId="169" fontId="17" fillId="7" borderId="0" applyNumberFormat="0" applyBorder="0" applyAlignment="0" applyProtection="0"/>
    <xf numFmtId="0" fontId="17" fillId="7" borderId="0" applyNumberFormat="0" applyBorder="0" applyAlignment="0" applyProtection="0"/>
    <xf numFmtId="0" fontId="17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18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7" fillId="7" borderId="0" applyNumberFormat="0" applyBorder="0" applyAlignment="0" applyProtection="0"/>
    <xf numFmtId="0" fontId="17" fillId="7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7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7" fillId="20" borderId="0" applyNumberFormat="0" applyBorder="0" applyAlignment="0" applyProtection="0"/>
    <xf numFmtId="0" fontId="17" fillId="20" borderId="0" applyNumberFormat="0" applyBorder="0" applyAlignment="0" applyProtection="0"/>
    <xf numFmtId="0" fontId="18" fillId="20" borderId="0" applyNumberFormat="0" applyBorder="0" applyAlignment="0" applyProtection="0"/>
    <xf numFmtId="0" fontId="18" fillId="19" borderId="0" applyNumberFormat="0" applyBorder="0" applyAlignment="0" applyProtection="0"/>
    <xf numFmtId="169" fontId="17" fillId="19" borderId="0" applyNumberFormat="0" applyBorder="0" applyAlignment="0" applyProtection="0"/>
    <xf numFmtId="0" fontId="17" fillId="19" borderId="0" applyNumberFormat="0" applyBorder="0" applyAlignment="0" applyProtection="0"/>
    <xf numFmtId="0" fontId="17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20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7" fillId="19" borderId="0" applyNumberFormat="0" applyBorder="0" applyAlignment="0" applyProtection="0"/>
    <xf numFmtId="0" fontId="17" fillId="19" borderId="0" applyNumberFormat="0" applyBorder="0" applyAlignment="0" applyProtection="0"/>
    <xf numFmtId="0" fontId="18" fillId="22" borderId="0" applyNumberFormat="0" applyBorder="0" applyAlignment="0" applyProtection="0"/>
    <xf numFmtId="0" fontId="18" fillId="22" borderId="0" applyNumberFormat="0" applyBorder="0" applyAlignment="0" applyProtection="0"/>
    <xf numFmtId="0" fontId="18" fillId="19" borderId="0" applyNumberFormat="0" applyBorder="0" applyAlignment="0" applyProtection="0"/>
    <xf numFmtId="0" fontId="18" fillId="22" borderId="0" applyNumberFormat="0" applyBorder="0" applyAlignment="0" applyProtection="0"/>
    <xf numFmtId="0" fontId="18" fillId="22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19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7" fillId="28" borderId="0" applyNumberFormat="0" applyBorder="0" applyAlignment="0" applyProtection="0"/>
    <xf numFmtId="0" fontId="17" fillId="28" borderId="0" applyNumberFormat="0" applyBorder="0" applyAlignment="0" applyProtection="0"/>
    <xf numFmtId="0" fontId="18" fillId="28" borderId="0" applyNumberFormat="0" applyBorder="0" applyAlignment="0" applyProtection="0"/>
    <xf numFmtId="0" fontId="18" fillId="27" borderId="0" applyNumberFormat="0" applyBorder="0" applyAlignment="0" applyProtection="0"/>
    <xf numFmtId="169" fontId="17" fillId="27" borderId="0" applyNumberFormat="0" applyBorder="0" applyAlignment="0" applyProtection="0"/>
    <xf numFmtId="0" fontId="17" fillId="27" borderId="0" applyNumberFormat="0" applyBorder="0" applyAlignment="0" applyProtection="0"/>
    <xf numFmtId="0" fontId="17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8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7" fillId="27" borderId="0" applyNumberFormat="0" applyBorder="0" applyAlignment="0" applyProtection="0"/>
    <xf numFmtId="0" fontId="17" fillId="27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27" borderId="0" applyNumberFormat="0" applyBorder="0" applyAlignment="0" applyProtection="0"/>
    <xf numFmtId="0" fontId="18" fillId="5" borderId="0" applyNumberFormat="0" applyBorder="0" applyAlignment="0" applyProtection="0"/>
    <xf numFmtId="0" fontId="18" fillId="5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7" fillId="30" borderId="0" applyNumberFormat="0" applyBorder="0" applyAlignment="0" applyProtection="0"/>
    <xf numFmtId="0" fontId="17" fillId="30" borderId="0" applyNumberFormat="0" applyBorder="0" applyAlignment="0" applyProtection="0"/>
    <xf numFmtId="0" fontId="18" fillId="30" borderId="0" applyNumberFormat="0" applyBorder="0" applyAlignment="0" applyProtection="0"/>
    <xf numFmtId="0" fontId="18" fillId="29" borderId="0" applyNumberFormat="0" applyBorder="0" applyAlignment="0" applyProtection="0"/>
    <xf numFmtId="169" fontId="17" fillId="29" borderId="0" applyNumberFormat="0" applyBorder="0" applyAlignment="0" applyProtection="0"/>
    <xf numFmtId="0" fontId="17" fillId="29" borderId="0" applyNumberFormat="0" applyBorder="0" applyAlignment="0" applyProtection="0"/>
    <xf numFmtId="0" fontId="17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30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7" fillId="29" borderId="0" applyNumberFormat="0" applyBorder="0" applyAlignment="0" applyProtection="0"/>
    <xf numFmtId="0" fontId="17" fillId="29" borderId="0" applyNumberFormat="0" applyBorder="0" applyAlignment="0" applyProtection="0"/>
    <xf numFmtId="0" fontId="18" fillId="14" borderId="0" applyNumberFormat="0" applyBorder="0" applyAlignment="0" applyProtection="0"/>
    <xf numFmtId="0" fontId="18" fillId="14" borderId="0" applyNumberFormat="0" applyBorder="0" applyAlignment="0" applyProtection="0"/>
    <xf numFmtId="0" fontId="18" fillId="29" borderId="0" applyNumberFormat="0" applyBorder="0" applyAlignment="0" applyProtection="0"/>
    <xf numFmtId="0" fontId="18" fillId="14" borderId="0" applyNumberFormat="0" applyBorder="0" applyAlignment="0" applyProtection="0"/>
    <xf numFmtId="0" fontId="18" fillId="14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7" fillId="32" borderId="0" applyNumberFormat="0" applyBorder="0" applyAlignment="0" applyProtection="0"/>
    <xf numFmtId="0" fontId="17" fillId="32" borderId="0" applyNumberFormat="0" applyBorder="0" applyAlignment="0" applyProtection="0"/>
    <xf numFmtId="0" fontId="18" fillId="32" borderId="0" applyNumberFormat="0" applyBorder="0" applyAlignment="0" applyProtection="0"/>
    <xf numFmtId="0" fontId="18" fillId="31" borderId="0" applyNumberFormat="0" applyBorder="0" applyAlignment="0" applyProtection="0"/>
    <xf numFmtId="169" fontId="17" fillId="31" borderId="0" applyNumberFormat="0" applyBorder="0" applyAlignment="0" applyProtection="0"/>
    <xf numFmtId="0" fontId="17" fillId="31" borderId="0" applyNumberFormat="0" applyBorder="0" applyAlignment="0" applyProtection="0"/>
    <xf numFmtId="0" fontId="17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2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7" fillId="31" borderId="0" applyNumberFormat="0" applyBorder="0" applyAlignment="0" applyProtection="0"/>
    <xf numFmtId="0" fontId="17" fillId="31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31" borderId="0" applyNumberFormat="0" applyBorder="0" applyAlignment="0" applyProtection="0"/>
    <xf numFmtId="0" fontId="18" fillId="7" borderId="0" applyNumberFormat="0" applyBorder="0" applyAlignment="0" applyProtection="0"/>
    <xf numFmtId="0" fontId="18" fillId="7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1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7" fillId="34" borderId="0" applyNumberFormat="0" applyBorder="0" applyAlignment="0" applyProtection="0"/>
    <xf numFmtId="0" fontId="17" fillId="34" borderId="0" applyNumberFormat="0" applyBorder="0" applyAlignment="0" applyProtection="0"/>
    <xf numFmtId="0" fontId="18" fillId="33" borderId="0" applyNumberFormat="0" applyBorder="0" applyAlignment="0" applyProtection="0"/>
    <xf numFmtId="0" fontId="18" fillId="34" borderId="0" applyNumberFormat="0" applyBorder="0" applyAlignment="0" applyProtection="0"/>
    <xf numFmtId="0" fontId="18" fillId="33" borderId="0" applyNumberFormat="0" applyBorder="0" applyAlignment="0" applyProtection="0"/>
    <xf numFmtId="169" fontId="17" fillId="33" borderId="0" applyNumberFormat="0" applyBorder="0" applyAlignment="0" applyProtection="0"/>
    <xf numFmtId="0" fontId="17" fillId="33" borderId="0" applyNumberFormat="0" applyBorder="0" applyAlignment="0" applyProtection="0"/>
    <xf numFmtId="0" fontId="17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4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7" fillId="33" borderId="0" applyNumberFormat="0" applyBorder="0" applyAlignment="0" applyProtection="0"/>
    <xf numFmtId="0" fontId="17" fillId="33" borderId="0" applyNumberFormat="0" applyBorder="0" applyAlignment="0" applyProtection="0"/>
    <xf numFmtId="0" fontId="18" fillId="35" borderId="0" applyNumberFormat="0" applyBorder="0" applyAlignment="0" applyProtection="0"/>
    <xf numFmtId="0" fontId="18" fillId="35" borderId="0" applyNumberFormat="0" applyBorder="0" applyAlignment="0" applyProtection="0"/>
    <xf numFmtId="0" fontId="18" fillId="33" borderId="0" applyNumberFormat="0" applyBorder="0" applyAlignment="0" applyProtection="0"/>
    <xf numFmtId="0" fontId="18" fillId="35" borderId="0" applyNumberFormat="0" applyBorder="0" applyAlignment="0" applyProtection="0"/>
    <xf numFmtId="0" fontId="18" fillId="35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3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7" fillId="37" borderId="0" applyNumberFormat="0" applyBorder="0" applyAlignment="0" applyProtection="0"/>
    <xf numFmtId="0" fontId="17" fillId="37" borderId="0" applyNumberFormat="0" applyBorder="0" applyAlignment="0" applyProtection="0"/>
    <xf numFmtId="0" fontId="18" fillId="37" borderId="0" applyNumberFormat="0" applyBorder="0" applyAlignment="0" applyProtection="0"/>
    <xf numFmtId="0" fontId="18" fillId="36" borderId="0" applyNumberFormat="0" applyBorder="0" applyAlignment="0" applyProtection="0"/>
    <xf numFmtId="169" fontId="17" fillId="36" borderId="0" applyNumberFormat="0" applyBorder="0" applyAlignment="0" applyProtection="0"/>
    <xf numFmtId="0" fontId="17" fillId="36" borderId="0" applyNumberFormat="0" applyBorder="0" applyAlignment="0" applyProtection="0"/>
    <xf numFmtId="0" fontId="17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7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7" fillId="36" borderId="0" applyNumberFormat="0" applyBorder="0" applyAlignment="0" applyProtection="0"/>
    <xf numFmtId="0" fontId="17" fillId="3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3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7" fillId="39" borderId="0" applyNumberFormat="0" applyBorder="0" applyAlignment="0" applyProtection="0"/>
    <xf numFmtId="0" fontId="17" fillId="39" borderId="0" applyNumberFormat="0" applyBorder="0" applyAlignment="0" applyProtection="0"/>
    <xf numFmtId="0" fontId="18" fillId="39" borderId="0" applyNumberFormat="0" applyBorder="0" applyAlignment="0" applyProtection="0"/>
    <xf numFmtId="0" fontId="18" fillId="38" borderId="0" applyNumberFormat="0" applyBorder="0" applyAlignment="0" applyProtection="0"/>
    <xf numFmtId="169" fontId="17" fillId="38" borderId="0" applyNumberFormat="0" applyBorder="0" applyAlignment="0" applyProtection="0"/>
    <xf numFmtId="0" fontId="17" fillId="38" borderId="0" applyNumberFormat="0" applyBorder="0" applyAlignment="0" applyProtection="0"/>
    <xf numFmtId="0" fontId="17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9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7" fillId="38" borderId="0" applyNumberFormat="0" applyBorder="0" applyAlignment="0" applyProtection="0"/>
    <xf numFmtId="0" fontId="17" fillId="38" borderId="0" applyNumberFormat="0" applyBorder="0" applyAlignment="0" applyProtection="0"/>
    <xf numFmtId="0" fontId="18" fillId="22" borderId="0" applyNumberFormat="0" applyBorder="0" applyAlignment="0" applyProtection="0"/>
    <xf numFmtId="0" fontId="18" fillId="22" borderId="0" applyNumberFormat="0" applyBorder="0" applyAlignment="0" applyProtection="0"/>
    <xf numFmtId="0" fontId="18" fillId="38" borderId="0" applyNumberFormat="0" applyBorder="0" applyAlignment="0" applyProtection="0"/>
    <xf numFmtId="0" fontId="18" fillId="22" borderId="0" applyNumberFormat="0" applyBorder="0" applyAlignment="0" applyProtection="0"/>
    <xf numFmtId="0" fontId="18" fillId="22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38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7" fillId="28" borderId="0" applyNumberFormat="0" applyBorder="0" applyAlignment="0" applyProtection="0"/>
    <xf numFmtId="0" fontId="17" fillId="28" borderId="0" applyNumberFormat="0" applyBorder="0" applyAlignment="0" applyProtection="0"/>
    <xf numFmtId="0" fontId="18" fillId="28" borderId="0" applyNumberFormat="0" applyBorder="0" applyAlignment="0" applyProtection="0"/>
    <xf numFmtId="0" fontId="18" fillId="27" borderId="0" applyNumberFormat="0" applyBorder="0" applyAlignment="0" applyProtection="0"/>
    <xf numFmtId="169" fontId="17" fillId="27" borderId="0" applyNumberFormat="0" applyBorder="0" applyAlignment="0" applyProtection="0"/>
    <xf numFmtId="0" fontId="17" fillId="27" borderId="0" applyNumberFormat="0" applyBorder="0" applyAlignment="0" applyProtection="0"/>
    <xf numFmtId="0" fontId="17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8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7" fillId="27" borderId="0" applyNumberFormat="0" applyBorder="0" applyAlignment="0" applyProtection="0"/>
    <xf numFmtId="0" fontId="17" fillId="27" borderId="0" applyNumberFormat="0" applyBorder="0" applyAlignment="0" applyProtection="0"/>
    <xf numFmtId="0" fontId="18" fillId="40" borderId="0" applyNumberFormat="0" applyBorder="0" applyAlignment="0" applyProtection="0"/>
    <xf numFmtId="0" fontId="18" fillId="40" borderId="0" applyNumberFormat="0" applyBorder="0" applyAlignment="0" applyProtection="0"/>
    <xf numFmtId="0" fontId="18" fillId="27" borderId="0" applyNumberFormat="0" applyBorder="0" applyAlignment="0" applyProtection="0"/>
    <xf numFmtId="0" fontId="18" fillId="40" borderId="0" applyNumberFormat="0" applyBorder="0" applyAlignment="0" applyProtection="0"/>
    <xf numFmtId="0" fontId="18" fillId="40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7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7" fillId="30" borderId="0" applyNumberFormat="0" applyBorder="0" applyAlignment="0" applyProtection="0"/>
    <xf numFmtId="0" fontId="17" fillId="30" borderId="0" applyNumberFormat="0" applyBorder="0" applyAlignment="0" applyProtection="0"/>
    <xf numFmtId="0" fontId="18" fillId="30" borderId="0" applyNumberFormat="0" applyBorder="0" applyAlignment="0" applyProtection="0"/>
    <xf numFmtId="0" fontId="18" fillId="29" borderId="0" applyNumberFormat="0" applyBorder="0" applyAlignment="0" applyProtection="0"/>
    <xf numFmtId="169" fontId="17" fillId="29" borderId="0" applyNumberFormat="0" applyBorder="0" applyAlignment="0" applyProtection="0"/>
    <xf numFmtId="0" fontId="17" fillId="29" borderId="0" applyNumberFormat="0" applyBorder="0" applyAlignment="0" applyProtection="0"/>
    <xf numFmtId="0" fontId="17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30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7" fillId="29" borderId="0" applyNumberFormat="0" applyBorder="0" applyAlignment="0" applyProtection="0"/>
    <xf numFmtId="0" fontId="17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9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7" fillId="41" borderId="0" applyNumberFormat="0" applyBorder="0" applyAlignment="0" applyProtection="0"/>
    <xf numFmtId="0" fontId="17" fillId="41" borderId="0" applyNumberFormat="0" applyBorder="0" applyAlignment="0" applyProtection="0"/>
    <xf numFmtId="0" fontId="18" fillId="41" borderId="0" applyNumberFormat="0" applyBorder="0" applyAlignment="0" applyProtection="0"/>
    <xf numFmtId="0" fontId="18" fillId="26" borderId="0" applyNumberFormat="0" applyBorder="0" applyAlignment="0" applyProtection="0"/>
    <xf numFmtId="169" fontId="17" fillId="26" borderId="0" applyNumberFormat="0" applyBorder="0" applyAlignment="0" applyProtection="0"/>
    <xf numFmtId="0" fontId="17" fillId="26" borderId="0" applyNumberFormat="0" applyBorder="0" applyAlignment="0" applyProtection="0"/>
    <xf numFmtId="0" fontId="17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41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7" fillId="26" borderId="0" applyNumberFormat="0" applyBorder="0" applyAlignment="0" applyProtection="0"/>
    <xf numFmtId="0" fontId="17" fillId="2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26" borderId="0" applyNumberFormat="0" applyBorder="0" applyAlignment="0" applyProtection="0"/>
    <xf numFmtId="0" fontId="18" fillId="36" borderId="0" applyNumberFormat="0" applyBorder="0" applyAlignment="0" applyProtection="0"/>
    <xf numFmtId="0" fontId="18" fillId="3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18" fillId="26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19" fillId="6" borderId="0" applyNumberFormat="0" applyBorder="0" applyAlignment="0" applyProtection="0"/>
    <xf numFmtId="0" fontId="19" fillId="6" borderId="0" applyNumberFormat="0" applyBorder="0" applyAlignment="0" applyProtection="0"/>
    <xf numFmtId="0" fontId="20" fillId="6" borderId="0" applyNumberFormat="0" applyBorder="0" applyAlignment="0" applyProtection="0"/>
    <xf numFmtId="0" fontId="20" fillId="5" borderId="0" applyNumberFormat="0" applyBorder="0" applyAlignment="0" applyProtection="0"/>
    <xf numFmtId="169" fontId="19" fillId="5" borderId="0" applyNumberFormat="0" applyBorder="0" applyAlignment="0" applyProtection="0"/>
    <xf numFmtId="0" fontId="19" fillId="5" borderId="0" applyNumberFormat="0" applyBorder="0" applyAlignment="0" applyProtection="0"/>
    <xf numFmtId="0" fontId="19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6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19" fillId="5" borderId="0" applyNumberFormat="0" applyBorder="0" applyAlignment="0" applyProtection="0"/>
    <xf numFmtId="0" fontId="19" fillId="5" borderId="0" applyNumberFormat="0" applyBorder="0" applyAlignment="0" applyProtection="0"/>
    <xf numFmtId="0" fontId="20" fillId="11" borderId="0" applyNumberFormat="0" applyBorder="0" applyAlignment="0" applyProtection="0"/>
    <xf numFmtId="0" fontId="20" fillId="11" borderId="0" applyNumberFormat="0" applyBorder="0" applyAlignment="0" applyProtection="0"/>
    <xf numFmtId="0" fontId="20" fillId="5" borderId="0" applyNumberFormat="0" applyBorder="0" applyAlignment="0" applyProtection="0"/>
    <xf numFmtId="0" fontId="20" fillId="11" borderId="0" applyNumberFormat="0" applyBorder="0" applyAlignment="0" applyProtection="0"/>
    <xf numFmtId="0" fontId="20" fillId="11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0" fillId="5" borderId="0" applyNumberFormat="0" applyBorder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169" fontId="21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2" borderId="4" applyNumberFormat="0" applyAlignment="0" applyProtection="0"/>
    <xf numFmtId="0" fontId="22" fillId="43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3" borderId="4" applyNumberFormat="0" applyAlignment="0" applyProtection="0"/>
    <xf numFmtId="0" fontId="22" fillId="42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2" fillId="43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1" fillId="42" borderId="4" applyNumberFormat="0" applyAlignment="0" applyProtection="0"/>
    <xf numFmtId="0" fontId="22" fillId="42" borderId="4" applyNumberFormat="0" applyAlignment="0" applyProtection="0"/>
    <xf numFmtId="0" fontId="21" fillId="42" borderId="4" applyNumberFormat="0" applyAlignment="0" applyProtection="0"/>
    <xf numFmtId="0" fontId="23" fillId="44" borderId="4" applyNumberFormat="0" applyAlignment="0" applyProtection="0"/>
    <xf numFmtId="0" fontId="23" fillId="44" borderId="4" applyNumberFormat="0" applyAlignment="0" applyProtection="0"/>
    <xf numFmtId="0" fontId="23" fillId="44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3" fillId="44" borderId="4" applyNumberFormat="0" applyAlignment="0" applyProtection="0"/>
    <xf numFmtId="0" fontId="23" fillId="44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2" fillId="42" borderId="4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4" fillId="46" borderId="5" applyNumberFormat="0" applyAlignment="0" applyProtection="0"/>
    <xf numFmtId="0" fontId="24" fillId="46" borderId="5" applyNumberFormat="0" applyAlignment="0" applyProtection="0"/>
    <xf numFmtId="0" fontId="25" fillId="46" borderId="5" applyNumberFormat="0" applyAlignment="0" applyProtection="0"/>
    <xf numFmtId="0" fontId="25" fillId="45" borderId="5" applyNumberFormat="0" applyAlignment="0" applyProtection="0"/>
    <xf numFmtId="169" fontId="24" fillId="45" borderId="5" applyNumberFormat="0" applyAlignment="0" applyProtection="0"/>
    <xf numFmtId="0" fontId="24" fillId="45" borderId="5" applyNumberFormat="0" applyAlignment="0" applyProtection="0"/>
    <xf numFmtId="0" fontId="24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6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4" fillId="45" borderId="5" applyNumberFormat="0" applyAlignment="0" applyProtection="0"/>
    <xf numFmtId="0" fontId="24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0" fontId="25" fillId="45" borderId="5" applyNumberFormat="0" applyAlignment="0" applyProtection="0"/>
    <xf numFmtId="170" fontId="26" fillId="0" borderId="0"/>
    <xf numFmtId="170" fontId="26" fillId="0" borderId="0"/>
    <xf numFmtId="170" fontId="26" fillId="0" borderId="0"/>
    <xf numFmtId="170" fontId="26" fillId="0" borderId="0"/>
    <xf numFmtId="170" fontId="26" fillId="0" borderId="0"/>
    <xf numFmtId="170" fontId="26" fillId="0" borderId="0"/>
    <xf numFmtId="170" fontId="26" fillId="0" borderId="0"/>
    <xf numFmtId="170" fontId="26" fillId="0" borderId="0"/>
    <xf numFmtId="41" fontId="1" fillId="0" borderId="0" applyFont="0" applyFill="0" applyBorder="0" applyAlignment="0" applyProtection="0"/>
    <xf numFmtId="41" fontId="3" fillId="0" borderId="0" applyFont="0" applyFill="0" applyBorder="0" applyAlignment="0" applyProtection="0"/>
    <xf numFmtId="41" fontId="1" fillId="0" borderId="0" applyFont="0" applyFill="0" applyBorder="0" applyAlignment="0" applyProtection="0"/>
    <xf numFmtId="41" fontId="1" fillId="0" borderId="0" applyFont="0" applyFill="0" applyBorder="0" applyAlignment="0" applyProtection="0"/>
    <xf numFmtId="41" fontId="1" fillId="0" borderId="0" applyFont="0" applyFill="0" applyBorder="0" applyAlignment="0" applyProtection="0"/>
    <xf numFmtId="41" fontId="1" fillId="0" borderId="0" applyFont="0" applyFill="0" applyBorder="0" applyAlignment="0" applyProtection="0"/>
    <xf numFmtId="4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30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" fillId="0" borderId="0" applyFont="0" applyFill="0" applyBorder="0" applyAlignment="0" applyProtection="0"/>
    <xf numFmtId="43" fontId="3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39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39" fontId="1" fillId="0" borderId="0" applyFont="0" applyFill="0" applyBorder="0" applyAlignment="0" applyProtection="0"/>
    <xf numFmtId="39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171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171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171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171" fontId="16" fillId="0" borderId="0" applyFont="0" applyFill="0" applyBorder="0" applyAlignment="0" applyProtection="0"/>
    <xf numFmtId="43" fontId="3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8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8" fillId="0" borderId="0" applyFont="0" applyFill="0" applyBorder="0" applyAlignment="0" applyProtection="0"/>
    <xf numFmtId="43" fontId="1" fillId="0" borderId="0" applyFont="0" applyFill="0" applyBorder="0" applyAlignment="0" applyProtection="0"/>
    <xf numFmtId="171" fontId="8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32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3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3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30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7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28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6" fillId="0" borderId="0" applyFont="0" applyFill="0" applyBorder="0" applyAlignment="0" applyProtection="0"/>
    <xf numFmtId="43" fontId="28" fillId="0" borderId="0" applyFont="0" applyFill="0" applyBorder="0" applyAlignment="0" applyProtection="0"/>
    <xf numFmtId="171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72" fontId="33" fillId="0" borderId="0">
      <protection locked="0"/>
    </xf>
    <xf numFmtId="37" fontId="28" fillId="0" borderId="0" applyFill="0" applyBorder="0" applyAlignment="0" applyProtection="0"/>
    <xf numFmtId="3" fontId="34" fillId="0" borderId="0">
      <protection locked="0"/>
    </xf>
    <xf numFmtId="172" fontId="33" fillId="0" borderId="0">
      <protection locked="0"/>
    </xf>
    <xf numFmtId="172" fontId="33" fillId="0" borderId="0">
      <protection locked="0"/>
    </xf>
    <xf numFmtId="0" fontId="35" fillId="0" borderId="0" applyNumberFormat="0" applyFill="0" applyBorder="0" applyAlignment="0" applyProtection="0"/>
    <xf numFmtId="0" fontId="35" fillId="0" borderId="0" applyNumberFormat="0" applyFill="0" applyBorder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6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0" fontId="16" fillId="0" borderId="7" applyNumberFormat="0" applyFont="0" applyFill="0" applyAlignment="0" applyProtection="0"/>
    <xf numFmtId="42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17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28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28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28" fillId="0" borderId="0" applyFont="0" applyFill="0" applyBorder="0" applyAlignment="0" applyProtection="0"/>
    <xf numFmtId="44" fontId="28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3" fillId="0" borderId="0" applyFont="0" applyFill="0" applyBorder="0" applyAlignment="0" applyProtection="0"/>
    <xf numFmtId="44" fontId="3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3" fillId="0" borderId="0" applyFont="0" applyFill="0" applyBorder="0" applyAlignment="0" applyProtection="0"/>
    <xf numFmtId="44" fontId="3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16" fillId="0" borderId="0" applyFont="0" applyFill="0" applyBorder="0" applyAlignment="0" applyProtection="0"/>
    <xf numFmtId="44" fontId="28" fillId="0" borderId="0" applyFont="0" applyFill="0" applyBorder="0" applyAlignment="0" applyProtection="0"/>
    <xf numFmtId="172" fontId="33" fillId="0" borderId="0">
      <protection locked="0"/>
    </xf>
    <xf numFmtId="5" fontId="28" fillId="0" borderId="0" applyFill="0" applyBorder="0" applyAlignment="0" applyProtection="0"/>
    <xf numFmtId="174" fontId="34" fillId="0" borderId="0">
      <protection locked="0"/>
    </xf>
    <xf numFmtId="172" fontId="33" fillId="0" borderId="0">
      <protection locked="0"/>
    </xf>
    <xf numFmtId="172" fontId="33" fillId="0" borderId="0">
      <protection locked="0"/>
    </xf>
    <xf numFmtId="172" fontId="33" fillId="0" borderId="0">
      <protection locked="0"/>
    </xf>
    <xf numFmtId="175" fontId="28" fillId="0" borderId="0" applyFill="0" applyBorder="0" applyAlignment="0" applyProtection="0"/>
    <xf numFmtId="0" fontId="34" fillId="0" borderId="0">
      <protection locked="0"/>
    </xf>
    <xf numFmtId="172" fontId="33" fillId="0" borderId="0">
      <protection locked="0"/>
    </xf>
    <xf numFmtId="172" fontId="33" fillId="0" borderId="0">
      <protection locked="0"/>
    </xf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0" fontId="36" fillId="0" borderId="7"/>
    <xf numFmtId="176" fontId="1" fillId="0" borderId="0" applyFon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69" fontId="37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9" fillId="0" borderId="0">
      <protection locked="0"/>
    </xf>
    <xf numFmtId="0" fontId="39" fillId="0" borderId="0">
      <protection locked="0"/>
    </xf>
    <xf numFmtId="0" fontId="39" fillId="0" borderId="0">
      <protection locked="0"/>
    </xf>
    <xf numFmtId="0" fontId="39" fillId="0" borderId="0">
      <protection locked="0"/>
    </xf>
    <xf numFmtId="0" fontId="39" fillId="0" borderId="0">
      <protection locked="0"/>
    </xf>
    <xf numFmtId="0" fontId="39" fillId="0" borderId="0">
      <protection locked="0"/>
    </xf>
    <xf numFmtId="0" fontId="39" fillId="0" borderId="0">
      <protection locked="0"/>
    </xf>
    <xf numFmtId="172" fontId="33" fillId="0" borderId="0">
      <protection locked="0"/>
    </xf>
    <xf numFmtId="2" fontId="28" fillId="0" borderId="0" applyFill="0" applyBorder="0" applyAlignment="0" applyProtection="0"/>
    <xf numFmtId="177" fontId="34" fillId="0" borderId="0">
      <protection locked="0"/>
    </xf>
    <xf numFmtId="172" fontId="33" fillId="0" borderId="0">
      <protection locked="0"/>
    </xf>
    <xf numFmtId="172" fontId="33" fillId="0" borderId="0">
      <protection locked="0"/>
    </xf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0" fillId="9" borderId="0" applyNumberFormat="0" applyBorder="0" applyAlignment="0" applyProtection="0"/>
    <xf numFmtId="0" fontId="40" fillId="9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0" fillId="9" borderId="0" applyNumberFormat="0" applyBorder="0" applyAlignment="0" applyProtection="0"/>
    <xf numFmtId="0" fontId="41" fillId="9" borderId="0" applyNumberFormat="0" applyBorder="0" applyAlignment="0" applyProtection="0"/>
    <xf numFmtId="169" fontId="40" fillId="8" borderId="0" applyNumberFormat="0" applyBorder="0" applyAlignment="0" applyProtection="0"/>
    <xf numFmtId="0" fontId="40" fillId="8" borderId="0" applyNumberFormat="0" applyBorder="0" applyAlignment="0" applyProtection="0"/>
    <xf numFmtId="0" fontId="40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9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0" fillId="8" borderId="0" applyNumberFormat="0" applyBorder="0" applyAlignment="0" applyProtection="0"/>
    <xf numFmtId="0" fontId="40" fillId="8" borderId="0" applyNumberFormat="0" applyBorder="0" applyAlignment="0" applyProtection="0"/>
    <xf numFmtId="0" fontId="41" fillId="14" borderId="0" applyNumberFormat="0" applyBorder="0" applyAlignment="0" applyProtection="0"/>
    <xf numFmtId="0" fontId="41" fillId="14" borderId="0" applyNumberFormat="0" applyBorder="0" applyAlignment="0" applyProtection="0"/>
    <xf numFmtId="0" fontId="41" fillId="8" borderId="0" applyNumberFormat="0" applyBorder="0" applyAlignment="0" applyProtection="0"/>
    <xf numFmtId="0" fontId="41" fillId="14" borderId="0" applyNumberFormat="0" applyBorder="0" applyAlignment="0" applyProtection="0"/>
    <xf numFmtId="0" fontId="41" fillId="14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0" fontId="41" fillId="8" borderId="0" applyNumberFormat="0" applyBorder="0" applyAlignment="0" applyProtection="0"/>
    <xf numFmtId="14" fontId="2" fillId="15" borderId="6">
      <alignment horizontal="center" vertical="center" wrapText="1"/>
    </xf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172" fontId="44" fillId="0" borderId="0">
      <protection locked="0"/>
    </xf>
    <xf numFmtId="169" fontId="42" fillId="0" borderId="8" applyNumberFormat="0" applyFill="0" applyAlignment="0" applyProtection="0"/>
    <xf numFmtId="0" fontId="42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2" fillId="0" borderId="8" applyNumberFormat="0" applyFill="0" applyAlignment="0" applyProtection="0"/>
    <xf numFmtId="0" fontId="42" fillId="0" borderId="8" applyNumberFormat="0" applyFill="0" applyAlignment="0" applyProtection="0"/>
    <xf numFmtId="0" fontId="45" fillId="0" borderId="9" applyNumberFormat="0" applyFill="0" applyAlignment="0" applyProtection="0"/>
    <xf numFmtId="0" fontId="45" fillId="0" borderId="9" applyNumberFormat="0" applyFill="0" applyAlignment="0" applyProtection="0"/>
    <xf numFmtId="0" fontId="45" fillId="0" borderId="9" applyNumberFormat="0" applyFill="0" applyAlignment="0" applyProtection="0"/>
    <xf numFmtId="0" fontId="43" fillId="0" borderId="8" applyNumberFormat="0" applyFill="0" applyAlignment="0" applyProtection="0"/>
    <xf numFmtId="0" fontId="45" fillId="0" borderId="9" applyNumberFormat="0" applyFill="0" applyAlignment="0" applyProtection="0"/>
    <xf numFmtId="0" fontId="43" fillId="0" borderId="8" applyNumberFormat="0" applyFill="0" applyAlignment="0" applyProtection="0"/>
    <xf numFmtId="0" fontId="45" fillId="0" borderId="9" applyNumberFormat="0" applyFill="0" applyAlignment="0" applyProtection="0"/>
    <xf numFmtId="0" fontId="45" fillId="0" borderId="9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0" fontId="43" fillId="0" borderId="8" applyNumberFormat="0" applyFill="0" applyAlignment="0" applyProtection="0"/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6" fillId="0" borderId="10" applyNumberFormat="0" applyFill="0" applyAlignment="0" applyProtection="0"/>
    <xf numFmtId="0" fontId="46" fillId="0" borderId="10" applyNumberFormat="0" applyFill="0" applyAlignment="0" applyProtection="0"/>
    <xf numFmtId="169" fontId="46" fillId="0" borderId="10" applyNumberFormat="0" applyFill="0" applyAlignment="0" applyProtection="0"/>
    <xf numFmtId="0" fontId="46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6" fillId="0" borderId="10" applyNumberFormat="0" applyFill="0" applyAlignment="0" applyProtection="0"/>
    <xf numFmtId="0" fontId="46" fillId="0" borderId="10" applyNumberFormat="0" applyFill="0" applyAlignment="0" applyProtection="0"/>
    <xf numFmtId="0" fontId="48" fillId="0" borderId="11" applyNumberFormat="0" applyFill="0" applyAlignment="0" applyProtection="0"/>
    <xf numFmtId="0" fontId="48" fillId="0" borderId="11" applyNumberFormat="0" applyFill="0" applyAlignment="0" applyProtection="0"/>
    <xf numFmtId="0" fontId="48" fillId="0" borderId="11" applyNumberFormat="0" applyFill="0" applyAlignment="0" applyProtection="0"/>
    <xf numFmtId="0" fontId="47" fillId="0" borderId="10" applyNumberFormat="0" applyFill="0" applyAlignment="0" applyProtection="0"/>
    <xf numFmtId="0" fontId="48" fillId="0" borderId="11" applyNumberFormat="0" applyFill="0" applyAlignment="0" applyProtection="0"/>
    <xf numFmtId="0" fontId="47" fillId="0" borderId="10" applyNumberFormat="0" applyFill="0" applyAlignment="0" applyProtection="0"/>
    <xf numFmtId="0" fontId="48" fillId="0" borderId="11" applyNumberFormat="0" applyFill="0" applyAlignment="0" applyProtection="0"/>
    <xf numFmtId="0" fontId="48" fillId="0" borderId="11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0" fontId="47" fillId="0" borderId="10" applyNumberFormat="0" applyFill="0" applyAlignment="0" applyProtection="0"/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169" fontId="49" fillId="0" borderId="12" applyNumberFormat="0" applyFill="0" applyAlignment="0" applyProtection="0"/>
    <xf numFmtId="0" fontId="49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49" fillId="0" borderId="12" applyNumberFormat="0" applyFill="0" applyAlignment="0" applyProtection="0"/>
    <xf numFmtId="0" fontId="51" fillId="0" borderId="13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1" fillId="0" borderId="13" applyNumberFormat="0" applyFill="0" applyAlignment="0" applyProtection="0"/>
    <xf numFmtId="0" fontId="51" fillId="0" borderId="13" applyNumberFormat="0" applyFill="0" applyAlignment="0" applyProtection="0"/>
    <xf numFmtId="0" fontId="51" fillId="0" borderId="13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12" applyNumberFormat="0" applyFill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169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4" fontId="2" fillId="15" borderId="6">
      <alignment horizontal="center" vertical="center" wrapText="1"/>
    </xf>
    <xf numFmtId="178" fontId="52" fillId="0" borderId="0">
      <protection locked="0"/>
    </xf>
    <xf numFmtId="178" fontId="52" fillId="0" borderId="0">
      <protection locked="0"/>
    </xf>
    <xf numFmtId="179" fontId="1" fillId="0" borderId="14" applyFill="0" applyBorder="0">
      <alignment horizontal="right"/>
    </xf>
    <xf numFmtId="179" fontId="1" fillId="0" borderId="14" applyFill="0" applyBorder="0">
      <alignment horizontal="right"/>
    </xf>
    <xf numFmtId="0" fontId="53" fillId="0" borderId="0" applyNumberFormat="0" applyFill="0" applyBorder="0" applyAlignment="0" applyProtection="0">
      <alignment vertical="top"/>
      <protection locked="0"/>
    </xf>
    <xf numFmtId="0" fontId="53" fillId="0" borderId="0" applyNumberFormat="0" applyFill="0" applyBorder="0" applyAlignment="0" applyProtection="0">
      <alignment vertical="top"/>
      <protection locked="0"/>
    </xf>
    <xf numFmtId="0" fontId="54" fillId="0" borderId="0" applyNumberFormat="0" applyFill="0" applyBorder="0" applyAlignment="0" applyProtection="0">
      <alignment vertical="top"/>
      <protection locked="0"/>
    </xf>
    <xf numFmtId="0" fontId="54" fillId="0" borderId="0" applyNumberFormat="0" applyFill="0" applyBorder="0" applyAlignment="0" applyProtection="0">
      <alignment vertical="top"/>
      <protection locked="0"/>
    </xf>
    <xf numFmtId="0" fontId="55" fillId="0" borderId="0" applyNumberFormat="0" applyFill="0" applyBorder="0" applyAlignment="0" applyProtection="0">
      <alignment vertical="top"/>
      <protection locked="0"/>
    </xf>
    <xf numFmtId="0" fontId="56" fillId="0" borderId="0" applyNumberFormat="0" applyFill="0" applyBorder="0" applyAlignment="0" applyProtection="0">
      <alignment vertical="top"/>
      <protection locked="0"/>
    </xf>
    <xf numFmtId="0" fontId="54" fillId="0" borderId="0" applyNumberFormat="0" applyFill="0" applyBorder="0" applyAlignment="0" applyProtection="0">
      <alignment vertical="top"/>
      <protection locked="0"/>
    </xf>
    <xf numFmtId="0" fontId="55" fillId="0" borderId="0" applyNumberFormat="0" applyFill="0" applyBorder="0" applyAlignment="0" applyProtection="0"/>
    <xf numFmtId="0" fontId="55" fillId="0" borderId="0" applyNumberFormat="0" applyFill="0" applyBorder="0" applyAlignment="0" applyProtection="0"/>
    <xf numFmtId="0" fontId="55" fillId="0" borderId="0" applyNumberFormat="0" applyFill="0" applyBorder="0" applyAlignment="0" applyProtection="0"/>
    <xf numFmtId="0" fontId="55" fillId="0" borderId="0" applyNumberFormat="0" applyFill="0" applyBorder="0" applyAlignment="0" applyProtection="0">
      <alignment vertical="top"/>
      <protection locked="0"/>
    </xf>
    <xf numFmtId="0" fontId="55" fillId="0" borderId="0" applyNumberFormat="0" applyFill="0" applyBorder="0" applyAlignment="0" applyProtection="0">
      <alignment vertical="top"/>
      <protection locked="0"/>
    </xf>
    <xf numFmtId="0" fontId="55" fillId="0" borderId="0" applyNumberFormat="0" applyFill="0" applyBorder="0" applyAlignment="0" applyProtection="0">
      <alignment vertical="top"/>
      <protection locked="0"/>
    </xf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6" borderId="4" applyNumberFormat="0" applyAlignment="0" applyProtection="0"/>
    <xf numFmtId="0" fontId="57" fillId="16" borderId="4" applyNumberFormat="0" applyAlignment="0" applyProtection="0"/>
    <xf numFmtId="0" fontId="57" fillId="16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169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8" fillId="16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6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8" fillId="21" borderId="4" applyNumberFormat="0" applyAlignment="0" applyProtection="0"/>
    <xf numFmtId="0" fontId="58" fillId="21" borderId="4" applyNumberFormat="0" applyAlignment="0" applyProtection="0"/>
    <xf numFmtId="0" fontId="58" fillId="21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21" borderId="4" applyNumberFormat="0" applyAlignment="0" applyProtection="0"/>
    <xf numFmtId="0" fontId="58" fillId="21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8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7" fillId="13" borderId="4" applyNumberFormat="0" applyAlignment="0" applyProtection="0"/>
    <xf numFmtId="0" fontId="59" fillId="17" borderId="15">
      <alignment horizontal="right"/>
      <protection locked="0"/>
    </xf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169" fontId="60" fillId="0" borderId="16" applyNumberFormat="0" applyFill="0" applyAlignment="0" applyProtection="0"/>
    <xf numFmtId="0" fontId="60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0" fillId="0" borderId="16" applyNumberFormat="0" applyFill="0" applyAlignment="0" applyProtection="0"/>
    <xf numFmtId="0" fontId="9" fillId="0" borderId="17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9" fillId="0" borderId="17" applyNumberFormat="0" applyFill="0" applyAlignment="0" applyProtection="0"/>
    <xf numFmtId="0" fontId="9" fillId="0" borderId="17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1" fillId="0" borderId="16" applyNumberFormat="0" applyFill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2" fillId="47" borderId="0" applyNumberFormat="0" applyBorder="0" applyAlignment="0" applyProtection="0"/>
    <xf numFmtId="0" fontId="62" fillId="47" borderId="0" applyNumberFormat="0" applyBorder="0" applyAlignment="0" applyProtection="0"/>
    <xf numFmtId="0" fontId="63" fillId="47" borderId="0" applyNumberFormat="0" applyBorder="0" applyAlignment="0" applyProtection="0"/>
    <xf numFmtId="0" fontId="63" fillId="21" borderId="0" applyNumberFormat="0" applyBorder="0" applyAlignment="0" applyProtection="0"/>
    <xf numFmtId="0" fontId="62" fillId="47" borderId="0" applyNumberFormat="0" applyBorder="0" applyAlignment="0" applyProtection="0"/>
    <xf numFmtId="0" fontId="62" fillId="47" borderId="0" applyNumberFormat="0" applyBorder="0" applyAlignment="0" applyProtection="0"/>
    <xf numFmtId="0" fontId="63" fillId="21" borderId="0" applyNumberFormat="0" applyBorder="0" applyAlignment="0" applyProtection="0"/>
    <xf numFmtId="169" fontId="62" fillId="21" borderId="0" applyNumberFormat="0" applyBorder="0" applyAlignment="0" applyProtection="0"/>
    <xf numFmtId="0" fontId="62" fillId="21" borderId="0" applyNumberFormat="0" applyBorder="0" applyAlignment="0" applyProtection="0"/>
    <xf numFmtId="0" fontId="62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47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2" fillId="21" borderId="0" applyNumberFormat="0" applyBorder="0" applyAlignment="0" applyProtection="0"/>
    <xf numFmtId="0" fontId="62" fillId="21" borderId="0" applyNumberFormat="0" applyBorder="0" applyAlignment="0" applyProtection="0"/>
    <xf numFmtId="0" fontId="64" fillId="21" borderId="0" applyNumberFormat="0" applyBorder="0" applyAlignment="0" applyProtection="0"/>
    <xf numFmtId="0" fontId="64" fillId="21" borderId="0" applyNumberFormat="0" applyBorder="0" applyAlignment="0" applyProtection="0"/>
    <xf numFmtId="0" fontId="63" fillId="21" borderId="0" applyNumberFormat="0" applyBorder="0" applyAlignment="0" applyProtection="0"/>
    <xf numFmtId="0" fontId="64" fillId="21" borderId="0" applyNumberFormat="0" applyBorder="0" applyAlignment="0" applyProtection="0"/>
    <xf numFmtId="0" fontId="64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0" fontId="63" fillId="21" borderId="0" applyNumberFormat="0" applyBorder="0" applyAlignment="0" applyProtection="0"/>
    <xf numFmtId="180" fontId="65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16" fillId="0" borderId="0"/>
    <xf numFmtId="0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3" fillId="0" borderId="0"/>
    <xf numFmtId="0" fontId="3" fillId="0" borderId="0"/>
    <xf numFmtId="0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1" fillId="0" borderId="0"/>
    <xf numFmtId="169" fontId="16" fillId="0" borderId="0"/>
    <xf numFmtId="0" fontId="16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16" fillId="0" borderId="0"/>
    <xf numFmtId="0" fontId="3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3" fillId="0" borderId="0"/>
    <xf numFmtId="0" fontId="3" fillId="0" borderId="0"/>
    <xf numFmtId="0" fontId="3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16" fillId="0" borderId="0"/>
    <xf numFmtId="0" fontId="3" fillId="0" borderId="0"/>
    <xf numFmtId="0" fontId="3" fillId="0" borderId="0"/>
    <xf numFmtId="0" fontId="3" fillId="0" borderId="0"/>
    <xf numFmtId="0" fontId="1" fillId="0" borderId="0"/>
    <xf numFmtId="0" fontId="1" fillId="0" borderId="0"/>
    <xf numFmtId="169" fontId="16" fillId="0" borderId="0"/>
    <xf numFmtId="0" fontId="3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3" fillId="0" borderId="0"/>
    <xf numFmtId="0" fontId="3" fillId="0" borderId="0"/>
    <xf numFmtId="0" fontId="3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3" fillId="0" borderId="0"/>
    <xf numFmtId="169" fontId="16" fillId="0" borderId="0"/>
    <xf numFmtId="0" fontId="3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3" fillId="0" borderId="0"/>
    <xf numFmtId="0" fontId="3" fillId="0" borderId="0"/>
    <xf numFmtId="0" fontId="3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169" fontId="16" fillId="0" borderId="0"/>
    <xf numFmtId="0" fontId="1" fillId="0" borderId="0"/>
    <xf numFmtId="0" fontId="3" fillId="0" borderId="0"/>
    <xf numFmtId="0" fontId="16" fillId="0" borderId="0"/>
    <xf numFmtId="169" fontId="16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6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  <xf numFmtId="0" fontId="67" fillId="0" borderId="0"/>
  </cellStyleXfs>
  <cellXfs count="89">
    <xf numFmtId="0" fontId="0" fillId="0" borderId="0" xfId="0"/>
    <xf numFmtId="0" fontId="0" fillId="0" borderId="0" xfId="0" applyAlignment="1">
      <alignment horizontal="left" indent="1"/>
    </xf>
    <xf numFmtId="0" fontId="0" fillId="0" borderId="0" xfId="0" applyAlignment="1">
      <alignment horizontal="left"/>
    </xf>
    <xf numFmtId="164" fontId="0" fillId="0" borderId="0" xfId="0" applyNumberFormat="1"/>
    <xf numFmtId="2" fontId="0" fillId="0" borderId="0" xfId="0" applyNumberFormat="1"/>
    <xf numFmtId="9" fontId="0" fillId="0" borderId="0" xfId="2" applyFont="1"/>
    <xf numFmtId="37" fontId="0" fillId="0" borderId="0" xfId="0" applyNumberFormat="1"/>
    <xf numFmtId="37" fontId="2" fillId="0" borderId="0" xfId="0" applyNumberFormat="1" applyFont="1"/>
    <xf numFmtId="0" fontId="2" fillId="0" borderId="0" xfId="0" applyFont="1"/>
    <xf numFmtId="9" fontId="2" fillId="0" borderId="0" xfId="2" applyFont="1"/>
    <xf numFmtId="0" fontId="0" fillId="0" borderId="0" xfId="0" applyAlignment="1">
      <alignment horizontal="right"/>
    </xf>
    <xf numFmtId="0" fontId="2" fillId="0" borderId="0" xfId="0" applyFont="1" applyAlignment="1">
      <alignment horizontal="right"/>
    </xf>
    <xf numFmtId="0" fontId="2" fillId="0" borderId="0" xfId="0" applyFont="1" applyAlignment="1">
      <alignment horizontal="center"/>
    </xf>
    <xf numFmtId="0" fontId="2" fillId="0" borderId="0" xfId="0" applyFont="1" applyAlignment="1">
      <alignment horizontal="left"/>
    </xf>
    <xf numFmtId="0" fontId="0" fillId="0" borderId="0" xfId="0" applyAlignment="1">
      <alignment horizontal="centerContinuous"/>
    </xf>
    <xf numFmtId="2" fontId="4" fillId="0" borderId="0" xfId="0" applyNumberFormat="1" applyFont="1"/>
    <xf numFmtId="0" fontId="4" fillId="0" borderId="0" xfId="0" applyFont="1"/>
    <xf numFmtId="37" fontId="5" fillId="0" borderId="0" xfId="0" applyNumberFormat="1" applyFont="1"/>
    <xf numFmtId="0" fontId="0" fillId="0" borderId="0" xfId="0" quotePrefix="1" applyAlignment="1">
      <alignment horizontal="left"/>
    </xf>
    <xf numFmtId="37" fontId="0" fillId="0" borderId="0" xfId="0" applyNumberFormat="1" applyAlignment="1">
      <alignment horizontal="right"/>
    </xf>
    <xf numFmtId="37" fontId="0" fillId="0" borderId="0" xfId="0" applyNumberFormat="1" applyAlignment="1">
      <alignment horizontal="center"/>
    </xf>
    <xf numFmtId="37" fontId="2" fillId="0" borderId="0" xfId="0" quotePrefix="1" applyNumberFormat="1" applyFont="1" applyAlignment="1">
      <alignment horizontal="left"/>
    </xf>
    <xf numFmtId="37" fontId="0" fillId="0" borderId="0" xfId="0" quotePrefix="1" applyNumberFormat="1" applyAlignment="1">
      <alignment horizontal="left"/>
    </xf>
    <xf numFmtId="37" fontId="0" fillId="0" borderId="1" xfId="0" applyNumberFormat="1" applyBorder="1"/>
    <xf numFmtId="0" fontId="1" fillId="0" borderId="0" xfId="0" applyFont="1" applyAlignment="1">
      <alignment horizontal="left"/>
    </xf>
    <xf numFmtId="39" fontId="2" fillId="0" borderId="0" xfId="0" applyNumberFormat="1" applyFont="1"/>
    <xf numFmtId="0" fontId="5" fillId="0" borderId="0" xfId="0" applyFont="1" applyAlignment="1">
      <alignment horizontal="left"/>
    </xf>
    <xf numFmtId="0" fontId="1" fillId="0" borderId="0" xfId="0" applyFont="1"/>
    <xf numFmtId="0" fontId="1" fillId="0" borderId="0" xfId="3"/>
    <xf numFmtId="166" fontId="3" fillId="0" borderId="0" xfId="1" applyNumberFormat="1" applyFont="1" applyFill="1" applyAlignment="1">
      <alignment horizontal="right"/>
    </xf>
    <xf numFmtId="0" fontId="0" fillId="49" borderId="0" xfId="0" applyFill="1"/>
    <xf numFmtId="44" fontId="0" fillId="0" borderId="0" xfId="0" applyNumberFormat="1"/>
    <xf numFmtId="0" fontId="0" fillId="48" borderId="0" xfId="0" applyFill="1"/>
    <xf numFmtId="2" fontId="0" fillId="49" borderId="0" xfId="0" applyNumberFormat="1" applyFill="1"/>
    <xf numFmtId="0" fontId="2" fillId="0" borderId="0" xfId="0" applyFont="1" applyAlignment="1">
      <alignment horizontal="centerContinuous"/>
    </xf>
    <xf numFmtId="0" fontId="66" fillId="50" borderId="21" xfId="0" applyFont="1" applyFill="1" applyBorder="1"/>
    <xf numFmtId="0" fontId="66" fillId="50" borderId="22" xfId="0" applyFont="1" applyFill="1" applyBorder="1"/>
    <xf numFmtId="0" fontId="66" fillId="50" borderId="23" xfId="0" applyFont="1" applyFill="1" applyBorder="1"/>
    <xf numFmtId="0" fontId="66" fillId="50" borderId="1" xfId="0" applyFont="1" applyFill="1" applyBorder="1"/>
    <xf numFmtId="0" fontId="66" fillId="50" borderId="24" xfId="0" applyFont="1" applyFill="1" applyBorder="1"/>
    <xf numFmtId="0" fontId="0" fillId="0" borderId="25" xfId="0" applyBorder="1"/>
    <xf numFmtId="0" fontId="0" fillId="0" borderId="26" xfId="0" applyBorder="1"/>
    <xf numFmtId="0" fontId="2" fillId="0" borderId="27" xfId="0" applyFont="1" applyBorder="1"/>
    <xf numFmtId="0" fontId="0" fillId="0" borderId="28" xfId="0" applyBorder="1"/>
    <xf numFmtId="0" fontId="0" fillId="0" borderId="29" xfId="0" applyBorder="1"/>
    <xf numFmtId="0" fontId="2" fillId="0" borderId="30" xfId="0" applyFont="1" applyBorder="1"/>
    <xf numFmtId="0" fontId="2" fillId="0" borderId="31" xfId="0" applyFont="1" applyBorder="1"/>
    <xf numFmtId="43" fontId="2" fillId="0" borderId="27" xfId="1" applyFont="1" applyBorder="1"/>
    <xf numFmtId="0" fontId="1" fillId="0" borderId="28" xfId="0" applyFont="1" applyBorder="1"/>
    <xf numFmtId="43" fontId="2" fillId="0" borderId="30" xfId="1" applyFont="1" applyBorder="1"/>
    <xf numFmtId="43" fontId="2" fillId="0" borderId="31" xfId="1" applyFont="1" applyBorder="1"/>
    <xf numFmtId="43" fontId="0" fillId="0" borderId="0" xfId="1" applyFont="1" applyFill="1" applyBorder="1"/>
    <xf numFmtId="49" fontId="3" fillId="0" borderId="0" xfId="0" applyNumberFormat="1" applyFont="1" applyAlignment="1">
      <alignment horizontal="left"/>
    </xf>
    <xf numFmtId="166" fontId="0" fillId="0" borderId="0" xfId="1" applyNumberFormat="1" applyFont="1" applyFill="1"/>
    <xf numFmtId="0" fontId="10" fillId="0" borderId="0" xfId="0" applyFont="1" applyAlignment="1">
      <alignment horizontal="center"/>
    </xf>
    <xf numFmtId="166" fontId="10" fillId="0" borderId="0" xfId="1" applyNumberFormat="1" applyFont="1" applyFill="1" applyAlignment="1">
      <alignment horizontal="center"/>
    </xf>
    <xf numFmtId="0" fontId="3" fillId="0" borderId="0" xfId="0" applyFont="1" applyAlignment="1">
      <alignment horizontal="left"/>
    </xf>
    <xf numFmtId="167" fontId="3" fillId="0" borderId="0" xfId="0" applyNumberFormat="1" applyFont="1" applyAlignment="1">
      <alignment horizontal="right"/>
    </xf>
    <xf numFmtId="0" fontId="11" fillId="0" borderId="0" xfId="0" applyFont="1"/>
    <xf numFmtId="49" fontId="10" fillId="0" borderId="2" xfId="0" applyNumberFormat="1" applyFont="1" applyBorder="1" applyAlignment="1">
      <alignment horizontal="left"/>
    </xf>
    <xf numFmtId="0" fontId="2" fillId="0" borderId="2" xfId="0" applyFont="1" applyBorder="1"/>
    <xf numFmtId="166" fontId="2" fillId="0" borderId="2" xfId="1" applyNumberFormat="1" applyFont="1" applyFill="1" applyBorder="1"/>
    <xf numFmtId="166" fontId="14" fillId="0" borderId="0" xfId="1" applyNumberFormat="1" applyFont="1" applyFill="1"/>
    <xf numFmtId="0" fontId="13" fillId="0" borderId="0" xfId="0" applyFont="1"/>
    <xf numFmtId="0" fontId="8" fillId="0" borderId="0" xfId="0" applyFont="1"/>
    <xf numFmtId="166" fontId="13" fillId="0" borderId="0" xfId="1" applyNumberFormat="1" applyFont="1" applyFill="1"/>
    <xf numFmtId="8" fontId="0" fillId="0" borderId="0" xfId="0" applyNumberFormat="1"/>
    <xf numFmtId="37" fontId="5" fillId="0" borderId="0" xfId="0" applyNumberFormat="1" applyFont="1" applyAlignment="1">
      <alignment horizontal="center"/>
    </xf>
    <xf numFmtId="37" fontId="2" fillId="0" borderId="2" xfId="0" applyNumberFormat="1" applyFont="1" applyBorder="1"/>
    <xf numFmtId="0" fontId="7" fillId="0" borderId="0" xfId="0" applyFont="1"/>
    <xf numFmtId="37" fontId="1" fillId="0" borderId="0" xfId="0" quotePrefix="1" applyNumberFormat="1" applyFont="1" applyAlignment="1">
      <alignment horizontal="left"/>
    </xf>
    <xf numFmtId="37" fontId="1" fillId="0" borderId="0" xfId="0" applyNumberFormat="1" applyFont="1"/>
    <xf numFmtId="37" fontId="2" fillId="0" borderId="1" xfId="0" applyNumberFormat="1" applyFont="1" applyBorder="1"/>
    <xf numFmtId="165" fontId="0" fillId="0" borderId="0" xfId="0" quotePrefix="1" applyNumberFormat="1" applyAlignment="1">
      <alignment horizontal="left"/>
    </xf>
    <xf numFmtId="37" fontId="0" fillId="0" borderId="0" xfId="0" applyNumberFormat="1" applyAlignment="1">
      <alignment horizontal="left"/>
    </xf>
    <xf numFmtId="37" fontId="5" fillId="0" borderId="0" xfId="0" quotePrefix="1" applyNumberFormat="1" applyFont="1" applyAlignment="1">
      <alignment horizontal="left"/>
    </xf>
    <xf numFmtId="37" fontId="2" fillId="0" borderId="2" xfId="0" applyNumberFormat="1" applyFont="1" applyBorder="1" applyAlignment="1">
      <alignment horizontal="right"/>
    </xf>
    <xf numFmtId="37" fontId="2" fillId="0" borderId="3" xfId="0" applyNumberFormat="1" applyFont="1" applyBorder="1"/>
    <xf numFmtId="37" fontId="11" fillId="0" borderId="0" xfId="0" applyNumberFormat="1" applyFont="1"/>
    <xf numFmtId="37" fontId="6" fillId="0" borderId="0" xfId="0" applyNumberFormat="1" applyFont="1"/>
    <xf numFmtId="37" fontId="12" fillId="0" borderId="0" xfId="0" applyNumberFormat="1" applyFont="1"/>
    <xf numFmtId="166" fontId="12" fillId="0" borderId="0" xfId="1" applyNumberFormat="1" applyFont="1" applyFill="1"/>
    <xf numFmtId="166" fontId="68" fillId="0" borderId="0" xfId="1" applyNumberFormat="1" applyFont="1" applyFill="1"/>
    <xf numFmtId="0" fontId="66" fillId="50" borderId="18" xfId="0" applyFont="1" applyFill="1" applyBorder="1" applyAlignment="1">
      <alignment horizontal="center"/>
    </xf>
    <xf numFmtId="0" fontId="66" fillId="50" borderId="19" xfId="0" applyFont="1" applyFill="1" applyBorder="1" applyAlignment="1">
      <alignment horizontal="center"/>
    </xf>
    <xf numFmtId="0" fontId="66" fillId="50" borderId="20" xfId="0" applyFont="1" applyFill="1" applyBorder="1" applyAlignment="1">
      <alignment horizontal="center"/>
    </xf>
    <xf numFmtId="0" fontId="66" fillId="50" borderId="7" xfId="0" applyFont="1" applyFill="1" applyBorder="1" applyAlignment="1">
      <alignment horizontal="center"/>
    </xf>
    <xf numFmtId="166" fontId="0" fillId="0" borderId="0" xfId="1" applyNumberFormat="1" applyFont="1"/>
    <xf numFmtId="166" fontId="1" fillId="0" borderId="0" xfId="1" applyNumberFormat="1"/>
  </cellXfs>
  <cellStyles count="36382">
    <cellStyle name="??" xfId="4" xr:uid="{00000000-0005-0000-0000-000000000000}"/>
    <cellStyle name="£/GJ" xfId="5" xr:uid="{00000000-0005-0000-0000-000001000000}"/>
    <cellStyle name="20% - Accent1 2" xfId="6" xr:uid="{00000000-0005-0000-0000-000002000000}"/>
    <cellStyle name="20% - Accent1 2 2" xfId="7" xr:uid="{00000000-0005-0000-0000-000003000000}"/>
    <cellStyle name="20% - Accent1 2 2 10" xfId="8" xr:uid="{00000000-0005-0000-0000-000004000000}"/>
    <cellStyle name="20% - Accent1 2 2 11" xfId="9" xr:uid="{00000000-0005-0000-0000-000005000000}"/>
    <cellStyle name="20% - Accent1 2 2 2" xfId="10" xr:uid="{00000000-0005-0000-0000-000006000000}"/>
    <cellStyle name="20% - Accent1 2 2 2 2" xfId="11" xr:uid="{00000000-0005-0000-0000-000007000000}"/>
    <cellStyle name="20% - Accent1 2 2 2 2 2" xfId="12" xr:uid="{00000000-0005-0000-0000-000008000000}"/>
    <cellStyle name="20% - Accent1 2 2 2 2_(1a) Income Statement YTD" xfId="13" xr:uid="{00000000-0005-0000-0000-000009000000}"/>
    <cellStyle name="20% - Accent1 2 2 2 3" xfId="14" xr:uid="{00000000-0005-0000-0000-00000A000000}"/>
    <cellStyle name="20% - Accent1 2 2 2 3 2" xfId="15" xr:uid="{00000000-0005-0000-0000-00000B000000}"/>
    <cellStyle name="20% - Accent1 2 2 2 4" xfId="16" xr:uid="{00000000-0005-0000-0000-00000C000000}"/>
    <cellStyle name="20% - Accent1 2 2 2 4 2" xfId="17" xr:uid="{00000000-0005-0000-0000-00000D000000}"/>
    <cellStyle name="20% - Accent1 2 2 2 5" xfId="18" xr:uid="{00000000-0005-0000-0000-00000E000000}"/>
    <cellStyle name="20% - Accent1 2 2 2_(1) Control" xfId="19" xr:uid="{00000000-0005-0000-0000-00000F000000}"/>
    <cellStyle name="20% - Accent1 2 2 3" xfId="20" xr:uid="{00000000-0005-0000-0000-000010000000}"/>
    <cellStyle name="20% - Accent1 2 2 3 2" xfId="21" xr:uid="{00000000-0005-0000-0000-000011000000}"/>
    <cellStyle name="20% - Accent1 2 2 3_(1a) Income Statement YTD" xfId="22" xr:uid="{00000000-0005-0000-0000-000012000000}"/>
    <cellStyle name="20% - Accent1 2 2 4" xfId="23" xr:uid="{00000000-0005-0000-0000-000013000000}"/>
    <cellStyle name="20% - Accent1 2 2 5" xfId="24" xr:uid="{00000000-0005-0000-0000-000014000000}"/>
    <cellStyle name="20% - Accent1 2 2 5 2" xfId="25" xr:uid="{00000000-0005-0000-0000-000015000000}"/>
    <cellStyle name="20% - Accent1 2 2 6" xfId="26" xr:uid="{00000000-0005-0000-0000-000016000000}"/>
    <cellStyle name="20% - Accent1 2 2 6 2" xfId="27" xr:uid="{00000000-0005-0000-0000-000017000000}"/>
    <cellStyle name="20% - Accent1 2 2 7" xfId="28" xr:uid="{00000000-0005-0000-0000-000018000000}"/>
    <cellStyle name="20% - Accent1 2 2 7 2" xfId="29" xr:uid="{00000000-0005-0000-0000-000019000000}"/>
    <cellStyle name="20% - Accent1 2 2 8" xfId="30" xr:uid="{00000000-0005-0000-0000-00001A000000}"/>
    <cellStyle name="20% - Accent1 2 2 8 2" xfId="31" xr:uid="{00000000-0005-0000-0000-00001B000000}"/>
    <cellStyle name="20% - Accent1 2 2 9" xfId="32" xr:uid="{00000000-0005-0000-0000-00001C000000}"/>
    <cellStyle name="20% - Accent1 2 2 9 2" xfId="33" xr:uid="{00000000-0005-0000-0000-00001D000000}"/>
    <cellStyle name="20% - Accent1 2 2_(1) Control" xfId="34" xr:uid="{00000000-0005-0000-0000-00001E000000}"/>
    <cellStyle name="20% - Accent1 2 3" xfId="35" xr:uid="{00000000-0005-0000-0000-00001F000000}"/>
    <cellStyle name="20% - Accent1 2 3 2" xfId="36" xr:uid="{00000000-0005-0000-0000-000020000000}"/>
    <cellStyle name="20% - Accent1 2 3 2 2" xfId="37" xr:uid="{00000000-0005-0000-0000-000021000000}"/>
    <cellStyle name="20% - Accent1 2 3 2_(1a) Income Statement YTD" xfId="38" xr:uid="{00000000-0005-0000-0000-000022000000}"/>
    <cellStyle name="20% - Accent1 2 3 3" xfId="39" xr:uid="{00000000-0005-0000-0000-000023000000}"/>
    <cellStyle name="20% - Accent1 2 3 4" xfId="40" xr:uid="{00000000-0005-0000-0000-000024000000}"/>
    <cellStyle name="20% - Accent1 2 3 4 2" xfId="41" xr:uid="{00000000-0005-0000-0000-000025000000}"/>
    <cellStyle name="20% - Accent1 2 3 5" xfId="42" xr:uid="{00000000-0005-0000-0000-000026000000}"/>
    <cellStyle name="20% - Accent1 2 3_(1) Control" xfId="43" xr:uid="{00000000-0005-0000-0000-000027000000}"/>
    <cellStyle name="20% - Accent1 2 4" xfId="44" xr:uid="{00000000-0005-0000-0000-000028000000}"/>
    <cellStyle name="20% - Accent1 2 4 2" xfId="45" xr:uid="{00000000-0005-0000-0000-000029000000}"/>
    <cellStyle name="20% - Accent1 2 4 2 2" xfId="46" xr:uid="{00000000-0005-0000-0000-00002A000000}"/>
    <cellStyle name="20% - Accent1 2 4 3" xfId="47" xr:uid="{00000000-0005-0000-0000-00002B000000}"/>
    <cellStyle name="20% - Accent1 2 4 3 2" xfId="48" xr:uid="{00000000-0005-0000-0000-00002C000000}"/>
    <cellStyle name="20% - Accent1 2 4 4" xfId="49" xr:uid="{00000000-0005-0000-0000-00002D000000}"/>
    <cellStyle name="20% - Accent1 2 4_(1a) Income Statement YTD" xfId="50" xr:uid="{00000000-0005-0000-0000-00002E000000}"/>
    <cellStyle name="20% - Accent1 2 5" xfId="51" xr:uid="{00000000-0005-0000-0000-00002F000000}"/>
    <cellStyle name="20% - Accent1 2 5 2" xfId="52" xr:uid="{00000000-0005-0000-0000-000030000000}"/>
    <cellStyle name="20% - Accent1 2 5_Sheet4" xfId="53" xr:uid="{00000000-0005-0000-0000-000031000000}"/>
    <cellStyle name="20% - Accent1 2 6" xfId="54" xr:uid="{00000000-0005-0000-0000-000032000000}"/>
    <cellStyle name="20% - Accent1 2 6 2" xfId="55" xr:uid="{00000000-0005-0000-0000-000033000000}"/>
    <cellStyle name="20% - Accent1 2_(1) Control" xfId="56" xr:uid="{00000000-0005-0000-0000-000034000000}"/>
    <cellStyle name="20% - Accent1 3" xfId="57" xr:uid="{00000000-0005-0000-0000-000035000000}"/>
    <cellStyle name="20% - Accent1 3 2" xfId="58" xr:uid="{00000000-0005-0000-0000-000036000000}"/>
    <cellStyle name="20% - Accent1 3 2 2" xfId="59" xr:uid="{00000000-0005-0000-0000-000037000000}"/>
    <cellStyle name="20% - Accent1 3 2 2 2" xfId="60" xr:uid="{00000000-0005-0000-0000-000038000000}"/>
    <cellStyle name="20% - Accent1 3 2 2_(1a) Income Statement YTD" xfId="61" xr:uid="{00000000-0005-0000-0000-000039000000}"/>
    <cellStyle name="20% - Accent1 3 2 3" xfId="62" xr:uid="{00000000-0005-0000-0000-00003A000000}"/>
    <cellStyle name="20% - Accent1 3 2_(1) Control" xfId="63" xr:uid="{00000000-0005-0000-0000-00003B000000}"/>
    <cellStyle name="20% - Accent1 3 3" xfId="64" xr:uid="{00000000-0005-0000-0000-00003C000000}"/>
    <cellStyle name="20% - Accent1 3 3 2" xfId="65" xr:uid="{00000000-0005-0000-0000-00003D000000}"/>
    <cellStyle name="20% - Accent1 3 3_(1a) Income Statement YTD" xfId="66" xr:uid="{00000000-0005-0000-0000-00003E000000}"/>
    <cellStyle name="20% - Accent1 3 4" xfId="67" xr:uid="{00000000-0005-0000-0000-00003F000000}"/>
    <cellStyle name="20% - Accent1 3_(1) Control" xfId="68" xr:uid="{00000000-0005-0000-0000-000040000000}"/>
    <cellStyle name="20% - Accent1 4" xfId="69" xr:uid="{00000000-0005-0000-0000-000041000000}"/>
    <cellStyle name="20% - Accent1 4 2" xfId="70" xr:uid="{00000000-0005-0000-0000-000042000000}"/>
    <cellStyle name="20% - Accent1 4 2 2" xfId="71" xr:uid="{00000000-0005-0000-0000-000043000000}"/>
    <cellStyle name="20% - Accent1 4 2 2 2" xfId="72" xr:uid="{00000000-0005-0000-0000-000044000000}"/>
    <cellStyle name="20% - Accent1 4 2 2_(1a) Income Statement YTD" xfId="73" xr:uid="{00000000-0005-0000-0000-000045000000}"/>
    <cellStyle name="20% - Accent1 4 2 3" xfId="74" xr:uid="{00000000-0005-0000-0000-000046000000}"/>
    <cellStyle name="20% - Accent1 4 2 4" xfId="75" xr:uid="{00000000-0005-0000-0000-000047000000}"/>
    <cellStyle name="20% - Accent1 4 2_(1a) Income Statement YTD" xfId="76" xr:uid="{00000000-0005-0000-0000-000048000000}"/>
    <cellStyle name="20% - Accent1 4 3" xfId="77" xr:uid="{00000000-0005-0000-0000-000049000000}"/>
    <cellStyle name="20% - Accent1 4 3 2" xfId="78" xr:uid="{00000000-0005-0000-0000-00004A000000}"/>
    <cellStyle name="20% - Accent1 4 3_(1a) Income Statement YTD" xfId="79" xr:uid="{00000000-0005-0000-0000-00004B000000}"/>
    <cellStyle name="20% - Accent1 4 4" xfId="80" xr:uid="{00000000-0005-0000-0000-00004C000000}"/>
    <cellStyle name="20% - Accent1 4 5" xfId="81" xr:uid="{00000000-0005-0000-0000-00004D000000}"/>
    <cellStyle name="20% - Accent1 4 6" xfId="82" xr:uid="{00000000-0005-0000-0000-00004E000000}"/>
    <cellStyle name="20% - Accent1 4_(1) Control" xfId="83" xr:uid="{00000000-0005-0000-0000-00004F000000}"/>
    <cellStyle name="20% - Accent1 5" xfId="84" xr:uid="{00000000-0005-0000-0000-000050000000}"/>
    <cellStyle name="20% - Accent1 5 2" xfId="85" xr:uid="{00000000-0005-0000-0000-000051000000}"/>
    <cellStyle name="20% - Accent1 5 2 2" xfId="86" xr:uid="{00000000-0005-0000-0000-000052000000}"/>
    <cellStyle name="20% - Accent1 5 2 2 2" xfId="87" xr:uid="{00000000-0005-0000-0000-000053000000}"/>
    <cellStyle name="20% - Accent1 5 2 2_(1a) Income Statement YTD" xfId="88" xr:uid="{00000000-0005-0000-0000-000054000000}"/>
    <cellStyle name="20% - Accent1 5 2 3" xfId="89" xr:uid="{00000000-0005-0000-0000-000055000000}"/>
    <cellStyle name="20% - Accent1 5 2_(1a) Income Statement YTD" xfId="90" xr:uid="{00000000-0005-0000-0000-000056000000}"/>
    <cellStyle name="20% - Accent1 5 3" xfId="91" xr:uid="{00000000-0005-0000-0000-000057000000}"/>
    <cellStyle name="20% - Accent1 5 3 2" xfId="92" xr:uid="{00000000-0005-0000-0000-000058000000}"/>
    <cellStyle name="20% - Accent1 5 3_(1a) Income Statement YTD" xfId="93" xr:uid="{00000000-0005-0000-0000-000059000000}"/>
    <cellStyle name="20% - Accent1 5 4" xfId="94" xr:uid="{00000000-0005-0000-0000-00005A000000}"/>
    <cellStyle name="20% - Accent1 5_(1a) Income Statement YTD" xfId="95" xr:uid="{00000000-0005-0000-0000-00005B000000}"/>
    <cellStyle name="20% - Accent1 6" xfId="96" xr:uid="{00000000-0005-0000-0000-00005C000000}"/>
    <cellStyle name="20% - Accent1 6 2" xfId="97" xr:uid="{00000000-0005-0000-0000-00005D000000}"/>
    <cellStyle name="20% - Accent1 6 2 2" xfId="98" xr:uid="{00000000-0005-0000-0000-00005E000000}"/>
    <cellStyle name="20% - Accent1 6 2 2 2" xfId="99" xr:uid="{00000000-0005-0000-0000-00005F000000}"/>
    <cellStyle name="20% - Accent1 6 2 2_(1a) Income Statement YTD" xfId="100" xr:uid="{00000000-0005-0000-0000-000060000000}"/>
    <cellStyle name="20% - Accent1 6 2 3" xfId="101" xr:uid="{00000000-0005-0000-0000-000061000000}"/>
    <cellStyle name="20% - Accent1 6 2_(1a) Income Statement YTD" xfId="102" xr:uid="{00000000-0005-0000-0000-000062000000}"/>
    <cellStyle name="20% - Accent1 6 3" xfId="103" xr:uid="{00000000-0005-0000-0000-000063000000}"/>
    <cellStyle name="20% - Accent1 6 3 2" xfId="104" xr:uid="{00000000-0005-0000-0000-000064000000}"/>
    <cellStyle name="20% - Accent1 6 3_(1a) Income Statement YTD" xfId="105" xr:uid="{00000000-0005-0000-0000-000065000000}"/>
    <cellStyle name="20% - Accent1 6 4" xfId="106" xr:uid="{00000000-0005-0000-0000-000066000000}"/>
    <cellStyle name="20% - Accent1 6_(1a) Income Statement YTD" xfId="107" xr:uid="{00000000-0005-0000-0000-000067000000}"/>
    <cellStyle name="20% - Accent1 7" xfId="108" xr:uid="{00000000-0005-0000-0000-000068000000}"/>
    <cellStyle name="20% - Accent1 7 2" xfId="109" xr:uid="{00000000-0005-0000-0000-000069000000}"/>
    <cellStyle name="20% - Accent1 7 2 2" xfId="110" xr:uid="{00000000-0005-0000-0000-00006A000000}"/>
    <cellStyle name="20% - Accent1 7 2 2 2" xfId="111" xr:uid="{00000000-0005-0000-0000-00006B000000}"/>
    <cellStyle name="20% - Accent1 7 2 2_(1a) Income Statement YTD" xfId="112" xr:uid="{00000000-0005-0000-0000-00006C000000}"/>
    <cellStyle name="20% - Accent1 7 2 3" xfId="113" xr:uid="{00000000-0005-0000-0000-00006D000000}"/>
    <cellStyle name="20% - Accent1 7 2_(1a) Income Statement YTD" xfId="114" xr:uid="{00000000-0005-0000-0000-00006E000000}"/>
    <cellStyle name="20% - Accent1 7 3" xfId="115" xr:uid="{00000000-0005-0000-0000-00006F000000}"/>
    <cellStyle name="20% - Accent1 7 3 2" xfId="116" xr:uid="{00000000-0005-0000-0000-000070000000}"/>
    <cellStyle name="20% - Accent1 7 3_(1a) Income Statement YTD" xfId="117" xr:uid="{00000000-0005-0000-0000-000071000000}"/>
    <cellStyle name="20% - Accent1 7 4" xfId="118" xr:uid="{00000000-0005-0000-0000-000072000000}"/>
    <cellStyle name="20% - Accent1 7_(1a) Income Statement YTD" xfId="119" xr:uid="{00000000-0005-0000-0000-000073000000}"/>
    <cellStyle name="20% - Accent1 8" xfId="120" xr:uid="{00000000-0005-0000-0000-000074000000}"/>
    <cellStyle name="20% - Accent1 8 2" xfId="121" xr:uid="{00000000-0005-0000-0000-000075000000}"/>
    <cellStyle name="20% - Accent1 8_(1a) Income Statement YTD" xfId="122" xr:uid="{00000000-0005-0000-0000-000076000000}"/>
    <cellStyle name="20% - Accent1 9" xfId="123" xr:uid="{00000000-0005-0000-0000-000077000000}"/>
    <cellStyle name="20% - Accent2 2" xfId="124" xr:uid="{00000000-0005-0000-0000-000078000000}"/>
    <cellStyle name="20% - Accent2 2 2" xfId="125" xr:uid="{00000000-0005-0000-0000-000079000000}"/>
    <cellStyle name="20% - Accent2 2 2 10" xfId="126" xr:uid="{00000000-0005-0000-0000-00007A000000}"/>
    <cellStyle name="20% - Accent2 2 2 11" xfId="127" xr:uid="{00000000-0005-0000-0000-00007B000000}"/>
    <cellStyle name="20% - Accent2 2 2 2" xfId="128" xr:uid="{00000000-0005-0000-0000-00007C000000}"/>
    <cellStyle name="20% - Accent2 2 2 2 2" xfId="129" xr:uid="{00000000-0005-0000-0000-00007D000000}"/>
    <cellStyle name="20% - Accent2 2 2 2 2 2" xfId="130" xr:uid="{00000000-0005-0000-0000-00007E000000}"/>
    <cellStyle name="20% - Accent2 2 2 2 2_(1a) Income Statement YTD" xfId="131" xr:uid="{00000000-0005-0000-0000-00007F000000}"/>
    <cellStyle name="20% - Accent2 2 2 2 3" xfId="132" xr:uid="{00000000-0005-0000-0000-000080000000}"/>
    <cellStyle name="20% - Accent2 2 2 2 3 2" xfId="133" xr:uid="{00000000-0005-0000-0000-000081000000}"/>
    <cellStyle name="20% - Accent2 2 2 2 4" xfId="134" xr:uid="{00000000-0005-0000-0000-000082000000}"/>
    <cellStyle name="20% - Accent2 2 2 2 4 2" xfId="135" xr:uid="{00000000-0005-0000-0000-000083000000}"/>
    <cellStyle name="20% - Accent2 2 2 2 5" xfId="136" xr:uid="{00000000-0005-0000-0000-000084000000}"/>
    <cellStyle name="20% - Accent2 2 2 2_(1) Control" xfId="137" xr:uid="{00000000-0005-0000-0000-000085000000}"/>
    <cellStyle name="20% - Accent2 2 2 3" xfId="138" xr:uid="{00000000-0005-0000-0000-000086000000}"/>
    <cellStyle name="20% - Accent2 2 2 3 2" xfId="139" xr:uid="{00000000-0005-0000-0000-000087000000}"/>
    <cellStyle name="20% - Accent2 2 2 3_(1a) Income Statement YTD" xfId="140" xr:uid="{00000000-0005-0000-0000-000088000000}"/>
    <cellStyle name="20% - Accent2 2 2 4" xfId="141" xr:uid="{00000000-0005-0000-0000-000089000000}"/>
    <cellStyle name="20% - Accent2 2 2 5" xfId="142" xr:uid="{00000000-0005-0000-0000-00008A000000}"/>
    <cellStyle name="20% - Accent2 2 2 5 2" xfId="143" xr:uid="{00000000-0005-0000-0000-00008B000000}"/>
    <cellStyle name="20% - Accent2 2 2 6" xfId="144" xr:uid="{00000000-0005-0000-0000-00008C000000}"/>
    <cellStyle name="20% - Accent2 2 2 6 2" xfId="145" xr:uid="{00000000-0005-0000-0000-00008D000000}"/>
    <cellStyle name="20% - Accent2 2 2 7" xfId="146" xr:uid="{00000000-0005-0000-0000-00008E000000}"/>
    <cellStyle name="20% - Accent2 2 2 7 2" xfId="147" xr:uid="{00000000-0005-0000-0000-00008F000000}"/>
    <cellStyle name="20% - Accent2 2 2 8" xfId="148" xr:uid="{00000000-0005-0000-0000-000090000000}"/>
    <cellStyle name="20% - Accent2 2 2 8 2" xfId="149" xr:uid="{00000000-0005-0000-0000-000091000000}"/>
    <cellStyle name="20% - Accent2 2 2 9" xfId="150" xr:uid="{00000000-0005-0000-0000-000092000000}"/>
    <cellStyle name="20% - Accent2 2 2 9 2" xfId="151" xr:uid="{00000000-0005-0000-0000-000093000000}"/>
    <cellStyle name="20% - Accent2 2 2_(1) Control" xfId="152" xr:uid="{00000000-0005-0000-0000-000094000000}"/>
    <cellStyle name="20% - Accent2 2 3" xfId="153" xr:uid="{00000000-0005-0000-0000-000095000000}"/>
    <cellStyle name="20% - Accent2 2 3 2" xfId="154" xr:uid="{00000000-0005-0000-0000-000096000000}"/>
    <cellStyle name="20% - Accent2 2 3 2 2" xfId="155" xr:uid="{00000000-0005-0000-0000-000097000000}"/>
    <cellStyle name="20% - Accent2 2 3 2_(1a) Income Statement YTD" xfId="156" xr:uid="{00000000-0005-0000-0000-000098000000}"/>
    <cellStyle name="20% - Accent2 2 3 3" xfId="157" xr:uid="{00000000-0005-0000-0000-000099000000}"/>
    <cellStyle name="20% - Accent2 2 3 4" xfId="158" xr:uid="{00000000-0005-0000-0000-00009A000000}"/>
    <cellStyle name="20% - Accent2 2 3 4 2" xfId="159" xr:uid="{00000000-0005-0000-0000-00009B000000}"/>
    <cellStyle name="20% - Accent2 2 3 5" xfId="160" xr:uid="{00000000-0005-0000-0000-00009C000000}"/>
    <cellStyle name="20% - Accent2 2 3_(1) Control" xfId="161" xr:uid="{00000000-0005-0000-0000-00009D000000}"/>
    <cellStyle name="20% - Accent2 2 4" xfId="162" xr:uid="{00000000-0005-0000-0000-00009E000000}"/>
    <cellStyle name="20% - Accent2 2 4 2" xfId="163" xr:uid="{00000000-0005-0000-0000-00009F000000}"/>
    <cellStyle name="20% - Accent2 2 4 2 2" xfId="164" xr:uid="{00000000-0005-0000-0000-0000A0000000}"/>
    <cellStyle name="20% - Accent2 2 4 3" xfId="165" xr:uid="{00000000-0005-0000-0000-0000A1000000}"/>
    <cellStyle name="20% - Accent2 2 4 3 2" xfId="166" xr:uid="{00000000-0005-0000-0000-0000A2000000}"/>
    <cellStyle name="20% - Accent2 2 4 4" xfId="167" xr:uid="{00000000-0005-0000-0000-0000A3000000}"/>
    <cellStyle name="20% - Accent2 2 4_(1a) Income Statement YTD" xfId="168" xr:uid="{00000000-0005-0000-0000-0000A4000000}"/>
    <cellStyle name="20% - Accent2 2 5" xfId="169" xr:uid="{00000000-0005-0000-0000-0000A5000000}"/>
    <cellStyle name="20% - Accent2 2 5 2" xfId="170" xr:uid="{00000000-0005-0000-0000-0000A6000000}"/>
    <cellStyle name="20% - Accent2 2 5_Sheet4" xfId="171" xr:uid="{00000000-0005-0000-0000-0000A7000000}"/>
    <cellStyle name="20% - Accent2 2 6" xfId="172" xr:uid="{00000000-0005-0000-0000-0000A8000000}"/>
    <cellStyle name="20% - Accent2 2 6 2" xfId="173" xr:uid="{00000000-0005-0000-0000-0000A9000000}"/>
    <cellStyle name="20% - Accent2 2_(1) Control" xfId="174" xr:uid="{00000000-0005-0000-0000-0000AA000000}"/>
    <cellStyle name="20% - Accent2 3" xfId="175" xr:uid="{00000000-0005-0000-0000-0000AB000000}"/>
    <cellStyle name="20% - Accent2 3 2" xfId="176" xr:uid="{00000000-0005-0000-0000-0000AC000000}"/>
    <cellStyle name="20% - Accent2 3 2 2" xfId="177" xr:uid="{00000000-0005-0000-0000-0000AD000000}"/>
    <cellStyle name="20% - Accent2 3 2 2 2" xfId="178" xr:uid="{00000000-0005-0000-0000-0000AE000000}"/>
    <cellStyle name="20% - Accent2 3 2 2_(1a) Income Statement YTD" xfId="179" xr:uid="{00000000-0005-0000-0000-0000AF000000}"/>
    <cellStyle name="20% - Accent2 3 2 3" xfId="180" xr:uid="{00000000-0005-0000-0000-0000B0000000}"/>
    <cellStyle name="20% - Accent2 3 2_(1) Control" xfId="181" xr:uid="{00000000-0005-0000-0000-0000B1000000}"/>
    <cellStyle name="20% - Accent2 3 3" xfId="182" xr:uid="{00000000-0005-0000-0000-0000B2000000}"/>
    <cellStyle name="20% - Accent2 3 3 2" xfId="183" xr:uid="{00000000-0005-0000-0000-0000B3000000}"/>
    <cellStyle name="20% - Accent2 3 3_(1a) Income Statement YTD" xfId="184" xr:uid="{00000000-0005-0000-0000-0000B4000000}"/>
    <cellStyle name="20% - Accent2 3 4" xfId="185" xr:uid="{00000000-0005-0000-0000-0000B5000000}"/>
    <cellStyle name="20% - Accent2 3_(1) Control" xfId="186" xr:uid="{00000000-0005-0000-0000-0000B6000000}"/>
    <cellStyle name="20% - Accent2 4" xfId="187" xr:uid="{00000000-0005-0000-0000-0000B7000000}"/>
    <cellStyle name="20% - Accent2 4 2" xfId="188" xr:uid="{00000000-0005-0000-0000-0000B8000000}"/>
    <cellStyle name="20% - Accent2 4 2 2" xfId="189" xr:uid="{00000000-0005-0000-0000-0000B9000000}"/>
    <cellStyle name="20% - Accent2 4 2 2 2" xfId="190" xr:uid="{00000000-0005-0000-0000-0000BA000000}"/>
    <cellStyle name="20% - Accent2 4 2 2_(1a) Income Statement YTD" xfId="191" xr:uid="{00000000-0005-0000-0000-0000BB000000}"/>
    <cellStyle name="20% - Accent2 4 2 3" xfId="192" xr:uid="{00000000-0005-0000-0000-0000BC000000}"/>
    <cellStyle name="20% - Accent2 4 2 4" xfId="193" xr:uid="{00000000-0005-0000-0000-0000BD000000}"/>
    <cellStyle name="20% - Accent2 4 2_(1a) Income Statement YTD" xfId="194" xr:uid="{00000000-0005-0000-0000-0000BE000000}"/>
    <cellStyle name="20% - Accent2 4 3" xfId="195" xr:uid="{00000000-0005-0000-0000-0000BF000000}"/>
    <cellStyle name="20% - Accent2 4 3 2" xfId="196" xr:uid="{00000000-0005-0000-0000-0000C0000000}"/>
    <cellStyle name="20% - Accent2 4 3_(1a) Income Statement YTD" xfId="197" xr:uid="{00000000-0005-0000-0000-0000C1000000}"/>
    <cellStyle name="20% - Accent2 4 4" xfId="198" xr:uid="{00000000-0005-0000-0000-0000C2000000}"/>
    <cellStyle name="20% - Accent2 4 5" xfId="199" xr:uid="{00000000-0005-0000-0000-0000C3000000}"/>
    <cellStyle name="20% - Accent2 4 6" xfId="200" xr:uid="{00000000-0005-0000-0000-0000C4000000}"/>
    <cellStyle name="20% - Accent2 4_(1) Control" xfId="201" xr:uid="{00000000-0005-0000-0000-0000C5000000}"/>
    <cellStyle name="20% - Accent2 5" xfId="202" xr:uid="{00000000-0005-0000-0000-0000C6000000}"/>
    <cellStyle name="20% - Accent2 5 2" xfId="203" xr:uid="{00000000-0005-0000-0000-0000C7000000}"/>
    <cellStyle name="20% - Accent2 5 2 2" xfId="204" xr:uid="{00000000-0005-0000-0000-0000C8000000}"/>
    <cellStyle name="20% - Accent2 5 2 2 2" xfId="205" xr:uid="{00000000-0005-0000-0000-0000C9000000}"/>
    <cellStyle name="20% - Accent2 5 2 2_(1a) Income Statement YTD" xfId="206" xr:uid="{00000000-0005-0000-0000-0000CA000000}"/>
    <cellStyle name="20% - Accent2 5 2 3" xfId="207" xr:uid="{00000000-0005-0000-0000-0000CB000000}"/>
    <cellStyle name="20% - Accent2 5 2_(1a) Income Statement YTD" xfId="208" xr:uid="{00000000-0005-0000-0000-0000CC000000}"/>
    <cellStyle name="20% - Accent2 5 3" xfId="209" xr:uid="{00000000-0005-0000-0000-0000CD000000}"/>
    <cellStyle name="20% - Accent2 5 3 2" xfId="210" xr:uid="{00000000-0005-0000-0000-0000CE000000}"/>
    <cellStyle name="20% - Accent2 5 3_(1a) Income Statement YTD" xfId="211" xr:uid="{00000000-0005-0000-0000-0000CF000000}"/>
    <cellStyle name="20% - Accent2 5 4" xfId="212" xr:uid="{00000000-0005-0000-0000-0000D0000000}"/>
    <cellStyle name="20% - Accent2 5_(1a) Income Statement YTD" xfId="213" xr:uid="{00000000-0005-0000-0000-0000D1000000}"/>
    <cellStyle name="20% - Accent2 6" xfId="214" xr:uid="{00000000-0005-0000-0000-0000D2000000}"/>
    <cellStyle name="20% - Accent2 6 2" xfId="215" xr:uid="{00000000-0005-0000-0000-0000D3000000}"/>
    <cellStyle name="20% - Accent2 6 2 2" xfId="216" xr:uid="{00000000-0005-0000-0000-0000D4000000}"/>
    <cellStyle name="20% - Accent2 6 2 2 2" xfId="217" xr:uid="{00000000-0005-0000-0000-0000D5000000}"/>
    <cellStyle name="20% - Accent2 6 2 2_(1a) Income Statement YTD" xfId="218" xr:uid="{00000000-0005-0000-0000-0000D6000000}"/>
    <cellStyle name="20% - Accent2 6 2 3" xfId="219" xr:uid="{00000000-0005-0000-0000-0000D7000000}"/>
    <cellStyle name="20% - Accent2 6 2_(1a) Income Statement YTD" xfId="220" xr:uid="{00000000-0005-0000-0000-0000D8000000}"/>
    <cellStyle name="20% - Accent2 6 3" xfId="221" xr:uid="{00000000-0005-0000-0000-0000D9000000}"/>
    <cellStyle name="20% - Accent2 6 3 2" xfId="222" xr:uid="{00000000-0005-0000-0000-0000DA000000}"/>
    <cellStyle name="20% - Accent2 6 3_(1a) Income Statement YTD" xfId="223" xr:uid="{00000000-0005-0000-0000-0000DB000000}"/>
    <cellStyle name="20% - Accent2 6 4" xfId="224" xr:uid="{00000000-0005-0000-0000-0000DC000000}"/>
    <cellStyle name="20% - Accent2 6_(1a) Income Statement YTD" xfId="225" xr:uid="{00000000-0005-0000-0000-0000DD000000}"/>
    <cellStyle name="20% - Accent2 7" xfId="226" xr:uid="{00000000-0005-0000-0000-0000DE000000}"/>
    <cellStyle name="20% - Accent2 7 2" xfId="227" xr:uid="{00000000-0005-0000-0000-0000DF000000}"/>
    <cellStyle name="20% - Accent2 7 2 2" xfId="228" xr:uid="{00000000-0005-0000-0000-0000E0000000}"/>
    <cellStyle name="20% - Accent2 7 2 2 2" xfId="229" xr:uid="{00000000-0005-0000-0000-0000E1000000}"/>
    <cellStyle name="20% - Accent2 7 2 2_(1a) Income Statement YTD" xfId="230" xr:uid="{00000000-0005-0000-0000-0000E2000000}"/>
    <cellStyle name="20% - Accent2 7 2 3" xfId="231" xr:uid="{00000000-0005-0000-0000-0000E3000000}"/>
    <cellStyle name="20% - Accent2 7 2_(1a) Income Statement YTD" xfId="232" xr:uid="{00000000-0005-0000-0000-0000E4000000}"/>
    <cellStyle name="20% - Accent2 7 3" xfId="233" xr:uid="{00000000-0005-0000-0000-0000E5000000}"/>
    <cellStyle name="20% - Accent2 7 3 2" xfId="234" xr:uid="{00000000-0005-0000-0000-0000E6000000}"/>
    <cellStyle name="20% - Accent2 7 3_(1a) Income Statement YTD" xfId="235" xr:uid="{00000000-0005-0000-0000-0000E7000000}"/>
    <cellStyle name="20% - Accent2 7 4" xfId="236" xr:uid="{00000000-0005-0000-0000-0000E8000000}"/>
    <cellStyle name="20% - Accent2 7_(1a) Income Statement YTD" xfId="237" xr:uid="{00000000-0005-0000-0000-0000E9000000}"/>
    <cellStyle name="20% - Accent2 8" xfId="238" xr:uid="{00000000-0005-0000-0000-0000EA000000}"/>
    <cellStyle name="20% - Accent2 8 2" xfId="239" xr:uid="{00000000-0005-0000-0000-0000EB000000}"/>
    <cellStyle name="20% - Accent2 8_(1a) Income Statement YTD" xfId="240" xr:uid="{00000000-0005-0000-0000-0000EC000000}"/>
    <cellStyle name="20% - Accent2 9" xfId="241" xr:uid="{00000000-0005-0000-0000-0000ED000000}"/>
    <cellStyle name="20% - Accent3 2" xfId="242" xr:uid="{00000000-0005-0000-0000-0000EE000000}"/>
    <cellStyle name="20% - Accent3 2 2" xfId="243" xr:uid="{00000000-0005-0000-0000-0000EF000000}"/>
    <cellStyle name="20% - Accent3 2 2 10" xfId="244" xr:uid="{00000000-0005-0000-0000-0000F0000000}"/>
    <cellStyle name="20% - Accent3 2 2 11" xfId="245" xr:uid="{00000000-0005-0000-0000-0000F1000000}"/>
    <cellStyle name="20% - Accent3 2 2 2" xfId="246" xr:uid="{00000000-0005-0000-0000-0000F2000000}"/>
    <cellStyle name="20% - Accent3 2 2 2 2" xfId="247" xr:uid="{00000000-0005-0000-0000-0000F3000000}"/>
    <cellStyle name="20% - Accent3 2 2 2 2 2" xfId="248" xr:uid="{00000000-0005-0000-0000-0000F4000000}"/>
    <cellStyle name="20% - Accent3 2 2 2 2_(1a) Income Statement YTD" xfId="249" xr:uid="{00000000-0005-0000-0000-0000F5000000}"/>
    <cellStyle name="20% - Accent3 2 2 2 3" xfId="250" xr:uid="{00000000-0005-0000-0000-0000F6000000}"/>
    <cellStyle name="20% - Accent3 2 2 2 3 2" xfId="251" xr:uid="{00000000-0005-0000-0000-0000F7000000}"/>
    <cellStyle name="20% - Accent3 2 2 2 4" xfId="252" xr:uid="{00000000-0005-0000-0000-0000F8000000}"/>
    <cellStyle name="20% - Accent3 2 2 2 4 2" xfId="253" xr:uid="{00000000-0005-0000-0000-0000F9000000}"/>
    <cellStyle name="20% - Accent3 2 2 2 5" xfId="254" xr:uid="{00000000-0005-0000-0000-0000FA000000}"/>
    <cellStyle name="20% - Accent3 2 2 2_(1) Control" xfId="255" xr:uid="{00000000-0005-0000-0000-0000FB000000}"/>
    <cellStyle name="20% - Accent3 2 2 3" xfId="256" xr:uid="{00000000-0005-0000-0000-0000FC000000}"/>
    <cellStyle name="20% - Accent3 2 2 3 2" xfId="257" xr:uid="{00000000-0005-0000-0000-0000FD000000}"/>
    <cellStyle name="20% - Accent3 2 2 3_(1a) Income Statement YTD" xfId="258" xr:uid="{00000000-0005-0000-0000-0000FE000000}"/>
    <cellStyle name="20% - Accent3 2 2 4" xfId="259" xr:uid="{00000000-0005-0000-0000-0000FF000000}"/>
    <cellStyle name="20% - Accent3 2 2 5" xfId="260" xr:uid="{00000000-0005-0000-0000-000000010000}"/>
    <cellStyle name="20% - Accent3 2 2 5 2" xfId="261" xr:uid="{00000000-0005-0000-0000-000001010000}"/>
    <cellStyle name="20% - Accent3 2 2 6" xfId="262" xr:uid="{00000000-0005-0000-0000-000002010000}"/>
    <cellStyle name="20% - Accent3 2 2 6 2" xfId="263" xr:uid="{00000000-0005-0000-0000-000003010000}"/>
    <cellStyle name="20% - Accent3 2 2 7" xfId="264" xr:uid="{00000000-0005-0000-0000-000004010000}"/>
    <cellStyle name="20% - Accent3 2 2 7 2" xfId="265" xr:uid="{00000000-0005-0000-0000-000005010000}"/>
    <cellStyle name="20% - Accent3 2 2 8" xfId="266" xr:uid="{00000000-0005-0000-0000-000006010000}"/>
    <cellStyle name="20% - Accent3 2 2 8 2" xfId="267" xr:uid="{00000000-0005-0000-0000-000007010000}"/>
    <cellStyle name="20% - Accent3 2 2 9" xfId="268" xr:uid="{00000000-0005-0000-0000-000008010000}"/>
    <cellStyle name="20% - Accent3 2 2 9 2" xfId="269" xr:uid="{00000000-0005-0000-0000-000009010000}"/>
    <cellStyle name="20% - Accent3 2 2_(1) Control" xfId="270" xr:uid="{00000000-0005-0000-0000-00000A010000}"/>
    <cellStyle name="20% - Accent3 2 3" xfId="271" xr:uid="{00000000-0005-0000-0000-00000B010000}"/>
    <cellStyle name="20% - Accent3 2 3 2" xfId="272" xr:uid="{00000000-0005-0000-0000-00000C010000}"/>
    <cellStyle name="20% - Accent3 2 3 2 2" xfId="273" xr:uid="{00000000-0005-0000-0000-00000D010000}"/>
    <cellStyle name="20% - Accent3 2 3 2_(1a) Income Statement YTD" xfId="274" xr:uid="{00000000-0005-0000-0000-00000E010000}"/>
    <cellStyle name="20% - Accent3 2 3 3" xfId="275" xr:uid="{00000000-0005-0000-0000-00000F010000}"/>
    <cellStyle name="20% - Accent3 2 3 4" xfId="276" xr:uid="{00000000-0005-0000-0000-000010010000}"/>
    <cellStyle name="20% - Accent3 2 3 4 2" xfId="277" xr:uid="{00000000-0005-0000-0000-000011010000}"/>
    <cellStyle name="20% - Accent3 2 3 5" xfId="278" xr:uid="{00000000-0005-0000-0000-000012010000}"/>
    <cellStyle name="20% - Accent3 2 3_(1) Control" xfId="279" xr:uid="{00000000-0005-0000-0000-000013010000}"/>
    <cellStyle name="20% - Accent3 2 4" xfId="280" xr:uid="{00000000-0005-0000-0000-000014010000}"/>
    <cellStyle name="20% - Accent3 2 4 2" xfId="281" xr:uid="{00000000-0005-0000-0000-000015010000}"/>
    <cellStyle name="20% - Accent3 2 4 2 2" xfId="282" xr:uid="{00000000-0005-0000-0000-000016010000}"/>
    <cellStyle name="20% - Accent3 2 4 3" xfId="283" xr:uid="{00000000-0005-0000-0000-000017010000}"/>
    <cellStyle name="20% - Accent3 2 4 3 2" xfId="284" xr:uid="{00000000-0005-0000-0000-000018010000}"/>
    <cellStyle name="20% - Accent3 2 4 4" xfId="285" xr:uid="{00000000-0005-0000-0000-000019010000}"/>
    <cellStyle name="20% - Accent3 2 4_(1a) Income Statement YTD" xfId="286" xr:uid="{00000000-0005-0000-0000-00001A010000}"/>
    <cellStyle name="20% - Accent3 2 5" xfId="287" xr:uid="{00000000-0005-0000-0000-00001B010000}"/>
    <cellStyle name="20% - Accent3 2 5 2" xfId="288" xr:uid="{00000000-0005-0000-0000-00001C010000}"/>
    <cellStyle name="20% - Accent3 2 5_Sheet4" xfId="289" xr:uid="{00000000-0005-0000-0000-00001D010000}"/>
    <cellStyle name="20% - Accent3 2 6" xfId="290" xr:uid="{00000000-0005-0000-0000-00001E010000}"/>
    <cellStyle name="20% - Accent3 2 6 2" xfId="291" xr:uid="{00000000-0005-0000-0000-00001F010000}"/>
    <cellStyle name="20% - Accent3 2_(1) Control" xfId="292" xr:uid="{00000000-0005-0000-0000-000020010000}"/>
    <cellStyle name="20% - Accent3 3" xfId="293" xr:uid="{00000000-0005-0000-0000-000021010000}"/>
    <cellStyle name="20% - Accent3 3 2" xfId="294" xr:uid="{00000000-0005-0000-0000-000022010000}"/>
    <cellStyle name="20% - Accent3 3 2 2" xfId="295" xr:uid="{00000000-0005-0000-0000-000023010000}"/>
    <cellStyle name="20% - Accent3 3 2 2 2" xfId="296" xr:uid="{00000000-0005-0000-0000-000024010000}"/>
    <cellStyle name="20% - Accent3 3 2 2_(1a) Income Statement YTD" xfId="297" xr:uid="{00000000-0005-0000-0000-000025010000}"/>
    <cellStyle name="20% - Accent3 3 2 3" xfId="298" xr:uid="{00000000-0005-0000-0000-000026010000}"/>
    <cellStyle name="20% - Accent3 3 2_(1) Control" xfId="299" xr:uid="{00000000-0005-0000-0000-000027010000}"/>
    <cellStyle name="20% - Accent3 3 3" xfId="300" xr:uid="{00000000-0005-0000-0000-000028010000}"/>
    <cellStyle name="20% - Accent3 3 3 2" xfId="301" xr:uid="{00000000-0005-0000-0000-000029010000}"/>
    <cellStyle name="20% - Accent3 3 3_(1a) Income Statement YTD" xfId="302" xr:uid="{00000000-0005-0000-0000-00002A010000}"/>
    <cellStyle name="20% - Accent3 3 4" xfId="303" xr:uid="{00000000-0005-0000-0000-00002B010000}"/>
    <cellStyle name="20% - Accent3 3_(1) Control" xfId="304" xr:uid="{00000000-0005-0000-0000-00002C010000}"/>
    <cellStyle name="20% - Accent3 4" xfId="305" xr:uid="{00000000-0005-0000-0000-00002D010000}"/>
    <cellStyle name="20% - Accent3 4 2" xfId="306" xr:uid="{00000000-0005-0000-0000-00002E010000}"/>
    <cellStyle name="20% - Accent3 4 2 2" xfId="307" xr:uid="{00000000-0005-0000-0000-00002F010000}"/>
    <cellStyle name="20% - Accent3 4 2 2 2" xfId="308" xr:uid="{00000000-0005-0000-0000-000030010000}"/>
    <cellStyle name="20% - Accent3 4 2 2_(1a) Income Statement YTD" xfId="309" xr:uid="{00000000-0005-0000-0000-000031010000}"/>
    <cellStyle name="20% - Accent3 4 2 3" xfId="310" xr:uid="{00000000-0005-0000-0000-000032010000}"/>
    <cellStyle name="20% - Accent3 4 2 4" xfId="311" xr:uid="{00000000-0005-0000-0000-000033010000}"/>
    <cellStyle name="20% - Accent3 4 2_(1a) Income Statement YTD" xfId="312" xr:uid="{00000000-0005-0000-0000-000034010000}"/>
    <cellStyle name="20% - Accent3 4 3" xfId="313" xr:uid="{00000000-0005-0000-0000-000035010000}"/>
    <cellStyle name="20% - Accent3 4 3 2" xfId="314" xr:uid="{00000000-0005-0000-0000-000036010000}"/>
    <cellStyle name="20% - Accent3 4 3_(1a) Income Statement YTD" xfId="315" xr:uid="{00000000-0005-0000-0000-000037010000}"/>
    <cellStyle name="20% - Accent3 4 4" xfId="316" xr:uid="{00000000-0005-0000-0000-000038010000}"/>
    <cellStyle name="20% - Accent3 4 5" xfId="317" xr:uid="{00000000-0005-0000-0000-000039010000}"/>
    <cellStyle name="20% - Accent3 4 6" xfId="318" xr:uid="{00000000-0005-0000-0000-00003A010000}"/>
    <cellStyle name="20% - Accent3 4_(1) Control" xfId="319" xr:uid="{00000000-0005-0000-0000-00003B010000}"/>
    <cellStyle name="20% - Accent3 5" xfId="320" xr:uid="{00000000-0005-0000-0000-00003C010000}"/>
    <cellStyle name="20% - Accent3 5 2" xfId="321" xr:uid="{00000000-0005-0000-0000-00003D010000}"/>
    <cellStyle name="20% - Accent3 5 2 2" xfId="322" xr:uid="{00000000-0005-0000-0000-00003E010000}"/>
    <cellStyle name="20% - Accent3 5 2 2 2" xfId="323" xr:uid="{00000000-0005-0000-0000-00003F010000}"/>
    <cellStyle name="20% - Accent3 5 2 2_(1a) Income Statement YTD" xfId="324" xr:uid="{00000000-0005-0000-0000-000040010000}"/>
    <cellStyle name="20% - Accent3 5 2 3" xfId="325" xr:uid="{00000000-0005-0000-0000-000041010000}"/>
    <cellStyle name="20% - Accent3 5 2_(1a) Income Statement YTD" xfId="326" xr:uid="{00000000-0005-0000-0000-000042010000}"/>
    <cellStyle name="20% - Accent3 5 3" xfId="327" xr:uid="{00000000-0005-0000-0000-000043010000}"/>
    <cellStyle name="20% - Accent3 5 3 2" xfId="328" xr:uid="{00000000-0005-0000-0000-000044010000}"/>
    <cellStyle name="20% - Accent3 5 3_(1a) Income Statement YTD" xfId="329" xr:uid="{00000000-0005-0000-0000-000045010000}"/>
    <cellStyle name="20% - Accent3 5 4" xfId="330" xr:uid="{00000000-0005-0000-0000-000046010000}"/>
    <cellStyle name="20% - Accent3 5_(1a) Income Statement YTD" xfId="331" xr:uid="{00000000-0005-0000-0000-000047010000}"/>
    <cellStyle name="20% - Accent3 6" xfId="332" xr:uid="{00000000-0005-0000-0000-000048010000}"/>
    <cellStyle name="20% - Accent3 6 2" xfId="333" xr:uid="{00000000-0005-0000-0000-000049010000}"/>
    <cellStyle name="20% - Accent3 6 2 2" xfId="334" xr:uid="{00000000-0005-0000-0000-00004A010000}"/>
    <cellStyle name="20% - Accent3 6 2 2 2" xfId="335" xr:uid="{00000000-0005-0000-0000-00004B010000}"/>
    <cellStyle name="20% - Accent3 6 2 2_(1a) Income Statement YTD" xfId="336" xr:uid="{00000000-0005-0000-0000-00004C010000}"/>
    <cellStyle name="20% - Accent3 6 2 3" xfId="337" xr:uid="{00000000-0005-0000-0000-00004D010000}"/>
    <cellStyle name="20% - Accent3 6 2_(1a) Income Statement YTD" xfId="338" xr:uid="{00000000-0005-0000-0000-00004E010000}"/>
    <cellStyle name="20% - Accent3 6 3" xfId="339" xr:uid="{00000000-0005-0000-0000-00004F010000}"/>
    <cellStyle name="20% - Accent3 6 3 2" xfId="340" xr:uid="{00000000-0005-0000-0000-000050010000}"/>
    <cellStyle name="20% - Accent3 6 3_(1a) Income Statement YTD" xfId="341" xr:uid="{00000000-0005-0000-0000-000051010000}"/>
    <cellStyle name="20% - Accent3 6 4" xfId="342" xr:uid="{00000000-0005-0000-0000-000052010000}"/>
    <cellStyle name="20% - Accent3 6_(1a) Income Statement YTD" xfId="343" xr:uid="{00000000-0005-0000-0000-000053010000}"/>
    <cellStyle name="20% - Accent3 7" xfId="344" xr:uid="{00000000-0005-0000-0000-000054010000}"/>
    <cellStyle name="20% - Accent3 7 2" xfId="345" xr:uid="{00000000-0005-0000-0000-000055010000}"/>
    <cellStyle name="20% - Accent3 7 2 2" xfId="346" xr:uid="{00000000-0005-0000-0000-000056010000}"/>
    <cellStyle name="20% - Accent3 7 2 2 2" xfId="347" xr:uid="{00000000-0005-0000-0000-000057010000}"/>
    <cellStyle name="20% - Accent3 7 2 2_(1a) Income Statement YTD" xfId="348" xr:uid="{00000000-0005-0000-0000-000058010000}"/>
    <cellStyle name="20% - Accent3 7 2 3" xfId="349" xr:uid="{00000000-0005-0000-0000-000059010000}"/>
    <cellStyle name="20% - Accent3 7 2_(1a) Income Statement YTD" xfId="350" xr:uid="{00000000-0005-0000-0000-00005A010000}"/>
    <cellStyle name="20% - Accent3 7 3" xfId="351" xr:uid="{00000000-0005-0000-0000-00005B010000}"/>
    <cellStyle name="20% - Accent3 7 3 2" xfId="352" xr:uid="{00000000-0005-0000-0000-00005C010000}"/>
    <cellStyle name="20% - Accent3 7 3_(1a) Income Statement YTD" xfId="353" xr:uid="{00000000-0005-0000-0000-00005D010000}"/>
    <cellStyle name="20% - Accent3 7 4" xfId="354" xr:uid="{00000000-0005-0000-0000-00005E010000}"/>
    <cellStyle name="20% - Accent3 7_(1a) Income Statement YTD" xfId="355" xr:uid="{00000000-0005-0000-0000-00005F010000}"/>
    <cellStyle name="20% - Accent3 8" xfId="356" xr:uid="{00000000-0005-0000-0000-000060010000}"/>
    <cellStyle name="20% - Accent3 8 2" xfId="357" xr:uid="{00000000-0005-0000-0000-000061010000}"/>
    <cellStyle name="20% - Accent3 8_(1a) Income Statement YTD" xfId="358" xr:uid="{00000000-0005-0000-0000-000062010000}"/>
    <cellStyle name="20% - Accent3 9" xfId="359" xr:uid="{00000000-0005-0000-0000-000063010000}"/>
    <cellStyle name="20% - Accent4 2" xfId="360" xr:uid="{00000000-0005-0000-0000-000064010000}"/>
    <cellStyle name="20% - Accent4 2 2" xfId="361" xr:uid="{00000000-0005-0000-0000-000065010000}"/>
    <cellStyle name="20% - Accent4 2 2 10" xfId="362" xr:uid="{00000000-0005-0000-0000-000066010000}"/>
    <cellStyle name="20% - Accent4 2 2 11" xfId="363" xr:uid="{00000000-0005-0000-0000-000067010000}"/>
    <cellStyle name="20% - Accent4 2 2 2" xfId="364" xr:uid="{00000000-0005-0000-0000-000068010000}"/>
    <cellStyle name="20% - Accent4 2 2 2 2" xfId="365" xr:uid="{00000000-0005-0000-0000-000069010000}"/>
    <cellStyle name="20% - Accent4 2 2 2 2 2" xfId="366" xr:uid="{00000000-0005-0000-0000-00006A010000}"/>
    <cellStyle name="20% - Accent4 2 2 2 2_(1a) Income Statement YTD" xfId="367" xr:uid="{00000000-0005-0000-0000-00006B010000}"/>
    <cellStyle name="20% - Accent4 2 2 2 3" xfId="368" xr:uid="{00000000-0005-0000-0000-00006C010000}"/>
    <cellStyle name="20% - Accent4 2 2 2 3 2" xfId="369" xr:uid="{00000000-0005-0000-0000-00006D010000}"/>
    <cellStyle name="20% - Accent4 2 2 2 4" xfId="370" xr:uid="{00000000-0005-0000-0000-00006E010000}"/>
    <cellStyle name="20% - Accent4 2 2 2 4 2" xfId="371" xr:uid="{00000000-0005-0000-0000-00006F010000}"/>
    <cellStyle name="20% - Accent4 2 2 2 5" xfId="372" xr:uid="{00000000-0005-0000-0000-000070010000}"/>
    <cellStyle name="20% - Accent4 2 2 2_(1) Control" xfId="373" xr:uid="{00000000-0005-0000-0000-000071010000}"/>
    <cellStyle name="20% - Accent4 2 2 3" xfId="374" xr:uid="{00000000-0005-0000-0000-000072010000}"/>
    <cellStyle name="20% - Accent4 2 2 3 2" xfId="375" xr:uid="{00000000-0005-0000-0000-000073010000}"/>
    <cellStyle name="20% - Accent4 2 2 3_(1a) Income Statement YTD" xfId="376" xr:uid="{00000000-0005-0000-0000-000074010000}"/>
    <cellStyle name="20% - Accent4 2 2 4" xfId="377" xr:uid="{00000000-0005-0000-0000-000075010000}"/>
    <cellStyle name="20% - Accent4 2 2 5" xfId="378" xr:uid="{00000000-0005-0000-0000-000076010000}"/>
    <cellStyle name="20% - Accent4 2 2 5 2" xfId="379" xr:uid="{00000000-0005-0000-0000-000077010000}"/>
    <cellStyle name="20% - Accent4 2 2 6" xfId="380" xr:uid="{00000000-0005-0000-0000-000078010000}"/>
    <cellStyle name="20% - Accent4 2 2 6 2" xfId="381" xr:uid="{00000000-0005-0000-0000-000079010000}"/>
    <cellStyle name="20% - Accent4 2 2 7" xfId="382" xr:uid="{00000000-0005-0000-0000-00007A010000}"/>
    <cellStyle name="20% - Accent4 2 2 7 2" xfId="383" xr:uid="{00000000-0005-0000-0000-00007B010000}"/>
    <cellStyle name="20% - Accent4 2 2 8" xfId="384" xr:uid="{00000000-0005-0000-0000-00007C010000}"/>
    <cellStyle name="20% - Accent4 2 2 8 2" xfId="385" xr:uid="{00000000-0005-0000-0000-00007D010000}"/>
    <cellStyle name="20% - Accent4 2 2 9" xfId="386" xr:uid="{00000000-0005-0000-0000-00007E010000}"/>
    <cellStyle name="20% - Accent4 2 2 9 2" xfId="387" xr:uid="{00000000-0005-0000-0000-00007F010000}"/>
    <cellStyle name="20% - Accent4 2 2_(1) Control" xfId="388" xr:uid="{00000000-0005-0000-0000-000080010000}"/>
    <cellStyle name="20% - Accent4 2 3" xfId="389" xr:uid="{00000000-0005-0000-0000-000081010000}"/>
    <cellStyle name="20% - Accent4 2 3 2" xfId="390" xr:uid="{00000000-0005-0000-0000-000082010000}"/>
    <cellStyle name="20% - Accent4 2 3 2 2" xfId="391" xr:uid="{00000000-0005-0000-0000-000083010000}"/>
    <cellStyle name="20% - Accent4 2 3 2_(1a) Income Statement YTD" xfId="392" xr:uid="{00000000-0005-0000-0000-000084010000}"/>
    <cellStyle name="20% - Accent4 2 3 3" xfId="393" xr:uid="{00000000-0005-0000-0000-000085010000}"/>
    <cellStyle name="20% - Accent4 2 3 4" xfId="394" xr:uid="{00000000-0005-0000-0000-000086010000}"/>
    <cellStyle name="20% - Accent4 2 3 4 2" xfId="395" xr:uid="{00000000-0005-0000-0000-000087010000}"/>
    <cellStyle name="20% - Accent4 2 3 5" xfId="396" xr:uid="{00000000-0005-0000-0000-000088010000}"/>
    <cellStyle name="20% - Accent4 2 3_(1) Control" xfId="397" xr:uid="{00000000-0005-0000-0000-000089010000}"/>
    <cellStyle name="20% - Accent4 2 4" xfId="398" xr:uid="{00000000-0005-0000-0000-00008A010000}"/>
    <cellStyle name="20% - Accent4 2 4 2" xfId="399" xr:uid="{00000000-0005-0000-0000-00008B010000}"/>
    <cellStyle name="20% - Accent4 2 4 2 2" xfId="400" xr:uid="{00000000-0005-0000-0000-00008C010000}"/>
    <cellStyle name="20% - Accent4 2 4 3" xfId="401" xr:uid="{00000000-0005-0000-0000-00008D010000}"/>
    <cellStyle name="20% - Accent4 2 4 3 2" xfId="402" xr:uid="{00000000-0005-0000-0000-00008E010000}"/>
    <cellStyle name="20% - Accent4 2 4 4" xfId="403" xr:uid="{00000000-0005-0000-0000-00008F010000}"/>
    <cellStyle name="20% - Accent4 2 4_(1a) Income Statement YTD" xfId="404" xr:uid="{00000000-0005-0000-0000-000090010000}"/>
    <cellStyle name="20% - Accent4 2 5" xfId="405" xr:uid="{00000000-0005-0000-0000-000091010000}"/>
    <cellStyle name="20% - Accent4 2 5 2" xfId="406" xr:uid="{00000000-0005-0000-0000-000092010000}"/>
    <cellStyle name="20% - Accent4 2 5_Sheet4" xfId="407" xr:uid="{00000000-0005-0000-0000-000093010000}"/>
    <cellStyle name="20% - Accent4 2 6" xfId="408" xr:uid="{00000000-0005-0000-0000-000094010000}"/>
    <cellStyle name="20% - Accent4 2 6 2" xfId="409" xr:uid="{00000000-0005-0000-0000-000095010000}"/>
    <cellStyle name="20% - Accent4 2_(1) Control" xfId="410" xr:uid="{00000000-0005-0000-0000-000096010000}"/>
    <cellStyle name="20% - Accent4 3" xfId="411" xr:uid="{00000000-0005-0000-0000-000097010000}"/>
    <cellStyle name="20% - Accent4 3 2" xfId="412" xr:uid="{00000000-0005-0000-0000-000098010000}"/>
    <cellStyle name="20% - Accent4 3 2 2" xfId="413" xr:uid="{00000000-0005-0000-0000-000099010000}"/>
    <cellStyle name="20% - Accent4 3 2 2 2" xfId="414" xr:uid="{00000000-0005-0000-0000-00009A010000}"/>
    <cellStyle name="20% - Accent4 3 2 2_(1a) Income Statement YTD" xfId="415" xr:uid="{00000000-0005-0000-0000-00009B010000}"/>
    <cellStyle name="20% - Accent4 3 2 3" xfId="416" xr:uid="{00000000-0005-0000-0000-00009C010000}"/>
    <cellStyle name="20% - Accent4 3 2_(1) Control" xfId="417" xr:uid="{00000000-0005-0000-0000-00009D010000}"/>
    <cellStyle name="20% - Accent4 3 3" xfId="418" xr:uid="{00000000-0005-0000-0000-00009E010000}"/>
    <cellStyle name="20% - Accent4 3 3 2" xfId="419" xr:uid="{00000000-0005-0000-0000-00009F010000}"/>
    <cellStyle name="20% - Accent4 3 3_(1a) Income Statement YTD" xfId="420" xr:uid="{00000000-0005-0000-0000-0000A0010000}"/>
    <cellStyle name="20% - Accent4 3 4" xfId="421" xr:uid="{00000000-0005-0000-0000-0000A1010000}"/>
    <cellStyle name="20% - Accent4 3_(1) Control" xfId="422" xr:uid="{00000000-0005-0000-0000-0000A2010000}"/>
    <cellStyle name="20% - Accent4 4" xfId="423" xr:uid="{00000000-0005-0000-0000-0000A3010000}"/>
    <cellStyle name="20% - Accent4 4 2" xfId="424" xr:uid="{00000000-0005-0000-0000-0000A4010000}"/>
    <cellStyle name="20% - Accent4 4 2 2" xfId="425" xr:uid="{00000000-0005-0000-0000-0000A5010000}"/>
    <cellStyle name="20% - Accent4 4 2 2 2" xfId="426" xr:uid="{00000000-0005-0000-0000-0000A6010000}"/>
    <cellStyle name="20% - Accent4 4 2 2_(1a) Income Statement YTD" xfId="427" xr:uid="{00000000-0005-0000-0000-0000A7010000}"/>
    <cellStyle name="20% - Accent4 4 2 3" xfId="428" xr:uid="{00000000-0005-0000-0000-0000A8010000}"/>
    <cellStyle name="20% - Accent4 4 2 4" xfId="429" xr:uid="{00000000-0005-0000-0000-0000A9010000}"/>
    <cellStyle name="20% - Accent4 4 2_(1a) Income Statement YTD" xfId="430" xr:uid="{00000000-0005-0000-0000-0000AA010000}"/>
    <cellStyle name="20% - Accent4 4 3" xfId="431" xr:uid="{00000000-0005-0000-0000-0000AB010000}"/>
    <cellStyle name="20% - Accent4 4 3 2" xfId="432" xr:uid="{00000000-0005-0000-0000-0000AC010000}"/>
    <cellStyle name="20% - Accent4 4 3_(1a) Income Statement YTD" xfId="433" xr:uid="{00000000-0005-0000-0000-0000AD010000}"/>
    <cellStyle name="20% - Accent4 4 4" xfId="434" xr:uid="{00000000-0005-0000-0000-0000AE010000}"/>
    <cellStyle name="20% - Accent4 4 5" xfId="435" xr:uid="{00000000-0005-0000-0000-0000AF010000}"/>
    <cellStyle name="20% - Accent4 4 6" xfId="436" xr:uid="{00000000-0005-0000-0000-0000B0010000}"/>
    <cellStyle name="20% - Accent4 4_(1) Control" xfId="437" xr:uid="{00000000-0005-0000-0000-0000B1010000}"/>
    <cellStyle name="20% - Accent4 5" xfId="438" xr:uid="{00000000-0005-0000-0000-0000B2010000}"/>
    <cellStyle name="20% - Accent4 5 2" xfId="439" xr:uid="{00000000-0005-0000-0000-0000B3010000}"/>
    <cellStyle name="20% - Accent4 5 2 2" xfId="440" xr:uid="{00000000-0005-0000-0000-0000B4010000}"/>
    <cellStyle name="20% - Accent4 5 2 2 2" xfId="441" xr:uid="{00000000-0005-0000-0000-0000B5010000}"/>
    <cellStyle name="20% - Accent4 5 2 2_(1a) Income Statement YTD" xfId="442" xr:uid="{00000000-0005-0000-0000-0000B6010000}"/>
    <cellStyle name="20% - Accent4 5 2 3" xfId="443" xr:uid="{00000000-0005-0000-0000-0000B7010000}"/>
    <cellStyle name="20% - Accent4 5 2_(1a) Income Statement YTD" xfId="444" xr:uid="{00000000-0005-0000-0000-0000B8010000}"/>
    <cellStyle name="20% - Accent4 5 3" xfId="445" xr:uid="{00000000-0005-0000-0000-0000B9010000}"/>
    <cellStyle name="20% - Accent4 5 3 2" xfId="446" xr:uid="{00000000-0005-0000-0000-0000BA010000}"/>
    <cellStyle name="20% - Accent4 5 3_(1a) Income Statement YTD" xfId="447" xr:uid="{00000000-0005-0000-0000-0000BB010000}"/>
    <cellStyle name="20% - Accent4 5 4" xfId="448" xr:uid="{00000000-0005-0000-0000-0000BC010000}"/>
    <cellStyle name="20% - Accent4 5_(1a) Income Statement YTD" xfId="449" xr:uid="{00000000-0005-0000-0000-0000BD010000}"/>
    <cellStyle name="20% - Accent4 6" xfId="450" xr:uid="{00000000-0005-0000-0000-0000BE010000}"/>
    <cellStyle name="20% - Accent4 6 2" xfId="451" xr:uid="{00000000-0005-0000-0000-0000BF010000}"/>
    <cellStyle name="20% - Accent4 6 2 2" xfId="452" xr:uid="{00000000-0005-0000-0000-0000C0010000}"/>
    <cellStyle name="20% - Accent4 6 2 2 2" xfId="453" xr:uid="{00000000-0005-0000-0000-0000C1010000}"/>
    <cellStyle name="20% - Accent4 6 2 2_(1a) Income Statement YTD" xfId="454" xr:uid="{00000000-0005-0000-0000-0000C2010000}"/>
    <cellStyle name="20% - Accent4 6 2 3" xfId="455" xr:uid="{00000000-0005-0000-0000-0000C3010000}"/>
    <cellStyle name="20% - Accent4 6 2_(1a) Income Statement YTD" xfId="456" xr:uid="{00000000-0005-0000-0000-0000C4010000}"/>
    <cellStyle name="20% - Accent4 6 3" xfId="457" xr:uid="{00000000-0005-0000-0000-0000C5010000}"/>
    <cellStyle name="20% - Accent4 6 3 2" xfId="458" xr:uid="{00000000-0005-0000-0000-0000C6010000}"/>
    <cellStyle name="20% - Accent4 6 3_(1a) Income Statement YTD" xfId="459" xr:uid="{00000000-0005-0000-0000-0000C7010000}"/>
    <cellStyle name="20% - Accent4 6 4" xfId="460" xr:uid="{00000000-0005-0000-0000-0000C8010000}"/>
    <cellStyle name="20% - Accent4 6_(1a) Income Statement YTD" xfId="461" xr:uid="{00000000-0005-0000-0000-0000C9010000}"/>
    <cellStyle name="20% - Accent4 7" xfId="462" xr:uid="{00000000-0005-0000-0000-0000CA010000}"/>
    <cellStyle name="20% - Accent4 7 2" xfId="463" xr:uid="{00000000-0005-0000-0000-0000CB010000}"/>
    <cellStyle name="20% - Accent4 7 2 2" xfId="464" xr:uid="{00000000-0005-0000-0000-0000CC010000}"/>
    <cellStyle name="20% - Accent4 7 2 2 2" xfId="465" xr:uid="{00000000-0005-0000-0000-0000CD010000}"/>
    <cellStyle name="20% - Accent4 7 2 2_(1a) Income Statement YTD" xfId="466" xr:uid="{00000000-0005-0000-0000-0000CE010000}"/>
    <cellStyle name="20% - Accent4 7 2 3" xfId="467" xr:uid="{00000000-0005-0000-0000-0000CF010000}"/>
    <cellStyle name="20% - Accent4 7 2_(1a) Income Statement YTD" xfId="468" xr:uid="{00000000-0005-0000-0000-0000D0010000}"/>
    <cellStyle name="20% - Accent4 7 3" xfId="469" xr:uid="{00000000-0005-0000-0000-0000D1010000}"/>
    <cellStyle name="20% - Accent4 7 3 2" xfId="470" xr:uid="{00000000-0005-0000-0000-0000D2010000}"/>
    <cellStyle name="20% - Accent4 7 3_(1a) Income Statement YTD" xfId="471" xr:uid="{00000000-0005-0000-0000-0000D3010000}"/>
    <cellStyle name="20% - Accent4 7 4" xfId="472" xr:uid="{00000000-0005-0000-0000-0000D4010000}"/>
    <cellStyle name="20% - Accent4 7_(1a) Income Statement YTD" xfId="473" xr:uid="{00000000-0005-0000-0000-0000D5010000}"/>
    <cellStyle name="20% - Accent4 8" xfId="474" xr:uid="{00000000-0005-0000-0000-0000D6010000}"/>
    <cellStyle name="20% - Accent4 8 2" xfId="475" xr:uid="{00000000-0005-0000-0000-0000D7010000}"/>
    <cellStyle name="20% - Accent4 8_(1a) Income Statement YTD" xfId="476" xr:uid="{00000000-0005-0000-0000-0000D8010000}"/>
    <cellStyle name="20% - Accent4 9" xfId="477" xr:uid="{00000000-0005-0000-0000-0000D9010000}"/>
    <cellStyle name="20% - Accent5 2" xfId="478" xr:uid="{00000000-0005-0000-0000-0000DA010000}"/>
    <cellStyle name="20% - Accent5 2 2" xfId="479" xr:uid="{00000000-0005-0000-0000-0000DB010000}"/>
    <cellStyle name="20% - Accent5 2 2 10" xfId="480" xr:uid="{00000000-0005-0000-0000-0000DC010000}"/>
    <cellStyle name="20% - Accent5 2 2 11" xfId="481" xr:uid="{00000000-0005-0000-0000-0000DD010000}"/>
    <cellStyle name="20% - Accent5 2 2 2" xfId="482" xr:uid="{00000000-0005-0000-0000-0000DE010000}"/>
    <cellStyle name="20% - Accent5 2 2 2 2" xfId="483" xr:uid="{00000000-0005-0000-0000-0000DF010000}"/>
    <cellStyle name="20% - Accent5 2 2 2 2 2" xfId="484" xr:uid="{00000000-0005-0000-0000-0000E0010000}"/>
    <cellStyle name="20% - Accent5 2 2 2 2_(1a) Income Statement YTD" xfId="485" xr:uid="{00000000-0005-0000-0000-0000E1010000}"/>
    <cellStyle name="20% - Accent5 2 2 2 3" xfId="486" xr:uid="{00000000-0005-0000-0000-0000E2010000}"/>
    <cellStyle name="20% - Accent5 2 2 2 3 2" xfId="487" xr:uid="{00000000-0005-0000-0000-0000E3010000}"/>
    <cellStyle name="20% - Accent5 2 2 2 4" xfId="488" xr:uid="{00000000-0005-0000-0000-0000E4010000}"/>
    <cellStyle name="20% - Accent5 2 2 2 4 2" xfId="489" xr:uid="{00000000-0005-0000-0000-0000E5010000}"/>
    <cellStyle name="20% - Accent5 2 2 2 5" xfId="490" xr:uid="{00000000-0005-0000-0000-0000E6010000}"/>
    <cellStyle name="20% - Accent5 2 2 2_(1) Control" xfId="491" xr:uid="{00000000-0005-0000-0000-0000E7010000}"/>
    <cellStyle name="20% - Accent5 2 2 3" xfId="492" xr:uid="{00000000-0005-0000-0000-0000E8010000}"/>
    <cellStyle name="20% - Accent5 2 2 3 2" xfId="493" xr:uid="{00000000-0005-0000-0000-0000E9010000}"/>
    <cellStyle name="20% - Accent5 2 2 3_(1a) Income Statement YTD" xfId="494" xr:uid="{00000000-0005-0000-0000-0000EA010000}"/>
    <cellStyle name="20% - Accent5 2 2 4" xfId="495" xr:uid="{00000000-0005-0000-0000-0000EB010000}"/>
    <cellStyle name="20% - Accent5 2 2 5" xfId="496" xr:uid="{00000000-0005-0000-0000-0000EC010000}"/>
    <cellStyle name="20% - Accent5 2 2 5 2" xfId="497" xr:uid="{00000000-0005-0000-0000-0000ED010000}"/>
    <cellStyle name="20% - Accent5 2 2 6" xfId="498" xr:uid="{00000000-0005-0000-0000-0000EE010000}"/>
    <cellStyle name="20% - Accent5 2 2 6 2" xfId="499" xr:uid="{00000000-0005-0000-0000-0000EF010000}"/>
    <cellStyle name="20% - Accent5 2 2 7" xfId="500" xr:uid="{00000000-0005-0000-0000-0000F0010000}"/>
    <cellStyle name="20% - Accent5 2 2 7 2" xfId="501" xr:uid="{00000000-0005-0000-0000-0000F1010000}"/>
    <cellStyle name="20% - Accent5 2 2 8" xfId="502" xr:uid="{00000000-0005-0000-0000-0000F2010000}"/>
    <cellStyle name="20% - Accent5 2 2 8 2" xfId="503" xr:uid="{00000000-0005-0000-0000-0000F3010000}"/>
    <cellStyle name="20% - Accent5 2 2 9" xfId="504" xr:uid="{00000000-0005-0000-0000-0000F4010000}"/>
    <cellStyle name="20% - Accent5 2 2 9 2" xfId="505" xr:uid="{00000000-0005-0000-0000-0000F5010000}"/>
    <cellStyle name="20% - Accent5 2 2_(1) Control" xfId="506" xr:uid="{00000000-0005-0000-0000-0000F6010000}"/>
    <cellStyle name="20% - Accent5 2 3" xfId="507" xr:uid="{00000000-0005-0000-0000-0000F7010000}"/>
    <cellStyle name="20% - Accent5 2 3 2" xfId="508" xr:uid="{00000000-0005-0000-0000-0000F8010000}"/>
    <cellStyle name="20% - Accent5 2 3 2 2" xfId="509" xr:uid="{00000000-0005-0000-0000-0000F9010000}"/>
    <cellStyle name="20% - Accent5 2 3 2_(1a) Income Statement YTD" xfId="510" xr:uid="{00000000-0005-0000-0000-0000FA010000}"/>
    <cellStyle name="20% - Accent5 2 3 3" xfId="511" xr:uid="{00000000-0005-0000-0000-0000FB010000}"/>
    <cellStyle name="20% - Accent5 2 3 4" xfId="512" xr:uid="{00000000-0005-0000-0000-0000FC010000}"/>
    <cellStyle name="20% - Accent5 2 3 4 2" xfId="513" xr:uid="{00000000-0005-0000-0000-0000FD010000}"/>
    <cellStyle name="20% - Accent5 2 3 5" xfId="514" xr:uid="{00000000-0005-0000-0000-0000FE010000}"/>
    <cellStyle name="20% - Accent5 2 3_(1) Control" xfId="515" xr:uid="{00000000-0005-0000-0000-0000FF010000}"/>
    <cellStyle name="20% - Accent5 2 4" xfId="516" xr:uid="{00000000-0005-0000-0000-000000020000}"/>
    <cellStyle name="20% - Accent5 2 4 2" xfId="517" xr:uid="{00000000-0005-0000-0000-000001020000}"/>
    <cellStyle name="20% - Accent5 2 4 2 2" xfId="518" xr:uid="{00000000-0005-0000-0000-000002020000}"/>
    <cellStyle name="20% - Accent5 2 4 3" xfId="519" xr:uid="{00000000-0005-0000-0000-000003020000}"/>
    <cellStyle name="20% - Accent5 2 4 3 2" xfId="520" xr:uid="{00000000-0005-0000-0000-000004020000}"/>
    <cellStyle name="20% - Accent5 2 4 4" xfId="521" xr:uid="{00000000-0005-0000-0000-000005020000}"/>
    <cellStyle name="20% - Accent5 2 4_(1a) Income Statement YTD" xfId="522" xr:uid="{00000000-0005-0000-0000-000006020000}"/>
    <cellStyle name="20% - Accent5 2 5" xfId="523" xr:uid="{00000000-0005-0000-0000-000007020000}"/>
    <cellStyle name="20% - Accent5 2 5 2" xfId="524" xr:uid="{00000000-0005-0000-0000-000008020000}"/>
    <cellStyle name="20% - Accent5 2 5_Sheet4" xfId="525" xr:uid="{00000000-0005-0000-0000-000009020000}"/>
    <cellStyle name="20% - Accent5 2 6" xfId="526" xr:uid="{00000000-0005-0000-0000-00000A020000}"/>
    <cellStyle name="20% - Accent5 2 6 2" xfId="527" xr:uid="{00000000-0005-0000-0000-00000B020000}"/>
    <cellStyle name="20% - Accent5 2_(1) Control" xfId="528" xr:uid="{00000000-0005-0000-0000-00000C020000}"/>
    <cellStyle name="20% - Accent5 3" xfId="529" xr:uid="{00000000-0005-0000-0000-00000D020000}"/>
    <cellStyle name="20% - Accent5 3 2" xfId="530" xr:uid="{00000000-0005-0000-0000-00000E020000}"/>
    <cellStyle name="20% - Accent5 3 2 2" xfId="531" xr:uid="{00000000-0005-0000-0000-00000F020000}"/>
    <cellStyle name="20% - Accent5 3 2 2 2" xfId="532" xr:uid="{00000000-0005-0000-0000-000010020000}"/>
    <cellStyle name="20% - Accent5 3 2 2_(1a) Income Statement YTD" xfId="533" xr:uid="{00000000-0005-0000-0000-000011020000}"/>
    <cellStyle name="20% - Accent5 3 2 3" xfId="534" xr:uid="{00000000-0005-0000-0000-000012020000}"/>
    <cellStyle name="20% - Accent5 3 2_(1) Control" xfId="535" xr:uid="{00000000-0005-0000-0000-000013020000}"/>
    <cellStyle name="20% - Accent5 3 3" xfId="536" xr:uid="{00000000-0005-0000-0000-000014020000}"/>
    <cellStyle name="20% - Accent5 3 3 2" xfId="537" xr:uid="{00000000-0005-0000-0000-000015020000}"/>
    <cellStyle name="20% - Accent5 3 3_(1a) Income Statement YTD" xfId="538" xr:uid="{00000000-0005-0000-0000-000016020000}"/>
    <cellStyle name="20% - Accent5 3 4" xfId="539" xr:uid="{00000000-0005-0000-0000-000017020000}"/>
    <cellStyle name="20% - Accent5 3_(1) Control" xfId="540" xr:uid="{00000000-0005-0000-0000-000018020000}"/>
    <cellStyle name="20% - Accent5 4" xfId="541" xr:uid="{00000000-0005-0000-0000-000019020000}"/>
    <cellStyle name="20% - Accent5 4 2" xfId="542" xr:uid="{00000000-0005-0000-0000-00001A020000}"/>
    <cellStyle name="20% - Accent5 4 2 2" xfId="543" xr:uid="{00000000-0005-0000-0000-00001B020000}"/>
    <cellStyle name="20% - Accent5 4 2 2 2" xfId="544" xr:uid="{00000000-0005-0000-0000-00001C020000}"/>
    <cellStyle name="20% - Accent5 4 2 2_(1a) Income Statement YTD" xfId="545" xr:uid="{00000000-0005-0000-0000-00001D020000}"/>
    <cellStyle name="20% - Accent5 4 2 3" xfId="546" xr:uid="{00000000-0005-0000-0000-00001E020000}"/>
    <cellStyle name="20% - Accent5 4 2 4" xfId="547" xr:uid="{00000000-0005-0000-0000-00001F020000}"/>
    <cellStyle name="20% - Accent5 4 2_(1a) Income Statement YTD" xfId="548" xr:uid="{00000000-0005-0000-0000-000020020000}"/>
    <cellStyle name="20% - Accent5 4 3" xfId="549" xr:uid="{00000000-0005-0000-0000-000021020000}"/>
    <cellStyle name="20% - Accent5 4 3 2" xfId="550" xr:uid="{00000000-0005-0000-0000-000022020000}"/>
    <cellStyle name="20% - Accent5 4 3_(1a) Income Statement YTD" xfId="551" xr:uid="{00000000-0005-0000-0000-000023020000}"/>
    <cellStyle name="20% - Accent5 4 4" xfId="552" xr:uid="{00000000-0005-0000-0000-000024020000}"/>
    <cellStyle name="20% - Accent5 4 5" xfId="553" xr:uid="{00000000-0005-0000-0000-000025020000}"/>
    <cellStyle name="20% - Accent5 4 6" xfId="554" xr:uid="{00000000-0005-0000-0000-000026020000}"/>
    <cellStyle name="20% - Accent5 4_(1) Control" xfId="555" xr:uid="{00000000-0005-0000-0000-000027020000}"/>
    <cellStyle name="20% - Accent5 5" xfId="556" xr:uid="{00000000-0005-0000-0000-000028020000}"/>
    <cellStyle name="20% - Accent5 5 2" xfId="557" xr:uid="{00000000-0005-0000-0000-000029020000}"/>
    <cellStyle name="20% - Accent5 5 2 2" xfId="558" xr:uid="{00000000-0005-0000-0000-00002A020000}"/>
    <cellStyle name="20% - Accent5 5 2 2 2" xfId="559" xr:uid="{00000000-0005-0000-0000-00002B020000}"/>
    <cellStyle name="20% - Accent5 5 2 2_(1a) Income Statement YTD" xfId="560" xr:uid="{00000000-0005-0000-0000-00002C020000}"/>
    <cellStyle name="20% - Accent5 5 2 3" xfId="561" xr:uid="{00000000-0005-0000-0000-00002D020000}"/>
    <cellStyle name="20% - Accent5 5 2_(1a) Income Statement YTD" xfId="562" xr:uid="{00000000-0005-0000-0000-00002E020000}"/>
    <cellStyle name="20% - Accent5 5 3" xfId="563" xr:uid="{00000000-0005-0000-0000-00002F020000}"/>
    <cellStyle name="20% - Accent5 5 3 2" xfId="564" xr:uid="{00000000-0005-0000-0000-000030020000}"/>
    <cellStyle name="20% - Accent5 5 3_(1a) Income Statement YTD" xfId="565" xr:uid="{00000000-0005-0000-0000-000031020000}"/>
    <cellStyle name="20% - Accent5 5 4" xfId="566" xr:uid="{00000000-0005-0000-0000-000032020000}"/>
    <cellStyle name="20% - Accent5 5_(1a) Income Statement YTD" xfId="567" xr:uid="{00000000-0005-0000-0000-000033020000}"/>
    <cellStyle name="20% - Accent5 6" xfId="568" xr:uid="{00000000-0005-0000-0000-000034020000}"/>
    <cellStyle name="20% - Accent5 6 2" xfId="569" xr:uid="{00000000-0005-0000-0000-000035020000}"/>
    <cellStyle name="20% - Accent5 6 2 2" xfId="570" xr:uid="{00000000-0005-0000-0000-000036020000}"/>
    <cellStyle name="20% - Accent5 6 2 2 2" xfId="571" xr:uid="{00000000-0005-0000-0000-000037020000}"/>
    <cellStyle name="20% - Accent5 6 2 2_(1a) Income Statement YTD" xfId="572" xr:uid="{00000000-0005-0000-0000-000038020000}"/>
    <cellStyle name="20% - Accent5 6 2 3" xfId="573" xr:uid="{00000000-0005-0000-0000-000039020000}"/>
    <cellStyle name="20% - Accent5 6 2_(1a) Income Statement YTD" xfId="574" xr:uid="{00000000-0005-0000-0000-00003A020000}"/>
    <cellStyle name="20% - Accent5 6 3" xfId="575" xr:uid="{00000000-0005-0000-0000-00003B020000}"/>
    <cellStyle name="20% - Accent5 6 3 2" xfId="576" xr:uid="{00000000-0005-0000-0000-00003C020000}"/>
    <cellStyle name="20% - Accent5 6 3_(1a) Income Statement YTD" xfId="577" xr:uid="{00000000-0005-0000-0000-00003D020000}"/>
    <cellStyle name="20% - Accent5 6 4" xfId="578" xr:uid="{00000000-0005-0000-0000-00003E020000}"/>
    <cellStyle name="20% - Accent5 6_(1a) Income Statement YTD" xfId="579" xr:uid="{00000000-0005-0000-0000-00003F020000}"/>
    <cellStyle name="20% - Accent5 7" xfId="580" xr:uid="{00000000-0005-0000-0000-000040020000}"/>
    <cellStyle name="20% - Accent5 7 2" xfId="581" xr:uid="{00000000-0005-0000-0000-000041020000}"/>
    <cellStyle name="20% - Accent5 7 2 2" xfId="582" xr:uid="{00000000-0005-0000-0000-000042020000}"/>
    <cellStyle name="20% - Accent5 7 2 2 2" xfId="583" xr:uid="{00000000-0005-0000-0000-000043020000}"/>
    <cellStyle name="20% - Accent5 7 2 2_(1a) Income Statement YTD" xfId="584" xr:uid="{00000000-0005-0000-0000-000044020000}"/>
    <cellStyle name="20% - Accent5 7 2 3" xfId="585" xr:uid="{00000000-0005-0000-0000-000045020000}"/>
    <cellStyle name="20% - Accent5 7 2_(1a) Income Statement YTD" xfId="586" xr:uid="{00000000-0005-0000-0000-000046020000}"/>
    <cellStyle name="20% - Accent5 7 3" xfId="587" xr:uid="{00000000-0005-0000-0000-000047020000}"/>
    <cellStyle name="20% - Accent5 7 3 2" xfId="588" xr:uid="{00000000-0005-0000-0000-000048020000}"/>
    <cellStyle name="20% - Accent5 7 3_(1a) Income Statement YTD" xfId="589" xr:uid="{00000000-0005-0000-0000-000049020000}"/>
    <cellStyle name="20% - Accent5 7 4" xfId="590" xr:uid="{00000000-0005-0000-0000-00004A020000}"/>
    <cellStyle name="20% - Accent5 7_(1a) Income Statement YTD" xfId="591" xr:uid="{00000000-0005-0000-0000-00004B020000}"/>
    <cellStyle name="20% - Accent5 8" xfId="592" xr:uid="{00000000-0005-0000-0000-00004C020000}"/>
    <cellStyle name="20% - Accent5 8 2" xfId="593" xr:uid="{00000000-0005-0000-0000-00004D020000}"/>
    <cellStyle name="20% - Accent5 8_(1a) Income Statement YTD" xfId="594" xr:uid="{00000000-0005-0000-0000-00004E020000}"/>
    <cellStyle name="20% - Accent5 9" xfId="595" xr:uid="{00000000-0005-0000-0000-00004F020000}"/>
    <cellStyle name="20% - Accent6 2" xfId="596" xr:uid="{00000000-0005-0000-0000-000050020000}"/>
    <cellStyle name="20% - Accent6 2 2" xfId="597" xr:uid="{00000000-0005-0000-0000-000051020000}"/>
    <cellStyle name="20% - Accent6 2 2 10" xfId="598" xr:uid="{00000000-0005-0000-0000-000052020000}"/>
    <cellStyle name="20% - Accent6 2 2 11" xfId="599" xr:uid="{00000000-0005-0000-0000-000053020000}"/>
    <cellStyle name="20% - Accent6 2 2 2" xfId="600" xr:uid="{00000000-0005-0000-0000-000054020000}"/>
    <cellStyle name="20% - Accent6 2 2 2 2" xfId="601" xr:uid="{00000000-0005-0000-0000-000055020000}"/>
    <cellStyle name="20% - Accent6 2 2 2 2 2" xfId="602" xr:uid="{00000000-0005-0000-0000-000056020000}"/>
    <cellStyle name="20% - Accent6 2 2 2 2_(1a) Income Statement YTD" xfId="603" xr:uid="{00000000-0005-0000-0000-000057020000}"/>
    <cellStyle name="20% - Accent6 2 2 2 3" xfId="604" xr:uid="{00000000-0005-0000-0000-000058020000}"/>
    <cellStyle name="20% - Accent6 2 2 2 3 2" xfId="605" xr:uid="{00000000-0005-0000-0000-000059020000}"/>
    <cellStyle name="20% - Accent6 2 2 2 4" xfId="606" xr:uid="{00000000-0005-0000-0000-00005A020000}"/>
    <cellStyle name="20% - Accent6 2 2 2 4 2" xfId="607" xr:uid="{00000000-0005-0000-0000-00005B020000}"/>
    <cellStyle name="20% - Accent6 2 2 2 5" xfId="608" xr:uid="{00000000-0005-0000-0000-00005C020000}"/>
    <cellStyle name="20% - Accent6 2 2 2_(1) Control" xfId="609" xr:uid="{00000000-0005-0000-0000-00005D020000}"/>
    <cellStyle name="20% - Accent6 2 2 3" xfId="610" xr:uid="{00000000-0005-0000-0000-00005E020000}"/>
    <cellStyle name="20% - Accent6 2 2 3 2" xfId="611" xr:uid="{00000000-0005-0000-0000-00005F020000}"/>
    <cellStyle name="20% - Accent6 2 2 3_(1a) Income Statement YTD" xfId="612" xr:uid="{00000000-0005-0000-0000-000060020000}"/>
    <cellStyle name="20% - Accent6 2 2 4" xfId="613" xr:uid="{00000000-0005-0000-0000-000061020000}"/>
    <cellStyle name="20% - Accent6 2 2 5" xfId="614" xr:uid="{00000000-0005-0000-0000-000062020000}"/>
    <cellStyle name="20% - Accent6 2 2 5 2" xfId="615" xr:uid="{00000000-0005-0000-0000-000063020000}"/>
    <cellStyle name="20% - Accent6 2 2 6" xfId="616" xr:uid="{00000000-0005-0000-0000-000064020000}"/>
    <cellStyle name="20% - Accent6 2 2 6 2" xfId="617" xr:uid="{00000000-0005-0000-0000-000065020000}"/>
    <cellStyle name="20% - Accent6 2 2 7" xfId="618" xr:uid="{00000000-0005-0000-0000-000066020000}"/>
    <cellStyle name="20% - Accent6 2 2 7 2" xfId="619" xr:uid="{00000000-0005-0000-0000-000067020000}"/>
    <cellStyle name="20% - Accent6 2 2 8" xfId="620" xr:uid="{00000000-0005-0000-0000-000068020000}"/>
    <cellStyle name="20% - Accent6 2 2 8 2" xfId="621" xr:uid="{00000000-0005-0000-0000-000069020000}"/>
    <cellStyle name="20% - Accent6 2 2 9" xfId="622" xr:uid="{00000000-0005-0000-0000-00006A020000}"/>
    <cellStyle name="20% - Accent6 2 2 9 2" xfId="623" xr:uid="{00000000-0005-0000-0000-00006B020000}"/>
    <cellStyle name="20% - Accent6 2 2_(1) Control" xfId="624" xr:uid="{00000000-0005-0000-0000-00006C020000}"/>
    <cellStyle name="20% - Accent6 2 3" xfId="625" xr:uid="{00000000-0005-0000-0000-00006D020000}"/>
    <cellStyle name="20% - Accent6 2 3 2" xfId="626" xr:uid="{00000000-0005-0000-0000-00006E020000}"/>
    <cellStyle name="20% - Accent6 2 3 2 2" xfId="627" xr:uid="{00000000-0005-0000-0000-00006F020000}"/>
    <cellStyle name="20% - Accent6 2 3 2_(1a) Income Statement YTD" xfId="628" xr:uid="{00000000-0005-0000-0000-000070020000}"/>
    <cellStyle name="20% - Accent6 2 3 3" xfId="629" xr:uid="{00000000-0005-0000-0000-000071020000}"/>
    <cellStyle name="20% - Accent6 2 3 4" xfId="630" xr:uid="{00000000-0005-0000-0000-000072020000}"/>
    <cellStyle name="20% - Accent6 2 3 4 2" xfId="631" xr:uid="{00000000-0005-0000-0000-000073020000}"/>
    <cellStyle name="20% - Accent6 2 3 5" xfId="632" xr:uid="{00000000-0005-0000-0000-000074020000}"/>
    <cellStyle name="20% - Accent6 2 3_(1) Control" xfId="633" xr:uid="{00000000-0005-0000-0000-000075020000}"/>
    <cellStyle name="20% - Accent6 2 4" xfId="634" xr:uid="{00000000-0005-0000-0000-000076020000}"/>
    <cellStyle name="20% - Accent6 2 4 2" xfId="635" xr:uid="{00000000-0005-0000-0000-000077020000}"/>
    <cellStyle name="20% - Accent6 2 4 2 2" xfId="636" xr:uid="{00000000-0005-0000-0000-000078020000}"/>
    <cellStyle name="20% - Accent6 2 4 3" xfId="637" xr:uid="{00000000-0005-0000-0000-000079020000}"/>
    <cellStyle name="20% - Accent6 2 4 3 2" xfId="638" xr:uid="{00000000-0005-0000-0000-00007A020000}"/>
    <cellStyle name="20% - Accent6 2 4 4" xfId="639" xr:uid="{00000000-0005-0000-0000-00007B020000}"/>
    <cellStyle name="20% - Accent6 2 4_(1a) Income Statement YTD" xfId="640" xr:uid="{00000000-0005-0000-0000-00007C020000}"/>
    <cellStyle name="20% - Accent6 2 5" xfId="641" xr:uid="{00000000-0005-0000-0000-00007D020000}"/>
    <cellStyle name="20% - Accent6 2 5 2" xfId="642" xr:uid="{00000000-0005-0000-0000-00007E020000}"/>
    <cellStyle name="20% - Accent6 2 5_Sheet4" xfId="643" xr:uid="{00000000-0005-0000-0000-00007F020000}"/>
    <cellStyle name="20% - Accent6 2 6" xfId="644" xr:uid="{00000000-0005-0000-0000-000080020000}"/>
    <cellStyle name="20% - Accent6 2 6 2" xfId="645" xr:uid="{00000000-0005-0000-0000-000081020000}"/>
    <cellStyle name="20% - Accent6 2_(1) Control" xfId="646" xr:uid="{00000000-0005-0000-0000-000082020000}"/>
    <cellStyle name="20% - Accent6 3" xfId="647" xr:uid="{00000000-0005-0000-0000-000083020000}"/>
    <cellStyle name="20% - Accent6 3 2" xfId="648" xr:uid="{00000000-0005-0000-0000-000084020000}"/>
    <cellStyle name="20% - Accent6 3 2 2" xfId="649" xr:uid="{00000000-0005-0000-0000-000085020000}"/>
    <cellStyle name="20% - Accent6 3 2 2 2" xfId="650" xr:uid="{00000000-0005-0000-0000-000086020000}"/>
    <cellStyle name="20% - Accent6 3 2 2_(1a) Income Statement YTD" xfId="651" xr:uid="{00000000-0005-0000-0000-000087020000}"/>
    <cellStyle name="20% - Accent6 3 2 3" xfId="652" xr:uid="{00000000-0005-0000-0000-000088020000}"/>
    <cellStyle name="20% - Accent6 3 2_(1) Control" xfId="653" xr:uid="{00000000-0005-0000-0000-000089020000}"/>
    <cellStyle name="20% - Accent6 3 3" xfId="654" xr:uid="{00000000-0005-0000-0000-00008A020000}"/>
    <cellStyle name="20% - Accent6 3 3 2" xfId="655" xr:uid="{00000000-0005-0000-0000-00008B020000}"/>
    <cellStyle name="20% - Accent6 3 3_(1a) Income Statement YTD" xfId="656" xr:uid="{00000000-0005-0000-0000-00008C020000}"/>
    <cellStyle name="20% - Accent6 3 4" xfId="657" xr:uid="{00000000-0005-0000-0000-00008D020000}"/>
    <cellStyle name="20% - Accent6 3_(1) Control" xfId="658" xr:uid="{00000000-0005-0000-0000-00008E020000}"/>
    <cellStyle name="20% - Accent6 4" xfId="659" xr:uid="{00000000-0005-0000-0000-00008F020000}"/>
    <cellStyle name="20% - Accent6 4 2" xfId="660" xr:uid="{00000000-0005-0000-0000-000090020000}"/>
    <cellStyle name="20% - Accent6 4 2 2" xfId="661" xr:uid="{00000000-0005-0000-0000-000091020000}"/>
    <cellStyle name="20% - Accent6 4 2 2 2" xfId="662" xr:uid="{00000000-0005-0000-0000-000092020000}"/>
    <cellStyle name="20% - Accent6 4 2 2_(1a) Income Statement YTD" xfId="663" xr:uid="{00000000-0005-0000-0000-000093020000}"/>
    <cellStyle name="20% - Accent6 4 2 3" xfId="664" xr:uid="{00000000-0005-0000-0000-000094020000}"/>
    <cellStyle name="20% - Accent6 4 2 4" xfId="665" xr:uid="{00000000-0005-0000-0000-000095020000}"/>
    <cellStyle name="20% - Accent6 4 2_(1a) Income Statement YTD" xfId="666" xr:uid="{00000000-0005-0000-0000-000096020000}"/>
    <cellStyle name="20% - Accent6 4 3" xfId="667" xr:uid="{00000000-0005-0000-0000-000097020000}"/>
    <cellStyle name="20% - Accent6 4 3 2" xfId="668" xr:uid="{00000000-0005-0000-0000-000098020000}"/>
    <cellStyle name="20% - Accent6 4 3_(1a) Income Statement YTD" xfId="669" xr:uid="{00000000-0005-0000-0000-000099020000}"/>
    <cellStyle name="20% - Accent6 4 4" xfId="670" xr:uid="{00000000-0005-0000-0000-00009A020000}"/>
    <cellStyle name="20% - Accent6 4 5" xfId="671" xr:uid="{00000000-0005-0000-0000-00009B020000}"/>
    <cellStyle name="20% - Accent6 4 6" xfId="672" xr:uid="{00000000-0005-0000-0000-00009C020000}"/>
    <cellStyle name="20% - Accent6 4_(1) Control" xfId="673" xr:uid="{00000000-0005-0000-0000-00009D020000}"/>
    <cellStyle name="20% - Accent6 5" xfId="674" xr:uid="{00000000-0005-0000-0000-00009E020000}"/>
    <cellStyle name="20% - Accent6 5 2" xfId="675" xr:uid="{00000000-0005-0000-0000-00009F020000}"/>
    <cellStyle name="20% - Accent6 5 2 2" xfId="676" xr:uid="{00000000-0005-0000-0000-0000A0020000}"/>
    <cellStyle name="20% - Accent6 5 2 2 2" xfId="677" xr:uid="{00000000-0005-0000-0000-0000A1020000}"/>
    <cellStyle name="20% - Accent6 5 2 2_(1a) Income Statement YTD" xfId="678" xr:uid="{00000000-0005-0000-0000-0000A2020000}"/>
    <cellStyle name="20% - Accent6 5 2 3" xfId="679" xr:uid="{00000000-0005-0000-0000-0000A3020000}"/>
    <cellStyle name="20% - Accent6 5 2_(1a) Income Statement YTD" xfId="680" xr:uid="{00000000-0005-0000-0000-0000A4020000}"/>
    <cellStyle name="20% - Accent6 5 3" xfId="681" xr:uid="{00000000-0005-0000-0000-0000A5020000}"/>
    <cellStyle name="20% - Accent6 5 3 2" xfId="682" xr:uid="{00000000-0005-0000-0000-0000A6020000}"/>
    <cellStyle name="20% - Accent6 5 3_(1a) Income Statement YTD" xfId="683" xr:uid="{00000000-0005-0000-0000-0000A7020000}"/>
    <cellStyle name="20% - Accent6 5 4" xfId="684" xr:uid="{00000000-0005-0000-0000-0000A8020000}"/>
    <cellStyle name="20% - Accent6 5_(1a) Income Statement YTD" xfId="685" xr:uid="{00000000-0005-0000-0000-0000A9020000}"/>
    <cellStyle name="20% - Accent6 6" xfId="686" xr:uid="{00000000-0005-0000-0000-0000AA020000}"/>
    <cellStyle name="20% - Accent6 6 2" xfId="687" xr:uid="{00000000-0005-0000-0000-0000AB020000}"/>
    <cellStyle name="20% - Accent6 6 2 2" xfId="688" xr:uid="{00000000-0005-0000-0000-0000AC020000}"/>
    <cellStyle name="20% - Accent6 6 2 2 2" xfId="689" xr:uid="{00000000-0005-0000-0000-0000AD020000}"/>
    <cellStyle name="20% - Accent6 6 2 2_(1a) Income Statement YTD" xfId="690" xr:uid="{00000000-0005-0000-0000-0000AE020000}"/>
    <cellStyle name="20% - Accent6 6 2 3" xfId="691" xr:uid="{00000000-0005-0000-0000-0000AF020000}"/>
    <cellStyle name="20% - Accent6 6 2_(1a) Income Statement YTD" xfId="692" xr:uid="{00000000-0005-0000-0000-0000B0020000}"/>
    <cellStyle name="20% - Accent6 6 3" xfId="693" xr:uid="{00000000-0005-0000-0000-0000B1020000}"/>
    <cellStyle name="20% - Accent6 6 3 2" xfId="694" xr:uid="{00000000-0005-0000-0000-0000B2020000}"/>
    <cellStyle name="20% - Accent6 6 3_(1a) Income Statement YTD" xfId="695" xr:uid="{00000000-0005-0000-0000-0000B3020000}"/>
    <cellStyle name="20% - Accent6 6 4" xfId="696" xr:uid="{00000000-0005-0000-0000-0000B4020000}"/>
    <cellStyle name="20% - Accent6 6_(1a) Income Statement YTD" xfId="697" xr:uid="{00000000-0005-0000-0000-0000B5020000}"/>
    <cellStyle name="20% - Accent6 7" xfId="698" xr:uid="{00000000-0005-0000-0000-0000B6020000}"/>
    <cellStyle name="20% - Accent6 7 2" xfId="699" xr:uid="{00000000-0005-0000-0000-0000B7020000}"/>
    <cellStyle name="20% - Accent6 7 2 2" xfId="700" xr:uid="{00000000-0005-0000-0000-0000B8020000}"/>
    <cellStyle name="20% - Accent6 7 2 2 2" xfId="701" xr:uid="{00000000-0005-0000-0000-0000B9020000}"/>
    <cellStyle name="20% - Accent6 7 2 2_(1a) Income Statement YTD" xfId="702" xr:uid="{00000000-0005-0000-0000-0000BA020000}"/>
    <cellStyle name="20% - Accent6 7 2 3" xfId="703" xr:uid="{00000000-0005-0000-0000-0000BB020000}"/>
    <cellStyle name="20% - Accent6 7 2_(1a) Income Statement YTD" xfId="704" xr:uid="{00000000-0005-0000-0000-0000BC020000}"/>
    <cellStyle name="20% - Accent6 7 3" xfId="705" xr:uid="{00000000-0005-0000-0000-0000BD020000}"/>
    <cellStyle name="20% - Accent6 7 3 2" xfId="706" xr:uid="{00000000-0005-0000-0000-0000BE020000}"/>
    <cellStyle name="20% - Accent6 7 3_(1a) Income Statement YTD" xfId="707" xr:uid="{00000000-0005-0000-0000-0000BF020000}"/>
    <cellStyle name="20% - Accent6 7 4" xfId="708" xr:uid="{00000000-0005-0000-0000-0000C0020000}"/>
    <cellStyle name="20% - Accent6 7_(1a) Income Statement YTD" xfId="709" xr:uid="{00000000-0005-0000-0000-0000C1020000}"/>
    <cellStyle name="20% - Accent6 8" xfId="710" xr:uid="{00000000-0005-0000-0000-0000C2020000}"/>
    <cellStyle name="20% - Accent6 8 2" xfId="711" xr:uid="{00000000-0005-0000-0000-0000C3020000}"/>
    <cellStyle name="20% - Accent6 8_(1a) Income Statement YTD" xfId="712" xr:uid="{00000000-0005-0000-0000-0000C4020000}"/>
    <cellStyle name="20% - Accent6 9" xfId="713" xr:uid="{00000000-0005-0000-0000-0000C5020000}"/>
    <cellStyle name="40% - Accent1 2" xfId="714" xr:uid="{00000000-0005-0000-0000-0000C6020000}"/>
    <cellStyle name="40% - Accent1 2 2" xfId="715" xr:uid="{00000000-0005-0000-0000-0000C7020000}"/>
    <cellStyle name="40% - Accent1 2 2 10" xfId="716" xr:uid="{00000000-0005-0000-0000-0000C8020000}"/>
    <cellStyle name="40% - Accent1 2 2 11" xfId="717" xr:uid="{00000000-0005-0000-0000-0000C9020000}"/>
    <cellStyle name="40% - Accent1 2 2 2" xfId="718" xr:uid="{00000000-0005-0000-0000-0000CA020000}"/>
    <cellStyle name="40% - Accent1 2 2 2 2" xfId="719" xr:uid="{00000000-0005-0000-0000-0000CB020000}"/>
    <cellStyle name="40% - Accent1 2 2 2 2 2" xfId="720" xr:uid="{00000000-0005-0000-0000-0000CC020000}"/>
    <cellStyle name="40% - Accent1 2 2 2 2_(1a) Income Statement YTD" xfId="721" xr:uid="{00000000-0005-0000-0000-0000CD020000}"/>
    <cellStyle name="40% - Accent1 2 2 2 3" xfId="722" xr:uid="{00000000-0005-0000-0000-0000CE020000}"/>
    <cellStyle name="40% - Accent1 2 2 2 3 2" xfId="723" xr:uid="{00000000-0005-0000-0000-0000CF020000}"/>
    <cellStyle name="40% - Accent1 2 2 2 4" xfId="724" xr:uid="{00000000-0005-0000-0000-0000D0020000}"/>
    <cellStyle name="40% - Accent1 2 2 2 4 2" xfId="725" xr:uid="{00000000-0005-0000-0000-0000D1020000}"/>
    <cellStyle name="40% - Accent1 2 2 2 5" xfId="726" xr:uid="{00000000-0005-0000-0000-0000D2020000}"/>
    <cellStyle name="40% - Accent1 2 2 2_(1) Control" xfId="727" xr:uid="{00000000-0005-0000-0000-0000D3020000}"/>
    <cellStyle name="40% - Accent1 2 2 3" xfId="728" xr:uid="{00000000-0005-0000-0000-0000D4020000}"/>
    <cellStyle name="40% - Accent1 2 2 3 2" xfId="729" xr:uid="{00000000-0005-0000-0000-0000D5020000}"/>
    <cellStyle name="40% - Accent1 2 2 3_(1a) Income Statement YTD" xfId="730" xr:uid="{00000000-0005-0000-0000-0000D6020000}"/>
    <cellStyle name="40% - Accent1 2 2 4" xfId="731" xr:uid="{00000000-0005-0000-0000-0000D7020000}"/>
    <cellStyle name="40% - Accent1 2 2 5" xfId="732" xr:uid="{00000000-0005-0000-0000-0000D8020000}"/>
    <cellStyle name="40% - Accent1 2 2 5 2" xfId="733" xr:uid="{00000000-0005-0000-0000-0000D9020000}"/>
    <cellStyle name="40% - Accent1 2 2 6" xfId="734" xr:uid="{00000000-0005-0000-0000-0000DA020000}"/>
    <cellStyle name="40% - Accent1 2 2 6 2" xfId="735" xr:uid="{00000000-0005-0000-0000-0000DB020000}"/>
    <cellStyle name="40% - Accent1 2 2 7" xfId="736" xr:uid="{00000000-0005-0000-0000-0000DC020000}"/>
    <cellStyle name="40% - Accent1 2 2 7 2" xfId="737" xr:uid="{00000000-0005-0000-0000-0000DD020000}"/>
    <cellStyle name="40% - Accent1 2 2 8" xfId="738" xr:uid="{00000000-0005-0000-0000-0000DE020000}"/>
    <cellStyle name="40% - Accent1 2 2 8 2" xfId="739" xr:uid="{00000000-0005-0000-0000-0000DF020000}"/>
    <cellStyle name="40% - Accent1 2 2 9" xfId="740" xr:uid="{00000000-0005-0000-0000-0000E0020000}"/>
    <cellStyle name="40% - Accent1 2 2 9 2" xfId="741" xr:uid="{00000000-0005-0000-0000-0000E1020000}"/>
    <cellStyle name="40% - Accent1 2 2_(1) Control" xfId="742" xr:uid="{00000000-0005-0000-0000-0000E2020000}"/>
    <cellStyle name="40% - Accent1 2 3" xfId="743" xr:uid="{00000000-0005-0000-0000-0000E3020000}"/>
    <cellStyle name="40% - Accent1 2 3 2" xfId="744" xr:uid="{00000000-0005-0000-0000-0000E4020000}"/>
    <cellStyle name="40% - Accent1 2 3 2 2" xfId="745" xr:uid="{00000000-0005-0000-0000-0000E5020000}"/>
    <cellStyle name="40% - Accent1 2 3 2_(1a) Income Statement YTD" xfId="746" xr:uid="{00000000-0005-0000-0000-0000E6020000}"/>
    <cellStyle name="40% - Accent1 2 3 3" xfId="747" xr:uid="{00000000-0005-0000-0000-0000E7020000}"/>
    <cellStyle name="40% - Accent1 2 3 4" xfId="748" xr:uid="{00000000-0005-0000-0000-0000E8020000}"/>
    <cellStyle name="40% - Accent1 2 3 4 2" xfId="749" xr:uid="{00000000-0005-0000-0000-0000E9020000}"/>
    <cellStyle name="40% - Accent1 2 3 5" xfId="750" xr:uid="{00000000-0005-0000-0000-0000EA020000}"/>
    <cellStyle name="40% - Accent1 2 3_(1) Control" xfId="751" xr:uid="{00000000-0005-0000-0000-0000EB020000}"/>
    <cellStyle name="40% - Accent1 2 4" xfId="752" xr:uid="{00000000-0005-0000-0000-0000EC020000}"/>
    <cellStyle name="40% - Accent1 2 4 2" xfId="753" xr:uid="{00000000-0005-0000-0000-0000ED020000}"/>
    <cellStyle name="40% - Accent1 2 4 2 2" xfId="754" xr:uid="{00000000-0005-0000-0000-0000EE020000}"/>
    <cellStyle name="40% - Accent1 2 4 3" xfId="755" xr:uid="{00000000-0005-0000-0000-0000EF020000}"/>
    <cellStyle name="40% - Accent1 2 4 3 2" xfId="756" xr:uid="{00000000-0005-0000-0000-0000F0020000}"/>
    <cellStyle name="40% - Accent1 2 4 4" xfId="757" xr:uid="{00000000-0005-0000-0000-0000F1020000}"/>
    <cellStyle name="40% - Accent1 2 4_(1a) Income Statement YTD" xfId="758" xr:uid="{00000000-0005-0000-0000-0000F2020000}"/>
    <cellStyle name="40% - Accent1 2 5" xfId="759" xr:uid="{00000000-0005-0000-0000-0000F3020000}"/>
    <cellStyle name="40% - Accent1 2 5 2" xfId="760" xr:uid="{00000000-0005-0000-0000-0000F4020000}"/>
    <cellStyle name="40% - Accent1 2 5_Sheet4" xfId="761" xr:uid="{00000000-0005-0000-0000-0000F5020000}"/>
    <cellStyle name="40% - Accent1 2 6" xfId="762" xr:uid="{00000000-0005-0000-0000-0000F6020000}"/>
    <cellStyle name="40% - Accent1 2 6 2" xfId="763" xr:uid="{00000000-0005-0000-0000-0000F7020000}"/>
    <cellStyle name="40% - Accent1 2_(1) Control" xfId="764" xr:uid="{00000000-0005-0000-0000-0000F8020000}"/>
    <cellStyle name="40% - Accent1 3" xfId="765" xr:uid="{00000000-0005-0000-0000-0000F9020000}"/>
    <cellStyle name="40% - Accent1 3 2" xfId="766" xr:uid="{00000000-0005-0000-0000-0000FA020000}"/>
    <cellStyle name="40% - Accent1 3 2 2" xfId="767" xr:uid="{00000000-0005-0000-0000-0000FB020000}"/>
    <cellStyle name="40% - Accent1 3 2 2 2" xfId="768" xr:uid="{00000000-0005-0000-0000-0000FC020000}"/>
    <cellStyle name="40% - Accent1 3 2 2_(1a) Income Statement YTD" xfId="769" xr:uid="{00000000-0005-0000-0000-0000FD020000}"/>
    <cellStyle name="40% - Accent1 3 2 3" xfId="770" xr:uid="{00000000-0005-0000-0000-0000FE020000}"/>
    <cellStyle name="40% - Accent1 3 2_(1) Control" xfId="771" xr:uid="{00000000-0005-0000-0000-0000FF020000}"/>
    <cellStyle name="40% - Accent1 3 3" xfId="772" xr:uid="{00000000-0005-0000-0000-000000030000}"/>
    <cellStyle name="40% - Accent1 3 3 2" xfId="773" xr:uid="{00000000-0005-0000-0000-000001030000}"/>
    <cellStyle name="40% - Accent1 3 3_(1a) Income Statement YTD" xfId="774" xr:uid="{00000000-0005-0000-0000-000002030000}"/>
    <cellStyle name="40% - Accent1 3 4" xfId="775" xr:uid="{00000000-0005-0000-0000-000003030000}"/>
    <cellStyle name="40% - Accent1 3_(1) Control" xfId="776" xr:uid="{00000000-0005-0000-0000-000004030000}"/>
    <cellStyle name="40% - Accent1 4" xfId="777" xr:uid="{00000000-0005-0000-0000-000005030000}"/>
    <cellStyle name="40% - Accent1 4 2" xfId="778" xr:uid="{00000000-0005-0000-0000-000006030000}"/>
    <cellStyle name="40% - Accent1 4 2 2" xfId="779" xr:uid="{00000000-0005-0000-0000-000007030000}"/>
    <cellStyle name="40% - Accent1 4 2 2 2" xfId="780" xr:uid="{00000000-0005-0000-0000-000008030000}"/>
    <cellStyle name="40% - Accent1 4 2 2_(1a) Income Statement YTD" xfId="781" xr:uid="{00000000-0005-0000-0000-000009030000}"/>
    <cellStyle name="40% - Accent1 4 2 3" xfId="782" xr:uid="{00000000-0005-0000-0000-00000A030000}"/>
    <cellStyle name="40% - Accent1 4 2 4" xfId="783" xr:uid="{00000000-0005-0000-0000-00000B030000}"/>
    <cellStyle name="40% - Accent1 4 2_(1a) Income Statement YTD" xfId="784" xr:uid="{00000000-0005-0000-0000-00000C030000}"/>
    <cellStyle name="40% - Accent1 4 3" xfId="785" xr:uid="{00000000-0005-0000-0000-00000D030000}"/>
    <cellStyle name="40% - Accent1 4 3 2" xfId="786" xr:uid="{00000000-0005-0000-0000-00000E030000}"/>
    <cellStyle name="40% - Accent1 4 3_(1a) Income Statement YTD" xfId="787" xr:uid="{00000000-0005-0000-0000-00000F030000}"/>
    <cellStyle name="40% - Accent1 4 4" xfId="788" xr:uid="{00000000-0005-0000-0000-000010030000}"/>
    <cellStyle name="40% - Accent1 4 5" xfId="789" xr:uid="{00000000-0005-0000-0000-000011030000}"/>
    <cellStyle name="40% - Accent1 4 6" xfId="790" xr:uid="{00000000-0005-0000-0000-000012030000}"/>
    <cellStyle name="40% - Accent1 4_(1) Control" xfId="791" xr:uid="{00000000-0005-0000-0000-000013030000}"/>
    <cellStyle name="40% - Accent1 5" xfId="792" xr:uid="{00000000-0005-0000-0000-000014030000}"/>
    <cellStyle name="40% - Accent1 5 2" xfId="793" xr:uid="{00000000-0005-0000-0000-000015030000}"/>
    <cellStyle name="40% - Accent1 5 2 2" xfId="794" xr:uid="{00000000-0005-0000-0000-000016030000}"/>
    <cellStyle name="40% - Accent1 5 2 2 2" xfId="795" xr:uid="{00000000-0005-0000-0000-000017030000}"/>
    <cellStyle name="40% - Accent1 5 2 2_(1a) Income Statement YTD" xfId="796" xr:uid="{00000000-0005-0000-0000-000018030000}"/>
    <cellStyle name="40% - Accent1 5 2 3" xfId="797" xr:uid="{00000000-0005-0000-0000-000019030000}"/>
    <cellStyle name="40% - Accent1 5 2_(1a) Income Statement YTD" xfId="798" xr:uid="{00000000-0005-0000-0000-00001A030000}"/>
    <cellStyle name="40% - Accent1 5 3" xfId="799" xr:uid="{00000000-0005-0000-0000-00001B030000}"/>
    <cellStyle name="40% - Accent1 5 3 2" xfId="800" xr:uid="{00000000-0005-0000-0000-00001C030000}"/>
    <cellStyle name="40% - Accent1 5 3_(1a) Income Statement YTD" xfId="801" xr:uid="{00000000-0005-0000-0000-00001D030000}"/>
    <cellStyle name="40% - Accent1 5 4" xfId="802" xr:uid="{00000000-0005-0000-0000-00001E030000}"/>
    <cellStyle name="40% - Accent1 5_(1a) Income Statement YTD" xfId="803" xr:uid="{00000000-0005-0000-0000-00001F030000}"/>
    <cellStyle name="40% - Accent1 6" xfId="804" xr:uid="{00000000-0005-0000-0000-000020030000}"/>
    <cellStyle name="40% - Accent1 6 2" xfId="805" xr:uid="{00000000-0005-0000-0000-000021030000}"/>
    <cellStyle name="40% - Accent1 6 2 2" xfId="806" xr:uid="{00000000-0005-0000-0000-000022030000}"/>
    <cellStyle name="40% - Accent1 6 2 2 2" xfId="807" xr:uid="{00000000-0005-0000-0000-000023030000}"/>
    <cellStyle name="40% - Accent1 6 2 2_(1a) Income Statement YTD" xfId="808" xr:uid="{00000000-0005-0000-0000-000024030000}"/>
    <cellStyle name="40% - Accent1 6 2 3" xfId="809" xr:uid="{00000000-0005-0000-0000-000025030000}"/>
    <cellStyle name="40% - Accent1 6 2_(1a) Income Statement YTD" xfId="810" xr:uid="{00000000-0005-0000-0000-000026030000}"/>
    <cellStyle name="40% - Accent1 6 3" xfId="811" xr:uid="{00000000-0005-0000-0000-000027030000}"/>
    <cellStyle name="40% - Accent1 6 3 2" xfId="812" xr:uid="{00000000-0005-0000-0000-000028030000}"/>
    <cellStyle name="40% - Accent1 6 3_(1a) Income Statement YTD" xfId="813" xr:uid="{00000000-0005-0000-0000-000029030000}"/>
    <cellStyle name="40% - Accent1 6 4" xfId="814" xr:uid="{00000000-0005-0000-0000-00002A030000}"/>
    <cellStyle name="40% - Accent1 6_(1a) Income Statement YTD" xfId="815" xr:uid="{00000000-0005-0000-0000-00002B030000}"/>
    <cellStyle name="40% - Accent1 7" xfId="816" xr:uid="{00000000-0005-0000-0000-00002C030000}"/>
    <cellStyle name="40% - Accent1 7 2" xfId="817" xr:uid="{00000000-0005-0000-0000-00002D030000}"/>
    <cellStyle name="40% - Accent1 7 2 2" xfId="818" xr:uid="{00000000-0005-0000-0000-00002E030000}"/>
    <cellStyle name="40% - Accent1 7 2 2 2" xfId="819" xr:uid="{00000000-0005-0000-0000-00002F030000}"/>
    <cellStyle name="40% - Accent1 7 2 2_(1a) Income Statement YTD" xfId="820" xr:uid="{00000000-0005-0000-0000-000030030000}"/>
    <cellStyle name="40% - Accent1 7 2 3" xfId="821" xr:uid="{00000000-0005-0000-0000-000031030000}"/>
    <cellStyle name="40% - Accent1 7 2_(1a) Income Statement YTD" xfId="822" xr:uid="{00000000-0005-0000-0000-000032030000}"/>
    <cellStyle name="40% - Accent1 7 3" xfId="823" xr:uid="{00000000-0005-0000-0000-000033030000}"/>
    <cellStyle name="40% - Accent1 7 3 2" xfId="824" xr:uid="{00000000-0005-0000-0000-000034030000}"/>
    <cellStyle name="40% - Accent1 7 3_(1a) Income Statement YTD" xfId="825" xr:uid="{00000000-0005-0000-0000-000035030000}"/>
    <cellStyle name="40% - Accent1 7 4" xfId="826" xr:uid="{00000000-0005-0000-0000-000036030000}"/>
    <cellStyle name="40% - Accent1 7_(1a) Income Statement YTD" xfId="827" xr:uid="{00000000-0005-0000-0000-000037030000}"/>
    <cellStyle name="40% - Accent1 8" xfId="828" xr:uid="{00000000-0005-0000-0000-000038030000}"/>
    <cellStyle name="40% - Accent1 8 2" xfId="829" xr:uid="{00000000-0005-0000-0000-000039030000}"/>
    <cellStyle name="40% - Accent1 8_(1a) Income Statement YTD" xfId="830" xr:uid="{00000000-0005-0000-0000-00003A030000}"/>
    <cellStyle name="40% - Accent1 9" xfId="831" xr:uid="{00000000-0005-0000-0000-00003B030000}"/>
    <cellStyle name="40% - Accent2 2" xfId="832" xr:uid="{00000000-0005-0000-0000-00003C030000}"/>
    <cellStyle name="40% - Accent2 2 2" xfId="833" xr:uid="{00000000-0005-0000-0000-00003D030000}"/>
    <cellStyle name="40% - Accent2 2 2 10" xfId="834" xr:uid="{00000000-0005-0000-0000-00003E030000}"/>
    <cellStyle name="40% - Accent2 2 2 11" xfId="835" xr:uid="{00000000-0005-0000-0000-00003F030000}"/>
    <cellStyle name="40% - Accent2 2 2 2" xfId="836" xr:uid="{00000000-0005-0000-0000-000040030000}"/>
    <cellStyle name="40% - Accent2 2 2 2 2" xfId="837" xr:uid="{00000000-0005-0000-0000-000041030000}"/>
    <cellStyle name="40% - Accent2 2 2 2 2 2" xfId="838" xr:uid="{00000000-0005-0000-0000-000042030000}"/>
    <cellStyle name="40% - Accent2 2 2 2 2_(1a) Income Statement YTD" xfId="839" xr:uid="{00000000-0005-0000-0000-000043030000}"/>
    <cellStyle name="40% - Accent2 2 2 2 3" xfId="840" xr:uid="{00000000-0005-0000-0000-000044030000}"/>
    <cellStyle name="40% - Accent2 2 2 2 3 2" xfId="841" xr:uid="{00000000-0005-0000-0000-000045030000}"/>
    <cellStyle name="40% - Accent2 2 2 2 4" xfId="842" xr:uid="{00000000-0005-0000-0000-000046030000}"/>
    <cellStyle name="40% - Accent2 2 2 2 4 2" xfId="843" xr:uid="{00000000-0005-0000-0000-000047030000}"/>
    <cellStyle name="40% - Accent2 2 2 2 5" xfId="844" xr:uid="{00000000-0005-0000-0000-000048030000}"/>
    <cellStyle name="40% - Accent2 2 2 2_(1) Control" xfId="845" xr:uid="{00000000-0005-0000-0000-000049030000}"/>
    <cellStyle name="40% - Accent2 2 2 3" xfId="846" xr:uid="{00000000-0005-0000-0000-00004A030000}"/>
    <cellStyle name="40% - Accent2 2 2 3 2" xfId="847" xr:uid="{00000000-0005-0000-0000-00004B030000}"/>
    <cellStyle name="40% - Accent2 2 2 3_(1a) Income Statement YTD" xfId="848" xr:uid="{00000000-0005-0000-0000-00004C030000}"/>
    <cellStyle name="40% - Accent2 2 2 4" xfId="849" xr:uid="{00000000-0005-0000-0000-00004D030000}"/>
    <cellStyle name="40% - Accent2 2 2 5" xfId="850" xr:uid="{00000000-0005-0000-0000-00004E030000}"/>
    <cellStyle name="40% - Accent2 2 2 5 2" xfId="851" xr:uid="{00000000-0005-0000-0000-00004F030000}"/>
    <cellStyle name="40% - Accent2 2 2 6" xfId="852" xr:uid="{00000000-0005-0000-0000-000050030000}"/>
    <cellStyle name="40% - Accent2 2 2 6 2" xfId="853" xr:uid="{00000000-0005-0000-0000-000051030000}"/>
    <cellStyle name="40% - Accent2 2 2 7" xfId="854" xr:uid="{00000000-0005-0000-0000-000052030000}"/>
    <cellStyle name="40% - Accent2 2 2 7 2" xfId="855" xr:uid="{00000000-0005-0000-0000-000053030000}"/>
    <cellStyle name="40% - Accent2 2 2 8" xfId="856" xr:uid="{00000000-0005-0000-0000-000054030000}"/>
    <cellStyle name="40% - Accent2 2 2 8 2" xfId="857" xr:uid="{00000000-0005-0000-0000-000055030000}"/>
    <cellStyle name="40% - Accent2 2 2 9" xfId="858" xr:uid="{00000000-0005-0000-0000-000056030000}"/>
    <cellStyle name="40% - Accent2 2 2 9 2" xfId="859" xr:uid="{00000000-0005-0000-0000-000057030000}"/>
    <cellStyle name="40% - Accent2 2 2_(1) Control" xfId="860" xr:uid="{00000000-0005-0000-0000-000058030000}"/>
    <cellStyle name="40% - Accent2 2 3" xfId="861" xr:uid="{00000000-0005-0000-0000-000059030000}"/>
    <cellStyle name="40% - Accent2 2 3 2" xfId="862" xr:uid="{00000000-0005-0000-0000-00005A030000}"/>
    <cellStyle name="40% - Accent2 2 3 2 2" xfId="863" xr:uid="{00000000-0005-0000-0000-00005B030000}"/>
    <cellStyle name="40% - Accent2 2 3 2_(1a) Income Statement YTD" xfId="864" xr:uid="{00000000-0005-0000-0000-00005C030000}"/>
    <cellStyle name="40% - Accent2 2 3 3" xfId="865" xr:uid="{00000000-0005-0000-0000-00005D030000}"/>
    <cellStyle name="40% - Accent2 2 3 4" xfId="866" xr:uid="{00000000-0005-0000-0000-00005E030000}"/>
    <cellStyle name="40% - Accent2 2 3 4 2" xfId="867" xr:uid="{00000000-0005-0000-0000-00005F030000}"/>
    <cellStyle name="40% - Accent2 2 3 5" xfId="868" xr:uid="{00000000-0005-0000-0000-000060030000}"/>
    <cellStyle name="40% - Accent2 2 3_(1) Control" xfId="869" xr:uid="{00000000-0005-0000-0000-000061030000}"/>
    <cellStyle name="40% - Accent2 2 4" xfId="870" xr:uid="{00000000-0005-0000-0000-000062030000}"/>
    <cellStyle name="40% - Accent2 2 4 2" xfId="871" xr:uid="{00000000-0005-0000-0000-000063030000}"/>
    <cellStyle name="40% - Accent2 2 4 2 2" xfId="872" xr:uid="{00000000-0005-0000-0000-000064030000}"/>
    <cellStyle name="40% - Accent2 2 4 3" xfId="873" xr:uid="{00000000-0005-0000-0000-000065030000}"/>
    <cellStyle name="40% - Accent2 2 4 3 2" xfId="874" xr:uid="{00000000-0005-0000-0000-000066030000}"/>
    <cellStyle name="40% - Accent2 2 4 4" xfId="875" xr:uid="{00000000-0005-0000-0000-000067030000}"/>
    <cellStyle name="40% - Accent2 2 4_(1a) Income Statement YTD" xfId="876" xr:uid="{00000000-0005-0000-0000-000068030000}"/>
    <cellStyle name="40% - Accent2 2 5" xfId="877" xr:uid="{00000000-0005-0000-0000-000069030000}"/>
    <cellStyle name="40% - Accent2 2 5 2" xfId="878" xr:uid="{00000000-0005-0000-0000-00006A030000}"/>
    <cellStyle name="40% - Accent2 2 5_Sheet4" xfId="879" xr:uid="{00000000-0005-0000-0000-00006B030000}"/>
    <cellStyle name="40% - Accent2 2 6" xfId="880" xr:uid="{00000000-0005-0000-0000-00006C030000}"/>
    <cellStyle name="40% - Accent2 2 6 2" xfId="881" xr:uid="{00000000-0005-0000-0000-00006D030000}"/>
    <cellStyle name="40% - Accent2 2_(1) Control" xfId="882" xr:uid="{00000000-0005-0000-0000-00006E030000}"/>
    <cellStyle name="40% - Accent2 3" xfId="883" xr:uid="{00000000-0005-0000-0000-00006F030000}"/>
    <cellStyle name="40% - Accent2 3 2" xfId="884" xr:uid="{00000000-0005-0000-0000-000070030000}"/>
    <cellStyle name="40% - Accent2 3 2 2" xfId="885" xr:uid="{00000000-0005-0000-0000-000071030000}"/>
    <cellStyle name="40% - Accent2 3 2 2 2" xfId="886" xr:uid="{00000000-0005-0000-0000-000072030000}"/>
    <cellStyle name="40% - Accent2 3 2 2_(1a) Income Statement YTD" xfId="887" xr:uid="{00000000-0005-0000-0000-000073030000}"/>
    <cellStyle name="40% - Accent2 3 2 3" xfId="888" xr:uid="{00000000-0005-0000-0000-000074030000}"/>
    <cellStyle name="40% - Accent2 3 2_(1) Control" xfId="889" xr:uid="{00000000-0005-0000-0000-000075030000}"/>
    <cellStyle name="40% - Accent2 3 3" xfId="890" xr:uid="{00000000-0005-0000-0000-000076030000}"/>
    <cellStyle name="40% - Accent2 3 3 2" xfId="891" xr:uid="{00000000-0005-0000-0000-000077030000}"/>
    <cellStyle name="40% - Accent2 3 3_(1a) Income Statement YTD" xfId="892" xr:uid="{00000000-0005-0000-0000-000078030000}"/>
    <cellStyle name="40% - Accent2 3 4" xfId="893" xr:uid="{00000000-0005-0000-0000-000079030000}"/>
    <cellStyle name="40% - Accent2 3_(1) Control" xfId="894" xr:uid="{00000000-0005-0000-0000-00007A030000}"/>
    <cellStyle name="40% - Accent2 4" xfId="895" xr:uid="{00000000-0005-0000-0000-00007B030000}"/>
    <cellStyle name="40% - Accent2 4 2" xfId="896" xr:uid="{00000000-0005-0000-0000-00007C030000}"/>
    <cellStyle name="40% - Accent2 4 2 2" xfId="897" xr:uid="{00000000-0005-0000-0000-00007D030000}"/>
    <cellStyle name="40% - Accent2 4 2 2 2" xfId="898" xr:uid="{00000000-0005-0000-0000-00007E030000}"/>
    <cellStyle name="40% - Accent2 4 2 2_(1a) Income Statement YTD" xfId="899" xr:uid="{00000000-0005-0000-0000-00007F030000}"/>
    <cellStyle name="40% - Accent2 4 2 3" xfId="900" xr:uid="{00000000-0005-0000-0000-000080030000}"/>
    <cellStyle name="40% - Accent2 4 2 4" xfId="901" xr:uid="{00000000-0005-0000-0000-000081030000}"/>
    <cellStyle name="40% - Accent2 4 2_(1a) Income Statement YTD" xfId="902" xr:uid="{00000000-0005-0000-0000-000082030000}"/>
    <cellStyle name="40% - Accent2 4 3" xfId="903" xr:uid="{00000000-0005-0000-0000-000083030000}"/>
    <cellStyle name="40% - Accent2 4 3 2" xfId="904" xr:uid="{00000000-0005-0000-0000-000084030000}"/>
    <cellStyle name="40% - Accent2 4 3_(1a) Income Statement YTD" xfId="905" xr:uid="{00000000-0005-0000-0000-000085030000}"/>
    <cellStyle name="40% - Accent2 4 4" xfId="906" xr:uid="{00000000-0005-0000-0000-000086030000}"/>
    <cellStyle name="40% - Accent2 4 5" xfId="907" xr:uid="{00000000-0005-0000-0000-000087030000}"/>
    <cellStyle name="40% - Accent2 4 6" xfId="908" xr:uid="{00000000-0005-0000-0000-000088030000}"/>
    <cellStyle name="40% - Accent2 4_(1) Control" xfId="909" xr:uid="{00000000-0005-0000-0000-000089030000}"/>
    <cellStyle name="40% - Accent2 5" xfId="910" xr:uid="{00000000-0005-0000-0000-00008A030000}"/>
    <cellStyle name="40% - Accent2 5 2" xfId="911" xr:uid="{00000000-0005-0000-0000-00008B030000}"/>
    <cellStyle name="40% - Accent2 5 2 2" xfId="912" xr:uid="{00000000-0005-0000-0000-00008C030000}"/>
    <cellStyle name="40% - Accent2 5 2 2 2" xfId="913" xr:uid="{00000000-0005-0000-0000-00008D030000}"/>
    <cellStyle name="40% - Accent2 5 2 2_(1a) Income Statement YTD" xfId="914" xr:uid="{00000000-0005-0000-0000-00008E030000}"/>
    <cellStyle name="40% - Accent2 5 2 3" xfId="915" xr:uid="{00000000-0005-0000-0000-00008F030000}"/>
    <cellStyle name="40% - Accent2 5 2_(1a) Income Statement YTD" xfId="916" xr:uid="{00000000-0005-0000-0000-000090030000}"/>
    <cellStyle name="40% - Accent2 5 3" xfId="917" xr:uid="{00000000-0005-0000-0000-000091030000}"/>
    <cellStyle name="40% - Accent2 5 3 2" xfId="918" xr:uid="{00000000-0005-0000-0000-000092030000}"/>
    <cellStyle name="40% - Accent2 5 3_(1a) Income Statement YTD" xfId="919" xr:uid="{00000000-0005-0000-0000-000093030000}"/>
    <cellStyle name="40% - Accent2 5 4" xfId="920" xr:uid="{00000000-0005-0000-0000-000094030000}"/>
    <cellStyle name="40% - Accent2 5_(1a) Income Statement YTD" xfId="921" xr:uid="{00000000-0005-0000-0000-000095030000}"/>
    <cellStyle name="40% - Accent2 6" xfId="922" xr:uid="{00000000-0005-0000-0000-000096030000}"/>
    <cellStyle name="40% - Accent2 6 2" xfId="923" xr:uid="{00000000-0005-0000-0000-000097030000}"/>
    <cellStyle name="40% - Accent2 6 2 2" xfId="924" xr:uid="{00000000-0005-0000-0000-000098030000}"/>
    <cellStyle name="40% - Accent2 6 2 2 2" xfId="925" xr:uid="{00000000-0005-0000-0000-000099030000}"/>
    <cellStyle name="40% - Accent2 6 2 2_(1a) Income Statement YTD" xfId="926" xr:uid="{00000000-0005-0000-0000-00009A030000}"/>
    <cellStyle name="40% - Accent2 6 2 3" xfId="927" xr:uid="{00000000-0005-0000-0000-00009B030000}"/>
    <cellStyle name="40% - Accent2 6 2_(1a) Income Statement YTD" xfId="928" xr:uid="{00000000-0005-0000-0000-00009C030000}"/>
    <cellStyle name="40% - Accent2 6 3" xfId="929" xr:uid="{00000000-0005-0000-0000-00009D030000}"/>
    <cellStyle name="40% - Accent2 6 3 2" xfId="930" xr:uid="{00000000-0005-0000-0000-00009E030000}"/>
    <cellStyle name="40% - Accent2 6 3_(1a) Income Statement YTD" xfId="931" xr:uid="{00000000-0005-0000-0000-00009F030000}"/>
    <cellStyle name="40% - Accent2 6 4" xfId="932" xr:uid="{00000000-0005-0000-0000-0000A0030000}"/>
    <cellStyle name="40% - Accent2 6_(1a) Income Statement YTD" xfId="933" xr:uid="{00000000-0005-0000-0000-0000A1030000}"/>
    <cellStyle name="40% - Accent2 7" xfId="934" xr:uid="{00000000-0005-0000-0000-0000A2030000}"/>
    <cellStyle name="40% - Accent2 7 2" xfId="935" xr:uid="{00000000-0005-0000-0000-0000A3030000}"/>
    <cellStyle name="40% - Accent2 7 2 2" xfId="936" xr:uid="{00000000-0005-0000-0000-0000A4030000}"/>
    <cellStyle name="40% - Accent2 7 2 2 2" xfId="937" xr:uid="{00000000-0005-0000-0000-0000A5030000}"/>
    <cellStyle name="40% - Accent2 7 2 2_(1a) Income Statement YTD" xfId="938" xr:uid="{00000000-0005-0000-0000-0000A6030000}"/>
    <cellStyle name="40% - Accent2 7 2 3" xfId="939" xr:uid="{00000000-0005-0000-0000-0000A7030000}"/>
    <cellStyle name="40% - Accent2 7 2_(1a) Income Statement YTD" xfId="940" xr:uid="{00000000-0005-0000-0000-0000A8030000}"/>
    <cellStyle name="40% - Accent2 7 3" xfId="941" xr:uid="{00000000-0005-0000-0000-0000A9030000}"/>
    <cellStyle name="40% - Accent2 7 3 2" xfId="942" xr:uid="{00000000-0005-0000-0000-0000AA030000}"/>
    <cellStyle name="40% - Accent2 7 3_(1a) Income Statement YTD" xfId="943" xr:uid="{00000000-0005-0000-0000-0000AB030000}"/>
    <cellStyle name="40% - Accent2 7 4" xfId="944" xr:uid="{00000000-0005-0000-0000-0000AC030000}"/>
    <cellStyle name="40% - Accent2 7_(1a) Income Statement YTD" xfId="945" xr:uid="{00000000-0005-0000-0000-0000AD030000}"/>
    <cellStyle name="40% - Accent2 8" xfId="946" xr:uid="{00000000-0005-0000-0000-0000AE030000}"/>
    <cellStyle name="40% - Accent2 8 2" xfId="947" xr:uid="{00000000-0005-0000-0000-0000AF030000}"/>
    <cellStyle name="40% - Accent2 8_(1a) Income Statement YTD" xfId="948" xr:uid="{00000000-0005-0000-0000-0000B0030000}"/>
    <cellStyle name="40% - Accent2 9" xfId="949" xr:uid="{00000000-0005-0000-0000-0000B1030000}"/>
    <cellStyle name="40% - Accent3 2" xfId="950" xr:uid="{00000000-0005-0000-0000-0000B2030000}"/>
    <cellStyle name="40% - Accent3 2 2" xfId="951" xr:uid="{00000000-0005-0000-0000-0000B3030000}"/>
    <cellStyle name="40% - Accent3 2 2 10" xfId="952" xr:uid="{00000000-0005-0000-0000-0000B4030000}"/>
    <cellStyle name="40% - Accent3 2 2 11" xfId="953" xr:uid="{00000000-0005-0000-0000-0000B5030000}"/>
    <cellStyle name="40% - Accent3 2 2 2" xfId="954" xr:uid="{00000000-0005-0000-0000-0000B6030000}"/>
    <cellStyle name="40% - Accent3 2 2 2 2" xfId="955" xr:uid="{00000000-0005-0000-0000-0000B7030000}"/>
    <cellStyle name="40% - Accent3 2 2 2 2 2" xfId="956" xr:uid="{00000000-0005-0000-0000-0000B8030000}"/>
    <cellStyle name="40% - Accent3 2 2 2 2_(1a) Income Statement YTD" xfId="957" xr:uid="{00000000-0005-0000-0000-0000B9030000}"/>
    <cellStyle name="40% - Accent3 2 2 2 3" xfId="958" xr:uid="{00000000-0005-0000-0000-0000BA030000}"/>
    <cellStyle name="40% - Accent3 2 2 2 3 2" xfId="959" xr:uid="{00000000-0005-0000-0000-0000BB030000}"/>
    <cellStyle name="40% - Accent3 2 2 2 4" xfId="960" xr:uid="{00000000-0005-0000-0000-0000BC030000}"/>
    <cellStyle name="40% - Accent3 2 2 2 4 2" xfId="961" xr:uid="{00000000-0005-0000-0000-0000BD030000}"/>
    <cellStyle name="40% - Accent3 2 2 2 5" xfId="962" xr:uid="{00000000-0005-0000-0000-0000BE030000}"/>
    <cellStyle name="40% - Accent3 2 2 2_(1) Control" xfId="963" xr:uid="{00000000-0005-0000-0000-0000BF030000}"/>
    <cellStyle name="40% - Accent3 2 2 3" xfId="964" xr:uid="{00000000-0005-0000-0000-0000C0030000}"/>
    <cellStyle name="40% - Accent3 2 2 3 2" xfId="965" xr:uid="{00000000-0005-0000-0000-0000C1030000}"/>
    <cellStyle name="40% - Accent3 2 2 3_(1a) Income Statement YTD" xfId="966" xr:uid="{00000000-0005-0000-0000-0000C2030000}"/>
    <cellStyle name="40% - Accent3 2 2 4" xfId="967" xr:uid="{00000000-0005-0000-0000-0000C3030000}"/>
    <cellStyle name="40% - Accent3 2 2 5" xfId="968" xr:uid="{00000000-0005-0000-0000-0000C4030000}"/>
    <cellStyle name="40% - Accent3 2 2 5 2" xfId="969" xr:uid="{00000000-0005-0000-0000-0000C5030000}"/>
    <cellStyle name="40% - Accent3 2 2 6" xfId="970" xr:uid="{00000000-0005-0000-0000-0000C6030000}"/>
    <cellStyle name="40% - Accent3 2 2 6 2" xfId="971" xr:uid="{00000000-0005-0000-0000-0000C7030000}"/>
    <cellStyle name="40% - Accent3 2 2 7" xfId="972" xr:uid="{00000000-0005-0000-0000-0000C8030000}"/>
    <cellStyle name="40% - Accent3 2 2 7 2" xfId="973" xr:uid="{00000000-0005-0000-0000-0000C9030000}"/>
    <cellStyle name="40% - Accent3 2 2 8" xfId="974" xr:uid="{00000000-0005-0000-0000-0000CA030000}"/>
    <cellStyle name="40% - Accent3 2 2 8 2" xfId="975" xr:uid="{00000000-0005-0000-0000-0000CB030000}"/>
    <cellStyle name="40% - Accent3 2 2 9" xfId="976" xr:uid="{00000000-0005-0000-0000-0000CC030000}"/>
    <cellStyle name="40% - Accent3 2 2 9 2" xfId="977" xr:uid="{00000000-0005-0000-0000-0000CD030000}"/>
    <cellStyle name="40% - Accent3 2 2_(1) Control" xfId="978" xr:uid="{00000000-0005-0000-0000-0000CE030000}"/>
    <cellStyle name="40% - Accent3 2 3" xfId="979" xr:uid="{00000000-0005-0000-0000-0000CF030000}"/>
    <cellStyle name="40% - Accent3 2 3 2" xfId="980" xr:uid="{00000000-0005-0000-0000-0000D0030000}"/>
    <cellStyle name="40% - Accent3 2 3 2 2" xfId="981" xr:uid="{00000000-0005-0000-0000-0000D1030000}"/>
    <cellStyle name="40% - Accent3 2 3 2_(1a) Income Statement YTD" xfId="982" xr:uid="{00000000-0005-0000-0000-0000D2030000}"/>
    <cellStyle name="40% - Accent3 2 3 3" xfId="983" xr:uid="{00000000-0005-0000-0000-0000D3030000}"/>
    <cellStyle name="40% - Accent3 2 3 4" xfId="984" xr:uid="{00000000-0005-0000-0000-0000D4030000}"/>
    <cellStyle name="40% - Accent3 2 3 4 2" xfId="985" xr:uid="{00000000-0005-0000-0000-0000D5030000}"/>
    <cellStyle name="40% - Accent3 2 3 5" xfId="986" xr:uid="{00000000-0005-0000-0000-0000D6030000}"/>
    <cellStyle name="40% - Accent3 2 3_(1) Control" xfId="987" xr:uid="{00000000-0005-0000-0000-0000D7030000}"/>
    <cellStyle name="40% - Accent3 2 4" xfId="988" xr:uid="{00000000-0005-0000-0000-0000D8030000}"/>
    <cellStyle name="40% - Accent3 2 4 2" xfId="989" xr:uid="{00000000-0005-0000-0000-0000D9030000}"/>
    <cellStyle name="40% - Accent3 2 4 2 2" xfId="990" xr:uid="{00000000-0005-0000-0000-0000DA030000}"/>
    <cellStyle name="40% - Accent3 2 4 3" xfId="991" xr:uid="{00000000-0005-0000-0000-0000DB030000}"/>
    <cellStyle name="40% - Accent3 2 4 3 2" xfId="992" xr:uid="{00000000-0005-0000-0000-0000DC030000}"/>
    <cellStyle name="40% - Accent3 2 4 4" xfId="993" xr:uid="{00000000-0005-0000-0000-0000DD030000}"/>
    <cellStyle name="40% - Accent3 2 4_(1a) Income Statement YTD" xfId="994" xr:uid="{00000000-0005-0000-0000-0000DE030000}"/>
    <cellStyle name="40% - Accent3 2 5" xfId="995" xr:uid="{00000000-0005-0000-0000-0000DF030000}"/>
    <cellStyle name="40% - Accent3 2 5 2" xfId="996" xr:uid="{00000000-0005-0000-0000-0000E0030000}"/>
    <cellStyle name="40% - Accent3 2 5_Sheet4" xfId="997" xr:uid="{00000000-0005-0000-0000-0000E1030000}"/>
    <cellStyle name="40% - Accent3 2 6" xfId="998" xr:uid="{00000000-0005-0000-0000-0000E2030000}"/>
    <cellStyle name="40% - Accent3 2 6 2" xfId="999" xr:uid="{00000000-0005-0000-0000-0000E3030000}"/>
    <cellStyle name="40% - Accent3 2_(1) Control" xfId="1000" xr:uid="{00000000-0005-0000-0000-0000E4030000}"/>
    <cellStyle name="40% - Accent3 3" xfId="1001" xr:uid="{00000000-0005-0000-0000-0000E5030000}"/>
    <cellStyle name="40% - Accent3 3 2" xfId="1002" xr:uid="{00000000-0005-0000-0000-0000E6030000}"/>
    <cellStyle name="40% - Accent3 3 2 2" xfId="1003" xr:uid="{00000000-0005-0000-0000-0000E7030000}"/>
    <cellStyle name="40% - Accent3 3 2 2 2" xfId="1004" xr:uid="{00000000-0005-0000-0000-0000E8030000}"/>
    <cellStyle name="40% - Accent3 3 2 2_(1a) Income Statement YTD" xfId="1005" xr:uid="{00000000-0005-0000-0000-0000E9030000}"/>
    <cellStyle name="40% - Accent3 3 2 3" xfId="1006" xr:uid="{00000000-0005-0000-0000-0000EA030000}"/>
    <cellStyle name="40% - Accent3 3 2_(1) Control" xfId="1007" xr:uid="{00000000-0005-0000-0000-0000EB030000}"/>
    <cellStyle name="40% - Accent3 3 3" xfId="1008" xr:uid="{00000000-0005-0000-0000-0000EC030000}"/>
    <cellStyle name="40% - Accent3 3 3 2" xfId="1009" xr:uid="{00000000-0005-0000-0000-0000ED030000}"/>
    <cellStyle name="40% - Accent3 3 3_(1a) Income Statement YTD" xfId="1010" xr:uid="{00000000-0005-0000-0000-0000EE030000}"/>
    <cellStyle name="40% - Accent3 3 4" xfId="1011" xr:uid="{00000000-0005-0000-0000-0000EF030000}"/>
    <cellStyle name="40% - Accent3 3_(1) Control" xfId="1012" xr:uid="{00000000-0005-0000-0000-0000F0030000}"/>
    <cellStyle name="40% - Accent3 4" xfId="1013" xr:uid="{00000000-0005-0000-0000-0000F1030000}"/>
    <cellStyle name="40% - Accent3 4 2" xfId="1014" xr:uid="{00000000-0005-0000-0000-0000F2030000}"/>
    <cellStyle name="40% - Accent3 4 2 2" xfId="1015" xr:uid="{00000000-0005-0000-0000-0000F3030000}"/>
    <cellStyle name="40% - Accent3 4 2 2 2" xfId="1016" xr:uid="{00000000-0005-0000-0000-0000F4030000}"/>
    <cellStyle name="40% - Accent3 4 2 2_(1a) Income Statement YTD" xfId="1017" xr:uid="{00000000-0005-0000-0000-0000F5030000}"/>
    <cellStyle name="40% - Accent3 4 2 3" xfId="1018" xr:uid="{00000000-0005-0000-0000-0000F6030000}"/>
    <cellStyle name="40% - Accent3 4 2 4" xfId="1019" xr:uid="{00000000-0005-0000-0000-0000F7030000}"/>
    <cellStyle name="40% - Accent3 4 2_(1a) Income Statement YTD" xfId="1020" xr:uid="{00000000-0005-0000-0000-0000F8030000}"/>
    <cellStyle name="40% - Accent3 4 3" xfId="1021" xr:uid="{00000000-0005-0000-0000-0000F9030000}"/>
    <cellStyle name="40% - Accent3 4 3 2" xfId="1022" xr:uid="{00000000-0005-0000-0000-0000FA030000}"/>
    <cellStyle name="40% - Accent3 4 3_(1a) Income Statement YTD" xfId="1023" xr:uid="{00000000-0005-0000-0000-0000FB030000}"/>
    <cellStyle name="40% - Accent3 4 4" xfId="1024" xr:uid="{00000000-0005-0000-0000-0000FC030000}"/>
    <cellStyle name="40% - Accent3 4 5" xfId="1025" xr:uid="{00000000-0005-0000-0000-0000FD030000}"/>
    <cellStyle name="40% - Accent3 4 6" xfId="1026" xr:uid="{00000000-0005-0000-0000-0000FE030000}"/>
    <cellStyle name="40% - Accent3 4_(1) Control" xfId="1027" xr:uid="{00000000-0005-0000-0000-0000FF030000}"/>
    <cellStyle name="40% - Accent3 5" xfId="1028" xr:uid="{00000000-0005-0000-0000-000000040000}"/>
    <cellStyle name="40% - Accent3 5 2" xfId="1029" xr:uid="{00000000-0005-0000-0000-000001040000}"/>
    <cellStyle name="40% - Accent3 5 2 2" xfId="1030" xr:uid="{00000000-0005-0000-0000-000002040000}"/>
    <cellStyle name="40% - Accent3 5 2 2 2" xfId="1031" xr:uid="{00000000-0005-0000-0000-000003040000}"/>
    <cellStyle name="40% - Accent3 5 2 2_(1a) Income Statement YTD" xfId="1032" xr:uid="{00000000-0005-0000-0000-000004040000}"/>
    <cellStyle name="40% - Accent3 5 2 3" xfId="1033" xr:uid="{00000000-0005-0000-0000-000005040000}"/>
    <cellStyle name="40% - Accent3 5 2_(1a) Income Statement YTD" xfId="1034" xr:uid="{00000000-0005-0000-0000-000006040000}"/>
    <cellStyle name="40% - Accent3 5 3" xfId="1035" xr:uid="{00000000-0005-0000-0000-000007040000}"/>
    <cellStyle name="40% - Accent3 5 3 2" xfId="1036" xr:uid="{00000000-0005-0000-0000-000008040000}"/>
    <cellStyle name="40% - Accent3 5 3_(1a) Income Statement YTD" xfId="1037" xr:uid="{00000000-0005-0000-0000-000009040000}"/>
    <cellStyle name="40% - Accent3 5 4" xfId="1038" xr:uid="{00000000-0005-0000-0000-00000A040000}"/>
    <cellStyle name="40% - Accent3 5_(1a) Income Statement YTD" xfId="1039" xr:uid="{00000000-0005-0000-0000-00000B040000}"/>
    <cellStyle name="40% - Accent3 6" xfId="1040" xr:uid="{00000000-0005-0000-0000-00000C040000}"/>
    <cellStyle name="40% - Accent3 6 2" xfId="1041" xr:uid="{00000000-0005-0000-0000-00000D040000}"/>
    <cellStyle name="40% - Accent3 6 2 2" xfId="1042" xr:uid="{00000000-0005-0000-0000-00000E040000}"/>
    <cellStyle name="40% - Accent3 6 2 2 2" xfId="1043" xr:uid="{00000000-0005-0000-0000-00000F040000}"/>
    <cellStyle name="40% - Accent3 6 2 2_(1a) Income Statement YTD" xfId="1044" xr:uid="{00000000-0005-0000-0000-000010040000}"/>
    <cellStyle name="40% - Accent3 6 2 3" xfId="1045" xr:uid="{00000000-0005-0000-0000-000011040000}"/>
    <cellStyle name="40% - Accent3 6 2_(1a) Income Statement YTD" xfId="1046" xr:uid="{00000000-0005-0000-0000-000012040000}"/>
    <cellStyle name="40% - Accent3 6 3" xfId="1047" xr:uid="{00000000-0005-0000-0000-000013040000}"/>
    <cellStyle name="40% - Accent3 6 3 2" xfId="1048" xr:uid="{00000000-0005-0000-0000-000014040000}"/>
    <cellStyle name="40% - Accent3 6 3_(1a) Income Statement YTD" xfId="1049" xr:uid="{00000000-0005-0000-0000-000015040000}"/>
    <cellStyle name="40% - Accent3 6 4" xfId="1050" xr:uid="{00000000-0005-0000-0000-000016040000}"/>
    <cellStyle name="40% - Accent3 6_(1a) Income Statement YTD" xfId="1051" xr:uid="{00000000-0005-0000-0000-000017040000}"/>
    <cellStyle name="40% - Accent3 7" xfId="1052" xr:uid="{00000000-0005-0000-0000-000018040000}"/>
    <cellStyle name="40% - Accent3 7 2" xfId="1053" xr:uid="{00000000-0005-0000-0000-000019040000}"/>
    <cellStyle name="40% - Accent3 7 2 2" xfId="1054" xr:uid="{00000000-0005-0000-0000-00001A040000}"/>
    <cellStyle name="40% - Accent3 7 2 2 2" xfId="1055" xr:uid="{00000000-0005-0000-0000-00001B040000}"/>
    <cellStyle name="40% - Accent3 7 2 2_(1a) Income Statement YTD" xfId="1056" xr:uid="{00000000-0005-0000-0000-00001C040000}"/>
    <cellStyle name="40% - Accent3 7 2 3" xfId="1057" xr:uid="{00000000-0005-0000-0000-00001D040000}"/>
    <cellStyle name="40% - Accent3 7 2_(1a) Income Statement YTD" xfId="1058" xr:uid="{00000000-0005-0000-0000-00001E040000}"/>
    <cellStyle name="40% - Accent3 7 3" xfId="1059" xr:uid="{00000000-0005-0000-0000-00001F040000}"/>
    <cellStyle name="40% - Accent3 7 3 2" xfId="1060" xr:uid="{00000000-0005-0000-0000-000020040000}"/>
    <cellStyle name="40% - Accent3 7 3_(1a) Income Statement YTD" xfId="1061" xr:uid="{00000000-0005-0000-0000-000021040000}"/>
    <cellStyle name="40% - Accent3 7 4" xfId="1062" xr:uid="{00000000-0005-0000-0000-000022040000}"/>
    <cellStyle name="40% - Accent3 7_(1a) Income Statement YTD" xfId="1063" xr:uid="{00000000-0005-0000-0000-000023040000}"/>
    <cellStyle name="40% - Accent3 8" xfId="1064" xr:uid="{00000000-0005-0000-0000-000024040000}"/>
    <cellStyle name="40% - Accent3 8 2" xfId="1065" xr:uid="{00000000-0005-0000-0000-000025040000}"/>
    <cellStyle name="40% - Accent3 8_(1a) Income Statement YTD" xfId="1066" xr:uid="{00000000-0005-0000-0000-000026040000}"/>
    <cellStyle name="40% - Accent3 9" xfId="1067" xr:uid="{00000000-0005-0000-0000-000027040000}"/>
    <cellStyle name="40% - Accent4 2" xfId="1068" xr:uid="{00000000-0005-0000-0000-000028040000}"/>
    <cellStyle name="40% - Accent4 2 2" xfId="1069" xr:uid="{00000000-0005-0000-0000-000029040000}"/>
    <cellStyle name="40% - Accent4 2 2 10" xfId="1070" xr:uid="{00000000-0005-0000-0000-00002A040000}"/>
    <cellStyle name="40% - Accent4 2 2 11" xfId="1071" xr:uid="{00000000-0005-0000-0000-00002B040000}"/>
    <cellStyle name="40% - Accent4 2 2 2" xfId="1072" xr:uid="{00000000-0005-0000-0000-00002C040000}"/>
    <cellStyle name="40% - Accent4 2 2 2 2" xfId="1073" xr:uid="{00000000-0005-0000-0000-00002D040000}"/>
    <cellStyle name="40% - Accent4 2 2 2 2 2" xfId="1074" xr:uid="{00000000-0005-0000-0000-00002E040000}"/>
    <cellStyle name="40% - Accent4 2 2 2 2_(1a) Income Statement YTD" xfId="1075" xr:uid="{00000000-0005-0000-0000-00002F040000}"/>
    <cellStyle name="40% - Accent4 2 2 2 3" xfId="1076" xr:uid="{00000000-0005-0000-0000-000030040000}"/>
    <cellStyle name="40% - Accent4 2 2 2 3 2" xfId="1077" xr:uid="{00000000-0005-0000-0000-000031040000}"/>
    <cellStyle name="40% - Accent4 2 2 2 4" xfId="1078" xr:uid="{00000000-0005-0000-0000-000032040000}"/>
    <cellStyle name="40% - Accent4 2 2 2 4 2" xfId="1079" xr:uid="{00000000-0005-0000-0000-000033040000}"/>
    <cellStyle name="40% - Accent4 2 2 2 5" xfId="1080" xr:uid="{00000000-0005-0000-0000-000034040000}"/>
    <cellStyle name="40% - Accent4 2 2 2_(1) Control" xfId="1081" xr:uid="{00000000-0005-0000-0000-000035040000}"/>
    <cellStyle name="40% - Accent4 2 2 3" xfId="1082" xr:uid="{00000000-0005-0000-0000-000036040000}"/>
    <cellStyle name="40% - Accent4 2 2 3 2" xfId="1083" xr:uid="{00000000-0005-0000-0000-000037040000}"/>
    <cellStyle name="40% - Accent4 2 2 3_(1a) Income Statement YTD" xfId="1084" xr:uid="{00000000-0005-0000-0000-000038040000}"/>
    <cellStyle name="40% - Accent4 2 2 4" xfId="1085" xr:uid="{00000000-0005-0000-0000-000039040000}"/>
    <cellStyle name="40% - Accent4 2 2 5" xfId="1086" xr:uid="{00000000-0005-0000-0000-00003A040000}"/>
    <cellStyle name="40% - Accent4 2 2 5 2" xfId="1087" xr:uid="{00000000-0005-0000-0000-00003B040000}"/>
    <cellStyle name="40% - Accent4 2 2 6" xfId="1088" xr:uid="{00000000-0005-0000-0000-00003C040000}"/>
    <cellStyle name="40% - Accent4 2 2 6 2" xfId="1089" xr:uid="{00000000-0005-0000-0000-00003D040000}"/>
    <cellStyle name="40% - Accent4 2 2 7" xfId="1090" xr:uid="{00000000-0005-0000-0000-00003E040000}"/>
    <cellStyle name="40% - Accent4 2 2 7 2" xfId="1091" xr:uid="{00000000-0005-0000-0000-00003F040000}"/>
    <cellStyle name="40% - Accent4 2 2 8" xfId="1092" xr:uid="{00000000-0005-0000-0000-000040040000}"/>
    <cellStyle name="40% - Accent4 2 2 8 2" xfId="1093" xr:uid="{00000000-0005-0000-0000-000041040000}"/>
    <cellStyle name="40% - Accent4 2 2 9" xfId="1094" xr:uid="{00000000-0005-0000-0000-000042040000}"/>
    <cellStyle name="40% - Accent4 2 2 9 2" xfId="1095" xr:uid="{00000000-0005-0000-0000-000043040000}"/>
    <cellStyle name="40% - Accent4 2 2_(1) Control" xfId="1096" xr:uid="{00000000-0005-0000-0000-000044040000}"/>
    <cellStyle name="40% - Accent4 2 3" xfId="1097" xr:uid="{00000000-0005-0000-0000-000045040000}"/>
    <cellStyle name="40% - Accent4 2 3 2" xfId="1098" xr:uid="{00000000-0005-0000-0000-000046040000}"/>
    <cellStyle name="40% - Accent4 2 3 2 2" xfId="1099" xr:uid="{00000000-0005-0000-0000-000047040000}"/>
    <cellStyle name="40% - Accent4 2 3 2_(1a) Income Statement YTD" xfId="1100" xr:uid="{00000000-0005-0000-0000-000048040000}"/>
    <cellStyle name="40% - Accent4 2 3 3" xfId="1101" xr:uid="{00000000-0005-0000-0000-000049040000}"/>
    <cellStyle name="40% - Accent4 2 3 4" xfId="1102" xr:uid="{00000000-0005-0000-0000-00004A040000}"/>
    <cellStyle name="40% - Accent4 2 3 4 2" xfId="1103" xr:uid="{00000000-0005-0000-0000-00004B040000}"/>
    <cellStyle name="40% - Accent4 2 3 5" xfId="1104" xr:uid="{00000000-0005-0000-0000-00004C040000}"/>
    <cellStyle name="40% - Accent4 2 3_(1) Control" xfId="1105" xr:uid="{00000000-0005-0000-0000-00004D040000}"/>
    <cellStyle name="40% - Accent4 2 4" xfId="1106" xr:uid="{00000000-0005-0000-0000-00004E040000}"/>
    <cellStyle name="40% - Accent4 2 4 2" xfId="1107" xr:uid="{00000000-0005-0000-0000-00004F040000}"/>
    <cellStyle name="40% - Accent4 2 4 2 2" xfId="1108" xr:uid="{00000000-0005-0000-0000-000050040000}"/>
    <cellStyle name="40% - Accent4 2 4 3" xfId="1109" xr:uid="{00000000-0005-0000-0000-000051040000}"/>
    <cellStyle name="40% - Accent4 2 4 3 2" xfId="1110" xr:uid="{00000000-0005-0000-0000-000052040000}"/>
    <cellStyle name="40% - Accent4 2 4 4" xfId="1111" xr:uid="{00000000-0005-0000-0000-000053040000}"/>
    <cellStyle name="40% - Accent4 2 4_(1a) Income Statement YTD" xfId="1112" xr:uid="{00000000-0005-0000-0000-000054040000}"/>
    <cellStyle name="40% - Accent4 2 5" xfId="1113" xr:uid="{00000000-0005-0000-0000-000055040000}"/>
    <cellStyle name="40% - Accent4 2 5 2" xfId="1114" xr:uid="{00000000-0005-0000-0000-000056040000}"/>
    <cellStyle name="40% - Accent4 2 5_Sheet4" xfId="1115" xr:uid="{00000000-0005-0000-0000-000057040000}"/>
    <cellStyle name="40% - Accent4 2 6" xfId="1116" xr:uid="{00000000-0005-0000-0000-000058040000}"/>
    <cellStyle name="40% - Accent4 2 6 2" xfId="1117" xr:uid="{00000000-0005-0000-0000-000059040000}"/>
    <cellStyle name="40% - Accent4 2_(1) Control" xfId="1118" xr:uid="{00000000-0005-0000-0000-00005A040000}"/>
    <cellStyle name="40% - Accent4 3" xfId="1119" xr:uid="{00000000-0005-0000-0000-00005B040000}"/>
    <cellStyle name="40% - Accent4 3 2" xfId="1120" xr:uid="{00000000-0005-0000-0000-00005C040000}"/>
    <cellStyle name="40% - Accent4 3 2 2" xfId="1121" xr:uid="{00000000-0005-0000-0000-00005D040000}"/>
    <cellStyle name="40% - Accent4 3 2 2 2" xfId="1122" xr:uid="{00000000-0005-0000-0000-00005E040000}"/>
    <cellStyle name="40% - Accent4 3 2 2_(1a) Income Statement YTD" xfId="1123" xr:uid="{00000000-0005-0000-0000-00005F040000}"/>
    <cellStyle name="40% - Accent4 3 2 3" xfId="1124" xr:uid="{00000000-0005-0000-0000-000060040000}"/>
    <cellStyle name="40% - Accent4 3 2_(1) Control" xfId="1125" xr:uid="{00000000-0005-0000-0000-000061040000}"/>
    <cellStyle name="40% - Accent4 3 3" xfId="1126" xr:uid="{00000000-0005-0000-0000-000062040000}"/>
    <cellStyle name="40% - Accent4 3 3 2" xfId="1127" xr:uid="{00000000-0005-0000-0000-000063040000}"/>
    <cellStyle name="40% - Accent4 3 3_(1a) Income Statement YTD" xfId="1128" xr:uid="{00000000-0005-0000-0000-000064040000}"/>
    <cellStyle name="40% - Accent4 3 4" xfId="1129" xr:uid="{00000000-0005-0000-0000-000065040000}"/>
    <cellStyle name="40% - Accent4 3_(1) Control" xfId="1130" xr:uid="{00000000-0005-0000-0000-000066040000}"/>
    <cellStyle name="40% - Accent4 4" xfId="1131" xr:uid="{00000000-0005-0000-0000-000067040000}"/>
    <cellStyle name="40% - Accent4 4 2" xfId="1132" xr:uid="{00000000-0005-0000-0000-000068040000}"/>
    <cellStyle name="40% - Accent4 4 2 2" xfId="1133" xr:uid="{00000000-0005-0000-0000-000069040000}"/>
    <cellStyle name="40% - Accent4 4 2 2 2" xfId="1134" xr:uid="{00000000-0005-0000-0000-00006A040000}"/>
    <cellStyle name="40% - Accent4 4 2 2_(1a) Income Statement YTD" xfId="1135" xr:uid="{00000000-0005-0000-0000-00006B040000}"/>
    <cellStyle name="40% - Accent4 4 2 3" xfId="1136" xr:uid="{00000000-0005-0000-0000-00006C040000}"/>
    <cellStyle name="40% - Accent4 4 2 4" xfId="1137" xr:uid="{00000000-0005-0000-0000-00006D040000}"/>
    <cellStyle name="40% - Accent4 4 2_(1a) Income Statement YTD" xfId="1138" xr:uid="{00000000-0005-0000-0000-00006E040000}"/>
    <cellStyle name="40% - Accent4 4 3" xfId="1139" xr:uid="{00000000-0005-0000-0000-00006F040000}"/>
    <cellStyle name="40% - Accent4 4 3 2" xfId="1140" xr:uid="{00000000-0005-0000-0000-000070040000}"/>
    <cellStyle name="40% - Accent4 4 3_(1a) Income Statement YTD" xfId="1141" xr:uid="{00000000-0005-0000-0000-000071040000}"/>
    <cellStyle name="40% - Accent4 4 4" xfId="1142" xr:uid="{00000000-0005-0000-0000-000072040000}"/>
    <cellStyle name="40% - Accent4 4 5" xfId="1143" xr:uid="{00000000-0005-0000-0000-000073040000}"/>
    <cellStyle name="40% - Accent4 4 6" xfId="1144" xr:uid="{00000000-0005-0000-0000-000074040000}"/>
    <cellStyle name="40% - Accent4 4_(1) Control" xfId="1145" xr:uid="{00000000-0005-0000-0000-000075040000}"/>
    <cellStyle name="40% - Accent4 5" xfId="1146" xr:uid="{00000000-0005-0000-0000-000076040000}"/>
    <cellStyle name="40% - Accent4 5 2" xfId="1147" xr:uid="{00000000-0005-0000-0000-000077040000}"/>
    <cellStyle name="40% - Accent4 5 2 2" xfId="1148" xr:uid="{00000000-0005-0000-0000-000078040000}"/>
    <cellStyle name="40% - Accent4 5 2 2 2" xfId="1149" xr:uid="{00000000-0005-0000-0000-000079040000}"/>
    <cellStyle name="40% - Accent4 5 2 2_(1a) Income Statement YTD" xfId="1150" xr:uid="{00000000-0005-0000-0000-00007A040000}"/>
    <cellStyle name="40% - Accent4 5 2 3" xfId="1151" xr:uid="{00000000-0005-0000-0000-00007B040000}"/>
    <cellStyle name="40% - Accent4 5 2_(1a) Income Statement YTD" xfId="1152" xr:uid="{00000000-0005-0000-0000-00007C040000}"/>
    <cellStyle name="40% - Accent4 5 3" xfId="1153" xr:uid="{00000000-0005-0000-0000-00007D040000}"/>
    <cellStyle name="40% - Accent4 5 3 2" xfId="1154" xr:uid="{00000000-0005-0000-0000-00007E040000}"/>
    <cellStyle name="40% - Accent4 5 3_(1a) Income Statement YTD" xfId="1155" xr:uid="{00000000-0005-0000-0000-00007F040000}"/>
    <cellStyle name="40% - Accent4 5 4" xfId="1156" xr:uid="{00000000-0005-0000-0000-000080040000}"/>
    <cellStyle name="40% - Accent4 5_(1a) Income Statement YTD" xfId="1157" xr:uid="{00000000-0005-0000-0000-000081040000}"/>
    <cellStyle name="40% - Accent4 6" xfId="1158" xr:uid="{00000000-0005-0000-0000-000082040000}"/>
    <cellStyle name="40% - Accent4 6 2" xfId="1159" xr:uid="{00000000-0005-0000-0000-000083040000}"/>
    <cellStyle name="40% - Accent4 6 2 2" xfId="1160" xr:uid="{00000000-0005-0000-0000-000084040000}"/>
    <cellStyle name="40% - Accent4 6 2 2 2" xfId="1161" xr:uid="{00000000-0005-0000-0000-000085040000}"/>
    <cellStyle name="40% - Accent4 6 2 2_(1a) Income Statement YTD" xfId="1162" xr:uid="{00000000-0005-0000-0000-000086040000}"/>
    <cellStyle name="40% - Accent4 6 2 3" xfId="1163" xr:uid="{00000000-0005-0000-0000-000087040000}"/>
    <cellStyle name="40% - Accent4 6 2_(1a) Income Statement YTD" xfId="1164" xr:uid="{00000000-0005-0000-0000-000088040000}"/>
    <cellStyle name="40% - Accent4 6 3" xfId="1165" xr:uid="{00000000-0005-0000-0000-000089040000}"/>
    <cellStyle name="40% - Accent4 6 3 2" xfId="1166" xr:uid="{00000000-0005-0000-0000-00008A040000}"/>
    <cellStyle name="40% - Accent4 6 3_(1a) Income Statement YTD" xfId="1167" xr:uid="{00000000-0005-0000-0000-00008B040000}"/>
    <cellStyle name="40% - Accent4 6 4" xfId="1168" xr:uid="{00000000-0005-0000-0000-00008C040000}"/>
    <cellStyle name="40% - Accent4 6_(1a) Income Statement YTD" xfId="1169" xr:uid="{00000000-0005-0000-0000-00008D040000}"/>
    <cellStyle name="40% - Accent4 7" xfId="1170" xr:uid="{00000000-0005-0000-0000-00008E040000}"/>
    <cellStyle name="40% - Accent4 7 2" xfId="1171" xr:uid="{00000000-0005-0000-0000-00008F040000}"/>
    <cellStyle name="40% - Accent4 7 2 2" xfId="1172" xr:uid="{00000000-0005-0000-0000-000090040000}"/>
    <cellStyle name="40% - Accent4 7 2 2 2" xfId="1173" xr:uid="{00000000-0005-0000-0000-000091040000}"/>
    <cellStyle name="40% - Accent4 7 2 2_(1a) Income Statement YTD" xfId="1174" xr:uid="{00000000-0005-0000-0000-000092040000}"/>
    <cellStyle name="40% - Accent4 7 2 3" xfId="1175" xr:uid="{00000000-0005-0000-0000-000093040000}"/>
    <cellStyle name="40% - Accent4 7 2_(1a) Income Statement YTD" xfId="1176" xr:uid="{00000000-0005-0000-0000-000094040000}"/>
    <cellStyle name="40% - Accent4 7 3" xfId="1177" xr:uid="{00000000-0005-0000-0000-000095040000}"/>
    <cellStyle name="40% - Accent4 7 3 2" xfId="1178" xr:uid="{00000000-0005-0000-0000-000096040000}"/>
    <cellStyle name="40% - Accent4 7 3_(1a) Income Statement YTD" xfId="1179" xr:uid="{00000000-0005-0000-0000-000097040000}"/>
    <cellStyle name="40% - Accent4 7 4" xfId="1180" xr:uid="{00000000-0005-0000-0000-000098040000}"/>
    <cellStyle name="40% - Accent4 7_(1a) Income Statement YTD" xfId="1181" xr:uid="{00000000-0005-0000-0000-000099040000}"/>
    <cellStyle name="40% - Accent4 8" xfId="1182" xr:uid="{00000000-0005-0000-0000-00009A040000}"/>
    <cellStyle name="40% - Accent4 8 2" xfId="1183" xr:uid="{00000000-0005-0000-0000-00009B040000}"/>
    <cellStyle name="40% - Accent4 8_(1a) Income Statement YTD" xfId="1184" xr:uid="{00000000-0005-0000-0000-00009C040000}"/>
    <cellStyle name="40% - Accent4 9" xfId="1185" xr:uid="{00000000-0005-0000-0000-00009D040000}"/>
    <cellStyle name="40% - Accent5 2" xfId="1186" xr:uid="{00000000-0005-0000-0000-00009E040000}"/>
    <cellStyle name="40% - Accent5 2 2" xfId="1187" xr:uid="{00000000-0005-0000-0000-00009F040000}"/>
    <cellStyle name="40% - Accent5 2 2 10" xfId="1188" xr:uid="{00000000-0005-0000-0000-0000A0040000}"/>
    <cellStyle name="40% - Accent5 2 2 11" xfId="1189" xr:uid="{00000000-0005-0000-0000-0000A1040000}"/>
    <cellStyle name="40% - Accent5 2 2 2" xfId="1190" xr:uid="{00000000-0005-0000-0000-0000A2040000}"/>
    <cellStyle name="40% - Accent5 2 2 2 2" xfId="1191" xr:uid="{00000000-0005-0000-0000-0000A3040000}"/>
    <cellStyle name="40% - Accent5 2 2 2 2 2" xfId="1192" xr:uid="{00000000-0005-0000-0000-0000A4040000}"/>
    <cellStyle name="40% - Accent5 2 2 2 2_(1a) Income Statement YTD" xfId="1193" xr:uid="{00000000-0005-0000-0000-0000A5040000}"/>
    <cellStyle name="40% - Accent5 2 2 2 3" xfId="1194" xr:uid="{00000000-0005-0000-0000-0000A6040000}"/>
    <cellStyle name="40% - Accent5 2 2 2 3 2" xfId="1195" xr:uid="{00000000-0005-0000-0000-0000A7040000}"/>
    <cellStyle name="40% - Accent5 2 2 2 4" xfId="1196" xr:uid="{00000000-0005-0000-0000-0000A8040000}"/>
    <cellStyle name="40% - Accent5 2 2 2 4 2" xfId="1197" xr:uid="{00000000-0005-0000-0000-0000A9040000}"/>
    <cellStyle name="40% - Accent5 2 2 2 5" xfId="1198" xr:uid="{00000000-0005-0000-0000-0000AA040000}"/>
    <cellStyle name="40% - Accent5 2 2 2_(1) Control" xfId="1199" xr:uid="{00000000-0005-0000-0000-0000AB040000}"/>
    <cellStyle name="40% - Accent5 2 2 3" xfId="1200" xr:uid="{00000000-0005-0000-0000-0000AC040000}"/>
    <cellStyle name="40% - Accent5 2 2 3 2" xfId="1201" xr:uid="{00000000-0005-0000-0000-0000AD040000}"/>
    <cellStyle name="40% - Accent5 2 2 3_(1a) Income Statement YTD" xfId="1202" xr:uid="{00000000-0005-0000-0000-0000AE040000}"/>
    <cellStyle name="40% - Accent5 2 2 4" xfId="1203" xr:uid="{00000000-0005-0000-0000-0000AF040000}"/>
    <cellStyle name="40% - Accent5 2 2 5" xfId="1204" xr:uid="{00000000-0005-0000-0000-0000B0040000}"/>
    <cellStyle name="40% - Accent5 2 2 5 2" xfId="1205" xr:uid="{00000000-0005-0000-0000-0000B1040000}"/>
    <cellStyle name="40% - Accent5 2 2 6" xfId="1206" xr:uid="{00000000-0005-0000-0000-0000B2040000}"/>
    <cellStyle name="40% - Accent5 2 2 6 2" xfId="1207" xr:uid="{00000000-0005-0000-0000-0000B3040000}"/>
    <cellStyle name="40% - Accent5 2 2 7" xfId="1208" xr:uid="{00000000-0005-0000-0000-0000B4040000}"/>
    <cellStyle name="40% - Accent5 2 2 7 2" xfId="1209" xr:uid="{00000000-0005-0000-0000-0000B5040000}"/>
    <cellStyle name="40% - Accent5 2 2 8" xfId="1210" xr:uid="{00000000-0005-0000-0000-0000B6040000}"/>
    <cellStyle name="40% - Accent5 2 2 8 2" xfId="1211" xr:uid="{00000000-0005-0000-0000-0000B7040000}"/>
    <cellStyle name="40% - Accent5 2 2 9" xfId="1212" xr:uid="{00000000-0005-0000-0000-0000B8040000}"/>
    <cellStyle name="40% - Accent5 2 2 9 2" xfId="1213" xr:uid="{00000000-0005-0000-0000-0000B9040000}"/>
    <cellStyle name="40% - Accent5 2 2_(1) Control" xfId="1214" xr:uid="{00000000-0005-0000-0000-0000BA040000}"/>
    <cellStyle name="40% - Accent5 2 3" xfId="1215" xr:uid="{00000000-0005-0000-0000-0000BB040000}"/>
    <cellStyle name="40% - Accent5 2 3 2" xfId="1216" xr:uid="{00000000-0005-0000-0000-0000BC040000}"/>
    <cellStyle name="40% - Accent5 2 3 2 2" xfId="1217" xr:uid="{00000000-0005-0000-0000-0000BD040000}"/>
    <cellStyle name="40% - Accent5 2 3 2_(1a) Income Statement YTD" xfId="1218" xr:uid="{00000000-0005-0000-0000-0000BE040000}"/>
    <cellStyle name="40% - Accent5 2 3 3" xfId="1219" xr:uid="{00000000-0005-0000-0000-0000BF040000}"/>
    <cellStyle name="40% - Accent5 2 3 4" xfId="1220" xr:uid="{00000000-0005-0000-0000-0000C0040000}"/>
    <cellStyle name="40% - Accent5 2 3 4 2" xfId="1221" xr:uid="{00000000-0005-0000-0000-0000C1040000}"/>
    <cellStyle name="40% - Accent5 2 3 5" xfId="1222" xr:uid="{00000000-0005-0000-0000-0000C2040000}"/>
    <cellStyle name="40% - Accent5 2 3_(1) Control" xfId="1223" xr:uid="{00000000-0005-0000-0000-0000C3040000}"/>
    <cellStyle name="40% - Accent5 2 4" xfId="1224" xr:uid="{00000000-0005-0000-0000-0000C4040000}"/>
    <cellStyle name="40% - Accent5 2 4 2" xfId="1225" xr:uid="{00000000-0005-0000-0000-0000C5040000}"/>
    <cellStyle name="40% - Accent5 2 4 2 2" xfId="1226" xr:uid="{00000000-0005-0000-0000-0000C6040000}"/>
    <cellStyle name="40% - Accent5 2 4 3" xfId="1227" xr:uid="{00000000-0005-0000-0000-0000C7040000}"/>
    <cellStyle name="40% - Accent5 2 4 3 2" xfId="1228" xr:uid="{00000000-0005-0000-0000-0000C8040000}"/>
    <cellStyle name="40% - Accent5 2 4 4" xfId="1229" xr:uid="{00000000-0005-0000-0000-0000C9040000}"/>
    <cellStyle name="40% - Accent5 2 4_(1a) Income Statement YTD" xfId="1230" xr:uid="{00000000-0005-0000-0000-0000CA040000}"/>
    <cellStyle name="40% - Accent5 2 5" xfId="1231" xr:uid="{00000000-0005-0000-0000-0000CB040000}"/>
    <cellStyle name="40% - Accent5 2 5 2" xfId="1232" xr:uid="{00000000-0005-0000-0000-0000CC040000}"/>
    <cellStyle name="40% - Accent5 2 5_Sheet4" xfId="1233" xr:uid="{00000000-0005-0000-0000-0000CD040000}"/>
    <cellStyle name="40% - Accent5 2 6" xfId="1234" xr:uid="{00000000-0005-0000-0000-0000CE040000}"/>
    <cellStyle name="40% - Accent5 2 6 2" xfId="1235" xr:uid="{00000000-0005-0000-0000-0000CF040000}"/>
    <cellStyle name="40% - Accent5 2_(1) Control" xfId="1236" xr:uid="{00000000-0005-0000-0000-0000D0040000}"/>
    <cellStyle name="40% - Accent5 3" xfId="1237" xr:uid="{00000000-0005-0000-0000-0000D1040000}"/>
    <cellStyle name="40% - Accent5 3 2" xfId="1238" xr:uid="{00000000-0005-0000-0000-0000D2040000}"/>
    <cellStyle name="40% - Accent5 3 2 2" xfId="1239" xr:uid="{00000000-0005-0000-0000-0000D3040000}"/>
    <cellStyle name="40% - Accent5 3 2 2 2" xfId="1240" xr:uid="{00000000-0005-0000-0000-0000D4040000}"/>
    <cellStyle name="40% - Accent5 3 2 2_(1a) Income Statement YTD" xfId="1241" xr:uid="{00000000-0005-0000-0000-0000D5040000}"/>
    <cellStyle name="40% - Accent5 3 2 3" xfId="1242" xr:uid="{00000000-0005-0000-0000-0000D6040000}"/>
    <cellStyle name="40% - Accent5 3 2_(1) Control" xfId="1243" xr:uid="{00000000-0005-0000-0000-0000D7040000}"/>
    <cellStyle name="40% - Accent5 3 3" xfId="1244" xr:uid="{00000000-0005-0000-0000-0000D8040000}"/>
    <cellStyle name="40% - Accent5 3 3 2" xfId="1245" xr:uid="{00000000-0005-0000-0000-0000D9040000}"/>
    <cellStyle name="40% - Accent5 3 3_(1a) Income Statement YTD" xfId="1246" xr:uid="{00000000-0005-0000-0000-0000DA040000}"/>
    <cellStyle name="40% - Accent5 3 4" xfId="1247" xr:uid="{00000000-0005-0000-0000-0000DB040000}"/>
    <cellStyle name="40% - Accent5 3_(1) Control" xfId="1248" xr:uid="{00000000-0005-0000-0000-0000DC040000}"/>
    <cellStyle name="40% - Accent5 4" xfId="1249" xr:uid="{00000000-0005-0000-0000-0000DD040000}"/>
    <cellStyle name="40% - Accent5 4 2" xfId="1250" xr:uid="{00000000-0005-0000-0000-0000DE040000}"/>
    <cellStyle name="40% - Accent5 4 2 2" xfId="1251" xr:uid="{00000000-0005-0000-0000-0000DF040000}"/>
    <cellStyle name="40% - Accent5 4 2 2 2" xfId="1252" xr:uid="{00000000-0005-0000-0000-0000E0040000}"/>
    <cellStyle name="40% - Accent5 4 2 2_(1a) Income Statement YTD" xfId="1253" xr:uid="{00000000-0005-0000-0000-0000E1040000}"/>
    <cellStyle name="40% - Accent5 4 2 3" xfId="1254" xr:uid="{00000000-0005-0000-0000-0000E2040000}"/>
    <cellStyle name="40% - Accent5 4 2 4" xfId="1255" xr:uid="{00000000-0005-0000-0000-0000E3040000}"/>
    <cellStyle name="40% - Accent5 4 2_(1a) Income Statement YTD" xfId="1256" xr:uid="{00000000-0005-0000-0000-0000E4040000}"/>
    <cellStyle name="40% - Accent5 4 3" xfId="1257" xr:uid="{00000000-0005-0000-0000-0000E5040000}"/>
    <cellStyle name="40% - Accent5 4 3 2" xfId="1258" xr:uid="{00000000-0005-0000-0000-0000E6040000}"/>
    <cellStyle name="40% - Accent5 4 3_(1a) Income Statement YTD" xfId="1259" xr:uid="{00000000-0005-0000-0000-0000E7040000}"/>
    <cellStyle name="40% - Accent5 4 4" xfId="1260" xr:uid="{00000000-0005-0000-0000-0000E8040000}"/>
    <cellStyle name="40% - Accent5 4 5" xfId="1261" xr:uid="{00000000-0005-0000-0000-0000E9040000}"/>
    <cellStyle name="40% - Accent5 4 6" xfId="1262" xr:uid="{00000000-0005-0000-0000-0000EA040000}"/>
    <cellStyle name="40% - Accent5 4_(1) Control" xfId="1263" xr:uid="{00000000-0005-0000-0000-0000EB040000}"/>
    <cellStyle name="40% - Accent5 5" xfId="1264" xr:uid="{00000000-0005-0000-0000-0000EC040000}"/>
    <cellStyle name="40% - Accent5 5 2" xfId="1265" xr:uid="{00000000-0005-0000-0000-0000ED040000}"/>
    <cellStyle name="40% - Accent5 5 2 2" xfId="1266" xr:uid="{00000000-0005-0000-0000-0000EE040000}"/>
    <cellStyle name="40% - Accent5 5 2 2 2" xfId="1267" xr:uid="{00000000-0005-0000-0000-0000EF040000}"/>
    <cellStyle name="40% - Accent5 5 2 2_(1a) Income Statement YTD" xfId="1268" xr:uid="{00000000-0005-0000-0000-0000F0040000}"/>
    <cellStyle name="40% - Accent5 5 2 3" xfId="1269" xr:uid="{00000000-0005-0000-0000-0000F1040000}"/>
    <cellStyle name="40% - Accent5 5 2_(1a) Income Statement YTD" xfId="1270" xr:uid="{00000000-0005-0000-0000-0000F2040000}"/>
    <cellStyle name="40% - Accent5 5 3" xfId="1271" xr:uid="{00000000-0005-0000-0000-0000F3040000}"/>
    <cellStyle name="40% - Accent5 5 3 2" xfId="1272" xr:uid="{00000000-0005-0000-0000-0000F4040000}"/>
    <cellStyle name="40% - Accent5 5 3_(1a) Income Statement YTD" xfId="1273" xr:uid="{00000000-0005-0000-0000-0000F5040000}"/>
    <cellStyle name="40% - Accent5 5 4" xfId="1274" xr:uid="{00000000-0005-0000-0000-0000F6040000}"/>
    <cellStyle name="40% - Accent5 5_(1a) Income Statement YTD" xfId="1275" xr:uid="{00000000-0005-0000-0000-0000F7040000}"/>
    <cellStyle name="40% - Accent5 6" xfId="1276" xr:uid="{00000000-0005-0000-0000-0000F8040000}"/>
    <cellStyle name="40% - Accent5 6 2" xfId="1277" xr:uid="{00000000-0005-0000-0000-0000F9040000}"/>
    <cellStyle name="40% - Accent5 6 2 2" xfId="1278" xr:uid="{00000000-0005-0000-0000-0000FA040000}"/>
    <cellStyle name="40% - Accent5 6 2 2 2" xfId="1279" xr:uid="{00000000-0005-0000-0000-0000FB040000}"/>
    <cellStyle name="40% - Accent5 6 2 2_(1a) Income Statement YTD" xfId="1280" xr:uid="{00000000-0005-0000-0000-0000FC040000}"/>
    <cellStyle name="40% - Accent5 6 2 3" xfId="1281" xr:uid="{00000000-0005-0000-0000-0000FD040000}"/>
    <cellStyle name="40% - Accent5 6 2_(1a) Income Statement YTD" xfId="1282" xr:uid="{00000000-0005-0000-0000-0000FE040000}"/>
    <cellStyle name="40% - Accent5 6 3" xfId="1283" xr:uid="{00000000-0005-0000-0000-0000FF040000}"/>
    <cellStyle name="40% - Accent5 6 3 2" xfId="1284" xr:uid="{00000000-0005-0000-0000-000000050000}"/>
    <cellStyle name="40% - Accent5 6 3_(1a) Income Statement YTD" xfId="1285" xr:uid="{00000000-0005-0000-0000-000001050000}"/>
    <cellStyle name="40% - Accent5 6 4" xfId="1286" xr:uid="{00000000-0005-0000-0000-000002050000}"/>
    <cellStyle name="40% - Accent5 6_(1a) Income Statement YTD" xfId="1287" xr:uid="{00000000-0005-0000-0000-000003050000}"/>
    <cellStyle name="40% - Accent5 7" xfId="1288" xr:uid="{00000000-0005-0000-0000-000004050000}"/>
    <cellStyle name="40% - Accent5 7 2" xfId="1289" xr:uid="{00000000-0005-0000-0000-000005050000}"/>
    <cellStyle name="40% - Accent5 7 2 2" xfId="1290" xr:uid="{00000000-0005-0000-0000-000006050000}"/>
    <cellStyle name="40% - Accent5 7 2 2 2" xfId="1291" xr:uid="{00000000-0005-0000-0000-000007050000}"/>
    <cellStyle name="40% - Accent5 7 2 2_(1a) Income Statement YTD" xfId="1292" xr:uid="{00000000-0005-0000-0000-000008050000}"/>
    <cellStyle name="40% - Accent5 7 2 3" xfId="1293" xr:uid="{00000000-0005-0000-0000-000009050000}"/>
    <cellStyle name="40% - Accent5 7 2_(1a) Income Statement YTD" xfId="1294" xr:uid="{00000000-0005-0000-0000-00000A050000}"/>
    <cellStyle name="40% - Accent5 7 3" xfId="1295" xr:uid="{00000000-0005-0000-0000-00000B050000}"/>
    <cellStyle name="40% - Accent5 7 3 2" xfId="1296" xr:uid="{00000000-0005-0000-0000-00000C050000}"/>
    <cellStyle name="40% - Accent5 7 3_(1a) Income Statement YTD" xfId="1297" xr:uid="{00000000-0005-0000-0000-00000D050000}"/>
    <cellStyle name="40% - Accent5 7 4" xfId="1298" xr:uid="{00000000-0005-0000-0000-00000E050000}"/>
    <cellStyle name="40% - Accent5 7_(1a) Income Statement YTD" xfId="1299" xr:uid="{00000000-0005-0000-0000-00000F050000}"/>
    <cellStyle name="40% - Accent5 8" xfId="1300" xr:uid="{00000000-0005-0000-0000-000010050000}"/>
    <cellStyle name="40% - Accent5 8 2" xfId="1301" xr:uid="{00000000-0005-0000-0000-000011050000}"/>
    <cellStyle name="40% - Accent5 8_(1a) Income Statement YTD" xfId="1302" xr:uid="{00000000-0005-0000-0000-000012050000}"/>
    <cellStyle name="40% - Accent5 9" xfId="1303" xr:uid="{00000000-0005-0000-0000-000013050000}"/>
    <cellStyle name="40% - Accent6 2" xfId="1304" xr:uid="{00000000-0005-0000-0000-000014050000}"/>
    <cellStyle name="40% - Accent6 2 2" xfId="1305" xr:uid="{00000000-0005-0000-0000-000015050000}"/>
    <cellStyle name="40% - Accent6 2 2 10" xfId="1306" xr:uid="{00000000-0005-0000-0000-000016050000}"/>
    <cellStyle name="40% - Accent6 2 2 11" xfId="1307" xr:uid="{00000000-0005-0000-0000-000017050000}"/>
    <cellStyle name="40% - Accent6 2 2 2" xfId="1308" xr:uid="{00000000-0005-0000-0000-000018050000}"/>
    <cellStyle name="40% - Accent6 2 2 2 2" xfId="1309" xr:uid="{00000000-0005-0000-0000-000019050000}"/>
    <cellStyle name="40% - Accent6 2 2 2 2 2" xfId="1310" xr:uid="{00000000-0005-0000-0000-00001A050000}"/>
    <cellStyle name="40% - Accent6 2 2 2 2_(1a) Income Statement YTD" xfId="1311" xr:uid="{00000000-0005-0000-0000-00001B050000}"/>
    <cellStyle name="40% - Accent6 2 2 2 3" xfId="1312" xr:uid="{00000000-0005-0000-0000-00001C050000}"/>
    <cellStyle name="40% - Accent6 2 2 2 3 2" xfId="1313" xr:uid="{00000000-0005-0000-0000-00001D050000}"/>
    <cellStyle name="40% - Accent6 2 2 2 4" xfId="1314" xr:uid="{00000000-0005-0000-0000-00001E050000}"/>
    <cellStyle name="40% - Accent6 2 2 2 4 2" xfId="1315" xr:uid="{00000000-0005-0000-0000-00001F050000}"/>
    <cellStyle name="40% - Accent6 2 2 2 5" xfId="1316" xr:uid="{00000000-0005-0000-0000-000020050000}"/>
    <cellStyle name="40% - Accent6 2 2 2_(1) Control" xfId="1317" xr:uid="{00000000-0005-0000-0000-000021050000}"/>
    <cellStyle name="40% - Accent6 2 2 3" xfId="1318" xr:uid="{00000000-0005-0000-0000-000022050000}"/>
    <cellStyle name="40% - Accent6 2 2 3 2" xfId="1319" xr:uid="{00000000-0005-0000-0000-000023050000}"/>
    <cellStyle name="40% - Accent6 2 2 3_(1a) Income Statement YTD" xfId="1320" xr:uid="{00000000-0005-0000-0000-000024050000}"/>
    <cellStyle name="40% - Accent6 2 2 4" xfId="1321" xr:uid="{00000000-0005-0000-0000-000025050000}"/>
    <cellStyle name="40% - Accent6 2 2 5" xfId="1322" xr:uid="{00000000-0005-0000-0000-000026050000}"/>
    <cellStyle name="40% - Accent6 2 2 5 2" xfId="1323" xr:uid="{00000000-0005-0000-0000-000027050000}"/>
    <cellStyle name="40% - Accent6 2 2 6" xfId="1324" xr:uid="{00000000-0005-0000-0000-000028050000}"/>
    <cellStyle name="40% - Accent6 2 2 6 2" xfId="1325" xr:uid="{00000000-0005-0000-0000-000029050000}"/>
    <cellStyle name="40% - Accent6 2 2 7" xfId="1326" xr:uid="{00000000-0005-0000-0000-00002A050000}"/>
    <cellStyle name="40% - Accent6 2 2 7 2" xfId="1327" xr:uid="{00000000-0005-0000-0000-00002B050000}"/>
    <cellStyle name="40% - Accent6 2 2 8" xfId="1328" xr:uid="{00000000-0005-0000-0000-00002C050000}"/>
    <cellStyle name="40% - Accent6 2 2 8 2" xfId="1329" xr:uid="{00000000-0005-0000-0000-00002D050000}"/>
    <cellStyle name="40% - Accent6 2 2 9" xfId="1330" xr:uid="{00000000-0005-0000-0000-00002E050000}"/>
    <cellStyle name="40% - Accent6 2 2 9 2" xfId="1331" xr:uid="{00000000-0005-0000-0000-00002F050000}"/>
    <cellStyle name="40% - Accent6 2 2_(1) Control" xfId="1332" xr:uid="{00000000-0005-0000-0000-000030050000}"/>
    <cellStyle name="40% - Accent6 2 3" xfId="1333" xr:uid="{00000000-0005-0000-0000-000031050000}"/>
    <cellStyle name="40% - Accent6 2 3 2" xfId="1334" xr:uid="{00000000-0005-0000-0000-000032050000}"/>
    <cellStyle name="40% - Accent6 2 3 2 2" xfId="1335" xr:uid="{00000000-0005-0000-0000-000033050000}"/>
    <cellStyle name="40% - Accent6 2 3 2_(1a) Income Statement YTD" xfId="1336" xr:uid="{00000000-0005-0000-0000-000034050000}"/>
    <cellStyle name="40% - Accent6 2 3 3" xfId="1337" xr:uid="{00000000-0005-0000-0000-000035050000}"/>
    <cellStyle name="40% - Accent6 2 3 4" xfId="1338" xr:uid="{00000000-0005-0000-0000-000036050000}"/>
    <cellStyle name="40% - Accent6 2 3 4 2" xfId="1339" xr:uid="{00000000-0005-0000-0000-000037050000}"/>
    <cellStyle name="40% - Accent6 2 3 5" xfId="1340" xr:uid="{00000000-0005-0000-0000-000038050000}"/>
    <cellStyle name="40% - Accent6 2 3_(1) Control" xfId="1341" xr:uid="{00000000-0005-0000-0000-000039050000}"/>
    <cellStyle name="40% - Accent6 2 4" xfId="1342" xr:uid="{00000000-0005-0000-0000-00003A050000}"/>
    <cellStyle name="40% - Accent6 2 4 2" xfId="1343" xr:uid="{00000000-0005-0000-0000-00003B050000}"/>
    <cellStyle name="40% - Accent6 2 4 2 2" xfId="1344" xr:uid="{00000000-0005-0000-0000-00003C050000}"/>
    <cellStyle name="40% - Accent6 2 4 3" xfId="1345" xr:uid="{00000000-0005-0000-0000-00003D050000}"/>
    <cellStyle name="40% - Accent6 2 4 3 2" xfId="1346" xr:uid="{00000000-0005-0000-0000-00003E050000}"/>
    <cellStyle name="40% - Accent6 2 4 4" xfId="1347" xr:uid="{00000000-0005-0000-0000-00003F050000}"/>
    <cellStyle name="40% - Accent6 2 4_(1a) Income Statement YTD" xfId="1348" xr:uid="{00000000-0005-0000-0000-000040050000}"/>
    <cellStyle name="40% - Accent6 2 5" xfId="1349" xr:uid="{00000000-0005-0000-0000-000041050000}"/>
    <cellStyle name="40% - Accent6 2 5 2" xfId="1350" xr:uid="{00000000-0005-0000-0000-000042050000}"/>
    <cellStyle name="40% - Accent6 2 5_Sheet4" xfId="1351" xr:uid="{00000000-0005-0000-0000-000043050000}"/>
    <cellStyle name="40% - Accent6 2 6" xfId="1352" xr:uid="{00000000-0005-0000-0000-000044050000}"/>
    <cellStyle name="40% - Accent6 2 6 2" xfId="1353" xr:uid="{00000000-0005-0000-0000-000045050000}"/>
    <cellStyle name="40% - Accent6 2_(1) Control" xfId="1354" xr:uid="{00000000-0005-0000-0000-000046050000}"/>
    <cellStyle name="40% - Accent6 3" xfId="1355" xr:uid="{00000000-0005-0000-0000-000047050000}"/>
    <cellStyle name="40% - Accent6 3 2" xfId="1356" xr:uid="{00000000-0005-0000-0000-000048050000}"/>
    <cellStyle name="40% - Accent6 3 2 2" xfId="1357" xr:uid="{00000000-0005-0000-0000-000049050000}"/>
    <cellStyle name="40% - Accent6 3 2 2 2" xfId="1358" xr:uid="{00000000-0005-0000-0000-00004A050000}"/>
    <cellStyle name="40% - Accent6 3 2 2_(1a) Income Statement YTD" xfId="1359" xr:uid="{00000000-0005-0000-0000-00004B050000}"/>
    <cellStyle name="40% - Accent6 3 2 3" xfId="1360" xr:uid="{00000000-0005-0000-0000-00004C050000}"/>
    <cellStyle name="40% - Accent6 3 2_(1) Control" xfId="1361" xr:uid="{00000000-0005-0000-0000-00004D050000}"/>
    <cellStyle name="40% - Accent6 3 3" xfId="1362" xr:uid="{00000000-0005-0000-0000-00004E050000}"/>
    <cellStyle name="40% - Accent6 3 3 2" xfId="1363" xr:uid="{00000000-0005-0000-0000-00004F050000}"/>
    <cellStyle name="40% - Accent6 3 3_(1a) Income Statement YTD" xfId="1364" xr:uid="{00000000-0005-0000-0000-000050050000}"/>
    <cellStyle name="40% - Accent6 3 4" xfId="1365" xr:uid="{00000000-0005-0000-0000-000051050000}"/>
    <cellStyle name="40% - Accent6 3_(1) Control" xfId="1366" xr:uid="{00000000-0005-0000-0000-000052050000}"/>
    <cellStyle name="40% - Accent6 4" xfId="1367" xr:uid="{00000000-0005-0000-0000-000053050000}"/>
    <cellStyle name="40% - Accent6 4 2" xfId="1368" xr:uid="{00000000-0005-0000-0000-000054050000}"/>
    <cellStyle name="40% - Accent6 4 2 2" xfId="1369" xr:uid="{00000000-0005-0000-0000-000055050000}"/>
    <cellStyle name="40% - Accent6 4 2 2 2" xfId="1370" xr:uid="{00000000-0005-0000-0000-000056050000}"/>
    <cellStyle name="40% - Accent6 4 2 2_(1a) Income Statement YTD" xfId="1371" xr:uid="{00000000-0005-0000-0000-000057050000}"/>
    <cellStyle name="40% - Accent6 4 2 3" xfId="1372" xr:uid="{00000000-0005-0000-0000-000058050000}"/>
    <cellStyle name="40% - Accent6 4 2 4" xfId="1373" xr:uid="{00000000-0005-0000-0000-000059050000}"/>
    <cellStyle name="40% - Accent6 4 2_(1a) Income Statement YTD" xfId="1374" xr:uid="{00000000-0005-0000-0000-00005A050000}"/>
    <cellStyle name="40% - Accent6 4 3" xfId="1375" xr:uid="{00000000-0005-0000-0000-00005B050000}"/>
    <cellStyle name="40% - Accent6 4 3 2" xfId="1376" xr:uid="{00000000-0005-0000-0000-00005C050000}"/>
    <cellStyle name="40% - Accent6 4 3_(1a) Income Statement YTD" xfId="1377" xr:uid="{00000000-0005-0000-0000-00005D050000}"/>
    <cellStyle name="40% - Accent6 4 4" xfId="1378" xr:uid="{00000000-0005-0000-0000-00005E050000}"/>
    <cellStyle name="40% - Accent6 4 5" xfId="1379" xr:uid="{00000000-0005-0000-0000-00005F050000}"/>
    <cellStyle name="40% - Accent6 4 6" xfId="1380" xr:uid="{00000000-0005-0000-0000-000060050000}"/>
    <cellStyle name="40% - Accent6 4_(1) Control" xfId="1381" xr:uid="{00000000-0005-0000-0000-000061050000}"/>
    <cellStyle name="40% - Accent6 5" xfId="1382" xr:uid="{00000000-0005-0000-0000-000062050000}"/>
    <cellStyle name="40% - Accent6 5 2" xfId="1383" xr:uid="{00000000-0005-0000-0000-000063050000}"/>
    <cellStyle name="40% - Accent6 5 2 2" xfId="1384" xr:uid="{00000000-0005-0000-0000-000064050000}"/>
    <cellStyle name="40% - Accent6 5 2 2 2" xfId="1385" xr:uid="{00000000-0005-0000-0000-000065050000}"/>
    <cellStyle name="40% - Accent6 5 2 2_(1a) Income Statement YTD" xfId="1386" xr:uid="{00000000-0005-0000-0000-000066050000}"/>
    <cellStyle name="40% - Accent6 5 2 3" xfId="1387" xr:uid="{00000000-0005-0000-0000-000067050000}"/>
    <cellStyle name="40% - Accent6 5 2_(1a) Income Statement YTD" xfId="1388" xr:uid="{00000000-0005-0000-0000-000068050000}"/>
    <cellStyle name="40% - Accent6 5 3" xfId="1389" xr:uid="{00000000-0005-0000-0000-000069050000}"/>
    <cellStyle name="40% - Accent6 5 3 2" xfId="1390" xr:uid="{00000000-0005-0000-0000-00006A050000}"/>
    <cellStyle name="40% - Accent6 5 3_(1a) Income Statement YTD" xfId="1391" xr:uid="{00000000-0005-0000-0000-00006B050000}"/>
    <cellStyle name="40% - Accent6 5 4" xfId="1392" xr:uid="{00000000-0005-0000-0000-00006C050000}"/>
    <cellStyle name="40% - Accent6 5_(1a) Income Statement YTD" xfId="1393" xr:uid="{00000000-0005-0000-0000-00006D050000}"/>
    <cellStyle name="40% - Accent6 6" xfId="1394" xr:uid="{00000000-0005-0000-0000-00006E050000}"/>
    <cellStyle name="40% - Accent6 6 2" xfId="1395" xr:uid="{00000000-0005-0000-0000-00006F050000}"/>
    <cellStyle name="40% - Accent6 6 2 2" xfId="1396" xr:uid="{00000000-0005-0000-0000-000070050000}"/>
    <cellStyle name="40% - Accent6 6 2 2 2" xfId="1397" xr:uid="{00000000-0005-0000-0000-000071050000}"/>
    <cellStyle name="40% - Accent6 6 2 2_(1a) Income Statement YTD" xfId="1398" xr:uid="{00000000-0005-0000-0000-000072050000}"/>
    <cellStyle name="40% - Accent6 6 2 3" xfId="1399" xr:uid="{00000000-0005-0000-0000-000073050000}"/>
    <cellStyle name="40% - Accent6 6 2_(1a) Income Statement YTD" xfId="1400" xr:uid="{00000000-0005-0000-0000-000074050000}"/>
    <cellStyle name="40% - Accent6 6 3" xfId="1401" xr:uid="{00000000-0005-0000-0000-000075050000}"/>
    <cellStyle name="40% - Accent6 6 3 2" xfId="1402" xr:uid="{00000000-0005-0000-0000-000076050000}"/>
    <cellStyle name="40% - Accent6 6 3_(1a) Income Statement YTD" xfId="1403" xr:uid="{00000000-0005-0000-0000-000077050000}"/>
    <cellStyle name="40% - Accent6 6 4" xfId="1404" xr:uid="{00000000-0005-0000-0000-000078050000}"/>
    <cellStyle name="40% - Accent6 6_(1a) Income Statement YTD" xfId="1405" xr:uid="{00000000-0005-0000-0000-000079050000}"/>
    <cellStyle name="40% - Accent6 7" xfId="1406" xr:uid="{00000000-0005-0000-0000-00007A050000}"/>
    <cellStyle name="40% - Accent6 7 2" xfId="1407" xr:uid="{00000000-0005-0000-0000-00007B050000}"/>
    <cellStyle name="40% - Accent6 7 2 2" xfId="1408" xr:uid="{00000000-0005-0000-0000-00007C050000}"/>
    <cellStyle name="40% - Accent6 7 2 2 2" xfId="1409" xr:uid="{00000000-0005-0000-0000-00007D050000}"/>
    <cellStyle name="40% - Accent6 7 2 2_(1a) Income Statement YTD" xfId="1410" xr:uid="{00000000-0005-0000-0000-00007E050000}"/>
    <cellStyle name="40% - Accent6 7 2 3" xfId="1411" xr:uid="{00000000-0005-0000-0000-00007F050000}"/>
    <cellStyle name="40% - Accent6 7 2_(1a) Income Statement YTD" xfId="1412" xr:uid="{00000000-0005-0000-0000-000080050000}"/>
    <cellStyle name="40% - Accent6 7 3" xfId="1413" xr:uid="{00000000-0005-0000-0000-000081050000}"/>
    <cellStyle name="40% - Accent6 7 3 2" xfId="1414" xr:uid="{00000000-0005-0000-0000-000082050000}"/>
    <cellStyle name="40% - Accent6 7 3_(1a) Income Statement YTD" xfId="1415" xr:uid="{00000000-0005-0000-0000-000083050000}"/>
    <cellStyle name="40% - Accent6 7 4" xfId="1416" xr:uid="{00000000-0005-0000-0000-000084050000}"/>
    <cellStyle name="40% - Accent6 7_(1a) Income Statement YTD" xfId="1417" xr:uid="{00000000-0005-0000-0000-000085050000}"/>
    <cellStyle name="40% - Accent6 8" xfId="1418" xr:uid="{00000000-0005-0000-0000-000086050000}"/>
    <cellStyle name="40% - Accent6 8 2" xfId="1419" xr:uid="{00000000-0005-0000-0000-000087050000}"/>
    <cellStyle name="40% - Accent6 8_(1a) Income Statement YTD" xfId="1420" xr:uid="{00000000-0005-0000-0000-000088050000}"/>
    <cellStyle name="40% - Accent6 9" xfId="1421" xr:uid="{00000000-0005-0000-0000-000089050000}"/>
    <cellStyle name="60% - Accent1 2" xfId="1422" xr:uid="{00000000-0005-0000-0000-00008A050000}"/>
    <cellStyle name="60% - Accent1 2 2" xfId="1423" xr:uid="{00000000-0005-0000-0000-00008B050000}"/>
    <cellStyle name="60% - Accent1 2 2 2" xfId="1424" xr:uid="{00000000-0005-0000-0000-00008C050000}"/>
    <cellStyle name="60% - Accent1 2 2 2 2" xfId="1425" xr:uid="{00000000-0005-0000-0000-00008D050000}"/>
    <cellStyle name="60% - Accent1 2 2 3" xfId="1426" xr:uid="{00000000-0005-0000-0000-00008E050000}"/>
    <cellStyle name="60% - Accent1 2 2_(1) Control" xfId="1427" xr:uid="{00000000-0005-0000-0000-00008F050000}"/>
    <cellStyle name="60% - Accent1 2 3" xfId="1428" xr:uid="{00000000-0005-0000-0000-000090050000}"/>
    <cellStyle name="60% - Accent1 2 4" xfId="1429" xr:uid="{00000000-0005-0000-0000-000091050000}"/>
    <cellStyle name="60% - Accent1 2 5" xfId="1430" xr:uid="{00000000-0005-0000-0000-000092050000}"/>
    <cellStyle name="60% - Accent1 2_(1) Control" xfId="1431" xr:uid="{00000000-0005-0000-0000-000093050000}"/>
    <cellStyle name="60% - Accent1 3" xfId="1432" xr:uid="{00000000-0005-0000-0000-000094050000}"/>
    <cellStyle name="60% - Accent1 3 2" xfId="1433" xr:uid="{00000000-0005-0000-0000-000095050000}"/>
    <cellStyle name="60% - Accent1 3 3" xfId="1434" xr:uid="{00000000-0005-0000-0000-000096050000}"/>
    <cellStyle name="60% - Accent1 3 4" xfId="1435" xr:uid="{00000000-0005-0000-0000-000097050000}"/>
    <cellStyle name="60% - Accent1 3_(1a) Income Statement YTD" xfId="1436" xr:uid="{00000000-0005-0000-0000-000098050000}"/>
    <cellStyle name="60% - Accent1 4" xfId="1437" xr:uid="{00000000-0005-0000-0000-000099050000}"/>
    <cellStyle name="60% - Accent1 4 2" xfId="1438" xr:uid="{00000000-0005-0000-0000-00009A050000}"/>
    <cellStyle name="60% - Accent1 4 3" xfId="1439" xr:uid="{00000000-0005-0000-0000-00009B050000}"/>
    <cellStyle name="60% - Accent1 4 4" xfId="1440" xr:uid="{00000000-0005-0000-0000-00009C050000}"/>
    <cellStyle name="60% - Accent1 4 5" xfId="1441" xr:uid="{00000000-0005-0000-0000-00009D050000}"/>
    <cellStyle name="60% - Accent1 4_(1a) Income Statement YTD" xfId="1442" xr:uid="{00000000-0005-0000-0000-00009E050000}"/>
    <cellStyle name="60% - Accent1 5" xfId="1443" xr:uid="{00000000-0005-0000-0000-00009F050000}"/>
    <cellStyle name="60% - Accent1 5 2" xfId="1444" xr:uid="{00000000-0005-0000-0000-0000A0050000}"/>
    <cellStyle name="60% - Accent1 5 3" xfId="1445" xr:uid="{00000000-0005-0000-0000-0000A1050000}"/>
    <cellStyle name="60% - Accent1 5 4" xfId="1446" xr:uid="{00000000-0005-0000-0000-0000A2050000}"/>
    <cellStyle name="60% - Accent1 6" xfId="1447" xr:uid="{00000000-0005-0000-0000-0000A3050000}"/>
    <cellStyle name="60% - Accent1 6 2" xfId="1448" xr:uid="{00000000-0005-0000-0000-0000A4050000}"/>
    <cellStyle name="60% - Accent1 6 3" xfId="1449" xr:uid="{00000000-0005-0000-0000-0000A5050000}"/>
    <cellStyle name="60% - Accent1 7" xfId="1450" xr:uid="{00000000-0005-0000-0000-0000A6050000}"/>
    <cellStyle name="60% - Accent2 2" xfId="1451" xr:uid="{00000000-0005-0000-0000-0000A7050000}"/>
    <cellStyle name="60% - Accent2 2 2" xfId="1452" xr:uid="{00000000-0005-0000-0000-0000A8050000}"/>
    <cellStyle name="60% - Accent2 2 2 2" xfId="1453" xr:uid="{00000000-0005-0000-0000-0000A9050000}"/>
    <cellStyle name="60% - Accent2 2 2 2 2" xfId="1454" xr:uid="{00000000-0005-0000-0000-0000AA050000}"/>
    <cellStyle name="60% - Accent2 2 2 3" xfId="1455" xr:uid="{00000000-0005-0000-0000-0000AB050000}"/>
    <cellStyle name="60% - Accent2 2 2_(1) Control" xfId="1456" xr:uid="{00000000-0005-0000-0000-0000AC050000}"/>
    <cellStyle name="60% - Accent2 2 3" xfId="1457" xr:uid="{00000000-0005-0000-0000-0000AD050000}"/>
    <cellStyle name="60% - Accent2 2 4" xfId="1458" xr:uid="{00000000-0005-0000-0000-0000AE050000}"/>
    <cellStyle name="60% - Accent2 2 5" xfId="1459" xr:uid="{00000000-0005-0000-0000-0000AF050000}"/>
    <cellStyle name="60% - Accent2 2_(1) Control" xfId="1460" xr:uid="{00000000-0005-0000-0000-0000B0050000}"/>
    <cellStyle name="60% - Accent2 3" xfId="1461" xr:uid="{00000000-0005-0000-0000-0000B1050000}"/>
    <cellStyle name="60% - Accent2 3 2" xfId="1462" xr:uid="{00000000-0005-0000-0000-0000B2050000}"/>
    <cellStyle name="60% - Accent2 3 3" xfId="1463" xr:uid="{00000000-0005-0000-0000-0000B3050000}"/>
    <cellStyle name="60% - Accent2 3 4" xfId="1464" xr:uid="{00000000-0005-0000-0000-0000B4050000}"/>
    <cellStyle name="60% - Accent2 3_(1a) Income Statement YTD" xfId="1465" xr:uid="{00000000-0005-0000-0000-0000B5050000}"/>
    <cellStyle name="60% - Accent2 4" xfId="1466" xr:uid="{00000000-0005-0000-0000-0000B6050000}"/>
    <cellStyle name="60% - Accent2 4 2" xfId="1467" xr:uid="{00000000-0005-0000-0000-0000B7050000}"/>
    <cellStyle name="60% - Accent2 4 3" xfId="1468" xr:uid="{00000000-0005-0000-0000-0000B8050000}"/>
    <cellStyle name="60% - Accent2 4 4" xfId="1469" xr:uid="{00000000-0005-0000-0000-0000B9050000}"/>
    <cellStyle name="60% - Accent2 4 5" xfId="1470" xr:uid="{00000000-0005-0000-0000-0000BA050000}"/>
    <cellStyle name="60% - Accent2 4_(1a) Income Statement YTD" xfId="1471" xr:uid="{00000000-0005-0000-0000-0000BB050000}"/>
    <cellStyle name="60% - Accent2 5" xfId="1472" xr:uid="{00000000-0005-0000-0000-0000BC050000}"/>
    <cellStyle name="60% - Accent2 5 2" xfId="1473" xr:uid="{00000000-0005-0000-0000-0000BD050000}"/>
    <cellStyle name="60% - Accent2 5 3" xfId="1474" xr:uid="{00000000-0005-0000-0000-0000BE050000}"/>
    <cellStyle name="60% - Accent2 5 4" xfId="1475" xr:uid="{00000000-0005-0000-0000-0000BF050000}"/>
    <cellStyle name="60% - Accent2 6" xfId="1476" xr:uid="{00000000-0005-0000-0000-0000C0050000}"/>
    <cellStyle name="60% - Accent2 6 2" xfId="1477" xr:uid="{00000000-0005-0000-0000-0000C1050000}"/>
    <cellStyle name="60% - Accent2 6 3" xfId="1478" xr:uid="{00000000-0005-0000-0000-0000C2050000}"/>
    <cellStyle name="60% - Accent2 7" xfId="1479" xr:uid="{00000000-0005-0000-0000-0000C3050000}"/>
    <cellStyle name="60% - Accent3 2" xfId="1480" xr:uid="{00000000-0005-0000-0000-0000C4050000}"/>
    <cellStyle name="60% - Accent3 2 2" xfId="1481" xr:uid="{00000000-0005-0000-0000-0000C5050000}"/>
    <cellStyle name="60% - Accent3 2 2 2" xfId="1482" xr:uid="{00000000-0005-0000-0000-0000C6050000}"/>
    <cellStyle name="60% - Accent3 2 2 2 2" xfId="1483" xr:uid="{00000000-0005-0000-0000-0000C7050000}"/>
    <cellStyle name="60% - Accent3 2 2 3" xfId="1484" xr:uid="{00000000-0005-0000-0000-0000C8050000}"/>
    <cellStyle name="60% - Accent3 2 2_(1) Control" xfId="1485" xr:uid="{00000000-0005-0000-0000-0000C9050000}"/>
    <cellStyle name="60% - Accent3 2 3" xfId="1486" xr:uid="{00000000-0005-0000-0000-0000CA050000}"/>
    <cellStyle name="60% - Accent3 2 4" xfId="1487" xr:uid="{00000000-0005-0000-0000-0000CB050000}"/>
    <cellStyle name="60% - Accent3 2 5" xfId="1488" xr:uid="{00000000-0005-0000-0000-0000CC050000}"/>
    <cellStyle name="60% - Accent3 2_(1) Control" xfId="1489" xr:uid="{00000000-0005-0000-0000-0000CD050000}"/>
    <cellStyle name="60% - Accent3 3" xfId="1490" xr:uid="{00000000-0005-0000-0000-0000CE050000}"/>
    <cellStyle name="60% - Accent3 3 2" xfId="1491" xr:uid="{00000000-0005-0000-0000-0000CF050000}"/>
    <cellStyle name="60% - Accent3 3 3" xfId="1492" xr:uid="{00000000-0005-0000-0000-0000D0050000}"/>
    <cellStyle name="60% - Accent3 3 4" xfId="1493" xr:uid="{00000000-0005-0000-0000-0000D1050000}"/>
    <cellStyle name="60% - Accent3 3_(1a) Income Statement YTD" xfId="1494" xr:uid="{00000000-0005-0000-0000-0000D2050000}"/>
    <cellStyle name="60% - Accent3 4" xfId="1495" xr:uid="{00000000-0005-0000-0000-0000D3050000}"/>
    <cellStyle name="60% - Accent3 4 2" xfId="1496" xr:uid="{00000000-0005-0000-0000-0000D4050000}"/>
    <cellStyle name="60% - Accent3 4 3" xfId="1497" xr:uid="{00000000-0005-0000-0000-0000D5050000}"/>
    <cellStyle name="60% - Accent3 4 4" xfId="1498" xr:uid="{00000000-0005-0000-0000-0000D6050000}"/>
    <cellStyle name="60% - Accent3 4 5" xfId="1499" xr:uid="{00000000-0005-0000-0000-0000D7050000}"/>
    <cellStyle name="60% - Accent3 4_(1a) Income Statement YTD" xfId="1500" xr:uid="{00000000-0005-0000-0000-0000D8050000}"/>
    <cellStyle name="60% - Accent3 5" xfId="1501" xr:uid="{00000000-0005-0000-0000-0000D9050000}"/>
    <cellStyle name="60% - Accent3 5 2" xfId="1502" xr:uid="{00000000-0005-0000-0000-0000DA050000}"/>
    <cellStyle name="60% - Accent3 5 3" xfId="1503" xr:uid="{00000000-0005-0000-0000-0000DB050000}"/>
    <cellStyle name="60% - Accent3 5 4" xfId="1504" xr:uid="{00000000-0005-0000-0000-0000DC050000}"/>
    <cellStyle name="60% - Accent3 6" xfId="1505" xr:uid="{00000000-0005-0000-0000-0000DD050000}"/>
    <cellStyle name="60% - Accent3 6 2" xfId="1506" xr:uid="{00000000-0005-0000-0000-0000DE050000}"/>
    <cellStyle name="60% - Accent3 6 3" xfId="1507" xr:uid="{00000000-0005-0000-0000-0000DF050000}"/>
    <cellStyle name="60% - Accent3 7" xfId="1508" xr:uid="{00000000-0005-0000-0000-0000E0050000}"/>
    <cellStyle name="60% - Accent4 2" xfId="1509" xr:uid="{00000000-0005-0000-0000-0000E1050000}"/>
    <cellStyle name="60% - Accent4 2 2" xfId="1510" xr:uid="{00000000-0005-0000-0000-0000E2050000}"/>
    <cellStyle name="60% - Accent4 2 2 2" xfId="1511" xr:uid="{00000000-0005-0000-0000-0000E3050000}"/>
    <cellStyle name="60% - Accent4 2 2 2 2" xfId="1512" xr:uid="{00000000-0005-0000-0000-0000E4050000}"/>
    <cellStyle name="60% - Accent4 2 2 3" xfId="1513" xr:uid="{00000000-0005-0000-0000-0000E5050000}"/>
    <cellStyle name="60% - Accent4 2 2_(1) Control" xfId="1514" xr:uid="{00000000-0005-0000-0000-0000E6050000}"/>
    <cellStyle name="60% - Accent4 2 3" xfId="1515" xr:uid="{00000000-0005-0000-0000-0000E7050000}"/>
    <cellStyle name="60% - Accent4 2 4" xfId="1516" xr:uid="{00000000-0005-0000-0000-0000E8050000}"/>
    <cellStyle name="60% - Accent4 2 5" xfId="1517" xr:uid="{00000000-0005-0000-0000-0000E9050000}"/>
    <cellStyle name="60% - Accent4 2_(1) Control" xfId="1518" xr:uid="{00000000-0005-0000-0000-0000EA050000}"/>
    <cellStyle name="60% - Accent4 3" xfId="1519" xr:uid="{00000000-0005-0000-0000-0000EB050000}"/>
    <cellStyle name="60% - Accent4 3 2" xfId="1520" xr:uid="{00000000-0005-0000-0000-0000EC050000}"/>
    <cellStyle name="60% - Accent4 3 3" xfId="1521" xr:uid="{00000000-0005-0000-0000-0000ED050000}"/>
    <cellStyle name="60% - Accent4 3 4" xfId="1522" xr:uid="{00000000-0005-0000-0000-0000EE050000}"/>
    <cellStyle name="60% - Accent4 3_(1a) Income Statement YTD" xfId="1523" xr:uid="{00000000-0005-0000-0000-0000EF050000}"/>
    <cellStyle name="60% - Accent4 4" xfId="1524" xr:uid="{00000000-0005-0000-0000-0000F0050000}"/>
    <cellStyle name="60% - Accent4 4 2" xfId="1525" xr:uid="{00000000-0005-0000-0000-0000F1050000}"/>
    <cellStyle name="60% - Accent4 4 3" xfId="1526" xr:uid="{00000000-0005-0000-0000-0000F2050000}"/>
    <cellStyle name="60% - Accent4 4 4" xfId="1527" xr:uid="{00000000-0005-0000-0000-0000F3050000}"/>
    <cellStyle name="60% - Accent4 4 5" xfId="1528" xr:uid="{00000000-0005-0000-0000-0000F4050000}"/>
    <cellStyle name="60% - Accent4 4_(1a) Income Statement YTD" xfId="1529" xr:uid="{00000000-0005-0000-0000-0000F5050000}"/>
    <cellStyle name="60% - Accent4 5" xfId="1530" xr:uid="{00000000-0005-0000-0000-0000F6050000}"/>
    <cellStyle name="60% - Accent4 5 2" xfId="1531" xr:uid="{00000000-0005-0000-0000-0000F7050000}"/>
    <cellStyle name="60% - Accent4 5 3" xfId="1532" xr:uid="{00000000-0005-0000-0000-0000F8050000}"/>
    <cellStyle name="60% - Accent4 5 4" xfId="1533" xr:uid="{00000000-0005-0000-0000-0000F9050000}"/>
    <cellStyle name="60% - Accent4 6" xfId="1534" xr:uid="{00000000-0005-0000-0000-0000FA050000}"/>
    <cellStyle name="60% - Accent4 6 2" xfId="1535" xr:uid="{00000000-0005-0000-0000-0000FB050000}"/>
    <cellStyle name="60% - Accent4 6 3" xfId="1536" xr:uid="{00000000-0005-0000-0000-0000FC050000}"/>
    <cellStyle name="60% - Accent4 7" xfId="1537" xr:uid="{00000000-0005-0000-0000-0000FD050000}"/>
    <cellStyle name="60% - Accent5 2" xfId="1538" xr:uid="{00000000-0005-0000-0000-0000FE050000}"/>
    <cellStyle name="60% - Accent5 2 2" xfId="1539" xr:uid="{00000000-0005-0000-0000-0000FF050000}"/>
    <cellStyle name="60% - Accent5 2 2 2" xfId="1540" xr:uid="{00000000-0005-0000-0000-000000060000}"/>
    <cellStyle name="60% - Accent5 2 2 2 2" xfId="1541" xr:uid="{00000000-0005-0000-0000-000001060000}"/>
    <cellStyle name="60% - Accent5 2 2 3" xfId="1542" xr:uid="{00000000-0005-0000-0000-000002060000}"/>
    <cellStyle name="60% - Accent5 2 2_(1) Control" xfId="1543" xr:uid="{00000000-0005-0000-0000-000003060000}"/>
    <cellStyle name="60% - Accent5 2 3" xfId="1544" xr:uid="{00000000-0005-0000-0000-000004060000}"/>
    <cellStyle name="60% - Accent5 2 4" xfId="1545" xr:uid="{00000000-0005-0000-0000-000005060000}"/>
    <cellStyle name="60% - Accent5 2 5" xfId="1546" xr:uid="{00000000-0005-0000-0000-000006060000}"/>
    <cellStyle name="60% - Accent5 2_(1) Control" xfId="1547" xr:uid="{00000000-0005-0000-0000-000007060000}"/>
    <cellStyle name="60% - Accent5 3" xfId="1548" xr:uid="{00000000-0005-0000-0000-000008060000}"/>
    <cellStyle name="60% - Accent5 3 2" xfId="1549" xr:uid="{00000000-0005-0000-0000-000009060000}"/>
    <cellStyle name="60% - Accent5 3 3" xfId="1550" xr:uid="{00000000-0005-0000-0000-00000A060000}"/>
    <cellStyle name="60% - Accent5 3 4" xfId="1551" xr:uid="{00000000-0005-0000-0000-00000B060000}"/>
    <cellStyle name="60% - Accent5 3_(1a) Income Statement YTD" xfId="1552" xr:uid="{00000000-0005-0000-0000-00000C060000}"/>
    <cellStyle name="60% - Accent5 4" xfId="1553" xr:uid="{00000000-0005-0000-0000-00000D060000}"/>
    <cellStyle name="60% - Accent5 4 2" xfId="1554" xr:uid="{00000000-0005-0000-0000-00000E060000}"/>
    <cellStyle name="60% - Accent5 4 3" xfId="1555" xr:uid="{00000000-0005-0000-0000-00000F060000}"/>
    <cellStyle name="60% - Accent5 4 4" xfId="1556" xr:uid="{00000000-0005-0000-0000-000010060000}"/>
    <cellStyle name="60% - Accent5 4 5" xfId="1557" xr:uid="{00000000-0005-0000-0000-000011060000}"/>
    <cellStyle name="60% - Accent5 4_(1a) Income Statement YTD" xfId="1558" xr:uid="{00000000-0005-0000-0000-000012060000}"/>
    <cellStyle name="60% - Accent5 5" xfId="1559" xr:uid="{00000000-0005-0000-0000-000013060000}"/>
    <cellStyle name="60% - Accent5 5 2" xfId="1560" xr:uid="{00000000-0005-0000-0000-000014060000}"/>
    <cellStyle name="60% - Accent5 5 3" xfId="1561" xr:uid="{00000000-0005-0000-0000-000015060000}"/>
    <cellStyle name="60% - Accent5 5 4" xfId="1562" xr:uid="{00000000-0005-0000-0000-000016060000}"/>
    <cellStyle name="60% - Accent5 6" xfId="1563" xr:uid="{00000000-0005-0000-0000-000017060000}"/>
    <cellStyle name="60% - Accent5 6 2" xfId="1564" xr:uid="{00000000-0005-0000-0000-000018060000}"/>
    <cellStyle name="60% - Accent5 6 3" xfId="1565" xr:uid="{00000000-0005-0000-0000-000019060000}"/>
    <cellStyle name="60% - Accent5 7" xfId="1566" xr:uid="{00000000-0005-0000-0000-00001A060000}"/>
    <cellStyle name="60% - Accent6 2" xfId="1567" xr:uid="{00000000-0005-0000-0000-00001B060000}"/>
    <cellStyle name="60% - Accent6 2 2" xfId="1568" xr:uid="{00000000-0005-0000-0000-00001C060000}"/>
    <cellStyle name="60% - Accent6 2 2 2" xfId="1569" xr:uid="{00000000-0005-0000-0000-00001D060000}"/>
    <cellStyle name="60% - Accent6 2 2 2 2" xfId="1570" xr:uid="{00000000-0005-0000-0000-00001E060000}"/>
    <cellStyle name="60% - Accent6 2 2 3" xfId="1571" xr:uid="{00000000-0005-0000-0000-00001F060000}"/>
    <cellStyle name="60% - Accent6 2 2_(1) Control" xfId="1572" xr:uid="{00000000-0005-0000-0000-000020060000}"/>
    <cellStyle name="60% - Accent6 2 3" xfId="1573" xr:uid="{00000000-0005-0000-0000-000021060000}"/>
    <cellStyle name="60% - Accent6 2 4" xfId="1574" xr:uid="{00000000-0005-0000-0000-000022060000}"/>
    <cellStyle name="60% - Accent6 2 5" xfId="1575" xr:uid="{00000000-0005-0000-0000-000023060000}"/>
    <cellStyle name="60% - Accent6 2_(1) Control" xfId="1576" xr:uid="{00000000-0005-0000-0000-000024060000}"/>
    <cellStyle name="60% - Accent6 3" xfId="1577" xr:uid="{00000000-0005-0000-0000-000025060000}"/>
    <cellStyle name="60% - Accent6 3 2" xfId="1578" xr:uid="{00000000-0005-0000-0000-000026060000}"/>
    <cellStyle name="60% - Accent6 3 3" xfId="1579" xr:uid="{00000000-0005-0000-0000-000027060000}"/>
    <cellStyle name="60% - Accent6 3 4" xfId="1580" xr:uid="{00000000-0005-0000-0000-000028060000}"/>
    <cellStyle name="60% - Accent6 3_(1a) Income Statement YTD" xfId="1581" xr:uid="{00000000-0005-0000-0000-000029060000}"/>
    <cellStyle name="60% - Accent6 4" xfId="1582" xr:uid="{00000000-0005-0000-0000-00002A060000}"/>
    <cellStyle name="60% - Accent6 4 2" xfId="1583" xr:uid="{00000000-0005-0000-0000-00002B060000}"/>
    <cellStyle name="60% - Accent6 4 3" xfId="1584" xr:uid="{00000000-0005-0000-0000-00002C060000}"/>
    <cellStyle name="60% - Accent6 4 4" xfId="1585" xr:uid="{00000000-0005-0000-0000-00002D060000}"/>
    <cellStyle name="60% - Accent6 4 5" xfId="1586" xr:uid="{00000000-0005-0000-0000-00002E060000}"/>
    <cellStyle name="60% - Accent6 4_(1a) Income Statement YTD" xfId="1587" xr:uid="{00000000-0005-0000-0000-00002F060000}"/>
    <cellStyle name="60% - Accent6 5" xfId="1588" xr:uid="{00000000-0005-0000-0000-000030060000}"/>
    <cellStyle name="60% - Accent6 5 2" xfId="1589" xr:uid="{00000000-0005-0000-0000-000031060000}"/>
    <cellStyle name="60% - Accent6 5 3" xfId="1590" xr:uid="{00000000-0005-0000-0000-000032060000}"/>
    <cellStyle name="60% - Accent6 5 4" xfId="1591" xr:uid="{00000000-0005-0000-0000-000033060000}"/>
    <cellStyle name="60% - Accent6 6" xfId="1592" xr:uid="{00000000-0005-0000-0000-000034060000}"/>
    <cellStyle name="60% - Accent6 6 2" xfId="1593" xr:uid="{00000000-0005-0000-0000-000035060000}"/>
    <cellStyle name="60% - Accent6 6 3" xfId="1594" xr:uid="{00000000-0005-0000-0000-000036060000}"/>
    <cellStyle name="60% - Accent6 7" xfId="1595" xr:uid="{00000000-0005-0000-0000-000037060000}"/>
    <cellStyle name="Accent1 2" xfId="1596" xr:uid="{00000000-0005-0000-0000-000038060000}"/>
    <cellStyle name="Accent1 2 2" xfId="1597" xr:uid="{00000000-0005-0000-0000-000039060000}"/>
    <cellStyle name="Accent1 2 2 2" xfId="1598" xr:uid="{00000000-0005-0000-0000-00003A060000}"/>
    <cellStyle name="Accent1 2 2 2 2" xfId="1599" xr:uid="{00000000-0005-0000-0000-00003B060000}"/>
    <cellStyle name="Accent1 2 2 2_Sheet4" xfId="1600" xr:uid="{00000000-0005-0000-0000-00003C060000}"/>
    <cellStyle name="Accent1 2 2 3" xfId="1601" xr:uid="{00000000-0005-0000-0000-00003D060000}"/>
    <cellStyle name="Accent1 2 2_(1) Control" xfId="1602" xr:uid="{00000000-0005-0000-0000-00003E060000}"/>
    <cellStyle name="Accent1 2 3" xfId="1603" xr:uid="{00000000-0005-0000-0000-00003F060000}"/>
    <cellStyle name="Accent1 2 4" xfId="1604" xr:uid="{00000000-0005-0000-0000-000040060000}"/>
    <cellStyle name="Accent1 2 5" xfId="1605" xr:uid="{00000000-0005-0000-0000-000041060000}"/>
    <cellStyle name="Accent1 2_(1) Control" xfId="1606" xr:uid="{00000000-0005-0000-0000-000042060000}"/>
    <cellStyle name="Accent1 3" xfId="1607" xr:uid="{00000000-0005-0000-0000-000043060000}"/>
    <cellStyle name="Accent1 3 2" xfId="1608" xr:uid="{00000000-0005-0000-0000-000044060000}"/>
    <cellStyle name="Accent1 3 3" xfId="1609" xr:uid="{00000000-0005-0000-0000-000045060000}"/>
    <cellStyle name="Accent1 3 4" xfId="1610" xr:uid="{00000000-0005-0000-0000-000046060000}"/>
    <cellStyle name="Accent1 3_(1a) Income Statement YTD" xfId="1611" xr:uid="{00000000-0005-0000-0000-000047060000}"/>
    <cellStyle name="Accent1 4" xfId="1612" xr:uid="{00000000-0005-0000-0000-000048060000}"/>
    <cellStyle name="Accent1 4 2" xfId="1613" xr:uid="{00000000-0005-0000-0000-000049060000}"/>
    <cellStyle name="Accent1 4 3" xfId="1614" xr:uid="{00000000-0005-0000-0000-00004A060000}"/>
    <cellStyle name="Accent1 4 4" xfId="1615" xr:uid="{00000000-0005-0000-0000-00004B060000}"/>
    <cellStyle name="Accent1 4 5" xfId="1616" xr:uid="{00000000-0005-0000-0000-00004C060000}"/>
    <cellStyle name="Accent1 4_(1a) Income Statement YTD" xfId="1617" xr:uid="{00000000-0005-0000-0000-00004D060000}"/>
    <cellStyle name="Accent1 5" xfId="1618" xr:uid="{00000000-0005-0000-0000-00004E060000}"/>
    <cellStyle name="Accent1 5 2" xfId="1619" xr:uid="{00000000-0005-0000-0000-00004F060000}"/>
    <cellStyle name="Accent1 5 3" xfId="1620" xr:uid="{00000000-0005-0000-0000-000050060000}"/>
    <cellStyle name="Accent1 5 4" xfId="1621" xr:uid="{00000000-0005-0000-0000-000051060000}"/>
    <cellStyle name="Accent1 6" xfId="1622" xr:uid="{00000000-0005-0000-0000-000052060000}"/>
    <cellStyle name="Accent1 6 2" xfId="1623" xr:uid="{00000000-0005-0000-0000-000053060000}"/>
    <cellStyle name="Accent1 6 3" xfId="1624" xr:uid="{00000000-0005-0000-0000-000054060000}"/>
    <cellStyle name="Accent1 7" xfId="1625" xr:uid="{00000000-0005-0000-0000-000055060000}"/>
    <cellStyle name="Accent2 2" xfId="1626" xr:uid="{00000000-0005-0000-0000-000056060000}"/>
    <cellStyle name="Accent2 2 2" xfId="1627" xr:uid="{00000000-0005-0000-0000-000057060000}"/>
    <cellStyle name="Accent2 2 2 2" xfId="1628" xr:uid="{00000000-0005-0000-0000-000058060000}"/>
    <cellStyle name="Accent2 2 2 2 2" xfId="1629" xr:uid="{00000000-0005-0000-0000-000059060000}"/>
    <cellStyle name="Accent2 2 2 3" xfId="1630" xr:uid="{00000000-0005-0000-0000-00005A060000}"/>
    <cellStyle name="Accent2 2 2_(1) Control" xfId="1631" xr:uid="{00000000-0005-0000-0000-00005B060000}"/>
    <cellStyle name="Accent2 2 3" xfId="1632" xr:uid="{00000000-0005-0000-0000-00005C060000}"/>
    <cellStyle name="Accent2 2 4" xfId="1633" xr:uid="{00000000-0005-0000-0000-00005D060000}"/>
    <cellStyle name="Accent2 2 5" xfId="1634" xr:uid="{00000000-0005-0000-0000-00005E060000}"/>
    <cellStyle name="Accent2 2_(1) Control" xfId="1635" xr:uid="{00000000-0005-0000-0000-00005F060000}"/>
    <cellStyle name="Accent2 3" xfId="1636" xr:uid="{00000000-0005-0000-0000-000060060000}"/>
    <cellStyle name="Accent2 3 2" xfId="1637" xr:uid="{00000000-0005-0000-0000-000061060000}"/>
    <cellStyle name="Accent2 3 3" xfId="1638" xr:uid="{00000000-0005-0000-0000-000062060000}"/>
    <cellStyle name="Accent2 3 4" xfId="1639" xr:uid="{00000000-0005-0000-0000-000063060000}"/>
    <cellStyle name="Accent2 3_(1a) Income Statement YTD" xfId="1640" xr:uid="{00000000-0005-0000-0000-000064060000}"/>
    <cellStyle name="Accent2 4" xfId="1641" xr:uid="{00000000-0005-0000-0000-000065060000}"/>
    <cellStyle name="Accent2 4 2" xfId="1642" xr:uid="{00000000-0005-0000-0000-000066060000}"/>
    <cellStyle name="Accent2 4 3" xfId="1643" xr:uid="{00000000-0005-0000-0000-000067060000}"/>
    <cellStyle name="Accent2 4 4" xfId="1644" xr:uid="{00000000-0005-0000-0000-000068060000}"/>
    <cellStyle name="Accent2 4 5" xfId="1645" xr:uid="{00000000-0005-0000-0000-000069060000}"/>
    <cellStyle name="Accent2 4_(1a) Income Statement YTD" xfId="1646" xr:uid="{00000000-0005-0000-0000-00006A060000}"/>
    <cellStyle name="Accent2 5" xfId="1647" xr:uid="{00000000-0005-0000-0000-00006B060000}"/>
    <cellStyle name="Accent2 5 2" xfId="1648" xr:uid="{00000000-0005-0000-0000-00006C060000}"/>
    <cellStyle name="Accent2 5 3" xfId="1649" xr:uid="{00000000-0005-0000-0000-00006D060000}"/>
    <cellStyle name="Accent2 5 4" xfId="1650" xr:uid="{00000000-0005-0000-0000-00006E060000}"/>
    <cellStyle name="Accent2 6" xfId="1651" xr:uid="{00000000-0005-0000-0000-00006F060000}"/>
    <cellStyle name="Accent2 6 2" xfId="1652" xr:uid="{00000000-0005-0000-0000-000070060000}"/>
    <cellStyle name="Accent2 6 3" xfId="1653" xr:uid="{00000000-0005-0000-0000-000071060000}"/>
    <cellStyle name="Accent2 7" xfId="1654" xr:uid="{00000000-0005-0000-0000-000072060000}"/>
    <cellStyle name="Accent3 2" xfId="1655" xr:uid="{00000000-0005-0000-0000-000073060000}"/>
    <cellStyle name="Accent3 2 2" xfId="1656" xr:uid="{00000000-0005-0000-0000-000074060000}"/>
    <cellStyle name="Accent3 2 2 2" xfId="1657" xr:uid="{00000000-0005-0000-0000-000075060000}"/>
    <cellStyle name="Accent3 2 2 2 2" xfId="1658" xr:uid="{00000000-0005-0000-0000-000076060000}"/>
    <cellStyle name="Accent3 2 2 3" xfId="1659" xr:uid="{00000000-0005-0000-0000-000077060000}"/>
    <cellStyle name="Accent3 2 2_(1) Control" xfId="1660" xr:uid="{00000000-0005-0000-0000-000078060000}"/>
    <cellStyle name="Accent3 2 3" xfId="1661" xr:uid="{00000000-0005-0000-0000-000079060000}"/>
    <cellStyle name="Accent3 2 4" xfId="1662" xr:uid="{00000000-0005-0000-0000-00007A060000}"/>
    <cellStyle name="Accent3 2 5" xfId="1663" xr:uid="{00000000-0005-0000-0000-00007B060000}"/>
    <cellStyle name="Accent3 2_(1) Control" xfId="1664" xr:uid="{00000000-0005-0000-0000-00007C060000}"/>
    <cellStyle name="Accent3 3" xfId="1665" xr:uid="{00000000-0005-0000-0000-00007D060000}"/>
    <cellStyle name="Accent3 3 2" xfId="1666" xr:uid="{00000000-0005-0000-0000-00007E060000}"/>
    <cellStyle name="Accent3 3 3" xfId="1667" xr:uid="{00000000-0005-0000-0000-00007F060000}"/>
    <cellStyle name="Accent3 3 4" xfId="1668" xr:uid="{00000000-0005-0000-0000-000080060000}"/>
    <cellStyle name="Accent3 3_(1a) Income Statement YTD" xfId="1669" xr:uid="{00000000-0005-0000-0000-000081060000}"/>
    <cellStyle name="Accent3 4" xfId="1670" xr:uid="{00000000-0005-0000-0000-000082060000}"/>
    <cellStyle name="Accent3 4 2" xfId="1671" xr:uid="{00000000-0005-0000-0000-000083060000}"/>
    <cellStyle name="Accent3 4 3" xfId="1672" xr:uid="{00000000-0005-0000-0000-000084060000}"/>
    <cellStyle name="Accent3 4 4" xfId="1673" xr:uid="{00000000-0005-0000-0000-000085060000}"/>
    <cellStyle name="Accent3 4 5" xfId="1674" xr:uid="{00000000-0005-0000-0000-000086060000}"/>
    <cellStyle name="Accent3 4_(1a) Income Statement YTD" xfId="1675" xr:uid="{00000000-0005-0000-0000-000087060000}"/>
    <cellStyle name="Accent3 5" xfId="1676" xr:uid="{00000000-0005-0000-0000-000088060000}"/>
    <cellStyle name="Accent3 5 2" xfId="1677" xr:uid="{00000000-0005-0000-0000-000089060000}"/>
    <cellStyle name="Accent3 5 3" xfId="1678" xr:uid="{00000000-0005-0000-0000-00008A060000}"/>
    <cellStyle name="Accent3 5 4" xfId="1679" xr:uid="{00000000-0005-0000-0000-00008B060000}"/>
    <cellStyle name="Accent3 6" xfId="1680" xr:uid="{00000000-0005-0000-0000-00008C060000}"/>
    <cellStyle name="Accent3 6 2" xfId="1681" xr:uid="{00000000-0005-0000-0000-00008D060000}"/>
    <cellStyle name="Accent3 6 3" xfId="1682" xr:uid="{00000000-0005-0000-0000-00008E060000}"/>
    <cellStyle name="Accent3 7" xfId="1683" xr:uid="{00000000-0005-0000-0000-00008F060000}"/>
    <cellStyle name="Accent4 2" xfId="1684" xr:uid="{00000000-0005-0000-0000-000090060000}"/>
    <cellStyle name="Accent4 2 2" xfId="1685" xr:uid="{00000000-0005-0000-0000-000091060000}"/>
    <cellStyle name="Accent4 2 2 2" xfId="1686" xr:uid="{00000000-0005-0000-0000-000092060000}"/>
    <cellStyle name="Accent4 2 2 2 2" xfId="1687" xr:uid="{00000000-0005-0000-0000-000093060000}"/>
    <cellStyle name="Accent4 2 2 3" xfId="1688" xr:uid="{00000000-0005-0000-0000-000094060000}"/>
    <cellStyle name="Accent4 2 2_(1) Control" xfId="1689" xr:uid="{00000000-0005-0000-0000-000095060000}"/>
    <cellStyle name="Accent4 2 3" xfId="1690" xr:uid="{00000000-0005-0000-0000-000096060000}"/>
    <cellStyle name="Accent4 2 4" xfId="1691" xr:uid="{00000000-0005-0000-0000-000097060000}"/>
    <cellStyle name="Accent4 2 5" xfId="1692" xr:uid="{00000000-0005-0000-0000-000098060000}"/>
    <cellStyle name="Accent4 2_(1) Control" xfId="1693" xr:uid="{00000000-0005-0000-0000-000099060000}"/>
    <cellStyle name="Accent4 3" xfId="1694" xr:uid="{00000000-0005-0000-0000-00009A060000}"/>
    <cellStyle name="Accent4 3 2" xfId="1695" xr:uid="{00000000-0005-0000-0000-00009B060000}"/>
    <cellStyle name="Accent4 3 3" xfId="1696" xr:uid="{00000000-0005-0000-0000-00009C060000}"/>
    <cellStyle name="Accent4 3 4" xfId="1697" xr:uid="{00000000-0005-0000-0000-00009D060000}"/>
    <cellStyle name="Accent4 3_(1a) Income Statement YTD" xfId="1698" xr:uid="{00000000-0005-0000-0000-00009E060000}"/>
    <cellStyle name="Accent4 4" xfId="1699" xr:uid="{00000000-0005-0000-0000-00009F060000}"/>
    <cellStyle name="Accent4 4 2" xfId="1700" xr:uid="{00000000-0005-0000-0000-0000A0060000}"/>
    <cellStyle name="Accent4 4 3" xfId="1701" xr:uid="{00000000-0005-0000-0000-0000A1060000}"/>
    <cellStyle name="Accent4 4 4" xfId="1702" xr:uid="{00000000-0005-0000-0000-0000A2060000}"/>
    <cellStyle name="Accent4 4 5" xfId="1703" xr:uid="{00000000-0005-0000-0000-0000A3060000}"/>
    <cellStyle name="Accent4 4_(1a) Income Statement YTD" xfId="1704" xr:uid="{00000000-0005-0000-0000-0000A4060000}"/>
    <cellStyle name="Accent4 5" xfId="1705" xr:uid="{00000000-0005-0000-0000-0000A5060000}"/>
    <cellStyle name="Accent4 5 2" xfId="1706" xr:uid="{00000000-0005-0000-0000-0000A6060000}"/>
    <cellStyle name="Accent4 5 3" xfId="1707" xr:uid="{00000000-0005-0000-0000-0000A7060000}"/>
    <cellStyle name="Accent4 5 4" xfId="1708" xr:uid="{00000000-0005-0000-0000-0000A8060000}"/>
    <cellStyle name="Accent4 6" xfId="1709" xr:uid="{00000000-0005-0000-0000-0000A9060000}"/>
    <cellStyle name="Accent4 6 2" xfId="1710" xr:uid="{00000000-0005-0000-0000-0000AA060000}"/>
    <cellStyle name="Accent4 6 3" xfId="1711" xr:uid="{00000000-0005-0000-0000-0000AB060000}"/>
    <cellStyle name="Accent4 7" xfId="1712" xr:uid="{00000000-0005-0000-0000-0000AC060000}"/>
    <cellStyle name="Accent5 2" xfId="1713" xr:uid="{00000000-0005-0000-0000-0000AD060000}"/>
    <cellStyle name="Accent5 2 2" xfId="1714" xr:uid="{00000000-0005-0000-0000-0000AE060000}"/>
    <cellStyle name="Accent5 2 2 2" xfId="1715" xr:uid="{00000000-0005-0000-0000-0000AF060000}"/>
    <cellStyle name="Accent5 2 2 2 2" xfId="1716" xr:uid="{00000000-0005-0000-0000-0000B0060000}"/>
    <cellStyle name="Accent5 2 2 3" xfId="1717" xr:uid="{00000000-0005-0000-0000-0000B1060000}"/>
    <cellStyle name="Accent5 2 2_(1) Control" xfId="1718" xr:uid="{00000000-0005-0000-0000-0000B2060000}"/>
    <cellStyle name="Accent5 2 3" xfId="1719" xr:uid="{00000000-0005-0000-0000-0000B3060000}"/>
    <cellStyle name="Accent5 2 4" xfId="1720" xr:uid="{00000000-0005-0000-0000-0000B4060000}"/>
    <cellStyle name="Accent5 2 5" xfId="1721" xr:uid="{00000000-0005-0000-0000-0000B5060000}"/>
    <cellStyle name="Accent5 2_(1) Control" xfId="1722" xr:uid="{00000000-0005-0000-0000-0000B6060000}"/>
    <cellStyle name="Accent5 3" xfId="1723" xr:uid="{00000000-0005-0000-0000-0000B7060000}"/>
    <cellStyle name="Accent5 3 2" xfId="1724" xr:uid="{00000000-0005-0000-0000-0000B8060000}"/>
    <cellStyle name="Accent5 3 3" xfId="1725" xr:uid="{00000000-0005-0000-0000-0000B9060000}"/>
    <cellStyle name="Accent5 3 4" xfId="1726" xr:uid="{00000000-0005-0000-0000-0000BA060000}"/>
    <cellStyle name="Accent5 3_(1a) Income Statement YTD" xfId="1727" xr:uid="{00000000-0005-0000-0000-0000BB060000}"/>
    <cellStyle name="Accent5 4" xfId="1728" xr:uid="{00000000-0005-0000-0000-0000BC060000}"/>
    <cellStyle name="Accent5 4 2" xfId="1729" xr:uid="{00000000-0005-0000-0000-0000BD060000}"/>
    <cellStyle name="Accent5 4 3" xfId="1730" xr:uid="{00000000-0005-0000-0000-0000BE060000}"/>
    <cellStyle name="Accent5 4 4" xfId="1731" xr:uid="{00000000-0005-0000-0000-0000BF060000}"/>
    <cellStyle name="Accent5 4_(1a) Income Statement YTD" xfId="1732" xr:uid="{00000000-0005-0000-0000-0000C0060000}"/>
    <cellStyle name="Accent5 5" xfId="1733" xr:uid="{00000000-0005-0000-0000-0000C1060000}"/>
    <cellStyle name="Accent5 5 2" xfId="1734" xr:uid="{00000000-0005-0000-0000-0000C2060000}"/>
    <cellStyle name="Accent5 5 3" xfId="1735" xr:uid="{00000000-0005-0000-0000-0000C3060000}"/>
    <cellStyle name="Accent5 5 4" xfId="1736" xr:uid="{00000000-0005-0000-0000-0000C4060000}"/>
    <cellStyle name="Accent5 6" xfId="1737" xr:uid="{00000000-0005-0000-0000-0000C5060000}"/>
    <cellStyle name="Accent5 6 2" xfId="1738" xr:uid="{00000000-0005-0000-0000-0000C6060000}"/>
    <cellStyle name="Accent5 6 3" xfId="1739" xr:uid="{00000000-0005-0000-0000-0000C7060000}"/>
    <cellStyle name="Accent6 2" xfId="1740" xr:uid="{00000000-0005-0000-0000-0000C8060000}"/>
    <cellStyle name="Accent6 2 2" xfId="1741" xr:uid="{00000000-0005-0000-0000-0000C9060000}"/>
    <cellStyle name="Accent6 2 2 2" xfId="1742" xr:uid="{00000000-0005-0000-0000-0000CA060000}"/>
    <cellStyle name="Accent6 2 2 2 2" xfId="1743" xr:uid="{00000000-0005-0000-0000-0000CB060000}"/>
    <cellStyle name="Accent6 2 2 3" xfId="1744" xr:uid="{00000000-0005-0000-0000-0000CC060000}"/>
    <cellStyle name="Accent6 2 2_(1) Control" xfId="1745" xr:uid="{00000000-0005-0000-0000-0000CD060000}"/>
    <cellStyle name="Accent6 2 3" xfId="1746" xr:uid="{00000000-0005-0000-0000-0000CE060000}"/>
    <cellStyle name="Accent6 2 4" xfId="1747" xr:uid="{00000000-0005-0000-0000-0000CF060000}"/>
    <cellStyle name="Accent6 2 5" xfId="1748" xr:uid="{00000000-0005-0000-0000-0000D0060000}"/>
    <cellStyle name="Accent6 2_(1) Control" xfId="1749" xr:uid="{00000000-0005-0000-0000-0000D1060000}"/>
    <cellStyle name="Accent6 3" xfId="1750" xr:uid="{00000000-0005-0000-0000-0000D2060000}"/>
    <cellStyle name="Accent6 3 2" xfId="1751" xr:uid="{00000000-0005-0000-0000-0000D3060000}"/>
    <cellStyle name="Accent6 3 3" xfId="1752" xr:uid="{00000000-0005-0000-0000-0000D4060000}"/>
    <cellStyle name="Accent6 3 4" xfId="1753" xr:uid="{00000000-0005-0000-0000-0000D5060000}"/>
    <cellStyle name="Accent6 3_(1a) Income Statement YTD" xfId="1754" xr:uid="{00000000-0005-0000-0000-0000D6060000}"/>
    <cellStyle name="Accent6 4" xfId="1755" xr:uid="{00000000-0005-0000-0000-0000D7060000}"/>
    <cellStyle name="Accent6 4 2" xfId="1756" xr:uid="{00000000-0005-0000-0000-0000D8060000}"/>
    <cellStyle name="Accent6 4 3" xfId="1757" xr:uid="{00000000-0005-0000-0000-0000D9060000}"/>
    <cellStyle name="Accent6 4 4" xfId="1758" xr:uid="{00000000-0005-0000-0000-0000DA060000}"/>
    <cellStyle name="Accent6 4 5" xfId="1759" xr:uid="{00000000-0005-0000-0000-0000DB060000}"/>
    <cellStyle name="Accent6 4_(1a) Income Statement YTD" xfId="1760" xr:uid="{00000000-0005-0000-0000-0000DC060000}"/>
    <cellStyle name="Accent6 5" xfId="1761" xr:uid="{00000000-0005-0000-0000-0000DD060000}"/>
    <cellStyle name="Accent6 5 2" xfId="1762" xr:uid="{00000000-0005-0000-0000-0000DE060000}"/>
    <cellStyle name="Accent6 5 3" xfId="1763" xr:uid="{00000000-0005-0000-0000-0000DF060000}"/>
    <cellStyle name="Accent6 5 4" xfId="1764" xr:uid="{00000000-0005-0000-0000-0000E0060000}"/>
    <cellStyle name="Accent6 6" xfId="1765" xr:uid="{00000000-0005-0000-0000-0000E1060000}"/>
    <cellStyle name="Accent6 6 2" xfId="1766" xr:uid="{00000000-0005-0000-0000-0000E2060000}"/>
    <cellStyle name="Accent6 6 3" xfId="1767" xr:uid="{00000000-0005-0000-0000-0000E3060000}"/>
    <cellStyle name="Accent6 7" xfId="1768" xr:uid="{00000000-0005-0000-0000-0000E4060000}"/>
    <cellStyle name="Bad 2" xfId="1769" xr:uid="{00000000-0005-0000-0000-0000E5060000}"/>
    <cellStyle name="Bad 2 2" xfId="1770" xr:uid="{00000000-0005-0000-0000-0000E6060000}"/>
    <cellStyle name="Bad 2 2 2" xfId="1771" xr:uid="{00000000-0005-0000-0000-0000E7060000}"/>
    <cellStyle name="Bad 2 2 2 2" xfId="1772" xr:uid="{00000000-0005-0000-0000-0000E8060000}"/>
    <cellStyle name="Bad 2 2 3" xfId="1773" xr:uid="{00000000-0005-0000-0000-0000E9060000}"/>
    <cellStyle name="Bad 2 2_(1) Control" xfId="1774" xr:uid="{00000000-0005-0000-0000-0000EA060000}"/>
    <cellStyle name="Bad 2 3" xfId="1775" xr:uid="{00000000-0005-0000-0000-0000EB060000}"/>
    <cellStyle name="Bad 2 4" xfId="1776" xr:uid="{00000000-0005-0000-0000-0000EC060000}"/>
    <cellStyle name="Bad 2 5" xfId="1777" xr:uid="{00000000-0005-0000-0000-0000ED060000}"/>
    <cellStyle name="Bad 2_(1) Control" xfId="1778" xr:uid="{00000000-0005-0000-0000-0000EE060000}"/>
    <cellStyle name="Bad 3" xfId="1779" xr:uid="{00000000-0005-0000-0000-0000EF060000}"/>
    <cellStyle name="Bad 3 2" xfId="1780" xr:uid="{00000000-0005-0000-0000-0000F0060000}"/>
    <cellStyle name="Bad 3 3" xfId="1781" xr:uid="{00000000-0005-0000-0000-0000F1060000}"/>
    <cellStyle name="Bad 3 4" xfId="1782" xr:uid="{00000000-0005-0000-0000-0000F2060000}"/>
    <cellStyle name="Bad 3_(1a) Income Statement YTD" xfId="1783" xr:uid="{00000000-0005-0000-0000-0000F3060000}"/>
    <cellStyle name="Bad 4" xfId="1784" xr:uid="{00000000-0005-0000-0000-0000F4060000}"/>
    <cellStyle name="Bad 4 2" xfId="1785" xr:uid="{00000000-0005-0000-0000-0000F5060000}"/>
    <cellStyle name="Bad 4 3" xfId="1786" xr:uid="{00000000-0005-0000-0000-0000F6060000}"/>
    <cellStyle name="Bad 4 4" xfId="1787" xr:uid="{00000000-0005-0000-0000-0000F7060000}"/>
    <cellStyle name="Bad 4 5" xfId="1788" xr:uid="{00000000-0005-0000-0000-0000F8060000}"/>
    <cellStyle name="Bad 4_(1a) Income Statement YTD" xfId="1789" xr:uid="{00000000-0005-0000-0000-0000F9060000}"/>
    <cellStyle name="Bad 5" xfId="1790" xr:uid="{00000000-0005-0000-0000-0000FA060000}"/>
    <cellStyle name="Bad 5 2" xfId="1791" xr:uid="{00000000-0005-0000-0000-0000FB060000}"/>
    <cellStyle name="Bad 5 3" xfId="1792" xr:uid="{00000000-0005-0000-0000-0000FC060000}"/>
    <cellStyle name="Bad 5 4" xfId="1793" xr:uid="{00000000-0005-0000-0000-0000FD060000}"/>
    <cellStyle name="Bad 6" xfId="1794" xr:uid="{00000000-0005-0000-0000-0000FE060000}"/>
    <cellStyle name="Bad 6 2" xfId="1795" xr:uid="{00000000-0005-0000-0000-0000FF060000}"/>
    <cellStyle name="Bad 6 3" xfId="1796" xr:uid="{00000000-0005-0000-0000-000000070000}"/>
    <cellStyle name="Bad 7" xfId="1797" xr:uid="{00000000-0005-0000-0000-000001070000}"/>
    <cellStyle name="Calculation 2" xfId="1798" xr:uid="{00000000-0005-0000-0000-000002070000}"/>
    <cellStyle name="Calculation 2 10" xfId="1799" xr:uid="{00000000-0005-0000-0000-000003070000}"/>
    <cellStyle name="Calculation 2 10 2" xfId="1800" xr:uid="{00000000-0005-0000-0000-000004070000}"/>
    <cellStyle name="Calculation 2 11" xfId="1801" xr:uid="{00000000-0005-0000-0000-000005070000}"/>
    <cellStyle name="Calculation 2 12" xfId="1802" xr:uid="{00000000-0005-0000-0000-000006070000}"/>
    <cellStyle name="Calculation 2 13" xfId="1803" xr:uid="{00000000-0005-0000-0000-000007070000}"/>
    <cellStyle name="Calculation 2 14" xfId="1804" xr:uid="{00000000-0005-0000-0000-000008070000}"/>
    <cellStyle name="Calculation 2 2" xfId="1805" xr:uid="{00000000-0005-0000-0000-000009070000}"/>
    <cellStyle name="Calculation 2 2 10" xfId="1806" xr:uid="{00000000-0005-0000-0000-00000A070000}"/>
    <cellStyle name="Calculation 2 2 10 2" xfId="1807" xr:uid="{00000000-0005-0000-0000-00000B070000}"/>
    <cellStyle name="Calculation 2 2 10 3" xfId="1808" xr:uid="{00000000-0005-0000-0000-00000C070000}"/>
    <cellStyle name="Calculation 2 2 11" xfId="1809" xr:uid="{00000000-0005-0000-0000-00000D070000}"/>
    <cellStyle name="Calculation 2 2 11 2" xfId="1810" xr:uid="{00000000-0005-0000-0000-00000E070000}"/>
    <cellStyle name="Calculation 2 2 11 3" xfId="1811" xr:uid="{00000000-0005-0000-0000-00000F070000}"/>
    <cellStyle name="Calculation 2 2 12" xfId="1812" xr:uid="{00000000-0005-0000-0000-000010070000}"/>
    <cellStyle name="Calculation 2 2 12 2" xfId="1813" xr:uid="{00000000-0005-0000-0000-000011070000}"/>
    <cellStyle name="Calculation 2 2 12 3" xfId="1814" xr:uid="{00000000-0005-0000-0000-000012070000}"/>
    <cellStyle name="Calculation 2 2 13" xfId="1815" xr:uid="{00000000-0005-0000-0000-000013070000}"/>
    <cellStyle name="Calculation 2 2 14" xfId="1816" xr:uid="{00000000-0005-0000-0000-000014070000}"/>
    <cellStyle name="Calculation 2 2 2" xfId="1817" xr:uid="{00000000-0005-0000-0000-000015070000}"/>
    <cellStyle name="Calculation 2 2 2 2" xfId="1818" xr:uid="{00000000-0005-0000-0000-000016070000}"/>
    <cellStyle name="Calculation 2 2 2 3" xfId="1819" xr:uid="{00000000-0005-0000-0000-000017070000}"/>
    <cellStyle name="Calculation 2 2 2 4" xfId="1820" xr:uid="{00000000-0005-0000-0000-000018070000}"/>
    <cellStyle name="Calculation 2 2 3" xfId="1821" xr:uid="{00000000-0005-0000-0000-000019070000}"/>
    <cellStyle name="Calculation 2 2 3 2" xfId="1822" xr:uid="{00000000-0005-0000-0000-00001A070000}"/>
    <cellStyle name="Calculation 2 2 3 3" xfId="1823" xr:uid="{00000000-0005-0000-0000-00001B070000}"/>
    <cellStyle name="Calculation 2 2 4" xfId="1824" xr:uid="{00000000-0005-0000-0000-00001C070000}"/>
    <cellStyle name="Calculation 2 2 4 2" xfId="1825" xr:uid="{00000000-0005-0000-0000-00001D070000}"/>
    <cellStyle name="Calculation 2 2 4 3" xfId="1826" xr:uid="{00000000-0005-0000-0000-00001E070000}"/>
    <cellStyle name="Calculation 2 2 4_(2a) Energy Sales YTD" xfId="1827" xr:uid="{00000000-0005-0000-0000-00001F070000}"/>
    <cellStyle name="Calculation 2 2 5" xfId="1828" xr:uid="{00000000-0005-0000-0000-000020070000}"/>
    <cellStyle name="Calculation 2 2 5 2" xfId="1829" xr:uid="{00000000-0005-0000-0000-000021070000}"/>
    <cellStyle name="Calculation 2 2 5 3" xfId="1830" xr:uid="{00000000-0005-0000-0000-000022070000}"/>
    <cellStyle name="Calculation 2 2 5_(2a) Energy Sales YTD" xfId="1831" xr:uid="{00000000-0005-0000-0000-000023070000}"/>
    <cellStyle name="Calculation 2 2 6" xfId="1832" xr:uid="{00000000-0005-0000-0000-000024070000}"/>
    <cellStyle name="Calculation 2 2 6 2" xfId="1833" xr:uid="{00000000-0005-0000-0000-000025070000}"/>
    <cellStyle name="Calculation 2 2 6 3" xfId="1834" xr:uid="{00000000-0005-0000-0000-000026070000}"/>
    <cellStyle name="Calculation 2 2 7" xfId="1835" xr:uid="{00000000-0005-0000-0000-000027070000}"/>
    <cellStyle name="Calculation 2 2 7 2" xfId="1836" xr:uid="{00000000-0005-0000-0000-000028070000}"/>
    <cellStyle name="Calculation 2 2 7 3" xfId="1837" xr:uid="{00000000-0005-0000-0000-000029070000}"/>
    <cellStyle name="Calculation 2 2 8" xfId="1838" xr:uid="{00000000-0005-0000-0000-00002A070000}"/>
    <cellStyle name="Calculation 2 2 8 2" xfId="1839" xr:uid="{00000000-0005-0000-0000-00002B070000}"/>
    <cellStyle name="Calculation 2 2 8 3" xfId="1840" xr:uid="{00000000-0005-0000-0000-00002C070000}"/>
    <cellStyle name="Calculation 2 2 9" xfId="1841" xr:uid="{00000000-0005-0000-0000-00002D070000}"/>
    <cellStyle name="Calculation 2 2 9 2" xfId="1842" xr:uid="{00000000-0005-0000-0000-00002E070000}"/>
    <cellStyle name="Calculation 2 2 9 3" xfId="1843" xr:uid="{00000000-0005-0000-0000-00002F070000}"/>
    <cellStyle name="Calculation 2 2_(1) Control" xfId="1844" xr:uid="{00000000-0005-0000-0000-000030070000}"/>
    <cellStyle name="Calculation 2 3" xfId="1845" xr:uid="{00000000-0005-0000-0000-000031070000}"/>
    <cellStyle name="Calculation 2 3 2" xfId="1846" xr:uid="{00000000-0005-0000-0000-000032070000}"/>
    <cellStyle name="Calculation 2 3 2 2" xfId="1847" xr:uid="{00000000-0005-0000-0000-000033070000}"/>
    <cellStyle name="Calculation 2 3 2_(2a) Energy Sales YTD" xfId="1848" xr:uid="{00000000-0005-0000-0000-000034070000}"/>
    <cellStyle name="Calculation 2 3 3" xfId="1849" xr:uid="{00000000-0005-0000-0000-000035070000}"/>
    <cellStyle name="Calculation 2 3 3 2" xfId="1850" xr:uid="{00000000-0005-0000-0000-000036070000}"/>
    <cellStyle name="Calculation 2 3 3_(2a) Energy Sales YTD" xfId="1851" xr:uid="{00000000-0005-0000-0000-000037070000}"/>
    <cellStyle name="Calculation 2 3 4" xfId="1852" xr:uid="{00000000-0005-0000-0000-000038070000}"/>
    <cellStyle name="Calculation 2 3 4 2" xfId="1853" xr:uid="{00000000-0005-0000-0000-000039070000}"/>
    <cellStyle name="Calculation 2 3 5" xfId="1854" xr:uid="{00000000-0005-0000-0000-00003A070000}"/>
    <cellStyle name="Calculation 2 3 5 2" xfId="1855" xr:uid="{00000000-0005-0000-0000-00003B070000}"/>
    <cellStyle name="Calculation 2 3 6" xfId="1856" xr:uid="{00000000-0005-0000-0000-00003C070000}"/>
    <cellStyle name="Calculation 2 3 6 2" xfId="1857" xr:uid="{00000000-0005-0000-0000-00003D070000}"/>
    <cellStyle name="Calculation 2 3 7" xfId="1858" xr:uid="{00000000-0005-0000-0000-00003E070000}"/>
    <cellStyle name="Calculation 2 3_(5a) Budget Volume &amp; Price" xfId="1859" xr:uid="{00000000-0005-0000-0000-00003F070000}"/>
    <cellStyle name="Calculation 2 4" xfId="1860" xr:uid="{00000000-0005-0000-0000-000040070000}"/>
    <cellStyle name="Calculation 2 4 2" xfId="1861" xr:uid="{00000000-0005-0000-0000-000041070000}"/>
    <cellStyle name="Calculation 2 4 3" xfId="1862" xr:uid="{00000000-0005-0000-0000-000042070000}"/>
    <cellStyle name="Calculation 2 5" xfId="1863" xr:uid="{00000000-0005-0000-0000-000043070000}"/>
    <cellStyle name="Calculation 2 5 2" xfId="1864" xr:uid="{00000000-0005-0000-0000-000044070000}"/>
    <cellStyle name="Calculation 2 5_(2a) Energy Sales YTD" xfId="1865" xr:uid="{00000000-0005-0000-0000-000045070000}"/>
    <cellStyle name="Calculation 2 6" xfId="1866" xr:uid="{00000000-0005-0000-0000-000046070000}"/>
    <cellStyle name="Calculation 2 6 2" xfId="1867" xr:uid="{00000000-0005-0000-0000-000047070000}"/>
    <cellStyle name="Calculation 2 6_(2a) Energy Sales YTD" xfId="1868" xr:uid="{00000000-0005-0000-0000-000048070000}"/>
    <cellStyle name="Calculation 2 7" xfId="1869" xr:uid="{00000000-0005-0000-0000-000049070000}"/>
    <cellStyle name="Calculation 2 8" xfId="1870" xr:uid="{00000000-0005-0000-0000-00004A070000}"/>
    <cellStyle name="Calculation 2 9" xfId="1871" xr:uid="{00000000-0005-0000-0000-00004B070000}"/>
    <cellStyle name="Calculation 2 9 2" xfId="1872" xr:uid="{00000000-0005-0000-0000-00004C070000}"/>
    <cellStyle name="Calculation 2_(1) Control" xfId="1873" xr:uid="{00000000-0005-0000-0000-00004D070000}"/>
    <cellStyle name="Calculation 3" xfId="1874" xr:uid="{00000000-0005-0000-0000-00004E070000}"/>
    <cellStyle name="Calculation 3 10" xfId="1875" xr:uid="{00000000-0005-0000-0000-00004F070000}"/>
    <cellStyle name="Calculation 3 10 2" xfId="1876" xr:uid="{00000000-0005-0000-0000-000050070000}"/>
    <cellStyle name="Calculation 3 10 3" xfId="1877" xr:uid="{00000000-0005-0000-0000-000051070000}"/>
    <cellStyle name="Calculation 3 11" xfId="1878" xr:uid="{00000000-0005-0000-0000-000052070000}"/>
    <cellStyle name="Calculation 3 11 2" xfId="1879" xr:uid="{00000000-0005-0000-0000-000053070000}"/>
    <cellStyle name="Calculation 3 11 3" xfId="1880" xr:uid="{00000000-0005-0000-0000-000054070000}"/>
    <cellStyle name="Calculation 3 12" xfId="1881" xr:uid="{00000000-0005-0000-0000-000055070000}"/>
    <cellStyle name="Calculation 3 12 2" xfId="1882" xr:uid="{00000000-0005-0000-0000-000056070000}"/>
    <cellStyle name="Calculation 3 12 3" xfId="1883" xr:uid="{00000000-0005-0000-0000-000057070000}"/>
    <cellStyle name="Calculation 3 13" xfId="1884" xr:uid="{00000000-0005-0000-0000-000058070000}"/>
    <cellStyle name="Calculation 3 13 2" xfId="1885" xr:uid="{00000000-0005-0000-0000-000059070000}"/>
    <cellStyle name="Calculation 3 14" xfId="1886" xr:uid="{00000000-0005-0000-0000-00005A070000}"/>
    <cellStyle name="Calculation 3 2" xfId="1887" xr:uid="{00000000-0005-0000-0000-00005B070000}"/>
    <cellStyle name="Calculation 3 2 2" xfId="1888" xr:uid="{00000000-0005-0000-0000-00005C070000}"/>
    <cellStyle name="Calculation 3 2 2 2" xfId="1889" xr:uid="{00000000-0005-0000-0000-00005D070000}"/>
    <cellStyle name="Calculation 3 2 2 2 2" xfId="1890" xr:uid="{00000000-0005-0000-0000-00005E070000}"/>
    <cellStyle name="Calculation 3 2 2 2_(2a) Energy Sales YTD" xfId="1891" xr:uid="{00000000-0005-0000-0000-00005F070000}"/>
    <cellStyle name="Calculation 3 2 2 3" xfId="1892" xr:uid="{00000000-0005-0000-0000-000060070000}"/>
    <cellStyle name="Calculation 3 2 2 3 2" xfId="1893" xr:uid="{00000000-0005-0000-0000-000061070000}"/>
    <cellStyle name="Calculation 3 2 2 3_(2a) Energy Sales YTD" xfId="1894" xr:uid="{00000000-0005-0000-0000-000062070000}"/>
    <cellStyle name="Calculation 3 2 2 4" xfId="1895" xr:uid="{00000000-0005-0000-0000-000063070000}"/>
    <cellStyle name="Calculation 3 2 2 4 2" xfId="1896" xr:uid="{00000000-0005-0000-0000-000064070000}"/>
    <cellStyle name="Calculation 3 2 2 5" xfId="1897" xr:uid="{00000000-0005-0000-0000-000065070000}"/>
    <cellStyle name="Calculation 3 2 2 5 2" xfId="1898" xr:uid="{00000000-0005-0000-0000-000066070000}"/>
    <cellStyle name="Calculation 3 2 2 6" xfId="1899" xr:uid="{00000000-0005-0000-0000-000067070000}"/>
    <cellStyle name="Calculation 3 2 2 6 2" xfId="1900" xr:uid="{00000000-0005-0000-0000-000068070000}"/>
    <cellStyle name="Calculation 3 2 2 7" xfId="1901" xr:uid="{00000000-0005-0000-0000-000069070000}"/>
    <cellStyle name="Calculation 3 2 3" xfId="1902" xr:uid="{00000000-0005-0000-0000-00006A070000}"/>
    <cellStyle name="Calculation 3 2 3 2" xfId="1903" xr:uid="{00000000-0005-0000-0000-00006B070000}"/>
    <cellStyle name="Calculation 3 2 3_(2a) Energy Sales YTD" xfId="1904" xr:uid="{00000000-0005-0000-0000-00006C070000}"/>
    <cellStyle name="Calculation 3 2 4" xfId="1905" xr:uid="{00000000-0005-0000-0000-00006D070000}"/>
    <cellStyle name="Calculation 3 2 4 2" xfId="1906" xr:uid="{00000000-0005-0000-0000-00006E070000}"/>
    <cellStyle name="Calculation 3 2 4_(2a) Energy Sales YTD" xfId="1907" xr:uid="{00000000-0005-0000-0000-00006F070000}"/>
    <cellStyle name="Calculation 3 2 5" xfId="1908" xr:uid="{00000000-0005-0000-0000-000070070000}"/>
    <cellStyle name="Calculation 3 2 5 2" xfId="1909" xr:uid="{00000000-0005-0000-0000-000071070000}"/>
    <cellStyle name="Calculation 3 2 6" xfId="1910" xr:uid="{00000000-0005-0000-0000-000072070000}"/>
    <cellStyle name="Calculation 3 2 6 2" xfId="1911" xr:uid="{00000000-0005-0000-0000-000073070000}"/>
    <cellStyle name="Calculation 3 2 7" xfId="1912" xr:uid="{00000000-0005-0000-0000-000074070000}"/>
    <cellStyle name="Calculation 3 2 7 2" xfId="1913" xr:uid="{00000000-0005-0000-0000-000075070000}"/>
    <cellStyle name="Calculation 3 2 8" xfId="1914" xr:uid="{00000000-0005-0000-0000-000076070000}"/>
    <cellStyle name="Calculation 3 2 9" xfId="1915" xr:uid="{00000000-0005-0000-0000-000077070000}"/>
    <cellStyle name="Calculation 3 2_(1) Control" xfId="1916" xr:uid="{00000000-0005-0000-0000-000078070000}"/>
    <cellStyle name="Calculation 3 3" xfId="1917" xr:uid="{00000000-0005-0000-0000-000079070000}"/>
    <cellStyle name="Calculation 3 3 2" xfId="1918" xr:uid="{00000000-0005-0000-0000-00007A070000}"/>
    <cellStyle name="Calculation 3 3 2 2" xfId="1919" xr:uid="{00000000-0005-0000-0000-00007B070000}"/>
    <cellStyle name="Calculation 3 3 2_(2a) Energy Sales YTD" xfId="1920" xr:uid="{00000000-0005-0000-0000-00007C070000}"/>
    <cellStyle name="Calculation 3 3 3" xfId="1921" xr:uid="{00000000-0005-0000-0000-00007D070000}"/>
    <cellStyle name="Calculation 3 3 3 2" xfId="1922" xr:uid="{00000000-0005-0000-0000-00007E070000}"/>
    <cellStyle name="Calculation 3 3 3_(2a) Energy Sales YTD" xfId="1923" xr:uid="{00000000-0005-0000-0000-00007F070000}"/>
    <cellStyle name="Calculation 3 3 4" xfId="1924" xr:uid="{00000000-0005-0000-0000-000080070000}"/>
    <cellStyle name="Calculation 3 3 4 2" xfId="1925" xr:uid="{00000000-0005-0000-0000-000081070000}"/>
    <cellStyle name="Calculation 3 3 5" xfId="1926" xr:uid="{00000000-0005-0000-0000-000082070000}"/>
    <cellStyle name="Calculation 3 3 5 2" xfId="1927" xr:uid="{00000000-0005-0000-0000-000083070000}"/>
    <cellStyle name="Calculation 3 3 6" xfId="1928" xr:uid="{00000000-0005-0000-0000-000084070000}"/>
    <cellStyle name="Calculation 3 3 6 2" xfId="1929" xr:uid="{00000000-0005-0000-0000-000085070000}"/>
    <cellStyle name="Calculation 3 3 7" xfId="1930" xr:uid="{00000000-0005-0000-0000-000086070000}"/>
    <cellStyle name="Calculation 3 3 8" xfId="1931" xr:uid="{00000000-0005-0000-0000-000087070000}"/>
    <cellStyle name="Calculation 3 3_(1a) Income Statement YTD" xfId="1932" xr:uid="{00000000-0005-0000-0000-000088070000}"/>
    <cellStyle name="Calculation 3 4" xfId="1933" xr:uid="{00000000-0005-0000-0000-000089070000}"/>
    <cellStyle name="Calculation 3 4 2" xfId="1934" xr:uid="{00000000-0005-0000-0000-00008A070000}"/>
    <cellStyle name="Calculation 3 4 3" xfId="1935" xr:uid="{00000000-0005-0000-0000-00008B070000}"/>
    <cellStyle name="Calculation 3 4_(2a) Energy Sales YTD" xfId="1936" xr:uid="{00000000-0005-0000-0000-00008C070000}"/>
    <cellStyle name="Calculation 3 5" xfId="1937" xr:uid="{00000000-0005-0000-0000-00008D070000}"/>
    <cellStyle name="Calculation 3 5 2" xfId="1938" xr:uid="{00000000-0005-0000-0000-00008E070000}"/>
    <cellStyle name="Calculation 3 5 3" xfId="1939" xr:uid="{00000000-0005-0000-0000-00008F070000}"/>
    <cellStyle name="Calculation 3 5_(2a) Energy Sales YTD" xfId="1940" xr:uid="{00000000-0005-0000-0000-000090070000}"/>
    <cellStyle name="Calculation 3 6" xfId="1941" xr:uid="{00000000-0005-0000-0000-000091070000}"/>
    <cellStyle name="Calculation 3 6 2" xfId="1942" xr:uid="{00000000-0005-0000-0000-000092070000}"/>
    <cellStyle name="Calculation 3 6 3" xfId="1943" xr:uid="{00000000-0005-0000-0000-000093070000}"/>
    <cellStyle name="Calculation 3 7" xfId="1944" xr:uid="{00000000-0005-0000-0000-000094070000}"/>
    <cellStyle name="Calculation 3 7 2" xfId="1945" xr:uid="{00000000-0005-0000-0000-000095070000}"/>
    <cellStyle name="Calculation 3 7 3" xfId="1946" xr:uid="{00000000-0005-0000-0000-000096070000}"/>
    <cellStyle name="Calculation 3 8" xfId="1947" xr:uid="{00000000-0005-0000-0000-000097070000}"/>
    <cellStyle name="Calculation 3 8 2" xfId="1948" xr:uid="{00000000-0005-0000-0000-000098070000}"/>
    <cellStyle name="Calculation 3 8 3" xfId="1949" xr:uid="{00000000-0005-0000-0000-000099070000}"/>
    <cellStyle name="Calculation 3 9" xfId="1950" xr:uid="{00000000-0005-0000-0000-00009A070000}"/>
    <cellStyle name="Calculation 3 9 2" xfId="1951" xr:uid="{00000000-0005-0000-0000-00009B070000}"/>
    <cellStyle name="Calculation 3 9 3" xfId="1952" xr:uid="{00000000-0005-0000-0000-00009C070000}"/>
    <cellStyle name="Calculation 3_(1) Income Statement" xfId="1953" xr:uid="{00000000-0005-0000-0000-00009D070000}"/>
    <cellStyle name="Calculation 4" xfId="1954" xr:uid="{00000000-0005-0000-0000-00009E070000}"/>
    <cellStyle name="Calculation 4 2" xfId="1955" xr:uid="{00000000-0005-0000-0000-00009F070000}"/>
    <cellStyle name="Calculation 4 3" xfId="1956" xr:uid="{00000000-0005-0000-0000-0000A0070000}"/>
    <cellStyle name="Calculation 4 3 2" xfId="1957" xr:uid="{00000000-0005-0000-0000-0000A1070000}"/>
    <cellStyle name="Calculation 4 3_Sheet4" xfId="1958" xr:uid="{00000000-0005-0000-0000-0000A2070000}"/>
    <cellStyle name="Calculation 4 4" xfId="1959" xr:uid="{00000000-0005-0000-0000-0000A3070000}"/>
    <cellStyle name="Calculation 4 5" xfId="1960" xr:uid="{00000000-0005-0000-0000-0000A4070000}"/>
    <cellStyle name="Calculation 4_(1a) Income Statement YTD" xfId="1961" xr:uid="{00000000-0005-0000-0000-0000A5070000}"/>
    <cellStyle name="Calculation 5" xfId="1962" xr:uid="{00000000-0005-0000-0000-0000A6070000}"/>
    <cellStyle name="Calculation 5 2" xfId="1963" xr:uid="{00000000-0005-0000-0000-0000A7070000}"/>
    <cellStyle name="Calculation 5 3" xfId="1964" xr:uid="{00000000-0005-0000-0000-0000A8070000}"/>
    <cellStyle name="Calculation 5 4" xfId="1965" xr:uid="{00000000-0005-0000-0000-0000A9070000}"/>
    <cellStyle name="Calculation 6" xfId="1966" xr:uid="{00000000-0005-0000-0000-0000AA070000}"/>
    <cellStyle name="Calculation 6 2" xfId="1967" xr:uid="{00000000-0005-0000-0000-0000AB070000}"/>
    <cellStyle name="Calculation 6 3" xfId="1968" xr:uid="{00000000-0005-0000-0000-0000AC070000}"/>
    <cellStyle name="Calculation 7" xfId="1969" xr:uid="{00000000-0005-0000-0000-0000AD070000}"/>
    <cellStyle name="Calculation 8" xfId="1970" xr:uid="{00000000-0005-0000-0000-0000AE070000}"/>
    <cellStyle name="Check Cell 2" xfId="1971" xr:uid="{00000000-0005-0000-0000-0000AF070000}"/>
    <cellStyle name="Check Cell 2 2" xfId="1972" xr:uid="{00000000-0005-0000-0000-0000B0070000}"/>
    <cellStyle name="Check Cell 2 2 2" xfId="1973" xr:uid="{00000000-0005-0000-0000-0000B1070000}"/>
    <cellStyle name="Check Cell 2 2 2 2" xfId="1974" xr:uid="{00000000-0005-0000-0000-0000B2070000}"/>
    <cellStyle name="Check Cell 2 2 3" xfId="1975" xr:uid="{00000000-0005-0000-0000-0000B3070000}"/>
    <cellStyle name="Check Cell 2 2_(1) Control" xfId="1976" xr:uid="{00000000-0005-0000-0000-0000B4070000}"/>
    <cellStyle name="Check Cell 2 3" xfId="1977" xr:uid="{00000000-0005-0000-0000-0000B5070000}"/>
    <cellStyle name="Check Cell 2 4" xfId="1978" xr:uid="{00000000-0005-0000-0000-0000B6070000}"/>
    <cellStyle name="Check Cell 2 5" xfId="1979" xr:uid="{00000000-0005-0000-0000-0000B7070000}"/>
    <cellStyle name="Check Cell 2_(1) Control" xfId="1980" xr:uid="{00000000-0005-0000-0000-0000B8070000}"/>
    <cellStyle name="Check Cell 3" xfId="1981" xr:uid="{00000000-0005-0000-0000-0000B9070000}"/>
    <cellStyle name="Check Cell 3 2" xfId="1982" xr:uid="{00000000-0005-0000-0000-0000BA070000}"/>
    <cellStyle name="Check Cell 3 3" xfId="1983" xr:uid="{00000000-0005-0000-0000-0000BB070000}"/>
    <cellStyle name="Check Cell 3 4" xfId="1984" xr:uid="{00000000-0005-0000-0000-0000BC070000}"/>
    <cellStyle name="Check Cell 3_(1a) Income Statement YTD" xfId="1985" xr:uid="{00000000-0005-0000-0000-0000BD070000}"/>
    <cellStyle name="Check Cell 4" xfId="1986" xr:uid="{00000000-0005-0000-0000-0000BE070000}"/>
    <cellStyle name="Check Cell 4 2" xfId="1987" xr:uid="{00000000-0005-0000-0000-0000BF070000}"/>
    <cellStyle name="Check Cell 4 3" xfId="1988" xr:uid="{00000000-0005-0000-0000-0000C0070000}"/>
    <cellStyle name="Check Cell 4 4" xfId="1989" xr:uid="{00000000-0005-0000-0000-0000C1070000}"/>
    <cellStyle name="Check Cell 4_(1a) Income Statement YTD" xfId="1990" xr:uid="{00000000-0005-0000-0000-0000C2070000}"/>
    <cellStyle name="Check Cell 5" xfId="1991" xr:uid="{00000000-0005-0000-0000-0000C3070000}"/>
    <cellStyle name="Check Cell 5 2" xfId="1992" xr:uid="{00000000-0005-0000-0000-0000C4070000}"/>
    <cellStyle name="Check Cell 5 3" xfId="1993" xr:uid="{00000000-0005-0000-0000-0000C5070000}"/>
    <cellStyle name="Check Cell 5 4" xfId="1994" xr:uid="{00000000-0005-0000-0000-0000C6070000}"/>
    <cellStyle name="Check Cell 6" xfId="1995" xr:uid="{00000000-0005-0000-0000-0000C7070000}"/>
    <cellStyle name="Check Cell 6 2" xfId="1996" xr:uid="{00000000-0005-0000-0000-0000C8070000}"/>
    <cellStyle name="Check Cell 6 3" xfId="1997" xr:uid="{00000000-0005-0000-0000-0000C9070000}"/>
    <cellStyle name="Comma" xfId="1" builtinId="3"/>
    <cellStyle name="Comma  - Style1" xfId="1998" xr:uid="{00000000-0005-0000-0000-0000CB070000}"/>
    <cellStyle name="Comma  - Style2" xfId="1999" xr:uid="{00000000-0005-0000-0000-0000CC070000}"/>
    <cellStyle name="Comma  - Style3" xfId="2000" xr:uid="{00000000-0005-0000-0000-0000CD070000}"/>
    <cellStyle name="Comma  - Style4" xfId="2001" xr:uid="{00000000-0005-0000-0000-0000CE070000}"/>
    <cellStyle name="Comma  - Style5" xfId="2002" xr:uid="{00000000-0005-0000-0000-0000CF070000}"/>
    <cellStyle name="Comma  - Style6" xfId="2003" xr:uid="{00000000-0005-0000-0000-0000D0070000}"/>
    <cellStyle name="Comma  - Style7" xfId="2004" xr:uid="{00000000-0005-0000-0000-0000D1070000}"/>
    <cellStyle name="Comma  - Style8" xfId="2005" xr:uid="{00000000-0005-0000-0000-0000D2070000}"/>
    <cellStyle name="Comma [0] 2" xfId="2006" xr:uid="{00000000-0005-0000-0000-0000D3070000}"/>
    <cellStyle name="Comma [0] 2 2" xfId="2007" xr:uid="{00000000-0005-0000-0000-0000D4070000}"/>
    <cellStyle name="Comma [0] 2 3" xfId="2008" xr:uid="{00000000-0005-0000-0000-0000D5070000}"/>
    <cellStyle name="Comma [0] 3" xfId="2009" xr:uid="{00000000-0005-0000-0000-0000D6070000}"/>
    <cellStyle name="Comma [0] 4" xfId="2010" xr:uid="{00000000-0005-0000-0000-0000D7070000}"/>
    <cellStyle name="Comma [0] 5" xfId="2011" xr:uid="{00000000-0005-0000-0000-0000D8070000}"/>
    <cellStyle name="Comma [0] 6" xfId="2012" xr:uid="{00000000-0005-0000-0000-0000D9070000}"/>
    <cellStyle name="Comma 10" xfId="2013" xr:uid="{00000000-0005-0000-0000-0000DA070000}"/>
    <cellStyle name="Comma 10 2" xfId="2014" xr:uid="{00000000-0005-0000-0000-0000DB070000}"/>
    <cellStyle name="Comma 10 2 2" xfId="2015" xr:uid="{00000000-0005-0000-0000-0000DC070000}"/>
    <cellStyle name="Comma 10 2 3" xfId="2016" xr:uid="{00000000-0005-0000-0000-0000DD070000}"/>
    <cellStyle name="Comma 10 3" xfId="2017" xr:uid="{00000000-0005-0000-0000-0000DE070000}"/>
    <cellStyle name="Comma 10 3 2" xfId="2018" xr:uid="{00000000-0005-0000-0000-0000DF070000}"/>
    <cellStyle name="Comma 10 3 2 2" xfId="2019" xr:uid="{00000000-0005-0000-0000-0000E0070000}"/>
    <cellStyle name="Comma 10 3 2 2 2" xfId="2020" xr:uid="{00000000-0005-0000-0000-0000E1070000}"/>
    <cellStyle name="Comma 10 3 2 2 2 2" xfId="2021" xr:uid="{00000000-0005-0000-0000-0000E2070000}"/>
    <cellStyle name="Comma 10 3 2 2 3" xfId="2022" xr:uid="{00000000-0005-0000-0000-0000E3070000}"/>
    <cellStyle name="Comma 10 3 2 2 3 2" xfId="2023" xr:uid="{00000000-0005-0000-0000-0000E4070000}"/>
    <cellStyle name="Comma 10 3 2 2 4" xfId="2024" xr:uid="{00000000-0005-0000-0000-0000E5070000}"/>
    <cellStyle name="Comma 10 3 2 3" xfId="2025" xr:uid="{00000000-0005-0000-0000-0000E6070000}"/>
    <cellStyle name="Comma 10 3 2 3 2" xfId="2026" xr:uid="{00000000-0005-0000-0000-0000E7070000}"/>
    <cellStyle name="Comma 10 3 2 3 2 2" xfId="2027" xr:uid="{00000000-0005-0000-0000-0000E8070000}"/>
    <cellStyle name="Comma 10 3 2 3 3" xfId="2028" xr:uid="{00000000-0005-0000-0000-0000E9070000}"/>
    <cellStyle name="Comma 10 3 2 3 3 2" xfId="2029" xr:uid="{00000000-0005-0000-0000-0000EA070000}"/>
    <cellStyle name="Comma 10 3 2 3 4" xfId="2030" xr:uid="{00000000-0005-0000-0000-0000EB070000}"/>
    <cellStyle name="Comma 10 3 2 4" xfId="2031" xr:uid="{00000000-0005-0000-0000-0000EC070000}"/>
    <cellStyle name="Comma 10 3 2 4 2" xfId="2032" xr:uid="{00000000-0005-0000-0000-0000ED070000}"/>
    <cellStyle name="Comma 10 3 2 5" xfId="2033" xr:uid="{00000000-0005-0000-0000-0000EE070000}"/>
    <cellStyle name="Comma 10 3 2 5 2" xfId="2034" xr:uid="{00000000-0005-0000-0000-0000EF070000}"/>
    <cellStyle name="Comma 10 3 2 6" xfId="2035" xr:uid="{00000000-0005-0000-0000-0000F0070000}"/>
    <cellStyle name="Comma 10 3 3" xfId="2036" xr:uid="{00000000-0005-0000-0000-0000F1070000}"/>
    <cellStyle name="Comma 10 3 3 2" xfId="2037" xr:uid="{00000000-0005-0000-0000-0000F2070000}"/>
    <cellStyle name="Comma 10 3 3 2 2" xfId="2038" xr:uid="{00000000-0005-0000-0000-0000F3070000}"/>
    <cellStyle name="Comma 10 3 3 3" xfId="2039" xr:uid="{00000000-0005-0000-0000-0000F4070000}"/>
    <cellStyle name="Comma 10 3 3 3 2" xfId="2040" xr:uid="{00000000-0005-0000-0000-0000F5070000}"/>
    <cellStyle name="Comma 10 3 3 4" xfId="2041" xr:uid="{00000000-0005-0000-0000-0000F6070000}"/>
    <cellStyle name="Comma 10 3 4" xfId="2042" xr:uid="{00000000-0005-0000-0000-0000F7070000}"/>
    <cellStyle name="Comma 10 3 4 2" xfId="2043" xr:uid="{00000000-0005-0000-0000-0000F8070000}"/>
    <cellStyle name="Comma 10 3 4 2 2" xfId="2044" xr:uid="{00000000-0005-0000-0000-0000F9070000}"/>
    <cellStyle name="Comma 10 3 4 3" xfId="2045" xr:uid="{00000000-0005-0000-0000-0000FA070000}"/>
    <cellStyle name="Comma 10 3 4 3 2" xfId="2046" xr:uid="{00000000-0005-0000-0000-0000FB070000}"/>
    <cellStyle name="Comma 10 3 4 4" xfId="2047" xr:uid="{00000000-0005-0000-0000-0000FC070000}"/>
    <cellStyle name="Comma 10 3 5" xfId="2048" xr:uid="{00000000-0005-0000-0000-0000FD070000}"/>
    <cellStyle name="Comma 10 3 6" xfId="2049" xr:uid="{00000000-0005-0000-0000-0000FE070000}"/>
    <cellStyle name="Comma 10 4" xfId="2050" xr:uid="{00000000-0005-0000-0000-0000FF070000}"/>
    <cellStyle name="Comma 10 4 2" xfId="2051" xr:uid="{00000000-0005-0000-0000-000000080000}"/>
    <cellStyle name="Comma 10 4 2 2" xfId="2052" xr:uid="{00000000-0005-0000-0000-000001080000}"/>
    <cellStyle name="Comma 10 4 2 2 2" xfId="2053" xr:uid="{00000000-0005-0000-0000-000002080000}"/>
    <cellStyle name="Comma 10 4 2 3" xfId="2054" xr:uid="{00000000-0005-0000-0000-000003080000}"/>
    <cellStyle name="Comma 10 4 2 3 2" xfId="2055" xr:uid="{00000000-0005-0000-0000-000004080000}"/>
    <cellStyle name="Comma 10 4 2 4" xfId="2056" xr:uid="{00000000-0005-0000-0000-000005080000}"/>
    <cellStyle name="Comma 10 4 3" xfId="2057" xr:uid="{00000000-0005-0000-0000-000006080000}"/>
    <cellStyle name="Comma 10 4 3 2" xfId="2058" xr:uid="{00000000-0005-0000-0000-000007080000}"/>
    <cellStyle name="Comma 10 4 4" xfId="2059" xr:uid="{00000000-0005-0000-0000-000008080000}"/>
    <cellStyle name="Comma 10 4 4 2" xfId="2060" xr:uid="{00000000-0005-0000-0000-000009080000}"/>
    <cellStyle name="Comma 10 5" xfId="2061" xr:uid="{00000000-0005-0000-0000-00000A080000}"/>
    <cellStyle name="Comma 10 5 2" xfId="2062" xr:uid="{00000000-0005-0000-0000-00000B080000}"/>
    <cellStyle name="Comma 10 5 3" xfId="2063" xr:uid="{00000000-0005-0000-0000-00000C080000}"/>
    <cellStyle name="Comma 10 6" xfId="2064" xr:uid="{00000000-0005-0000-0000-00000D080000}"/>
    <cellStyle name="Comma 10 6 2" xfId="2065" xr:uid="{00000000-0005-0000-0000-00000E080000}"/>
    <cellStyle name="Comma 10 7" xfId="2066" xr:uid="{00000000-0005-0000-0000-00000F080000}"/>
    <cellStyle name="Comma 10 8" xfId="2067" xr:uid="{00000000-0005-0000-0000-000010080000}"/>
    <cellStyle name="Comma 100" xfId="2068" xr:uid="{00000000-0005-0000-0000-000011080000}"/>
    <cellStyle name="Comma 101" xfId="2069" xr:uid="{00000000-0005-0000-0000-000012080000}"/>
    <cellStyle name="Comma 102" xfId="2070" xr:uid="{00000000-0005-0000-0000-000013080000}"/>
    <cellStyle name="Comma 103" xfId="2071" xr:uid="{00000000-0005-0000-0000-000014080000}"/>
    <cellStyle name="Comma 104" xfId="2072" xr:uid="{00000000-0005-0000-0000-000015080000}"/>
    <cellStyle name="Comma 105" xfId="2073" xr:uid="{00000000-0005-0000-0000-000016080000}"/>
    <cellStyle name="Comma 106" xfId="2074" xr:uid="{00000000-0005-0000-0000-000017080000}"/>
    <cellStyle name="Comma 107" xfId="2075" xr:uid="{00000000-0005-0000-0000-000018080000}"/>
    <cellStyle name="Comma 108" xfId="2076" xr:uid="{00000000-0005-0000-0000-000019080000}"/>
    <cellStyle name="Comma 109" xfId="2077" xr:uid="{00000000-0005-0000-0000-00001A080000}"/>
    <cellStyle name="Comma 11" xfId="2078" xr:uid="{00000000-0005-0000-0000-00001B080000}"/>
    <cellStyle name="Comma 11 2" xfId="2079" xr:uid="{00000000-0005-0000-0000-00001C080000}"/>
    <cellStyle name="Comma 11 2 2" xfId="2080" xr:uid="{00000000-0005-0000-0000-00001D080000}"/>
    <cellStyle name="Comma 11 2 2 2" xfId="2081" xr:uid="{00000000-0005-0000-0000-00001E080000}"/>
    <cellStyle name="Comma 11 2 2 2 2" xfId="2082" xr:uid="{00000000-0005-0000-0000-00001F080000}"/>
    <cellStyle name="Comma 11 2 2 3" xfId="2083" xr:uid="{00000000-0005-0000-0000-000020080000}"/>
    <cellStyle name="Comma 11 2 2 4" xfId="2084" xr:uid="{00000000-0005-0000-0000-000021080000}"/>
    <cellStyle name="Comma 11 2 2 4 2" xfId="2085" xr:uid="{00000000-0005-0000-0000-000022080000}"/>
    <cellStyle name="Comma 11 2 2 5" xfId="2086" xr:uid="{00000000-0005-0000-0000-000023080000}"/>
    <cellStyle name="Comma 11 2 3" xfId="2087" xr:uid="{00000000-0005-0000-0000-000024080000}"/>
    <cellStyle name="Comma 11 2 3 2" xfId="2088" xr:uid="{00000000-0005-0000-0000-000025080000}"/>
    <cellStyle name="Comma 11 2 3 2 2" xfId="2089" xr:uid="{00000000-0005-0000-0000-000026080000}"/>
    <cellStyle name="Comma 11 2 3 3" xfId="2090" xr:uid="{00000000-0005-0000-0000-000027080000}"/>
    <cellStyle name="Comma 11 2 3 3 2" xfId="2091" xr:uid="{00000000-0005-0000-0000-000028080000}"/>
    <cellStyle name="Comma 11 2 3 4" xfId="2092" xr:uid="{00000000-0005-0000-0000-000029080000}"/>
    <cellStyle name="Comma 11 2 4" xfId="2093" xr:uid="{00000000-0005-0000-0000-00002A080000}"/>
    <cellStyle name="Comma 11 2 5" xfId="2094" xr:uid="{00000000-0005-0000-0000-00002B080000}"/>
    <cellStyle name="Comma 11 2 5 2" xfId="2095" xr:uid="{00000000-0005-0000-0000-00002C080000}"/>
    <cellStyle name="Comma 11 2 6" xfId="2096" xr:uid="{00000000-0005-0000-0000-00002D080000}"/>
    <cellStyle name="Comma 11 2 6 2" xfId="2097" xr:uid="{00000000-0005-0000-0000-00002E080000}"/>
    <cellStyle name="Comma 11 2 7" xfId="2098" xr:uid="{00000000-0005-0000-0000-00002F080000}"/>
    <cellStyle name="Comma 11 3" xfId="2099" xr:uid="{00000000-0005-0000-0000-000030080000}"/>
    <cellStyle name="Comma 11 3 2" xfId="2100" xr:uid="{00000000-0005-0000-0000-000031080000}"/>
    <cellStyle name="Comma 11 3 2 2" xfId="2101" xr:uid="{00000000-0005-0000-0000-000032080000}"/>
    <cellStyle name="Comma 11 3 2 2 2" xfId="2102" xr:uid="{00000000-0005-0000-0000-000033080000}"/>
    <cellStyle name="Comma 11 3 2 3" xfId="2103" xr:uid="{00000000-0005-0000-0000-000034080000}"/>
    <cellStyle name="Comma 11 3 3" xfId="2104" xr:uid="{00000000-0005-0000-0000-000035080000}"/>
    <cellStyle name="Comma 11 4" xfId="2105" xr:uid="{00000000-0005-0000-0000-000036080000}"/>
    <cellStyle name="Comma 11 5" xfId="2106" xr:uid="{00000000-0005-0000-0000-000037080000}"/>
    <cellStyle name="Comma 11 6" xfId="2107" xr:uid="{00000000-0005-0000-0000-000038080000}"/>
    <cellStyle name="Comma 11 6 2" xfId="2108" xr:uid="{00000000-0005-0000-0000-000039080000}"/>
    <cellStyle name="Comma 11 6 3" xfId="2109" xr:uid="{00000000-0005-0000-0000-00003A080000}"/>
    <cellStyle name="Comma 11 7" xfId="2110" xr:uid="{00000000-0005-0000-0000-00003B080000}"/>
    <cellStyle name="Comma 11 7 2" xfId="2111" xr:uid="{00000000-0005-0000-0000-00003C080000}"/>
    <cellStyle name="Comma 11 8" xfId="2112" xr:uid="{00000000-0005-0000-0000-00003D080000}"/>
    <cellStyle name="Comma 110" xfId="2113" xr:uid="{00000000-0005-0000-0000-00003E080000}"/>
    <cellStyle name="Comma 111" xfId="2114" xr:uid="{00000000-0005-0000-0000-00003F080000}"/>
    <cellStyle name="Comma 112" xfId="2115" xr:uid="{00000000-0005-0000-0000-000040080000}"/>
    <cellStyle name="Comma 113" xfId="2116" xr:uid="{00000000-0005-0000-0000-000041080000}"/>
    <cellStyle name="Comma 114" xfId="2117" xr:uid="{00000000-0005-0000-0000-000042080000}"/>
    <cellStyle name="Comma 115" xfId="2118" xr:uid="{00000000-0005-0000-0000-000043080000}"/>
    <cellStyle name="Comma 116" xfId="2119" xr:uid="{00000000-0005-0000-0000-000044080000}"/>
    <cellStyle name="Comma 117" xfId="2120" xr:uid="{00000000-0005-0000-0000-000045080000}"/>
    <cellStyle name="Comma 118" xfId="2121" xr:uid="{00000000-0005-0000-0000-000046080000}"/>
    <cellStyle name="Comma 119" xfId="2122" xr:uid="{00000000-0005-0000-0000-000047080000}"/>
    <cellStyle name="Comma 12" xfId="2123" xr:uid="{00000000-0005-0000-0000-000048080000}"/>
    <cellStyle name="Comma 12 2" xfId="2124" xr:uid="{00000000-0005-0000-0000-000049080000}"/>
    <cellStyle name="Comma 12 3" xfId="2125" xr:uid="{00000000-0005-0000-0000-00004A080000}"/>
    <cellStyle name="Comma 12 3 2" xfId="2126" xr:uid="{00000000-0005-0000-0000-00004B080000}"/>
    <cellStyle name="Comma 12 3 2 2" xfId="2127" xr:uid="{00000000-0005-0000-0000-00004C080000}"/>
    <cellStyle name="Comma 12 3 2 2 2" xfId="2128" xr:uid="{00000000-0005-0000-0000-00004D080000}"/>
    <cellStyle name="Comma 12 3 2 3" xfId="2129" xr:uid="{00000000-0005-0000-0000-00004E080000}"/>
    <cellStyle name="Comma 12 3 2 3 2" xfId="2130" xr:uid="{00000000-0005-0000-0000-00004F080000}"/>
    <cellStyle name="Comma 12 3 2 4" xfId="2131" xr:uid="{00000000-0005-0000-0000-000050080000}"/>
    <cellStyle name="Comma 12 3 3" xfId="2132" xr:uid="{00000000-0005-0000-0000-000051080000}"/>
    <cellStyle name="Comma 12 4" xfId="2133" xr:uid="{00000000-0005-0000-0000-000052080000}"/>
    <cellStyle name="Comma 12 4 2" xfId="2134" xr:uid="{00000000-0005-0000-0000-000053080000}"/>
    <cellStyle name="Comma 12 4 2 2" xfId="2135" xr:uid="{00000000-0005-0000-0000-000054080000}"/>
    <cellStyle name="Comma 12 4 3" xfId="2136" xr:uid="{00000000-0005-0000-0000-000055080000}"/>
    <cellStyle name="Comma 12 4 3 2" xfId="2137" xr:uid="{00000000-0005-0000-0000-000056080000}"/>
    <cellStyle name="Comma 12 4 4" xfId="2138" xr:uid="{00000000-0005-0000-0000-000057080000}"/>
    <cellStyle name="Comma 12 5" xfId="2139" xr:uid="{00000000-0005-0000-0000-000058080000}"/>
    <cellStyle name="Comma 120" xfId="2140" xr:uid="{00000000-0005-0000-0000-000059080000}"/>
    <cellStyle name="Comma 121" xfId="2141" xr:uid="{00000000-0005-0000-0000-00005A080000}"/>
    <cellStyle name="Comma 122" xfId="2142" xr:uid="{00000000-0005-0000-0000-00005B080000}"/>
    <cellStyle name="Comma 123" xfId="2143" xr:uid="{00000000-0005-0000-0000-00005C080000}"/>
    <cellStyle name="Comma 124" xfId="2144" xr:uid="{00000000-0005-0000-0000-00005D080000}"/>
    <cellStyle name="Comma 125" xfId="2145" xr:uid="{00000000-0005-0000-0000-00005E080000}"/>
    <cellStyle name="Comma 126" xfId="2146" xr:uid="{00000000-0005-0000-0000-00005F080000}"/>
    <cellStyle name="Comma 127" xfId="2147" xr:uid="{00000000-0005-0000-0000-000060080000}"/>
    <cellStyle name="Comma 128" xfId="2148" xr:uid="{00000000-0005-0000-0000-000061080000}"/>
    <cellStyle name="Comma 129" xfId="2149" xr:uid="{00000000-0005-0000-0000-000062080000}"/>
    <cellStyle name="Comma 13" xfId="2150" xr:uid="{00000000-0005-0000-0000-000063080000}"/>
    <cellStyle name="Comma 13 2" xfId="2151" xr:uid="{00000000-0005-0000-0000-000064080000}"/>
    <cellStyle name="Comma 13 2 2" xfId="2152" xr:uid="{00000000-0005-0000-0000-000065080000}"/>
    <cellStyle name="Comma 13 2 2 2" xfId="2153" xr:uid="{00000000-0005-0000-0000-000066080000}"/>
    <cellStyle name="Comma 13 2 3" xfId="2154" xr:uid="{00000000-0005-0000-0000-000067080000}"/>
    <cellStyle name="Comma 13 2 3 2" xfId="2155" xr:uid="{00000000-0005-0000-0000-000068080000}"/>
    <cellStyle name="Comma 13 2 4" xfId="2156" xr:uid="{00000000-0005-0000-0000-000069080000}"/>
    <cellStyle name="Comma 13 3" xfId="2157" xr:uid="{00000000-0005-0000-0000-00006A080000}"/>
    <cellStyle name="Comma 13 3 2" xfId="2158" xr:uid="{00000000-0005-0000-0000-00006B080000}"/>
    <cellStyle name="Comma 13 3 2 2" xfId="2159" xr:uid="{00000000-0005-0000-0000-00006C080000}"/>
    <cellStyle name="Comma 13 3 3" xfId="2160" xr:uid="{00000000-0005-0000-0000-00006D080000}"/>
    <cellStyle name="Comma 13 3 3 2" xfId="2161" xr:uid="{00000000-0005-0000-0000-00006E080000}"/>
    <cellStyle name="Comma 13 3 4" xfId="2162" xr:uid="{00000000-0005-0000-0000-00006F080000}"/>
    <cellStyle name="Comma 13 4" xfId="2163" xr:uid="{00000000-0005-0000-0000-000070080000}"/>
    <cellStyle name="Comma 13 5" xfId="2164" xr:uid="{00000000-0005-0000-0000-000071080000}"/>
    <cellStyle name="Comma 130" xfId="2165" xr:uid="{00000000-0005-0000-0000-000072080000}"/>
    <cellStyle name="Comma 131" xfId="2166" xr:uid="{00000000-0005-0000-0000-000073080000}"/>
    <cellStyle name="Comma 132" xfId="2167" xr:uid="{00000000-0005-0000-0000-000074080000}"/>
    <cellStyle name="Comma 133" xfId="2168" xr:uid="{00000000-0005-0000-0000-000075080000}"/>
    <cellStyle name="Comma 14" xfId="2169" xr:uid="{00000000-0005-0000-0000-000076080000}"/>
    <cellStyle name="Comma 14 2" xfId="2170" xr:uid="{00000000-0005-0000-0000-000077080000}"/>
    <cellStyle name="Comma 14 2 2" xfId="2171" xr:uid="{00000000-0005-0000-0000-000078080000}"/>
    <cellStyle name="Comma 14 2 2 2" xfId="2172" xr:uid="{00000000-0005-0000-0000-000079080000}"/>
    <cellStyle name="Comma 14 2 3" xfId="2173" xr:uid="{00000000-0005-0000-0000-00007A080000}"/>
    <cellStyle name="Comma 14 2 3 2" xfId="2174" xr:uid="{00000000-0005-0000-0000-00007B080000}"/>
    <cellStyle name="Comma 14 3" xfId="2175" xr:uid="{00000000-0005-0000-0000-00007C080000}"/>
    <cellStyle name="Comma 14 3 2" xfId="2176" xr:uid="{00000000-0005-0000-0000-00007D080000}"/>
    <cellStyle name="Comma 14 3 2 2" xfId="2177" xr:uid="{00000000-0005-0000-0000-00007E080000}"/>
    <cellStyle name="Comma 14 3 3" xfId="2178" xr:uid="{00000000-0005-0000-0000-00007F080000}"/>
    <cellStyle name="Comma 14 3 3 2" xfId="2179" xr:uid="{00000000-0005-0000-0000-000080080000}"/>
    <cellStyle name="Comma 14 3 4" xfId="2180" xr:uid="{00000000-0005-0000-0000-000081080000}"/>
    <cellStyle name="Comma 14 4" xfId="2181" xr:uid="{00000000-0005-0000-0000-000082080000}"/>
    <cellStyle name="Comma 14 4 2" xfId="2182" xr:uid="{00000000-0005-0000-0000-000083080000}"/>
    <cellStyle name="Comma 14 5" xfId="2183" xr:uid="{00000000-0005-0000-0000-000084080000}"/>
    <cellStyle name="Comma 14_(1a) Income Statement YTD" xfId="2184" xr:uid="{00000000-0005-0000-0000-000085080000}"/>
    <cellStyle name="Comma 15" xfId="2185" xr:uid="{00000000-0005-0000-0000-000086080000}"/>
    <cellStyle name="Comma 15 10" xfId="2186" xr:uid="{00000000-0005-0000-0000-000087080000}"/>
    <cellStyle name="Comma 15 2" xfId="2187" xr:uid="{00000000-0005-0000-0000-000088080000}"/>
    <cellStyle name="Comma 15 2 2" xfId="2188" xr:uid="{00000000-0005-0000-0000-000089080000}"/>
    <cellStyle name="Comma 15 2 3" xfId="2189" xr:uid="{00000000-0005-0000-0000-00008A080000}"/>
    <cellStyle name="Comma 15 3" xfId="2190" xr:uid="{00000000-0005-0000-0000-00008B080000}"/>
    <cellStyle name="Comma 15 3 2" xfId="2191" xr:uid="{00000000-0005-0000-0000-00008C080000}"/>
    <cellStyle name="Comma 15 3 2 2" xfId="2192" xr:uid="{00000000-0005-0000-0000-00008D080000}"/>
    <cellStyle name="Comma 15 3 3" xfId="2193" xr:uid="{00000000-0005-0000-0000-00008E080000}"/>
    <cellStyle name="Comma 15 3 3 2" xfId="2194" xr:uid="{00000000-0005-0000-0000-00008F080000}"/>
    <cellStyle name="Comma 15 4" xfId="2195" xr:uid="{00000000-0005-0000-0000-000090080000}"/>
    <cellStyle name="Comma 15 4 2" xfId="2196" xr:uid="{00000000-0005-0000-0000-000091080000}"/>
    <cellStyle name="Comma 15 4 2 2" xfId="2197" xr:uid="{00000000-0005-0000-0000-000092080000}"/>
    <cellStyle name="Comma 15 4 3" xfId="2198" xr:uid="{00000000-0005-0000-0000-000093080000}"/>
    <cellStyle name="Comma 15 4 3 2" xfId="2199" xr:uid="{00000000-0005-0000-0000-000094080000}"/>
    <cellStyle name="Comma 15 4 4" xfId="2200" xr:uid="{00000000-0005-0000-0000-000095080000}"/>
    <cellStyle name="Comma 15 4 4 2" xfId="2201" xr:uid="{00000000-0005-0000-0000-000096080000}"/>
    <cellStyle name="Comma 15 4 5" xfId="2202" xr:uid="{00000000-0005-0000-0000-000097080000}"/>
    <cellStyle name="Comma 15 4 5 2" xfId="2203" xr:uid="{00000000-0005-0000-0000-000098080000}"/>
    <cellStyle name="Comma 15 4 6" xfId="2204" xr:uid="{00000000-0005-0000-0000-000099080000}"/>
    <cellStyle name="Comma 15 4 6 2" xfId="2205" xr:uid="{00000000-0005-0000-0000-00009A080000}"/>
    <cellStyle name="Comma 15 4 7" xfId="2206" xr:uid="{00000000-0005-0000-0000-00009B080000}"/>
    <cellStyle name="Comma 15 4 7 2" xfId="2207" xr:uid="{00000000-0005-0000-0000-00009C080000}"/>
    <cellStyle name="Comma 15 4 8" xfId="2208" xr:uid="{00000000-0005-0000-0000-00009D080000}"/>
    <cellStyle name="Comma 15 5" xfId="2209" xr:uid="{00000000-0005-0000-0000-00009E080000}"/>
    <cellStyle name="Comma 15 5 2" xfId="2210" xr:uid="{00000000-0005-0000-0000-00009F080000}"/>
    <cellStyle name="Comma 15 6" xfId="2211" xr:uid="{00000000-0005-0000-0000-0000A0080000}"/>
    <cellStyle name="Comma 15 6 2" xfId="2212" xr:uid="{00000000-0005-0000-0000-0000A1080000}"/>
    <cellStyle name="Comma 15 7" xfId="2213" xr:uid="{00000000-0005-0000-0000-0000A2080000}"/>
    <cellStyle name="Comma 15 7 2" xfId="2214" xr:uid="{00000000-0005-0000-0000-0000A3080000}"/>
    <cellStyle name="Comma 15 8" xfId="2215" xr:uid="{00000000-0005-0000-0000-0000A4080000}"/>
    <cellStyle name="Comma 15 8 2" xfId="2216" xr:uid="{00000000-0005-0000-0000-0000A5080000}"/>
    <cellStyle name="Comma 15 9" xfId="2217" xr:uid="{00000000-0005-0000-0000-0000A6080000}"/>
    <cellStyle name="Comma 15 9 2" xfId="2218" xr:uid="{00000000-0005-0000-0000-0000A7080000}"/>
    <cellStyle name="Comma 15_(1a) Quarterly" xfId="2219" xr:uid="{00000000-0005-0000-0000-0000A8080000}"/>
    <cellStyle name="Comma 16" xfId="2220" xr:uid="{00000000-0005-0000-0000-0000A9080000}"/>
    <cellStyle name="Comma 16 2" xfId="2221" xr:uid="{00000000-0005-0000-0000-0000AA080000}"/>
    <cellStyle name="Comma 16 2 2" xfId="2222" xr:uid="{00000000-0005-0000-0000-0000AB080000}"/>
    <cellStyle name="Comma 16 2 2 2" xfId="2223" xr:uid="{00000000-0005-0000-0000-0000AC080000}"/>
    <cellStyle name="Comma 16 2 3" xfId="2224" xr:uid="{00000000-0005-0000-0000-0000AD080000}"/>
    <cellStyle name="Comma 16 2 3 2" xfId="2225" xr:uid="{00000000-0005-0000-0000-0000AE080000}"/>
    <cellStyle name="Comma 16 2 4" xfId="2226" xr:uid="{00000000-0005-0000-0000-0000AF080000}"/>
    <cellStyle name="Comma 16 3" xfId="2227" xr:uid="{00000000-0005-0000-0000-0000B0080000}"/>
    <cellStyle name="Comma 16 3 2" xfId="2228" xr:uid="{00000000-0005-0000-0000-0000B1080000}"/>
    <cellStyle name="Comma 16 3 2 2" xfId="2229" xr:uid="{00000000-0005-0000-0000-0000B2080000}"/>
    <cellStyle name="Comma 16 3 3" xfId="2230" xr:uid="{00000000-0005-0000-0000-0000B3080000}"/>
    <cellStyle name="Comma 16 3 3 2" xfId="2231" xr:uid="{00000000-0005-0000-0000-0000B4080000}"/>
    <cellStyle name="Comma 16 3 4" xfId="2232" xr:uid="{00000000-0005-0000-0000-0000B5080000}"/>
    <cellStyle name="Comma 16 4" xfId="2233" xr:uid="{00000000-0005-0000-0000-0000B6080000}"/>
    <cellStyle name="Comma 16 5" xfId="2234" xr:uid="{00000000-0005-0000-0000-0000B7080000}"/>
    <cellStyle name="Comma 17" xfId="2235" xr:uid="{00000000-0005-0000-0000-0000B8080000}"/>
    <cellStyle name="Comma 17 2" xfId="2236" xr:uid="{00000000-0005-0000-0000-0000B9080000}"/>
    <cellStyle name="Comma 17 2 2" xfId="2237" xr:uid="{00000000-0005-0000-0000-0000BA080000}"/>
    <cellStyle name="Comma 17 2 2 2" xfId="2238" xr:uid="{00000000-0005-0000-0000-0000BB080000}"/>
    <cellStyle name="Comma 17 2 2 2 2" xfId="2239" xr:uid="{00000000-0005-0000-0000-0000BC080000}"/>
    <cellStyle name="Comma 17 2 2 3" xfId="2240" xr:uid="{00000000-0005-0000-0000-0000BD080000}"/>
    <cellStyle name="Comma 17 2 2 3 2" xfId="2241" xr:uid="{00000000-0005-0000-0000-0000BE080000}"/>
    <cellStyle name="Comma 17 2 2 4" xfId="2242" xr:uid="{00000000-0005-0000-0000-0000BF080000}"/>
    <cellStyle name="Comma 17 3" xfId="2243" xr:uid="{00000000-0005-0000-0000-0000C0080000}"/>
    <cellStyle name="Comma 17 3 2" xfId="2244" xr:uid="{00000000-0005-0000-0000-0000C1080000}"/>
    <cellStyle name="Comma 17 3 2 2" xfId="2245" xr:uid="{00000000-0005-0000-0000-0000C2080000}"/>
    <cellStyle name="Comma 17 3 3" xfId="2246" xr:uid="{00000000-0005-0000-0000-0000C3080000}"/>
    <cellStyle name="Comma 17 3 3 2" xfId="2247" xr:uid="{00000000-0005-0000-0000-0000C4080000}"/>
    <cellStyle name="Comma 17 3 4" xfId="2248" xr:uid="{00000000-0005-0000-0000-0000C5080000}"/>
    <cellStyle name="Comma 17 4" xfId="2249" xr:uid="{00000000-0005-0000-0000-0000C6080000}"/>
    <cellStyle name="Comma 17 4 2" xfId="2250" xr:uid="{00000000-0005-0000-0000-0000C7080000}"/>
    <cellStyle name="Comma 17 5" xfId="2251" xr:uid="{00000000-0005-0000-0000-0000C8080000}"/>
    <cellStyle name="Comma 17 5 2" xfId="2252" xr:uid="{00000000-0005-0000-0000-0000C9080000}"/>
    <cellStyle name="Comma 17 6" xfId="2253" xr:uid="{00000000-0005-0000-0000-0000CA080000}"/>
    <cellStyle name="Comma 18" xfId="2254" xr:uid="{00000000-0005-0000-0000-0000CB080000}"/>
    <cellStyle name="Comma 18 2" xfId="2255" xr:uid="{00000000-0005-0000-0000-0000CC080000}"/>
    <cellStyle name="Comma 18 2 2" xfId="2256" xr:uid="{00000000-0005-0000-0000-0000CD080000}"/>
    <cellStyle name="Comma 18 2 2 2" xfId="2257" xr:uid="{00000000-0005-0000-0000-0000CE080000}"/>
    <cellStyle name="Comma 18 2 3" xfId="2258" xr:uid="{00000000-0005-0000-0000-0000CF080000}"/>
    <cellStyle name="Comma 18 2 3 2" xfId="2259" xr:uid="{00000000-0005-0000-0000-0000D0080000}"/>
    <cellStyle name="Comma 18 2 4" xfId="2260" xr:uid="{00000000-0005-0000-0000-0000D1080000}"/>
    <cellStyle name="Comma 18 3" xfId="2261" xr:uid="{00000000-0005-0000-0000-0000D2080000}"/>
    <cellStyle name="Comma 18 3 2" xfId="2262" xr:uid="{00000000-0005-0000-0000-0000D3080000}"/>
    <cellStyle name="Comma 18 3 2 2" xfId="2263" xr:uid="{00000000-0005-0000-0000-0000D4080000}"/>
    <cellStyle name="Comma 18 3 3" xfId="2264" xr:uid="{00000000-0005-0000-0000-0000D5080000}"/>
    <cellStyle name="Comma 18 3 3 2" xfId="2265" xr:uid="{00000000-0005-0000-0000-0000D6080000}"/>
    <cellStyle name="Comma 18 3 4" xfId="2266" xr:uid="{00000000-0005-0000-0000-0000D7080000}"/>
    <cellStyle name="Comma 18 4" xfId="2267" xr:uid="{00000000-0005-0000-0000-0000D8080000}"/>
    <cellStyle name="Comma 18 4 2" xfId="2268" xr:uid="{00000000-0005-0000-0000-0000D9080000}"/>
    <cellStyle name="Comma 18 5" xfId="2269" xr:uid="{00000000-0005-0000-0000-0000DA080000}"/>
    <cellStyle name="Comma 18 5 2" xfId="2270" xr:uid="{00000000-0005-0000-0000-0000DB080000}"/>
    <cellStyle name="Comma 18 6" xfId="2271" xr:uid="{00000000-0005-0000-0000-0000DC080000}"/>
    <cellStyle name="Comma 19" xfId="2272" xr:uid="{00000000-0005-0000-0000-0000DD080000}"/>
    <cellStyle name="Comma 19 2" xfId="2273" xr:uid="{00000000-0005-0000-0000-0000DE080000}"/>
    <cellStyle name="Comma 19 2 2" xfId="2274" xr:uid="{00000000-0005-0000-0000-0000DF080000}"/>
    <cellStyle name="Comma 19 2 2 2" xfId="2275" xr:uid="{00000000-0005-0000-0000-0000E0080000}"/>
    <cellStyle name="Comma 19 2 3" xfId="2276" xr:uid="{00000000-0005-0000-0000-0000E1080000}"/>
    <cellStyle name="Comma 19 2 3 2" xfId="2277" xr:uid="{00000000-0005-0000-0000-0000E2080000}"/>
    <cellStyle name="Comma 19 2 4" xfId="2278" xr:uid="{00000000-0005-0000-0000-0000E3080000}"/>
    <cellStyle name="Comma 19 3" xfId="2279" xr:uid="{00000000-0005-0000-0000-0000E4080000}"/>
    <cellStyle name="Comma 19 3 2" xfId="2280" xr:uid="{00000000-0005-0000-0000-0000E5080000}"/>
    <cellStyle name="Comma 19 3 2 2" xfId="2281" xr:uid="{00000000-0005-0000-0000-0000E6080000}"/>
    <cellStyle name="Comma 19 3 3" xfId="2282" xr:uid="{00000000-0005-0000-0000-0000E7080000}"/>
    <cellStyle name="Comma 19 3 3 2" xfId="2283" xr:uid="{00000000-0005-0000-0000-0000E8080000}"/>
    <cellStyle name="Comma 19 3 4" xfId="2284" xr:uid="{00000000-0005-0000-0000-0000E9080000}"/>
    <cellStyle name="Comma 19 4" xfId="2285" xr:uid="{00000000-0005-0000-0000-0000EA080000}"/>
    <cellStyle name="Comma 19 4 2" xfId="2286" xr:uid="{00000000-0005-0000-0000-0000EB080000}"/>
    <cellStyle name="Comma 19 5" xfId="2287" xr:uid="{00000000-0005-0000-0000-0000EC080000}"/>
    <cellStyle name="Comma 19 5 2" xfId="2288" xr:uid="{00000000-0005-0000-0000-0000ED080000}"/>
    <cellStyle name="Comma 19 6" xfId="2289" xr:uid="{00000000-0005-0000-0000-0000EE080000}"/>
    <cellStyle name="Comma 2" xfId="2290" xr:uid="{00000000-0005-0000-0000-0000EF080000}"/>
    <cellStyle name="Comma 2 10" xfId="2291" xr:uid="{00000000-0005-0000-0000-0000F0080000}"/>
    <cellStyle name="Comma 2 11" xfId="2292" xr:uid="{00000000-0005-0000-0000-0000F1080000}"/>
    <cellStyle name="Comma 2 12" xfId="2293" xr:uid="{00000000-0005-0000-0000-0000F2080000}"/>
    <cellStyle name="Comma 2 13" xfId="2294" xr:uid="{00000000-0005-0000-0000-0000F3080000}"/>
    <cellStyle name="Comma 2 14" xfId="2295" xr:uid="{00000000-0005-0000-0000-0000F4080000}"/>
    <cellStyle name="Comma 2 14 2" xfId="2296" xr:uid="{00000000-0005-0000-0000-0000F5080000}"/>
    <cellStyle name="Comma 2 15" xfId="2297" xr:uid="{00000000-0005-0000-0000-0000F6080000}"/>
    <cellStyle name="Comma 2 2" xfId="2298" xr:uid="{00000000-0005-0000-0000-0000F7080000}"/>
    <cellStyle name="Comma 2 2 10" xfId="2299" xr:uid="{00000000-0005-0000-0000-0000F8080000}"/>
    <cellStyle name="Comma 2 2 11" xfId="2300" xr:uid="{00000000-0005-0000-0000-0000F9080000}"/>
    <cellStyle name="Comma 2 2 12" xfId="2301" xr:uid="{00000000-0005-0000-0000-0000FA080000}"/>
    <cellStyle name="Comma 2 2 13" xfId="2302" xr:uid="{00000000-0005-0000-0000-0000FB080000}"/>
    <cellStyle name="Comma 2 2 14" xfId="2303" xr:uid="{00000000-0005-0000-0000-0000FC080000}"/>
    <cellStyle name="Comma 2 2 2" xfId="2304" xr:uid="{00000000-0005-0000-0000-0000FD080000}"/>
    <cellStyle name="Comma 2 2 2 2" xfId="2305" xr:uid="{00000000-0005-0000-0000-0000FE080000}"/>
    <cellStyle name="Comma 2 2 2_(5a) Budget Volume &amp; Price" xfId="2306" xr:uid="{00000000-0005-0000-0000-0000FF080000}"/>
    <cellStyle name="Comma 2 2 3" xfId="2307" xr:uid="{00000000-0005-0000-0000-000000090000}"/>
    <cellStyle name="Comma 2 2 3 2" xfId="2308" xr:uid="{00000000-0005-0000-0000-000001090000}"/>
    <cellStyle name="Comma 2 2 4" xfId="2309" xr:uid="{00000000-0005-0000-0000-000002090000}"/>
    <cellStyle name="Comma 2 2 4 2" xfId="2310" xr:uid="{00000000-0005-0000-0000-000003090000}"/>
    <cellStyle name="Comma 2 2 5" xfId="2311" xr:uid="{00000000-0005-0000-0000-000004090000}"/>
    <cellStyle name="Comma 2 2 6" xfId="2312" xr:uid="{00000000-0005-0000-0000-000005090000}"/>
    <cellStyle name="Comma 2 2 7" xfId="2313" xr:uid="{00000000-0005-0000-0000-000006090000}"/>
    <cellStyle name="Comma 2 2 8" xfId="2314" xr:uid="{00000000-0005-0000-0000-000007090000}"/>
    <cellStyle name="Comma 2 2 9" xfId="2315" xr:uid="{00000000-0005-0000-0000-000008090000}"/>
    <cellStyle name="Comma 2 2_Sheet1" xfId="2316" xr:uid="{00000000-0005-0000-0000-000009090000}"/>
    <cellStyle name="Comma 2 3" xfId="2317" xr:uid="{00000000-0005-0000-0000-00000A090000}"/>
    <cellStyle name="Comma 2 3 2" xfId="2318" xr:uid="{00000000-0005-0000-0000-00000B090000}"/>
    <cellStyle name="Comma 2 3 2 2" xfId="2319" xr:uid="{00000000-0005-0000-0000-00000C090000}"/>
    <cellStyle name="Comma 2 3 2 2 2" xfId="2320" xr:uid="{00000000-0005-0000-0000-00000D090000}"/>
    <cellStyle name="Comma 2 3 2 2 3" xfId="2321" xr:uid="{00000000-0005-0000-0000-00000E090000}"/>
    <cellStyle name="Comma 2 3 2 2_Sheet4" xfId="2322" xr:uid="{00000000-0005-0000-0000-00000F090000}"/>
    <cellStyle name="Comma 2 3 3" xfId="2323" xr:uid="{00000000-0005-0000-0000-000010090000}"/>
    <cellStyle name="Comma 2 3 3 2" xfId="2324" xr:uid="{00000000-0005-0000-0000-000011090000}"/>
    <cellStyle name="Comma 2 3 3_Sheet4" xfId="2325" xr:uid="{00000000-0005-0000-0000-000012090000}"/>
    <cellStyle name="Comma 2 3 4" xfId="2326" xr:uid="{00000000-0005-0000-0000-000013090000}"/>
    <cellStyle name="Comma 2 3 4 2" xfId="2327" xr:uid="{00000000-0005-0000-0000-000014090000}"/>
    <cellStyle name="Comma 2 3 5" xfId="2328" xr:uid="{00000000-0005-0000-0000-000015090000}"/>
    <cellStyle name="Comma 2 3_(1a) Income Statement YTD" xfId="2329" xr:uid="{00000000-0005-0000-0000-000016090000}"/>
    <cellStyle name="Comma 2 4" xfId="2330" xr:uid="{00000000-0005-0000-0000-000017090000}"/>
    <cellStyle name="Comma 2 4 2" xfId="2331" xr:uid="{00000000-0005-0000-0000-000018090000}"/>
    <cellStyle name="Comma 2 4 2 2" xfId="2332" xr:uid="{00000000-0005-0000-0000-000019090000}"/>
    <cellStyle name="Comma 2 4 2 2 2" xfId="2333" xr:uid="{00000000-0005-0000-0000-00001A090000}"/>
    <cellStyle name="Comma 2 4 2 3" xfId="2334" xr:uid="{00000000-0005-0000-0000-00001B090000}"/>
    <cellStyle name="Comma 2 4 2 3 2" xfId="2335" xr:uid="{00000000-0005-0000-0000-00001C090000}"/>
    <cellStyle name="Comma 2 4 2 4" xfId="2336" xr:uid="{00000000-0005-0000-0000-00001D090000}"/>
    <cellStyle name="Comma 2 4 3" xfId="2337" xr:uid="{00000000-0005-0000-0000-00001E090000}"/>
    <cellStyle name="Comma 2 5" xfId="2338" xr:uid="{00000000-0005-0000-0000-00001F090000}"/>
    <cellStyle name="Comma 2 5 2" xfId="2339" xr:uid="{00000000-0005-0000-0000-000020090000}"/>
    <cellStyle name="Comma 2 5 3" xfId="2340" xr:uid="{00000000-0005-0000-0000-000021090000}"/>
    <cellStyle name="Comma 2 6" xfId="2341" xr:uid="{00000000-0005-0000-0000-000022090000}"/>
    <cellStyle name="Comma 2 7" xfId="2342" xr:uid="{00000000-0005-0000-0000-000023090000}"/>
    <cellStyle name="Comma 2 8" xfId="2343" xr:uid="{00000000-0005-0000-0000-000024090000}"/>
    <cellStyle name="Comma 2 9" xfId="2344" xr:uid="{00000000-0005-0000-0000-000025090000}"/>
    <cellStyle name="Comma 2_(8) Isolated Actual" xfId="2345" xr:uid="{00000000-0005-0000-0000-000026090000}"/>
    <cellStyle name="Comma 20" xfId="2346" xr:uid="{00000000-0005-0000-0000-000027090000}"/>
    <cellStyle name="Comma 20 2" xfId="2347" xr:uid="{00000000-0005-0000-0000-000028090000}"/>
    <cellStyle name="Comma 20 2 2" xfId="2348" xr:uid="{00000000-0005-0000-0000-000029090000}"/>
    <cellStyle name="Comma 20 2 2 2" xfId="2349" xr:uid="{00000000-0005-0000-0000-00002A090000}"/>
    <cellStyle name="Comma 20 2 3" xfId="2350" xr:uid="{00000000-0005-0000-0000-00002B090000}"/>
    <cellStyle name="Comma 20 2 3 2" xfId="2351" xr:uid="{00000000-0005-0000-0000-00002C090000}"/>
    <cellStyle name="Comma 20 2 4" xfId="2352" xr:uid="{00000000-0005-0000-0000-00002D090000}"/>
    <cellStyle name="Comma 20 3" xfId="2353" xr:uid="{00000000-0005-0000-0000-00002E090000}"/>
    <cellStyle name="Comma 20 3 2" xfId="2354" xr:uid="{00000000-0005-0000-0000-00002F090000}"/>
    <cellStyle name="Comma 20 3 2 2" xfId="2355" xr:uid="{00000000-0005-0000-0000-000030090000}"/>
    <cellStyle name="Comma 20 3 3" xfId="2356" xr:uid="{00000000-0005-0000-0000-000031090000}"/>
    <cellStyle name="Comma 20 3 3 2" xfId="2357" xr:uid="{00000000-0005-0000-0000-000032090000}"/>
    <cellStyle name="Comma 20 3 4" xfId="2358" xr:uid="{00000000-0005-0000-0000-000033090000}"/>
    <cellStyle name="Comma 20 4" xfId="2359" xr:uid="{00000000-0005-0000-0000-000034090000}"/>
    <cellStyle name="Comma 20 4 2" xfId="2360" xr:uid="{00000000-0005-0000-0000-000035090000}"/>
    <cellStyle name="Comma 20 5" xfId="2361" xr:uid="{00000000-0005-0000-0000-000036090000}"/>
    <cellStyle name="Comma 20 5 2" xfId="2362" xr:uid="{00000000-0005-0000-0000-000037090000}"/>
    <cellStyle name="Comma 20 6" xfId="2363" xr:uid="{00000000-0005-0000-0000-000038090000}"/>
    <cellStyle name="Comma 20_(2) SPGD Actuals" xfId="2364" xr:uid="{00000000-0005-0000-0000-000039090000}"/>
    <cellStyle name="Comma 21" xfId="2365" xr:uid="{00000000-0005-0000-0000-00003A090000}"/>
    <cellStyle name="Comma 21 2" xfId="2366" xr:uid="{00000000-0005-0000-0000-00003B090000}"/>
    <cellStyle name="Comma 21 2 2" xfId="2367" xr:uid="{00000000-0005-0000-0000-00003C090000}"/>
    <cellStyle name="Comma 21 2 2 2" xfId="2368" xr:uid="{00000000-0005-0000-0000-00003D090000}"/>
    <cellStyle name="Comma 21 2 3" xfId="2369" xr:uid="{00000000-0005-0000-0000-00003E090000}"/>
    <cellStyle name="Comma 21 2 3 2" xfId="2370" xr:uid="{00000000-0005-0000-0000-00003F090000}"/>
    <cellStyle name="Comma 21 2 4" xfId="2371" xr:uid="{00000000-0005-0000-0000-000040090000}"/>
    <cellStyle name="Comma 21 3" xfId="2372" xr:uid="{00000000-0005-0000-0000-000041090000}"/>
    <cellStyle name="Comma 21 3 2" xfId="2373" xr:uid="{00000000-0005-0000-0000-000042090000}"/>
    <cellStyle name="Comma 21 3 2 2" xfId="2374" xr:uid="{00000000-0005-0000-0000-000043090000}"/>
    <cellStyle name="Comma 21 3 3" xfId="2375" xr:uid="{00000000-0005-0000-0000-000044090000}"/>
    <cellStyle name="Comma 21 3 3 2" xfId="2376" xr:uid="{00000000-0005-0000-0000-000045090000}"/>
    <cellStyle name="Comma 21 3 4" xfId="2377" xr:uid="{00000000-0005-0000-0000-000046090000}"/>
    <cellStyle name="Comma 21 4" xfId="2378" xr:uid="{00000000-0005-0000-0000-000047090000}"/>
    <cellStyle name="Comma 21 4 2" xfId="2379" xr:uid="{00000000-0005-0000-0000-000048090000}"/>
    <cellStyle name="Comma 21 5" xfId="2380" xr:uid="{00000000-0005-0000-0000-000049090000}"/>
    <cellStyle name="Comma 21 5 2" xfId="2381" xr:uid="{00000000-0005-0000-0000-00004A090000}"/>
    <cellStyle name="Comma 21 6" xfId="2382" xr:uid="{00000000-0005-0000-0000-00004B090000}"/>
    <cellStyle name="Comma 21_(2) SPGD Actuals" xfId="2383" xr:uid="{00000000-0005-0000-0000-00004C090000}"/>
    <cellStyle name="Comma 22" xfId="2384" xr:uid="{00000000-0005-0000-0000-00004D090000}"/>
    <cellStyle name="Comma 22 2" xfId="2385" xr:uid="{00000000-0005-0000-0000-00004E090000}"/>
    <cellStyle name="Comma 22 2 2" xfId="2386" xr:uid="{00000000-0005-0000-0000-00004F090000}"/>
    <cellStyle name="Comma 22 2 2 2" xfId="2387" xr:uid="{00000000-0005-0000-0000-000050090000}"/>
    <cellStyle name="Comma 22 2 3" xfId="2388" xr:uid="{00000000-0005-0000-0000-000051090000}"/>
    <cellStyle name="Comma 22 2 3 2" xfId="2389" xr:uid="{00000000-0005-0000-0000-000052090000}"/>
    <cellStyle name="Comma 22 2 4" xfId="2390" xr:uid="{00000000-0005-0000-0000-000053090000}"/>
    <cellStyle name="Comma 22 3" xfId="2391" xr:uid="{00000000-0005-0000-0000-000054090000}"/>
    <cellStyle name="Comma 22 3 2" xfId="2392" xr:uid="{00000000-0005-0000-0000-000055090000}"/>
    <cellStyle name="Comma 22 3 2 2" xfId="2393" xr:uid="{00000000-0005-0000-0000-000056090000}"/>
    <cellStyle name="Comma 22 3 3" xfId="2394" xr:uid="{00000000-0005-0000-0000-000057090000}"/>
    <cellStyle name="Comma 22 3 3 2" xfId="2395" xr:uid="{00000000-0005-0000-0000-000058090000}"/>
    <cellStyle name="Comma 22 3 4" xfId="2396" xr:uid="{00000000-0005-0000-0000-000059090000}"/>
    <cellStyle name="Comma 22 4" xfId="2397" xr:uid="{00000000-0005-0000-0000-00005A090000}"/>
    <cellStyle name="Comma 22_(2) SPGD Actuals" xfId="2398" xr:uid="{00000000-0005-0000-0000-00005B090000}"/>
    <cellStyle name="Comma 23" xfId="2399" xr:uid="{00000000-0005-0000-0000-00005C090000}"/>
    <cellStyle name="Comma 23 2" xfId="2400" xr:uid="{00000000-0005-0000-0000-00005D090000}"/>
    <cellStyle name="Comma 23 2 2" xfId="2401" xr:uid="{00000000-0005-0000-0000-00005E090000}"/>
    <cellStyle name="Comma 23 2 3" xfId="2402" xr:uid="{00000000-0005-0000-0000-00005F090000}"/>
    <cellStyle name="Comma 23 3" xfId="2403" xr:uid="{00000000-0005-0000-0000-000060090000}"/>
    <cellStyle name="Comma 23 3 2" xfId="2404" xr:uid="{00000000-0005-0000-0000-000061090000}"/>
    <cellStyle name="Comma 23 3 2 2" xfId="2405" xr:uid="{00000000-0005-0000-0000-000062090000}"/>
    <cellStyle name="Comma 23 3 3" xfId="2406" xr:uid="{00000000-0005-0000-0000-000063090000}"/>
    <cellStyle name="Comma 23 3 3 2" xfId="2407" xr:uid="{00000000-0005-0000-0000-000064090000}"/>
    <cellStyle name="Comma 23 3 4" xfId="2408" xr:uid="{00000000-0005-0000-0000-000065090000}"/>
    <cellStyle name="Comma 23 4" xfId="2409" xr:uid="{00000000-0005-0000-0000-000066090000}"/>
    <cellStyle name="Comma 23_(2) SPGD Actuals" xfId="2410" xr:uid="{00000000-0005-0000-0000-000067090000}"/>
    <cellStyle name="Comma 24" xfId="2411" xr:uid="{00000000-0005-0000-0000-000068090000}"/>
    <cellStyle name="Comma 24 2" xfId="2412" xr:uid="{00000000-0005-0000-0000-000069090000}"/>
    <cellStyle name="Comma 24 2 2" xfId="2413" xr:uid="{00000000-0005-0000-0000-00006A090000}"/>
    <cellStyle name="Comma 24 2 2 2" xfId="2414" xr:uid="{00000000-0005-0000-0000-00006B090000}"/>
    <cellStyle name="Comma 24 2 3" xfId="2415" xr:uid="{00000000-0005-0000-0000-00006C090000}"/>
    <cellStyle name="Comma 24 2 3 2" xfId="2416" xr:uid="{00000000-0005-0000-0000-00006D090000}"/>
    <cellStyle name="Comma 24 2 4" xfId="2417" xr:uid="{00000000-0005-0000-0000-00006E090000}"/>
    <cellStyle name="Comma 24 3" xfId="2418" xr:uid="{00000000-0005-0000-0000-00006F090000}"/>
    <cellStyle name="Comma 24_(2) SPGD Actuals" xfId="2419" xr:uid="{00000000-0005-0000-0000-000070090000}"/>
    <cellStyle name="Comma 25" xfId="2420" xr:uid="{00000000-0005-0000-0000-000071090000}"/>
    <cellStyle name="Comma 25 2" xfId="2421" xr:uid="{00000000-0005-0000-0000-000072090000}"/>
    <cellStyle name="Comma 25 2 2" xfId="2422" xr:uid="{00000000-0005-0000-0000-000073090000}"/>
    <cellStyle name="Comma 25 2 2 2" xfId="2423" xr:uid="{00000000-0005-0000-0000-000074090000}"/>
    <cellStyle name="Comma 25 2 3" xfId="2424" xr:uid="{00000000-0005-0000-0000-000075090000}"/>
    <cellStyle name="Comma 25 2 3 2" xfId="2425" xr:uid="{00000000-0005-0000-0000-000076090000}"/>
    <cellStyle name="Comma 25 2 4" xfId="2426" xr:uid="{00000000-0005-0000-0000-000077090000}"/>
    <cellStyle name="Comma 25 3" xfId="2427" xr:uid="{00000000-0005-0000-0000-000078090000}"/>
    <cellStyle name="Comma 25_(2) SPGD Actuals" xfId="2428" xr:uid="{00000000-0005-0000-0000-000079090000}"/>
    <cellStyle name="Comma 26" xfId="2429" xr:uid="{00000000-0005-0000-0000-00007A090000}"/>
    <cellStyle name="Comma 27" xfId="2430" xr:uid="{00000000-0005-0000-0000-00007B090000}"/>
    <cellStyle name="Comma 28" xfId="2431" xr:uid="{00000000-0005-0000-0000-00007C090000}"/>
    <cellStyle name="Comma 29" xfId="2432" xr:uid="{00000000-0005-0000-0000-00007D090000}"/>
    <cellStyle name="Comma 3" xfId="2433" xr:uid="{00000000-0005-0000-0000-00007E090000}"/>
    <cellStyle name="Comma 3 10" xfId="2434" xr:uid="{00000000-0005-0000-0000-00007F090000}"/>
    <cellStyle name="Comma 3 10 2" xfId="2435" xr:uid="{00000000-0005-0000-0000-000080090000}"/>
    <cellStyle name="Comma 3 10 2 2" xfId="2436" xr:uid="{00000000-0005-0000-0000-000081090000}"/>
    <cellStyle name="Comma 3 10 3" xfId="2437" xr:uid="{00000000-0005-0000-0000-000082090000}"/>
    <cellStyle name="Comma 3 10 3 2" xfId="2438" xr:uid="{00000000-0005-0000-0000-000083090000}"/>
    <cellStyle name="Comma 3 10 4" xfId="2439" xr:uid="{00000000-0005-0000-0000-000084090000}"/>
    <cellStyle name="Comma 3 11" xfId="2440" xr:uid="{00000000-0005-0000-0000-000085090000}"/>
    <cellStyle name="Comma 3 12" xfId="2441" xr:uid="{00000000-0005-0000-0000-000086090000}"/>
    <cellStyle name="Comma 3 12 2" xfId="2442" xr:uid="{00000000-0005-0000-0000-000087090000}"/>
    <cellStyle name="Comma 3 13" xfId="2443" xr:uid="{00000000-0005-0000-0000-000088090000}"/>
    <cellStyle name="Comma 3 13 2" xfId="2444" xr:uid="{00000000-0005-0000-0000-000089090000}"/>
    <cellStyle name="Comma 3 2" xfId="2445" xr:uid="{00000000-0005-0000-0000-00008A090000}"/>
    <cellStyle name="Comma 3 2 2" xfId="2446" xr:uid="{00000000-0005-0000-0000-00008B090000}"/>
    <cellStyle name="Comma 3 2 2 2" xfId="2447" xr:uid="{00000000-0005-0000-0000-00008C090000}"/>
    <cellStyle name="Comma 3 2 2 2 2" xfId="2448" xr:uid="{00000000-0005-0000-0000-00008D090000}"/>
    <cellStyle name="Comma 3 2 2 2 2 2" xfId="2449" xr:uid="{00000000-0005-0000-0000-00008E090000}"/>
    <cellStyle name="Comma 3 2 2 2 3" xfId="2450" xr:uid="{00000000-0005-0000-0000-00008F090000}"/>
    <cellStyle name="Comma 3 2 2 2 3 2" xfId="2451" xr:uid="{00000000-0005-0000-0000-000090090000}"/>
    <cellStyle name="Comma 3 2 2 2 4" xfId="2452" xr:uid="{00000000-0005-0000-0000-000091090000}"/>
    <cellStyle name="Comma 3 2 2 2_Sheet4" xfId="2453" xr:uid="{00000000-0005-0000-0000-000092090000}"/>
    <cellStyle name="Comma 3 2 2 3" xfId="2454" xr:uid="{00000000-0005-0000-0000-000093090000}"/>
    <cellStyle name="Comma 3 2 2 3 2" xfId="2455" xr:uid="{00000000-0005-0000-0000-000094090000}"/>
    <cellStyle name="Comma 3 2 2 3 2 2" xfId="2456" xr:uid="{00000000-0005-0000-0000-000095090000}"/>
    <cellStyle name="Comma 3 2 2 3 3" xfId="2457" xr:uid="{00000000-0005-0000-0000-000096090000}"/>
    <cellStyle name="Comma 3 2 2 3 3 2" xfId="2458" xr:uid="{00000000-0005-0000-0000-000097090000}"/>
    <cellStyle name="Comma 3 2 2 3 4" xfId="2459" xr:uid="{00000000-0005-0000-0000-000098090000}"/>
    <cellStyle name="Comma 3 2 2 4" xfId="2460" xr:uid="{00000000-0005-0000-0000-000099090000}"/>
    <cellStyle name="Comma 3 2 2 4 2" xfId="2461" xr:uid="{00000000-0005-0000-0000-00009A090000}"/>
    <cellStyle name="Comma 3 2 2 4 2 2" xfId="2462" xr:uid="{00000000-0005-0000-0000-00009B090000}"/>
    <cellStyle name="Comma 3 2 2 4 3" xfId="2463" xr:uid="{00000000-0005-0000-0000-00009C090000}"/>
    <cellStyle name="Comma 3 2 2 4 3 2" xfId="2464" xr:uid="{00000000-0005-0000-0000-00009D090000}"/>
    <cellStyle name="Comma 3 2 2 4 4" xfId="2465" xr:uid="{00000000-0005-0000-0000-00009E090000}"/>
    <cellStyle name="Comma 3 2 2 5" xfId="2466" xr:uid="{00000000-0005-0000-0000-00009F090000}"/>
    <cellStyle name="Comma 3 2 2 6" xfId="2467" xr:uid="{00000000-0005-0000-0000-0000A0090000}"/>
    <cellStyle name="Comma 3 2 2 6 2" xfId="2468" xr:uid="{00000000-0005-0000-0000-0000A1090000}"/>
    <cellStyle name="Comma 3 2 2 7" xfId="2469" xr:uid="{00000000-0005-0000-0000-0000A2090000}"/>
    <cellStyle name="Comma 3 2 2 7 2" xfId="2470" xr:uid="{00000000-0005-0000-0000-0000A3090000}"/>
    <cellStyle name="Comma 3 2 2 8" xfId="2471" xr:uid="{00000000-0005-0000-0000-0000A4090000}"/>
    <cellStyle name="Comma 3 2 2_(2) SPGD Actuals" xfId="2472" xr:uid="{00000000-0005-0000-0000-0000A5090000}"/>
    <cellStyle name="Comma 3 2 3" xfId="2473" xr:uid="{00000000-0005-0000-0000-0000A6090000}"/>
    <cellStyle name="Comma 3 2 4" xfId="2474" xr:uid="{00000000-0005-0000-0000-0000A7090000}"/>
    <cellStyle name="Comma 3 2 4 2" xfId="2475" xr:uid="{00000000-0005-0000-0000-0000A8090000}"/>
    <cellStyle name="Comma 3 2 5" xfId="2476" xr:uid="{00000000-0005-0000-0000-0000A9090000}"/>
    <cellStyle name="Comma 3 2 6" xfId="2477" xr:uid="{00000000-0005-0000-0000-0000AA090000}"/>
    <cellStyle name="Comma 3 2 6 2" xfId="2478" xr:uid="{00000000-0005-0000-0000-0000AB090000}"/>
    <cellStyle name="Comma 3 2_(4c) Power Purchased GWh" xfId="2479" xr:uid="{00000000-0005-0000-0000-0000AC090000}"/>
    <cellStyle name="Comma 3 3" xfId="2480" xr:uid="{00000000-0005-0000-0000-0000AD090000}"/>
    <cellStyle name="Comma 3 3 2" xfId="2481" xr:uid="{00000000-0005-0000-0000-0000AE090000}"/>
    <cellStyle name="Comma 3 3 3" xfId="2482" xr:uid="{00000000-0005-0000-0000-0000AF090000}"/>
    <cellStyle name="Comma 3 3_(1a) Quarterly" xfId="2483" xr:uid="{00000000-0005-0000-0000-0000B0090000}"/>
    <cellStyle name="Comma 3 4" xfId="2484" xr:uid="{00000000-0005-0000-0000-0000B1090000}"/>
    <cellStyle name="Comma 3 4 2" xfId="2485" xr:uid="{00000000-0005-0000-0000-0000B2090000}"/>
    <cellStyle name="Comma 3 4 2 2" xfId="2486" xr:uid="{00000000-0005-0000-0000-0000B3090000}"/>
    <cellStyle name="Comma 3 4 3" xfId="2487" xr:uid="{00000000-0005-0000-0000-0000B4090000}"/>
    <cellStyle name="Comma 3 4 3 2" xfId="2488" xr:uid="{00000000-0005-0000-0000-0000B5090000}"/>
    <cellStyle name="Comma 3 4_(2) SPGD Actuals" xfId="2489" xr:uid="{00000000-0005-0000-0000-0000B6090000}"/>
    <cellStyle name="Comma 3 5" xfId="2490" xr:uid="{00000000-0005-0000-0000-0000B7090000}"/>
    <cellStyle name="Comma 3 5 2" xfId="2491" xr:uid="{00000000-0005-0000-0000-0000B8090000}"/>
    <cellStyle name="Comma 3 5 3" xfId="2492" xr:uid="{00000000-0005-0000-0000-0000B9090000}"/>
    <cellStyle name="Comma 3 5_(1a) Income Statement YTD" xfId="2493" xr:uid="{00000000-0005-0000-0000-0000BA090000}"/>
    <cellStyle name="Comma 3 6" xfId="2494" xr:uid="{00000000-0005-0000-0000-0000BB090000}"/>
    <cellStyle name="Comma 3 6 2" xfId="2495" xr:uid="{00000000-0005-0000-0000-0000BC090000}"/>
    <cellStyle name="Comma 3 6 3" xfId="2496" xr:uid="{00000000-0005-0000-0000-0000BD090000}"/>
    <cellStyle name="Comma 3 6 3 2" xfId="2497" xr:uid="{00000000-0005-0000-0000-0000BE090000}"/>
    <cellStyle name="Comma 3 6 4" xfId="2498" xr:uid="{00000000-0005-0000-0000-0000BF090000}"/>
    <cellStyle name="Comma 3 6 4 2" xfId="2499" xr:uid="{00000000-0005-0000-0000-0000C0090000}"/>
    <cellStyle name="Comma 3 6 5" xfId="2500" xr:uid="{00000000-0005-0000-0000-0000C1090000}"/>
    <cellStyle name="Comma 3 6_CDM - IS" xfId="2501" xr:uid="{00000000-0005-0000-0000-0000C2090000}"/>
    <cellStyle name="Comma 3 7" xfId="2502" xr:uid="{00000000-0005-0000-0000-0000C3090000}"/>
    <cellStyle name="Comma 3 7 2" xfId="2503" xr:uid="{00000000-0005-0000-0000-0000C4090000}"/>
    <cellStyle name="Comma 3 7 2 2" xfId="2504" xr:uid="{00000000-0005-0000-0000-0000C5090000}"/>
    <cellStyle name="Comma 3 7 2 2 2" xfId="2505" xr:uid="{00000000-0005-0000-0000-0000C6090000}"/>
    <cellStyle name="Comma 3 7 2 3" xfId="2506" xr:uid="{00000000-0005-0000-0000-0000C7090000}"/>
    <cellStyle name="Comma 3 7 2 3 2" xfId="2507" xr:uid="{00000000-0005-0000-0000-0000C8090000}"/>
    <cellStyle name="Comma 3 7 2 4" xfId="2508" xr:uid="{00000000-0005-0000-0000-0000C9090000}"/>
    <cellStyle name="Comma 3 7 3" xfId="2509" xr:uid="{00000000-0005-0000-0000-0000CA090000}"/>
    <cellStyle name="Comma 3 7 3 2" xfId="2510" xr:uid="{00000000-0005-0000-0000-0000CB090000}"/>
    <cellStyle name="Comma 3 7 3 2 2" xfId="2511" xr:uid="{00000000-0005-0000-0000-0000CC090000}"/>
    <cellStyle name="Comma 3 7 3 3" xfId="2512" xr:uid="{00000000-0005-0000-0000-0000CD090000}"/>
    <cellStyle name="Comma 3 7 3 3 2" xfId="2513" xr:uid="{00000000-0005-0000-0000-0000CE090000}"/>
    <cellStyle name="Comma 3 7 3 4" xfId="2514" xr:uid="{00000000-0005-0000-0000-0000CF090000}"/>
    <cellStyle name="Comma 3 7 4" xfId="2515" xr:uid="{00000000-0005-0000-0000-0000D0090000}"/>
    <cellStyle name="Comma 3 7 4 2" xfId="2516" xr:uid="{00000000-0005-0000-0000-0000D1090000}"/>
    <cellStyle name="Comma 3 7 5" xfId="2517" xr:uid="{00000000-0005-0000-0000-0000D2090000}"/>
    <cellStyle name="Comma 3 7 5 2" xfId="2518" xr:uid="{00000000-0005-0000-0000-0000D3090000}"/>
    <cellStyle name="Comma 3 7 6" xfId="2519" xr:uid="{00000000-0005-0000-0000-0000D4090000}"/>
    <cellStyle name="Comma 3 8" xfId="2520" xr:uid="{00000000-0005-0000-0000-0000D5090000}"/>
    <cellStyle name="Comma 3 8 2" xfId="2521" xr:uid="{00000000-0005-0000-0000-0000D6090000}"/>
    <cellStyle name="Comma 3 8 2 2" xfId="2522" xr:uid="{00000000-0005-0000-0000-0000D7090000}"/>
    <cellStyle name="Comma 3 8 3" xfId="2523" xr:uid="{00000000-0005-0000-0000-0000D8090000}"/>
    <cellStyle name="Comma 3 8 3 2" xfId="2524" xr:uid="{00000000-0005-0000-0000-0000D9090000}"/>
    <cellStyle name="Comma 3 8 4" xfId="2525" xr:uid="{00000000-0005-0000-0000-0000DA090000}"/>
    <cellStyle name="Comma 3 9" xfId="2526" xr:uid="{00000000-0005-0000-0000-0000DB090000}"/>
    <cellStyle name="Comma 3 9 2" xfId="2527" xr:uid="{00000000-0005-0000-0000-0000DC090000}"/>
    <cellStyle name="Comma 3 9 2 2" xfId="2528" xr:uid="{00000000-0005-0000-0000-0000DD090000}"/>
    <cellStyle name="Comma 3 9 3" xfId="2529" xr:uid="{00000000-0005-0000-0000-0000DE090000}"/>
    <cellStyle name="Comma 3 9 3 2" xfId="2530" xr:uid="{00000000-0005-0000-0000-0000DF090000}"/>
    <cellStyle name="Comma 3 9 4" xfId="2531" xr:uid="{00000000-0005-0000-0000-0000E0090000}"/>
    <cellStyle name="Comma 3_(4c) Power Purchased GWh" xfId="2532" xr:uid="{00000000-0005-0000-0000-0000E1090000}"/>
    <cellStyle name="Comma 30" xfId="2533" xr:uid="{00000000-0005-0000-0000-0000E2090000}"/>
    <cellStyle name="Comma 31" xfId="2534" xr:uid="{00000000-0005-0000-0000-0000E3090000}"/>
    <cellStyle name="Comma 32" xfId="2535" xr:uid="{00000000-0005-0000-0000-0000E4090000}"/>
    <cellStyle name="Comma 33" xfId="2536" xr:uid="{00000000-0005-0000-0000-0000E5090000}"/>
    <cellStyle name="Comma 34" xfId="2537" xr:uid="{00000000-0005-0000-0000-0000E6090000}"/>
    <cellStyle name="Comma 35" xfId="2538" xr:uid="{00000000-0005-0000-0000-0000E7090000}"/>
    <cellStyle name="Comma 36" xfId="2539" xr:uid="{00000000-0005-0000-0000-0000E8090000}"/>
    <cellStyle name="Comma 37" xfId="2540" xr:uid="{00000000-0005-0000-0000-0000E9090000}"/>
    <cellStyle name="Comma 38" xfId="2541" xr:uid="{00000000-0005-0000-0000-0000EA090000}"/>
    <cellStyle name="Comma 39" xfId="2542" xr:uid="{00000000-0005-0000-0000-0000EB090000}"/>
    <cellStyle name="Comma 4" xfId="2543" xr:uid="{00000000-0005-0000-0000-0000EC090000}"/>
    <cellStyle name="Comma 4 10" xfId="2544" xr:uid="{00000000-0005-0000-0000-0000ED090000}"/>
    <cellStyle name="Comma 4 10 2" xfId="2545" xr:uid="{00000000-0005-0000-0000-0000EE090000}"/>
    <cellStyle name="Comma 4 11" xfId="2546" xr:uid="{00000000-0005-0000-0000-0000EF090000}"/>
    <cellStyle name="Comma 4 11 2" xfId="2547" xr:uid="{00000000-0005-0000-0000-0000F0090000}"/>
    <cellStyle name="Comma 4 12" xfId="2548" xr:uid="{00000000-0005-0000-0000-0000F1090000}"/>
    <cellStyle name="Comma 4 12 2" xfId="2549" xr:uid="{00000000-0005-0000-0000-0000F2090000}"/>
    <cellStyle name="Comma 4 2" xfId="2550" xr:uid="{00000000-0005-0000-0000-0000F3090000}"/>
    <cellStyle name="Comma 4 2 2" xfId="2551" xr:uid="{00000000-0005-0000-0000-0000F4090000}"/>
    <cellStyle name="Comma 4 2 2 2" xfId="2552" xr:uid="{00000000-0005-0000-0000-0000F5090000}"/>
    <cellStyle name="Comma 4 2 2 2 2" xfId="2553" xr:uid="{00000000-0005-0000-0000-0000F6090000}"/>
    <cellStyle name="Comma 4 2 2 3" xfId="2554" xr:uid="{00000000-0005-0000-0000-0000F7090000}"/>
    <cellStyle name="Comma 4 2 2 3 2" xfId="2555" xr:uid="{00000000-0005-0000-0000-0000F8090000}"/>
    <cellStyle name="Comma 4 2 2 4" xfId="2556" xr:uid="{00000000-0005-0000-0000-0000F9090000}"/>
    <cellStyle name="Comma 4 2 2_Sheet4" xfId="2557" xr:uid="{00000000-0005-0000-0000-0000FA090000}"/>
    <cellStyle name="Comma 4 2 3" xfId="2558" xr:uid="{00000000-0005-0000-0000-0000FB090000}"/>
    <cellStyle name="Comma 4 2_(2) SPGD Actuals" xfId="2559" xr:uid="{00000000-0005-0000-0000-0000FC090000}"/>
    <cellStyle name="Comma 4 3" xfId="2560" xr:uid="{00000000-0005-0000-0000-0000FD090000}"/>
    <cellStyle name="Comma 4 3 2" xfId="2561" xr:uid="{00000000-0005-0000-0000-0000FE090000}"/>
    <cellStyle name="Comma 4 3 2 2" xfId="2562" xr:uid="{00000000-0005-0000-0000-0000FF090000}"/>
    <cellStyle name="Comma 4 3 2 3" xfId="2563" xr:uid="{00000000-0005-0000-0000-0000000A0000}"/>
    <cellStyle name="Comma 4 3 3" xfId="2564" xr:uid="{00000000-0005-0000-0000-0000010A0000}"/>
    <cellStyle name="Comma 4 3 4" xfId="2565" xr:uid="{00000000-0005-0000-0000-0000020A0000}"/>
    <cellStyle name="Comma 4 3 5" xfId="2566" xr:uid="{00000000-0005-0000-0000-0000030A0000}"/>
    <cellStyle name="Comma 4 4" xfId="2567" xr:uid="{00000000-0005-0000-0000-0000040A0000}"/>
    <cellStyle name="Comma 4 4 2" xfId="2568" xr:uid="{00000000-0005-0000-0000-0000050A0000}"/>
    <cellStyle name="Comma 4 4 2 2" xfId="2569" xr:uid="{00000000-0005-0000-0000-0000060A0000}"/>
    <cellStyle name="Comma 4 4 2 2 2" xfId="2570" xr:uid="{00000000-0005-0000-0000-0000070A0000}"/>
    <cellStyle name="Comma 4 4 2 3" xfId="2571" xr:uid="{00000000-0005-0000-0000-0000080A0000}"/>
    <cellStyle name="Comma 4 4 2 3 2" xfId="2572" xr:uid="{00000000-0005-0000-0000-0000090A0000}"/>
    <cellStyle name="Comma 4 4 2 4" xfId="2573" xr:uid="{00000000-0005-0000-0000-00000A0A0000}"/>
    <cellStyle name="Comma 4 4 3" xfId="2574" xr:uid="{00000000-0005-0000-0000-00000B0A0000}"/>
    <cellStyle name="Comma 4 4 3 2" xfId="2575" xr:uid="{00000000-0005-0000-0000-00000C0A0000}"/>
    <cellStyle name="Comma 4 4 3 2 2" xfId="2576" xr:uid="{00000000-0005-0000-0000-00000D0A0000}"/>
    <cellStyle name="Comma 4 4 3 3" xfId="2577" xr:uid="{00000000-0005-0000-0000-00000E0A0000}"/>
    <cellStyle name="Comma 4 4 3 3 2" xfId="2578" xr:uid="{00000000-0005-0000-0000-00000F0A0000}"/>
    <cellStyle name="Comma 4 4 3 4" xfId="2579" xr:uid="{00000000-0005-0000-0000-0000100A0000}"/>
    <cellStyle name="Comma 4 4 4" xfId="2580" xr:uid="{00000000-0005-0000-0000-0000110A0000}"/>
    <cellStyle name="Comma 4 4 4 2" xfId="2581" xr:uid="{00000000-0005-0000-0000-0000120A0000}"/>
    <cellStyle name="Comma 4 4 5" xfId="2582" xr:uid="{00000000-0005-0000-0000-0000130A0000}"/>
    <cellStyle name="Comma 4 4 5 2" xfId="2583" xr:uid="{00000000-0005-0000-0000-0000140A0000}"/>
    <cellStyle name="Comma 4 4 6" xfId="2584" xr:uid="{00000000-0005-0000-0000-0000150A0000}"/>
    <cellStyle name="Comma 4 5" xfId="2585" xr:uid="{00000000-0005-0000-0000-0000160A0000}"/>
    <cellStyle name="Comma 4 5 2" xfId="2586" xr:uid="{00000000-0005-0000-0000-0000170A0000}"/>
    <cellStyle name="Comma 4 5 2 2" xfId="2587" xr:uid="{00000000-0005-0000-0000-0000180A0000}"/>
    <cellStyle name="Comma 4 5 2 2 2" xfId="2588" xr:uid="{00000000-0005-0000-0000-0000190A0000}"/>
    <cellStyle name="Comma 4 5 2 3" xfId="2589" xr:uid="{00000000-0005-0000-0000-00001A0A0000}"/>
    <cellStyle name="Comma 4 5 2 3 2" xfId="2590" xr:uid="{00000000-0005-0000-0000-00001B0A0000}"/>
    <cellStyle name="Comma 4 5 2 4" xfId="2591" xr:uid="{00000000-0005-0000-0000-00001C0A0000}"/>
    <cellStyle name="Comma 4 5 3" xfId="2592" xr:uid="{00000000-0005-0000-0000-00001D0A0000}"/>
    <cellStyle name="Comma 4 5 3 2" xfId="2593" xr:uid="{00000000-0005-0000-0000-00001E0A0000}"/>
    <cellStyle name="Comma 4 5 3 2 2" xfId="2594" xr:uid="{00000000-0005-0000-0000-00001F0A0000}"/>
    <cellStyle name="Comma 4 5 3 3" xfId="2595" xr:uid="{00000000-0005-0000-0000-0000200A0000}"/>
    <cellStyle name="Comma 4 5 3 3 2" xfId="2596" xr:uid="{00000000-0005-0000-0000-0000210A0000}"/>
    <cellStyle name="Comma 4 5 3 4" xfId="2597" xr:uid="{00000000-0005-0000-0000-0000220A0000}"/>
    <cellStyle name="Comma 4 5 4" xfId="2598" xr:uid="{00000000-0005-0000-0000-0000230A0000}"/>
    <cellStyle name="Comma 4 5 4 2" xfId="2599" xr:uid="{00000000-0005-0000-0000-0000240A0000}"/>
    <cellStyle name="Comma 4 5 5" xfId="2600" xr:uid="{00000000-0005-0000-0000-0000250A0000}"/>
    <cellStyle name="Comma 4 5 5 2" xfId="2601" xr:uid="{00000000-0005-0000-0000-0000260A0000}"/>
    <cellStyle name="Comma 4 5 6" xfId="2602" xr:uid="{00000000-0005-0000-0000-0000270A0000}"/>
    <cellStyle name="Comma 4 5_Sheet4" xfId="2603" xr:uid="{00000000-0005-0000-0000-0000280A0000}"/>
    <cellStyle name="Comma 4 6" xfId="2604" xr:uid="{00000000-0005-0000-0000-0000290A0000}"/>
    <cellStyle name="Comma 4 7" xfId="2605" xr:uid="{00000000-0005-0000-0000-00002A0A0000}"/>
    <cellStyle name="Comma 4 7 2" xfId="2606" xr:uid="{00000000-0005-0000-0000-00002B0A0000}"/>
    <cellStyle name="Comma 4 7 2 2" xfId="2607" xr:uid="{00000000-0005-0000-0000-00002C0A0000}"/>
    <cellStyle name="Comma 4 7 3" xfId="2608" xr:uid="{00000000-0005-0000-0000-00002D0A0000}"/>
    <cellStyle name="Comma 4 7 3 2" xfId="2609" xr:uid="{00000000-0005-0000-0000-00002E0A0000}"/>
    <cellStyle name="Comma 4 7 4" xfId="2610" xr:uid="{00000000-0005-0000-0000-00002F0A0000}"/>
    <cellStyle name="Comma 4 8" xfId="2611" xr:uid="{00000000-0005-0000-0000-0000300A0000}"/>
    <cellStyle name="Comma 4 8 2" xfId="2612" xr:uid="{00000000-0005-0000-0000-0000310A0000}"/>
    <cellStyle name="Comma 4 8 2 2" xfId="2613" xr:uid="{00000000-0005-0000-0000-0000320A0000}"/>
    <cellStyle name="Comma 4 8 3" xfId="2614" xr:uid="{00000000-0005-0000-0000-0000330A0000}"/>
    <cellStyle name="Comma 4 8 3 2" xfId="2615" xr:uid="{00000000-0005-0000-0000-0000340A0000}"/>
    <cellStyle name="Comma 4 8 4" xfId="2616" xr:uid="{00000000-0005-0000-0000-0000350A0000}"/>
    <cellStyle name="Comma 4 9" xfId="2617" xr:uid="{00000000-0005-0000-0000-0000360A0000}"/>
    <cellStyle name="Comma 4 9 2" xfId="2618" xr:uid="{00000000-0005-0000-0000-0000370A0000}"/>
    <cellStyle name="Comma 4 9 2 2" xfId="2619" xr:uid="{00000000-0005-0000-0000-0000380A0000}"/>
    <cellStyle name="Comma 4 9 3" xfId="2620" xr:uid="{00000000-0005-0000-0000-0000390A0000}"/>
    <cellStyle name="Comma 4 9 3 2" xfId="2621" xr:uid="{00000000-0005-0000-0000-00003A0A0000}"/>
    <cellStyle name="Comma 4 9 4" xfId="2622" xr:uid="{00000000-0005-0000-0000-00003B0A0000}"/>
    <cellStyle name="Comma 4_(4c) Power Purchased GWh" xfId="2623" xr:uid="{00000000-0005-0000-0000-00003C0A0000}"/>
    <cellStyle name="Comma 40" xfId="2624" xr:uid="{00000000-0005-0000-0000-00003D0A0000}"/>
    <cellStyle name="Comma 41" xfId="2625" xr:uid="{00000000-0005-0000-0000-00003E0A0000}"/>
    <cellStyle name="Comma 42" xfId="2626" xr:uid="{00000000-0005-0000-0000-00003F0A0000}"/>
    <cellStyle name="Comma 43" xfId="2627" xr:uid="{00000000-0005-0000-0000-0000400A0000}"/>
    <cellStyle name="Comma 43 2" xfId="2628" xr:uid="{00000000-0005-0000-0000-0000410A0000}"/>
    <cellStyle name="Comma 43 2 2" xfId="2629" xr:uid="{00000000-0005-0000-0000-0000420A0000}"/>
    <cellStyle name="Comma 43 3" xfId="2630" xr:uid="{00000000-0005-0000-0000-0000430A0000}"/>
    <cellStyle name="Comma 43 3 2" xfId="2631" xr:uid="{00000000-0005-0000-0000-0000440A0000}"/>
    <cellStyle name="Comma 43 4" xfId="2632" xr:uid="{00000000-0005-0000-0000-0000450A0000}"/>
    <cellStyle name="Comma 44" xfId="2633" xr:uid="{00000000-0005-0000-0000-0000460A0000}"/>
    <cellStyle name="Comma 44 2" xfId="2634" xr:uid="{00000000-0005-0000-0000-0000470A0000}"/>
    <cellStyle name="Comma 44 2 2" xfId="2635" xr:uid="{00000000-0005-0000-0000-0000480A0000}"/>
    <cellStyle name="Comma 44 3" xfId="2636" xr:uid="{00000000-0005-0000-0000-0000490A0000}"/>
    <cellStyle name="Comma 44 3 2" xfId="2637" xr:uid="{00000000-0005-0000-0000-00004A0A0000}"/>
    <cellStyle name="Comma 44 4" xfId="2638" xr:uid="{00000000-0005-0000-0000-00004B0A0000}"/>
    <cellStyle name="Comma 45" xfId="2639" xr:uid="{00000000-0005-0000-0000-00004C0A0000}"/>
    <cellStyle name="Comma 45 2" xfId="2640" xr:uid="{00000000-0005-0000-0000-00004D0A0000}"/>
    <cellStyle name="Comma 46" xfId="2641" xr:uid="{00000000-0005-0000-0000-00004E0A0000}"/>
    <cellStyle name="Comma 47" xfId="2642" xr:uid="{00000000-0005-0000-0000-00004F0A0000}"/>
    <cellStyle name="Comma 48" xfId="2643" xr:uid="{00000000-0005-0000-0000-0000500A0000}"/>
    <cellStyle name="Comma 49" xfId="2644" xr:uid="{00000000-0005-0000-0000-0000510A0000}"/>
    <cellStyle name="Comma 49 2" xfId="2645" xr:uid="{00000000-0005-0000-0000-0000520A0000}"/>
    <cellStyle name="Comma 49 2 2" xfId="2646" xr:uid="{00000000-0005-0000-0000-0000530A0000}"/>
    <cellStyle name="Comma 49 3" xfId="2647" xr:uid="{00000000-0005-0000-0000-0000540A0000}"/>
    <cellStyle name="Comma 5" xfId="2648" xr:uid="{00000000-0005-0000-0000-0000550A0000}"/>
    <cellStyle name="Comma 5 2" xfId="2649" xr:uid="{00000000-0005-0000-0000-0000560A0000}"/>
    <cellStyle name="Comma 5 2 2" xfId="2650" xr:uid="{00000000-0005-0000-0000-0000570A0000}"/>
    <cellStyle name="Comma 5 2 2 2" xfId="2651" xr:uid="{00000000-0005-0000-0000-0000580A0000}"/>
    <cellStyle name="Comma 5 2 2 3" xfId="2652" xr:uid="{00000000-0005-0000-0000-0000590A0000}"/>
    <cellStyle name="Comma 5 2 3" xfId="2653" xr:uid="{00000000-0005-0000-0000-00005A0A0000}"/>
    <cellStyle name="Comma 5 2 4" xfId="2654" xr:uid="{00000000-0005-0000-0000-00005B0A0000}"/>
    <cellStyle name="Comma 5 2 5" xfId="2655" xr:uid="{00000000-0005-0000-0000-00005C0A0000}"/>
    <cellStyle name="Comma 5 3" xfId="2656" xr:uid="{00000000-0005-0000-0000-00005D0A0000}"/>
    <cellStyle name="Comma 5 3 2" xfId="2657" xr:uid="{00000000-0005-0000-0000-00005E0A0000}"/>
    <cellStyle name="Comma 5 4" xfId="2658" xr:uid="{00000000-0005-0000-0000-00005F0A0000}"/>
    <cellStyle name="Comma 5 5" xfId="2659" xr:uid="{00000000-0005-0000-0000-0000600A0000}"/>
    <cellStyle name="Comma 5 6" xfId="2660" xr:uid="{00000000-0005-0000-0000-0000610A0000}"/>
    <cellStyle name="Comma 5_2013 - Cash Flow Capex" xfId="2661" xr:uid="{00000000-0005-0000-0000-0000620A0000}"/>
    <cellStyle name="Comma 50" xfId="2662" xr:uid="{00000000-0005-0000-0000-0000630A0000}"/>
    <cellStyle name="Comma 51" xfId="2663" xr:uid="{00000000-0005-0000-0000-0000640A0000}"/>
    <cellStyle name="Comma 52" xfId="2664" xr:uid="{00000000-0005-0000-0000-0000650A0000}"/>
    <cellStyle name="Comma 53" xfId="2665" xr:uid="{00000000-0005-0000-0000-0000660A0000}"/>
    <cellStyle name="Comma 54" xfId="2666" xr:uid="{00000000-0005-0000-0000-0000670A0000}"/>
    <cellStyle name="Comma 55" xfId="2667" xr:uid="{00000000-0005-0000-0000-0000680A0000}"/>
    <cellStyle name="Comma 56" xfId="2668" xr:uid="{00000000-0005-0000-0000-0000690A0000}"/>
    <cellStyle name="Comma 57" xfId="2669" xr:uid="{00000000-0005-0000-0000-00006A0A0000}"/>
    <cellStyle name="Comma 58" xfId="2670" xr:uid="{00000000-0005-0000-0000-00006B0A0000}"/>
    <cellStyle name="Comma 58 2" xfId="2671" xr:uid="{00000000-0005-0000-0000-00006C0A0000}"/>
    <cellStyle name="Comma 58 3" xfId="2672" xr:uid="{00000000-0005-0000-0000-00006D0A0000}"/>
    <cellStyle name="Comma 59" xfId="2673" xr:uid="{00000000-0005-0000-0000-00006E0A0000}"/>
    <cellStyle name="Comma 59 2" xfId="2674" xr:uid="{00000000-0005-0000-0000-00006F0A0000}"/>
    <cellStyle name="Comma 6" xfId="2675" xr:uid="{00000000-0005-0000-0000-0000700A0000}"/>
    <cellStyle name="Comma 6 2" xfId="2676" xr:uid="{00000000-0005-0000-0000-0000710A0000}"/>
    <cellStyle name="Comma 6 2 2" xfId="2677" xr:uid="{00000000-0005-0000-0000-0000720A0000}"/>
    <cellStyle name="Comma 6 2 2 2" xfId="2678" xr:uid="{00000000-0005-0000-0000-0000730A0000}"/>
    <cellStyle name="Comma 6 2 2 3" xfId="2679" xr:uid="{00000000-0005-0000-0000-0000740A0000}"/>
    <cellStyle name="Comma 6 2 3" xfId="2680" xr:uid="{00000000-0005-0000-0000-0000750A0000}"/>
    <cellStyle name="Comma 6 3" xfId="2681" xr:uid="{00000000-0005-0000-0000-0000760A0000}"/>
    <cellStyle name="Comma 6 3 2" xfId="2682" xr:uid="{00000000-0005-0000-0000-0000770A0000}"/>
    <cellStyle name="Comma 6 4" xfId="2683" xr:uid="{00000000-0005-0000-0000-0000780A0000}"/>
    <cellStyle name="Comma 6 4 2" xfId="2684" xr:uid="{00000000-0005-0000-0000-0000790A0000}"/>
    <cellStyle name="Comma 6 4 3" xfId="2685" xr:uid="{00000000-0005-0000-0000-00007A0A0000}"/>
    <cellStyle name="Comma 6 5" xfId="2686" xr:uid="{00000000-0005-0000-0000-00007B0A0000}"/>
    <cellStyle name="Comma 60" xfId="2687" xr:uid="{00000000-0005-0000-0000-00007C0A0000}"/>
    <cellStyle name="Comma 60 2" xfId="2688" xr:uid="{00000000-0005-0000-0000-00007D0A0000}"/>
    <cellStyle name="Comma 61" xfId="2689" xr:uid="{00000000-0005-0000-0000-00007E0A0000}"/>
    <cellStyle name="Comma 61 2" xfId="2690" xr:uid="{00000000-0005-0000-0000-00007F0A0000}"/>
    <cellStyle name="Comma 62" xfId="2691" xr:uid="{00000000-0005-0000-0000-0000800A0000}"/>
    <cellStyle name="Comma 63" xfId="2692" xr:uid="{00000000-0005-0000-0000-0000810A0000}"/>
    <cellStyle name="Comma 64" xfId="2693" xr:uid="{00000000-0005-0000-0000-0000820A0000}"/>
    <cellStyle name="Comma 64 2" xfId="2694" xr:uid="{00000000-0005-0000-0000-0000830A0000}"/>
    <cellStyle name="Comma 64 2 2" xfId="2695" xr:uid="{00000000-0005-0000-0000-0000840A0000}"/>
    <cellStyle name="Comma 64 3" xfId="2696" xr:uid="{00000000-0005-0000-0000-0000850A0000}"/>
    <cellStyle name="Comma 64 3 2" xfId="2697" xr:uid="{00000000-0005-0000-0000-0000860A0000}"/>
    <cellStyle name="Comma 64 4" xfId="2698" xr:uid="{00000000-0005-0000-0000-0000870A0000}"/>
    <cellStyle name="Comma 65" xfId="2699" xr:uid="{00000000-0005-0000-0000-0000880A0000}"/>
    <cellStyle name="Comma 66" xfId="2700" xr:uid="{00000000-0005-0000-0000-0000890A0000}"/>
    <cellStyle name="Comma 67" xfId="2701" xr:uid="{00000000-0005-0000-0000-00008A0A0000}"/>
    <cellStyle name="Comma 68" xfId="2702" xr:uid="{00000000-0005-0000-0000-00008B0A0000}"/>
    <cellStyle name="Comma 69" xfId="2703" xr:uid="{00000000-0005-0000-0000-00008C0A0000}"/>
    <cellStyle name="Comma 7" xfId="2704" xr:uid="{00000000-0005-0000-0000-00008D0A0000}"/>
    <cellStyle name="Comma 7 2" xfId="2705" xr:uid="{00000000-0005-0000-0000-00008E0A0000}"/>
    <cellStyle name="Comma 7 2 2" xfId="2706" xr:uid="{00000000-0005-0000-0000-00008F0A0000}"/>
    <cellStyle name="Comma 7 2 3" xfId="2707" xr:uid="{00000000-0005-0000-0000-0000900A0000}"/>
    <cellStyle name="Comma 7 2 3 2" xfId="2708" xr:uid="{00000000-0005-0000-0000-0000910A0000}"/>
    <cellStyle name="Comma 7 2 3 2 2" xfId="2709" xr:uid="{00000000-0005-0000-0000-0000920A0000}"/>
    <cellStyle name="Comma 7 2 3 2 2 2" xfId="2710" xr:uid="{00000000-0005-0000-0000-0000930A0000}"/>
    <cellStyle name="Comma 7 2 3 2 3" xfId="2711" xr:uid="{00000000-0005-0000-0000-0000940A0000}"/>
    <cellStyle name="Comma 7 2 3 2 3 2" xfId="2712" xr:uid="{00000000-0005-0000-0000-0000950A0000}"/>
    <cellStyle name="Comma 7 2 3 2 4" xfId="2713" xr:uid="{00000000-0005-0000-0000-0000960A0000}"/>
    <cellStyle name="Comma 7 2 3 3" xfId="2714" xr:uid="{00000000-0005-0000-0000-0000970A0000}"/>
    <cellStyle name="Comma 7 2 4" xfId="2715" xr:uid="{00000000-0005-0000-0000-0000980A0000}"/>
    <cellStyle name="Comma 7 2 4 2" xfId="2716" xr:uid="{00000000-0005-0000-0000-0000990A0000}"/>
    <cellStyle name="Comma 7 2 4 2 2" xfId="2717" xr:uid="{00000000-0005-0000-0000-00009A0A0000}"/>
    <cellStyle name="Comma 7 2 4 3" xfId="2718" xr:uid="{00000000-0005-0000-0000-00009B0A0000}"/>
    <cellStyle name="Comma 7 2 4 3 2" xfId="2719" xr:uid="{00000000-0005-0000-0000-00009C0A0000}"/>
    <cellStyle name="Comma 7 2 4 4" xfId="2720" xr:uid="{00000000-0005-0000-0000-00009D0A0000}"/>
    <cellStyle name="Comma 7 2 5" xfId="2721" xr:uid="{00000000-0005-0000-0000-00009E0A0000}"/>
    <cellStyle name="Comma 7 2 5 2" xfId="2722" xr:uid="{00000000-0005-0000-0000-00009F0A0000}"/>
    <cellStyle name="Comma 7 2 5 2 2" xfId="2723" xr:uid="{00000000-0005-0000-0000-0000A00A0000}"/>
    <cellStyle name="Comma 7 2 5 3" xfId="2724" xr:uid="{00000000-0005-0000-0000-0000A10A0000}"/>
    <cellStyle name="Comma 7 2 5 3 2" xfId="2725" xr:uid="{00000000-0005-0000-0000-0000A20A0000}"/>
    <cellStyle name="Comma 7 2 5 4" xfId="2726" xr:uid="{00000000-0005-0000-0000-0000A30A0000}"/>
    <cellStyle name="Comma 7 2 6" xfId="2727" xr:uid="{00000000-0005-0000-0000-0000A40A0000}"/>
    <cellStyle name="Comma 7 2 7" xfId="2728" xr:uid="{00000000-0005-0000-0000-0000A50A0000}"/>
    <cellStyle name="Comma 7 2 7 2" xfId="2729" xr:uid="{00000000-0005-0000-0000-0000A60A0000}"/>
    <cellStyle name="Comma 7 2 8" xfId="2730" xr:uid="{00000000-0005-0000-0000-0000A70A0000}"/>
    <cellStyle name="Comma 7 2 8 2" xfId="2731" xr:uid="{00000000-0005-0000-0000-0000A80A0000}"/>
    <cellStyle name="Comma 7 3" xfId="2732" xr:uid="{00000000-0005-0000-0000-0000A90A0000}"/>
    <cellStyle name="Comma 7 3 2" xfId="2733" xr:uid="{00000000-0005-0000-0000-0000AA0A0000}"/>
    <cellStyle name="Comma 7 3 2 2" xfId="2734" xr:uid="{00000000-0005-0000-0000-0000AB0A0000}"/>
    <cellStyle name="Comma 7 3 3" xfId="2735" xr:uid="{00000000-0005-0000-0000-0000AC0A0000}"/>
    <cellStyle name="Comma 7 4" xfId="2736" xr:uid="{00000000-0005-0000-0000-0000AD0A0000}"/>
    <cellStyle name="Comma 7 4 2" xfId="2737" xr:uid="{00000000-0005-0000-0000-0000AE0A0000}"/>
    <cellStyle name="Comma 7 5" xfId="2738" xr:uid="{00000000-0005-0000-0000-0000AF0A0000}"/>
    <cellStyle name="Comma 7 6" xfId="2739" xr:uid="{00000000-0005-0000-0000-0000B00A0000}"/>
    <cellStyle name="Comma 7 7" xfId="2740" xr:uid="{00000000-0005-0000-0000-0000B10A0000}"/>
    <cellStyle name="Comma 7 7 2" xfId="2741" xr:uid="{00000000-0005-0000-0000-0000B20A0000}"/>
    <cellStyle name="Comma 70" xfId="2742" xr:uid="{00000000-0005-0000-0000-0000B30A0000}"/>
    <cellStyle name="Comma 71" xfId="2743" xr:uid="{00000000-0005-0000-0000-0000B40A0000}"/>
    <cellStyle name="Comma 72" xfId="2744" xr:uid="{00000000-0005-0000-0000-0000B50A0000}"/>
    <cellStyle name="Comma 73" xfId="2745" xr:uid="{00000000-0005-0000-0000-0000B60A0000}"/>
    <cellStyle name="Comma 74" xfId="2746" xr:uid="{00000000-0005-0000-0000-0000B70A0000}"/>
    <cellStyle name="Comma 75" xfId="2747" xr:uid="{00000000-0005-0000-0000-0000B80A0000}"/>
    <cellStyle name="Comma 76" xfId="2748" xr:uid="{00000000-0005-0000-0000-0000B90A0000}"/>
    <cellStyle name="Comma 77" xfId="2749" xr:uid="{00000000-0005-0000-0000-0000BA0A0000}"/>
    <cellStyle name="Comma 78" xfId="2750" xr:uid="{00000000-0005-0000-0000-0000BB0A0000}"/>
    <cellStyle name="Comma 79" xfId="2751" xr:uid="{00000000-0005-0000-0000-0000BC0A0000}"/>
    <cellStyle name="Comma 8" xfId="2752" xr:uid="{00000000-0005-0000-0000-0000BD0A0000}"/>
    <cellStyle name="Comma 8 2" xfId="2753" xr:uid="{00000000-0005-0000-0000-0000BE0A0000}"/>
    <cellStyle name="Comma 8 2 2" xfId="2754" xr:uid="{00000000-0005-0000-0000-0000BF0A0000}"/>
    <cellStyle name="Comma 8 2 2 2" xfId="2755" xr:uid="{00000000-0005-0000-0000-0000C00A0000}"/>
    <cellStyle name="Comma 8 2 2 2 2" xfId="2756" xr:uid="{00000000-0005-0000-0000-0000C10A0000}"/>
    <cellStyle name="Comma 8 2 2 2 2 2" xfId="2757" xr:uid="{00000000-0005-0000-0000-0000C20A0000}"/>
    <cellStyle name="Comma 8 2 2 2 3" xfId="2758" xr:uid="{00000000-0005-0000-0000-0000C30A0000}"/>
    <cellStyle name="Comma 8 2 2 2 3 2" xfId="2759" xr:uid="{00000000-0005-0000-0000-0000C40A0000}"/>
    <cellStyle name="Comma 8 2 2 2 4" xfId="2760" xr:uid="{00000000-0005-0000-0000-0000C50A0000}"/>
    <cellStyle name="Comma 8 2 2 3" xfId="2761" xr:uid="{00000000-0005-0000-0000-0000C60A0000}"/>
    <cellStyle name="Comma 8 2 3" xfId="2762" xr:uid="{00000000-0005-0000-0000-0000C70A0000}"/>
    <cellStyle name="Comma 8 2 3 2" xfId="2763" xr:uid="{00000000-0005-0000-0000-0000C80A0000}"/>
    <cellStyle name="Comma 8 2 3 2 2" xfId="2764" xr:uid="{00000000-0005-0000-0000-0000C90A0000}"/>
    <cellStyle name="Comma 8 2 3 3" xfId="2765" xr:uid="{00000000-0005-0000-0000-0000CA0A0000}"/>
    <cellStyle name="Comma 8 2 3 3 2" xfId="2766" xr:uid="{00000000-0005-0000-0000-0000CB0A0000}"/>
    <cellStyle name="Comma 8 2 3 4" xfId="2767" xr:uid="{00000000-0005-0000-0000-0000CC0A0000}"/>
    <cellStyle name="Comma 8 2 4" xfId="2768" xr:uid="{00000000-0005-0000-0000-0000CD0A0000}"/>
    <cellStyle name="Comma 8 2 4 2" xfId="2769" xr:uid="{00000000-0005-0000-0000-0000CE0A0000}"/>
    <cellStyle name="Comma 8 2 5" xfId="2770" xr:uid="{00000000-0005-0000-0000-0000CF0A0000}"/>
    <cellStyle name="Comma 8 3" xfId="2771" xr:uid="{00000000-0005-0000-0000-0000D00A0000}"/>
    <cellStyle name="Comma 8 3 2" xfId="2772" xr:uid="{00000000-0005-0000-0000-0000D10A0000}"/>
    <cellStyle name="Comma 8 3 2 2" xfId="2773" xr:uid="{00000000-0005-0000-0000-0000D20A0000}"/>
    <cellStyle name="Comma 8 3 3" xfId="2774" xr:uid="{00000000-0005-0000-0000-0000D30A0000}"/>
    <cellStyle name="Comma 8 4" xfId="2775" xr:uid="{00000000-0005-0000-0000-0000D40A0000}"/>
    <cellStyle name="Comma 8 4 2" xfId="2776" xr:uid="{00000000-0005-0000-0000-0000D50A0000}"/>
    <cellStyle name="Comma 8 4_(1) Control" xfId="2777" xr:uid="{00000000-0005-0000-0000-0000D60A0000}"/>
    <cellStyle name="Comma 8 5" xfId="2778" xr:uid="{00000000-0005-0000-0000-0000D70A0000}"/>
    <cellStyle name="Comma 8 6" xfId="2779" xr:uid="{00000000-0005-0000-0000-0000D80A0000}"/>
    <cellStyle name="Comma 8 7" xfId="2780" xr:uid="{00000000-0005-0000-0000-0000D90A0000}"/>
    <cellStyle name="Comma 8 8" xfId="2781" xr:uid="{00000000-0005-0000-0000-0000DA0A0000}"/>
    <cellStyle name="Comma 80" xfId="2782" xr:uid="{00000000-0005-0000-0000-0000DB0A0000}"/>
    <cellStyle name="Comma 81" xfId="2783" xr:uid="{00000000-0005-0000-0000-0000DC0A0000}"/>
    <cellStyle name="Comma 82" xfId="2784" xr:uid="{00000000-0005-0000-0000-0000DD0A0000}"/>
    <cellStyle name="Comma 83" xfId="2785" xr:uid="{00000000-0005-0000-0000-0000DE0A0000}"/>
    <cellStyle name="Comma 84" xfId="2786" xr:uid="{00000000-0005-0000-0000-0000DF0A0000}"/>
    <cellStyle name="Comma 85" xfId="2787" xr:uid="{00000000-0005-0000-0000-0000E00A0000}"/>
    <cellStyle name="Comma 86" xfId="2788" xr:uid="{00000000-0005-0000-0000-0000E10A0000}"/>
    <cellStyle name="Comma 87" xfId="2789" xr:uid="{00000000-0005-0000-0000-0000E20A0000}"/>
    <cellStyle name="Comma 88" xfId="2790" xr:uid="{00000000-0005-0000-0000-0000E30A0000}"/>
    <cellStyle name="Comma 89" xfId="2791" xr:uid="{00000000-0005-0000-0000-0000E40A0000}"/>
    <cellStyle name="Comma 9" xfId="2792" xr:uid="{00000000-0005-0000-0000-0000E50A0000}"/>
    <cellStyle name="Comma 9 2" xfId="2793" xr:uid="{00000000-0005-0000-0000-0000E60A0000}"/>
    <cellStyle name="Comma 9 2 2" xfId="2794" xr:uid="{00000000-0005-0000-0000-0000E70A0000}"/>
    <cellStyle name="Comma 9 2 2 2" xfId="2795" xr:uid="{00000000-0005-0000-0000-0000E80A0000}"/>
    <cellStyle name="Comma 9 2 2 2 2" xfId="2796" xr:uid="{00000000-0005-0000-0000-0000E90A0000}"/>
    <cellStyle name="Comma 9 2 2 2 2 2" xfId="2797" xr:uid="{00000000-0005-0000-0000-0000EA0A0000}"/>
    <cellStyle name="Comma 9 2 2 2 3" xfId="2798" xr:uid="{00000000-0005-0000-0000-0000EB0A0000}"/>
    <cellStyle name="Comma 9 2 2 2 3 2" xfId="2799" xr:uid="{00000000-0005-0000-0000-0000EC0A0000}"/>
    <cellStyle name="Comma 9 2 2 2 4" xfId="2800" xr:uid="{00000000-0005-0000-0000-0000ED0A0000}"/>
    <cellStyle name="Comma 9 2 2 3" xfId="2801" xr:uid="{00000000-0005-0000-0000-0000EE0A0000}"/>
    <cellStyle name="Comma 9 2 2 3 2" xfId="2802" xr:uid="{00000000-0005-0000-0000-0000EF0A0000}"/>
    <cellStyle name="Comma 9 2 2 3 2 2" xfId="2803" xr:uid="{00000000-0005-0000-0000-0000F00A0000}"/>
    <cellStyle name="Comma 9 2 2 3 3" xfId="2804" xr:uid="{00000000-0005-0000-0000-0000F10A0000}"/>
    <cellStyle name="Comma 9 2 2 3 3 2" xfId="2805" xr:uid="{00000000-0005-0000-0000-0000F20A0000}"/>
    <cellStyle name="Comma 9 2 2 3 4" xfId="2806" xr:uid="{00000000-0005-0000-0000-0000F30A0000}"/>
    <cellStyle name="Comma 9 2 2 4" xfId="2807" xr:uid="{00000000-0005-0000-0000-0000F40A0000}"/>
    <cellStyle name="Comma 9 3" xfId="2808" xr:uid="{00000000-0005-0000-0000-0000F50A0000}"/>
    <cellStyle name="Comma 9 4" xfId="2809" xr:uid="{00000000-0005-0000-0000-0000F60A0000}"/>
    <cellStyle name="Comma 9_A1.2 Sinking Fund Rec" xfId="2810" xr:uid="{00000000-0005-0000-0000-0000F70A0000}"/>
    <cellStyle name="Comma 90" xfId="2811" xr:uid="{00000000-0005-0000-0000-0000F80A0000}"/>
    <cellStyle name="Comma 91" xfId="2812" xr:uid="{00000000-0005-0000-0000-0000F90A0000}"/>
    <cellStyle name="Comma 92" xfId="2813" xr:uid="{00000000-0005-0000-0000-0000FA0A0000}"/>
    <cellStyle name="Comma 93" xfId="2814" xr:uid="{00000000-0005-0000-0000-0000FB0A0000}"/>
    <cellStyle name="Comma 94" xfId="2815" xr:uid="{00000000-0005-0000-0000-0000FC0A0000}"/>
    <cellStyle name="Comma 95" xfId="2816" xr:uid="{00000000-0005-0000-0000-0000FD0A0000}"/>
    <cellStyle name="Comma 96" xfId="2817" xr:uid="{00000000-0005-0000-0000-0000FE0A0000}"/>
    <cellStyle name="Comma 97" xfId="2818" xr:uid="{00000000-0005-0000-0000-0000FF0A0000}"/>
    <cellStyle name="Comma 98" xfId="2819" xr:uid="{00000000-0005-0000-0000-0000000B0000}"/>
    <cellStyle name="Comma 99" xfId="2820" xr:uid="{00000000-0005-0000-0000-0000010B0000}"/>
    <cellStyle name="Comma0" xfId="2821" xr:uid="{00000000-0005-0000-0000-0000020B0000}"/>
    <cellStyle name="Comma0 2" xfId="2822" xr:uid="{00000000-0005-0000-0000-0000030B0000}"/>
    <cellStyle name="Comma0 3" xfId="2823" xr:uid="{00000000-0005-0000-0000-0000040B0000}"/>
    <cellStyle name="Comma0 4" xfId="2824" xr:uid="{00000000-0005-0000-0000-0000050B0000}"/>
    <cellStyle name="Comma0_(1) Control" xfId="2825" xr:uid="{00000000-0005-0000-0000-0000060B0000}"/>
    <cellStyle name="CRMBoldStyle" xfId="2826" xr:uid="{00000000-0005-0000-0000-0000070B0000}"/>
    <cellStyle name="CRMBoldStyle 2" xfId="2827" xr:uid="{00000000-0005-0000-0000-0000080B0000}"/>
    <cellStyle name="CRMBottomBorderStyle" xfId="2828" xr:uid="{00000000-0005-0000-0000-0000090B0000}"/>
    <cellStyle name="CRMBottomBorderStyle 2" xfId="2829" xr:uid="{00000000-0005-0000-0000-00000A0B0000}"/>
    <cellStyle name="CRMBottomBorderStyle 2 2" xfId="2830" xr:uid="{00000000-0005-0000-0000-00000B0B0000}"/>
    <cellStyle name="CRMBottomBorderStyle 2 2 2" xfId="2831" xr:uid="{00000000-0005-0000-0000-00000C0B0000}"/>
    <cellStyle name="CRMBottomBorderStyle 2 2 3" xfId="2832" xr:uid="{00000000-0005-0000-0000-00000D0B0000}"/>
    <cellStyle name="CRMBottomBorderStyle 2 3" xfId="2833" xr:uid="{00000000-0005-0000-0000-00000E0B0000}"/>
    <cellStyle name="CRMBottomBorderStyle 2 3 2" xfId="2834" xr:uid="{00000000-0005-0000-0000-00000F0B0000}"/>
    <cellStyle name="CRMBottomBorderStyle 2 3 3" xfId="2835" xr:uid="{00000000-0005-0000-0000-0000100B0000}"/>
    <cellStyle name="CRMBottomBorderStyle 2 4" xfId="2836" xr:uid="{00000000-0005-0000-0000-0000110B0000}"/>
    <cellStyle name="CRMBottomBorderStyle 2 5" xfId="2837" xr:uid="{00000000-0005-0000-0000-0000120B0000}"/>
    <cellStyle name="CRMBottomBorderStyle 3" xfId="2838" xr:uid="{00000000-0005-0000-0000-0000130B0000}"/>
    <cellStyle name="CRMBottomBorderStyle 3 2" xfId="2839" xr:uid="{00000000-0005-0000-0000-0000140B0000}"/>
    <cellStyle name="CRMBottomBorderStyle 3 3" xfId="2840" xr:uid="{00000000-0005-0000-0000-0000150B0000}"/>
    <cellStyle name="CRMBottomBorderStyle 4" xfId="2841" xr:uid="{00000000-0005-0000-0000-0000160B0000}"/>
    <cellStyle name="CRMBottomBorderStyle 4 2" xfId="2842" xr:uid="{00000000-0005-0000-0000-0000170B0000}"/>
    <cellStyle name="CRMBottomBorderStyle 4 3" xfId="2843" xr:uid="{00000000-0005-0000-0000-0000180B0000}"/>
    <cellStyle name="CRMBottomBorderStyle 5" xfId="2844" xr:uid="{00000000-0005-0000-0000-0000190B0000}"/>
    <cellStyle name="CRMBottomBorderStyle 6" xfId="2845" xr:uid="{00000000-0005-0000-0000-00001A0B0000}"/>
    <cellStyle name="CRMBottomBorderStyle_H1.7" xfId="2846" xr:uid="{00000000-0005-0000-0000-00001B0B0000}"/>
    <cellStyle name="CRMTopBorderStyle" xfId="2847" xr:uid="{00000000-0005-0000-0000-00001C0B0000}"/>
    <cellStyle name="CRMTopBorderStyle 2" xfId="2848" xr:uid="{00000000-0005-0000-0000-00001D0B0000}"/>
    <cellStyle name="CRMTopBorderStyle 2 2" xfId="2849" xr:uid="{00000000-0005-0000-0000-00001E0B0000}"/>
    <cellStyle name="CRMTopBorderStyle 2 2 2" xfId="2850" xr:uid="{00000000-0005-0000-0000-00001F0B0000}"/>
    <cellStyle name="CRMTopBorderStyle 2 2 2 2" xfId="2851" xr:uid="{00000000-0005-0000-0000-0000200B0000}"/>
    <cellStyle name="CRMTopBorderStyle 2 2 2 3" xfId="2852" xr:uid="{00000000-0005-0000-0000-0000210B0000}"/>
    <cellStyle name="CRMTopBorderStyle 2 2 2 4" xfId="2853" xr:uid="{00000000-0005-0000-0000-0000220B0000}"/>
    <cellStyle name="CRMTopBorderStyle 2 2 2 5" xfId="2854" xr:uid="{00000000-0005-0000-0000-0000230B0000}"/>
    <cellStyle name="CRMTopBorderStyle 2 2 3" xfId="2855" xr:uid="{00000000-0005-0000-0000-0000240B0000}"/>
    <cellStyle name="CRMTopBorderStyle 2 2 3 2" xfId="2856" xr:uid="{00000000-0005-0000-0000-0000250B0000}"/>
    <cellStyle name="CRMTopBorderStyle 2 2 3 3" xfId="2857" xr:uid="{00000000-0005-0000-0000-0000260B0000}"/>
    <cellStyle name="CRMTopBorderStyle 2 2 3 4" xfId="2858" xr:uid="{00000000-0005-0000-0000-0000270B0000}"/>
    <cellStyle name="CRMTopBorderStyle 2 2 3 5" xfId="2859" xr:uid="{00000000-0005-0000-0000-0000280B0000}"/>
    <cellStyle name="CRMTopBorderStyle 2 2 4" xfId="2860" xr:uid="{00000000-0005-0000-0000-0000290B0000}"/>
    <cellStyle name="CRMTopBorderStyle 2 2 4 2" xfId="2861" xr:uid="{00000000-0005-0000-0000-00002A0B0000}"/>
    <cellStyle name="CRMTopBorderStyle 2 2 4 3" xfId="2862" xr:uid="{00000000-0005-0000-0000-00002B0B0000}"/>
    <cellStyle name="CRMTopBorderStyle 2 2 4 4" xfId="2863" xr:uid="{00000000-0005-0000-0000-00002C0B0000}"/>
    <cellStyle name="CRMTopBorderStyle 2 2 4 5" xfId="2864" xr:uid="{00000000-0005-0000-0000-00002D0B0000}"/>
    <cellStyle name="CRMTopBorderStyle 2 2 5" xfId="2865" xr:uid="{00000000-0005-0000-0000-00002E0B0000}"/>
    <cellStyle name="CRMTopBorderStyle 2 2 6" xfId="2866" xr:uid="{00000000-0005-0000-0000-00002F0B0000}"/>
    <cellStyle name="CRMTopBorderStyle 2 2 7" xfId="2867" xr:uid="{00000000-0005-0000-0000-0000300B0000}"/>
    <cellStyle name="CRMTopBorderStyle 2 2 8" xfId="2868" xr:uid="{00000000-0005-0000-0000-0000310B0000}"/>
    <cellStyle name="CRMTopBorderStyle 2 3" xfId="2869" xr:uid="{00000000-0005-0000-0000-0000320B0000}"/>
    <cellStyle name="CRMTopBorderStyle 2 3 2" xfId="2870" xr:uid="{00000000-0005-0000-0000-0000330B0000}"/>
    <cellStyle name="CRMTopBorderStyle 2 3 3" xfId="2871" xr:uid="{00000000-0005-0000-0000-0000340B0000}"/>
    <cellStyle name="CRMTopBorderStyle 2 3 4" xfId="2872" xr:uid="{00000000-0005-0000-0000-0000350B0000}"/>
    <cellStyle name="CRMTopBorderStyle 2 3 5" xfId="2873" xr:uid="{00000000-0005-0000-0000-0000360B0000}"/>
    <cellStyle name="CRMTopBorderStyle 2 4" xfId="2874" xr:uid="{00000000-0005-0000-0000-0000370B0000}"/>
    <cellStyle name="CRMTopBorderStyle 2 4 2" xfId="2875" xr:uid="{00000000-0005-0000-0000-0000380B0000}"/>
    <cellStyle name="CRMTopBorderStyle 2 4 3" xfId="2876" xr:uid="{00000000-0005-0000-0000-0000390B0000}"/>
    <cellStyle name="CRMTopBorderStyle 2 4 4" xfId="2877" xr:uid="{00000000-0005-0000-0000-00003A0B0000}"/>
    <cellStyle name="CRMTopBorderStyle 2 4 5" xfId="2878" xr:uid="{00000000-0005-0000-0000-00003B0B0000}"/>
    <cellStyle name="CRMTopBorderStyle 2 5" xfId="2879" xr:uid="{00000000-0005-0000-0000-00003C0B0000}"/>
    <cellStyle name="CRMTopBorderStyle 2 6" xfId="2880" xr:uid="{00000000-0005-0000-0000-00003D0B0000}"/>
    <cellStyle name="CRMTopBorderStyle 2 7" xfId="2881" xr:uid="{00000000-0005-0000-0000-00003E0B0000}"/>
    <cellStyle name="CRMTopBorderStyle 2 8" xfId="2882" xr:uid="{00000000-0005-0000-0000-00003F0B0000}"/>
    <cellStyle name="CRMTopBorderStyle 2_LevelIII" xfId="2883" xr:uid="{00000000-0005-0000-0000-0000400B0000}"/>
    <cellStyle name="CRMTopBorderStyle 3" xfId="2884" xr:uid="{00000000-0005-0000-0000-0000410B0000}"/>
    <cellStyle name="CRMTopBorderStyle 3 2" xfId="2885" xr:uid="{00000000-0005-0000-0000-0000420B0000}"/>
    <cellStyle name="CRMTopBorderStyle 3 2 2" xfId="2886" xr:uid="{00000000-0005-0000-0000-0000430B0000}"/>
    <cellStyle name="CRMTopBorderStyle 3 2 3" xfId="2887" xr:uid="{00000000-0005-0000-0000-0000440B0000}"/>
    <cellStyle name="CRMTopBorderStyle 3 2 4" xfId="2888" xr:uid="{00000000-0005-0000-0000-0000450B0000}"/>
    <cellStyle name="CRMTopBorderStyle 3 2 5" xfId="2889" xr:uid="{00000000-0005-0000-0000-0000460B0000}"/>
    <cellStyle name="CRMTopBorderStyle 3 3" xfId="2890" xr:uid="{00000000-0005-0000-0000-0000470B0000}"/>
    <cellStyle name="CRMTopBorderStyle 3 3 2" xfId="2891" xr:uid="{00000000-0005-0000-0000-0000480B0000}"/>
    <cellStyle name="CRMTopBorderStyle 3 3 3" xfId="2892" xr:uid="{00000000-0005-0000-0000-0000490B0000}"/>
    <cellStyle name="CRMTopBorderStyle 3 3 4" xfId="2893" xr:uid="{00000000-0005-0000-0000-00004A0B0000}"/>
    <cellStyle name="CRMTopBorderStyle 3 3 5" xfId="2894" xr:uid="{00000000-0005-0000-0000-00004B0B0000}"/>
    <cellStyle name="CRMTopBorderStyle 3 4" xfId="2895" xr:uid="{00000000-0005-0000-0000-00004C0B0000}"/>
    <cellStyle name="CRMTopBorderStyle 3 4 2" xfId="2896" xr:uid="{00000000-0005-0000-0000-00004D0B0000}"/>
    <cellStyle name="CRMTopBorderStyle 3 4 3" xfId="2897" xr:uid="{00000000-0005-0000-0000-00004E0B0000}"/>
    <cellStyle name="CRMTopBorderStyle 3 4 4" xfId="2898" xr:uid="{00000000-0005-0000-0000-00004F0B0000}"/>
    <cellStyle name="CRMTopBorderStyle 3 4 5" xfId="2899" xr:uid="{00000000-0005-0000-0000-0000500B0000}"/>
    <cellStyle name="CRMTopBorderStyle 3 5" xfId="2900" xr:uid="{00000000-0005-0000-0000-0000510B0000}"/>
    <cellStyle name="CRMTopBorderStyle 3 6" xfId="2901" xr:uid="{00000000-0005-0000-0000-0000520B0000}"/>
    <cellStyle name="CRMTopBorderStyle 3 7" xfId="2902" xr:uid="{00000000-0005-0000-0000-0000530B0000}"/>
    <cellStyle name="CRMTopBorderStyle 3 8" xfId="2903" xr:uid="{00000000-0005-0000-0000-0000540B0000}"/>
    <cellStyle name="CRMTopBorderStyle 4" xfId="2904" xr:uid="{00000000-0005-0000-0000-0000550B0000}"/>
    <cellStyle name="CRMTopBorderStyle 4 2" xfId="2905" xr:uid="{00000000-0005-0000-0000-0000560B0000}"/>
    <cellStyle name="CRMTopBorderStyle 4 3" xfId="2906" xr:uid="{00000000-0005-0000-0000-0000570B0000}"/>
    <cellStyle name="CRMTopBorderStyle 4 4" xfId="2907" xr:uid="{00000000-0005-0000-0000-0000580B0000}"/>
    <cellStyle name="CRMTopBorderStyle 4 5" xfId="2908" xr:uid="{00000000-0005-0000-0000-0000590B0000}"/>
    <cellStyle name="CRMTopBorderStyle 5" xfId="2909" xr:uid="{00000000-0005-0000-0000-00005A0B0000}"/>
    <cellStyle name="CRMTopBorderStyle 5 2" xfId="2910" xr:uid="{00000000-0005-0000-0000-00005B0B0000}"/>
    <cellStyle name="CRMTopBorderStyle 5 3" xfId="2911" xr:uid="{00000000-0005-0000-0000-00005C0B0000}"/>
    <cellStyle name="CRMTopBorderStyle 5 4" xfId="2912" xr:uid="{00000000-0005-0000-0000-00005D0B0000}"/>
    <cellStyle name="CRMTopBorderStyle 5 5" xfId="2913" xr:uid="{00000000-0005-0000-0000-00005E0B0000}"/>
    <cellStyle name="CRMTopBorderStyle 6" xfId="2914" xr:uid="{00000000-0005-0000-0000-00005F0B0000}"/>
    <cellStyle name="CRMTopBorderStyle 7" xfId="2915" xr:uid="{00000000-0005-0000-0000-0000600B0000}"/>
    <cellStyle name="CRMTopBorderStyle 8" xfId="2916" xr:uid="{00000000-0005-0000-0000-0000610B0000}"/>
    <cellStyle name="CRMTopBorderStyle 9" xfId="2917" xr:uid="{00000000-0005-0000-0000-0000620B0000}"/>
    <cellStyle name="CRMTopBorderStyle_LevelIII" xfId="2918" xr:uid="{00000000-0005-0000-0000-0000630B0000}"/>
    <cellStyle name="Currency [0] 2" xfId="2919" xr:uid="{00000000-0005-0000-0000-0000640B0000}"/>
    <cellStyle name="Currency 10" xfId="2920" xr:uid="{00000000-0005-0000-0000-0000650B0000}"/>
    <cellStyle name="Currency 10 2" xfId="2921" xr:uid="{00000000-0005-0000-0000-0000660B0000}"/>
    <cellStyle name="Currency 10 3" xfId="2922" xr:uid="{00000000-0005-0000-0000-0000670B0000}"/>
    <cellStyle name="Currency 11" xfId="2923" xr:uid="{00000000-0005-0000-0000-0000680B0000}"/>
    <cellStyle name="Currency 12" xfId="2924" xr:uid="{00000000-0005-0000-0000-0000690B0000}"/>
    <cellStyle name="Currency 13" xfId="2925" xr:uid="{00000000-0005-0000-0000-00006A0B0000}"/>
    <cellStyle name="Currency 14" xfId="2926" xr:uid="{00000000-0005-0000-0000-00006B0B0000}"/>
    <cellStyle name="Currency 15" xfId="2927" xr:uid="{00000000-0005-0000-0000-00006C0B0000}"/>
    <cellStyle name="Currency 16" xfId="2928" xr:uid="{00000000-0005-0000-0000-00006D0B0000}"/>
    <cellStyle name="Currency 17" xfId="2929" xr:uid="{00000000-0005-0000-0000-00006E0B0000}"/>
    <cellStyle name="Currency 18" xfId="2930" xr:uid="{00000000-0005-0000-0000-00006F0B0000}"/>
    <cellStyle name="Currency 19" xfId="2931" xr:uid="{00000000-0005-0000-0000-0000700B0000}"/>
    <cellStyle name="Currency 19 2" xfId="2932" xr:uid="{00000000-0005-0000-0000-0000710B0000}"/>
    <cellStyle name="Currency 19 2 2" xfId="2933" xr:uid="{00000000-0005-0000-0000-0000720B0000}"/>
    <cellStyle name="Currency 19 3" xfId="2934" xr:uid="{00000000-0005-0000-0000-0000730B0000}"/>
    <cellStyle name="Currency 19 3 2" xfId="2935" xr:uid="{00000000-0005-0000-0000-0000740B0000}"/>
    <cellStyle name="Currency 19 4" xfId="2936" xr:uid="{00000000-0005-0000-0000-0000750B0000}"/>
    <cellStyle name="Currency 2" xfId="2937" xr:uid="{00000000-0005-0000-0000-0000760B0000}"/>
    <cellStyle name="Currency 2 2" xfId="2938" xr:uid="{00000000-0005-0000-0000-0000770B0000}"/>
    <cellStyle name="Currency 2 2 2" xfId="2939" xr:uid="{00000000-0005-0000-0000-0000780B0000}"/>
    <cellStyle name="Currency 2 2 2 2" xfId="2940" xr:uid="{00000000-0005-0000-0000-0000790B0000}"/>
    <cellStyle name="Currency 2 2 2 3" xfId="2941" xr:uid="{00000000-0005-0000-0000-00007A0B0000}"/>
    <cellStyle name="Currency 2 2 3" xfId="2942" xr:uid="{00000000-0005-0000-0000-00007B0B0000}"/>
    <cellStyle name="Currency 2 3" xfId="2943" xr:uid="{00000000-0005-0000-0000-00007C0B0000}"/>
    <cellStyle name="Currency 2 3 2" xfId="2944" xr:uid="{00000000-0005-0000-0000-00007D0B0000}"/>
    <cellStyle name="Currency 2 3 3" xfId="2945" xr:uid="{00000000-0005-0000-0000-00007E0B0000}"/>
    <cellStyle name="Currency 2 4" xfId="2946" xr:uid="{00000000-0005-0000-0000-00007F0B0000}"/>
    <cellStyle name="Currency 2 4 2" xfId="2947" xr:uid="{00000000-0005-0000-0000-0000800B0000}"/>
    <cellStyle name="Currency 2 5" xfId="2948" xr:uid="{00000000-0005-0000-0000-0000810B0000}"/>
    <cellStyle name="Currency 2 6" xfId="2949" xr:uid="{00000000-0005-0000-0000-0000820B0000}"/>
    <cellStyle name="Currency 2_IBA PV calc" xfId="2950" xr:uid="{00000000-0005-0000-0000-0000830B0000}"/>
    <cellStyle name="Currency 20" xfId="2951" xr:uid="{00000000-0005-0000-0000-0000840B0000}"/>
    <cellStyle name="Currency 21" xfId="2952" xr:uid="{00000000-0005-0000-0000-0000850B0000}"/>
    <cellStyle name="Currency 22" xfId="2953" xr:uid="{00000000-0005-0000-0000-0000860B0000}"/>
    <cellStyle name="Currency 23" xfId="2954" xr:uid="{00000000-0005-0000-0000-0000870B0000}"/>
    <cellStyle name="Currency 24" xfId="2955" xr:uid="{00000000-0005-0000-0000-0000880B0000}"/>
    <cellStyle name="Currency 25" xfId="2956" xr:uid="{00000000-0005-0000-0000-0000890B0000}"/>
    <cellStyle name="Currency 26" xfId="2957" xr:uid="{00000000-0005-0000-0000-00008A0B0000}"/>
    <cellStyle name="Currency 27" xfId="2958" xr:uid="{00000000-0005-0000-0000-00008B0B0000}"/>
    <cellStyle name="Currency 28" xfId="2959" xr:uid="{00000000-0005-0000-0000-00008C0B0000}"/>
    <cellStyle name="Currency 29" xfId="2960" xr:uid="{00000000-0005-0000-0000-00008D0B0000}"/>
    <cellStyle name="Currency 29 2" xfId="2961" xr:uid="{00000000-0005-0000-0000-00008E0B0000}"/>
    <cellStyle name="Currency 29 2 2" xfId="2962" xr:uid="{00000000-0005-0000-0000-00008F0B0000}"/>
    <cellStyle name="Currency 29 2 2 2" xfId="2963" xr:uid="{00000000-0005-0000-0000-0000900B0000}"/>
    <cellStyle name="Currency 29 2 3" xfId="2964" xr:uid="{00000000-0005-0000-0000-0000910B0000}"/>
    <cellStyle name="Currency 29 3" xfId="2965" xr:uid="{00000000-0005-0000-0000-0000920B0000}"/>
    <cellStyle name="Currency 29 3 2" xfId="2966" xr:uid="{00000000-0005-0000-0000-0000930B0000}"/>
    <cellStyle name="Currency 29 4" xfId="2967" xr:uid="{00000000-0005-0000-0000-0000940B0000}"/>
    <cellStyle name="Currency 3" xfId="2968" xr:uid="{00000000-0005-0000-0000-0000950B0000}"/>
    <cellStyle name="Currency 3 2" xfId="2969" xr:uid="{00000000-0005-0000-0000-0000960B0000}"/>
    <cellStyle name="Currency 3 2 2" xfId="2970" xr:uid="{00000000-0005-0000-0000-0000970B0000}"/>
    <cellStyle name="Currency 3 2 2 2" xfId="2971" xr:uid="{00000000-0005-0000-0000-0000980B0000}"/>
    <cellStyle name="Currency 3 2 2 2 2" xfId="2972" xr:uid="{00000000-0005-0000-0000-0000990B0000}"/>
    <cellStyle name="Currency 3 2 2 2 2 2" xfId="2973" xr:uid="{00000000-0005-0000-0000-00009A0B0000}"/>
    <cellStyle name="Currency 3 2 2 2 3" xfId="2974" xr:uid="{00000000-0005-0000-0000-00009B0B0000}"/>
    <cellStyle name="Currency 3 2 2 2 3 2" xfId="2975" xr:uid="{00000000-0005-0000-0000-00009C0B0000}"/>
    <cellStyle name="Currency 3 2 2 2 4" xfId="2976" xr:uid="{00000000-0005-0000-0000-00009D0B0000}"/>
    <cellStyle name="Currency 3 2 3" xfId="2977" xr:uid="{00000000-0005-0000-0000-00009E0B0000}"/>
    <cellStyle name="Currency 3 2 3 2" xfId="2978" xr:uid="{00000000-0005-0000-0000-00009F0B0000}"/>
    <cellStyle name="Currency 3 2 3 2 2" xfId="2979" xr:uid="{00000000-0005-0000-0000-0000A00B0000}"/>
    <cellStyle name="Currency 3 2 3 3" xfId="2980" xr:uid="{00000000-0005-0000-0000-0000A10B0000}"/>
    <cellStyle name="Currency 3 2 3 3 2" xfId="2981" xr:uid="{00000000-0005-0000-0000-0000A20B0000}"/>
    <cellStyle name="Currency 3 2 3 4" xfId="2982" xr:uid="{00000000-0005-0000-0000-0000A30B0000}"/>
    <cellStyle name="Currency 3 3" xfId="2983" xr:uid="{00000000-0005-0000-0000-0000A40B0000}"/>
    <cellStyle name="Currency 3 3 2" xfId="2984" xr:uid="{00000000-0005-0000-0000-0000A50B0000}"/>
    <cellStyle name="Currency 3 3 2 2" xfId="2985" xr:uid="{00000000-0005-0000-0000-0000A60B0000}"/>
    <cellStyle name="Currency 3 3 2 2 2" xfId="2986" xr:uid="{00000000-0005-0000-0000-0000A70B0000}"/>
    <cellStyle name="Currency 3 3 2 3" xfId="2987" xr:uid="{00000000-0005-0000-0000-0000A80B0000}"/>
    <cellStyle name="Currency 3 3 2 3 2" xfId="2988" xr:uid="{00000000-0005-0000-0000-0000A90B0000}"/>
    <cellStyle name="Currency 3 3 2 4" xfId="2989" xr:uid="{00000000-0005-0000-0000-0000AA0B0000}"/>
    <cellStyle name="Currency 3 3 3" xfId="2990" xr:uid="{00000000-0005-0000-0000-0000AB0B0000}"/>
    <cellStyle name="Currency 3 3 3 2" xfId="2991" xr:uid="{00000000-0005-0000-0000-0000AC0B0000}"/>
    <cellStyle name="Currency 3 3 3 2 2" xfId="2992" xr:uid="{00000000-0005-0000-0000-0000AD0B0000}"/>
    <cellStyle name="Currency 3 3 3 3" xfId="2993" xr:uid="{00000000-0005-0000-0000-0000AE0B0000}"/>
    <cellStyle name="Currency 3 3 3 3 2" xfId="2994" xr:uid="{00000000-0005-0000-0000-0000AF0B0000}"/>
    <cellStyle name="Currency 3 3 3 4" xfId="2995" xr:uid="{00000000-0005-0000-0000-0000B00B0000}"/>
    <cellStyle name="Currency 3 3 4" xfId="2996" xr:uid="{00000000-0005-0000-0000-0000B10B0000}"/>
    <cellStyle name="Currency 3 3 5" xfId="2997" xr:uid="{00000000-0005-0000-0000-0000B20B0000}"/>
    <cellStyle name="Currency 3 4" xfId="2998" xr:uid="{00000000-0005-0000-0000-0000B30B0000}"/>
    <cellStyle name="Currency 3 4 2" xfId="2999" xr:uid="{00000000-0005-0000-0000-0000B40B0000}"/>
    <cellStyle name="Currency 3 4 2 2" xfId="3000" xr:uid="{00000000-0005-0000-0000-0000B50B0000}"/>
    <cellStyle name="Currency 3 4 2 2 2" xfId="3001" xr:uid="{00000000-0005-0000-0000-0000B60B0000}"/>
    <cellStyle name="Currency 3 4 2 3" xfId="3002" xr:uid="{00000000-0005-0000-0000-0000B70B0000}"/>
    <cellStyle name="Currency 3 4 2 3 2" xfId="3003" xr:uid="{00000000-0005-0000-0000-0000B80B0000}"/>
    <cellStyle name="Currency 3 4 2 4" xfId="3004" xr:uid="{00000000-0005-0000-0000-0000B90B0000}"/>
    <cellStyle name="Currency 3 4 3" xfId="3005" xr:uid="{00000000-0005-0000-0000-0000BA0B0000}"/>
    <cellStyle name="Currency 3 4 3 2" xfId="3006" xr:uid="{00000000-0005-0000-0000-0000BB0B0000}"/>
    <cellStyle name="Currency 3 4 3 2 2" xfId="3007" xr:uid="{00000000-0005-0000-0000-0000BC0B0000}"/>
    <cellStyle name="Currency 3 4 3 3" xfId="3008" xr:uid="{00000000-0005-0000-0000-0000BD0B0000}"/>
    <cellStyle name="Currency 3 4 3 3 2" xfId="3009" xr:uid="{00000000-0005-0000-0000-0000BE0B0000}"/>
    <cellStyle name="Currency 3 4 3 4" xfId="3010" xr:uid="{00000000-0005-0000-0000-0000BF0B0000}"/>
    <cellStyle name="Currency 3 4 4" xfId="3011" xr:uid="{00000000-0005-0000-0000-0000C00B0000}"/>
    <cellStyle name="Currency 3 4 4 2" xfId="3012" xr:uid="{00000000-0005-0000-0000-0000C10B0000}"/>
    <cellStyle name="Currency 3 4 5" xfId="3013" xr:uid="{00000000-0005-0000-0000-0000C20B0000}"/>
    <cellStyle name="Currency 3 4 5 2" xfId="3014" xr:uid="{00000000-0005-0000-0000-0000C30B0000}"/>
    <cellStyle name="Currency 3 4 6" xfId="3015" xr:uid="{00000000-0005-0000-0000-0000C40B0000}"/>
    <cellStyle name="Currency 3 5" xfId="3016" xr:uid="{00000000-0005-0000-0000-0000C50B0000}"/>
    <cellStyle name="Currency 3 5 2" xfId="3017" xr:uid="{00000000-0005-0000-0000-0000C60B0000}"/>
    <cellStyle name="Currency 3 5 2 2" xfId="3018" xr:uid="{00000000-0005-0000-0000-0000C70B0000}"/>
    <cellStyle name="Currency 3 5 2 2 2" xfId="3019" xr:uid="{00000000-0005-0000-0000-0000C80B0000}"/>
    <cellStyle name="Currency 3 5 2 3" xfId="3020" xr:uid="{00000000-0005-0000-0000-0000C90B0000}"/>
    <cellStyle name="Currency 3 5 2 3 2" xfId="3021" xr:uid="{00000000-0005-0000-0000-0000CA0B0000}"/>
    <cellStyle name="Currency 3 5 2 4" xfId="3022" xr:uid="{00000000-0005-0000-0000-0000CB0B0000}"/>
    <cellStyle name="Currency 3 5 3" xfId="3023" xr:uid="{00000000-0005-0000-0000-0000CC0B0000}"/>
    <cellStyle name="Currency 3 5 3 2" xfId="3024" xr:uid="{00000000-0005-0000-0000-0000CD0B0000}"/>
    <cellStyle name="Currency 3 5 3 2 2" xfId="3025" xr:uid="{00000000-0005-0000-0000-0000CE0B0000}"/>
    <cellStyle name="Currency 3 5 3 3" xfId="3026" xr:uid="{00000000-0005-0000-0000-0000CF0B0000}"/>
    <cellStyle name="Currency 3 5 3 3 2" xfId="3027" xr:uid="{00000000-0005-0000-0000-0000D00B0000}"/>
    <cellStyle name="Currency 3 5 3 4" xfId="3028" xr:uid="{00000000-0005-0000-0000-0000D10B0000}"/>
    <cellStyle name="Currency 3 5 4" xfId="3029" xr:uid="{00000000-0005-0000-0000-0000D20B0000}"/>
    <cellStyle name="Currency 3 5 4 2" xfId="3030" xr:uid="{00000000-0005-0000-0000-0000D30B0000}"/>
    <cellStyle name="Currency 3 5 5" xfId="3031" xr:uid="{00000000-0005-0000-0000-0000D40B0000}"/>
    <cellStyle name="Currency 3 5 5 2" xfId="3032" xr:uid="{00000000-0005-0000-0000-0000D50B0000}"/>
    <cellStyle name="Currency 3 5 6" xfId="3033" xr:uid="{00000000-0005-0000-0000-0000D60B0000}"/>
    <cellStyle name="Currency 3 6" xfId="3034" xr:uid="{00000000-0005-0000-0000-0000D70B0000}"/>
    <cellStyle name="Currency 3 6 2" xfId="3035" xr:uid="{00000000-0005-0000-0000-0000D80B0000}"/>
    <cellStyle name="Currency 3 6 2 2" xfId="3036" xr:uid="{00000000-0005-0000-0000-0000D90B0000}"/>
    <cellStyle name="Currency 3 6 3" xfId="3037" xr:uid="{00000000-0005-0000-0000-0000DA0B0000}"/>
    <cellStyle name="Currency 3 6 3 2" xfId="3038" xr:uid="{00000000-0005-0000-0000-0000DB0B0000}"/>
    <cellStyle name="Currency 3 6 4" xfId="3039" xr:uid="{00000000-0005-0000-0000-0000DC0B0000}"/>
    <cellStyle name="Currency 3 7" xfId="3040" xr:uid="{00000000-0005-0000-0000-0000DD0B0000}"/>
    <cellStyle name="Currency 3 7 2" xfId="3041" xr:uid="{00000000-0005-0000-0000-0000DE0B0000}"/>
    <cellStyle name="Currency 3 8" xfId="3042" xr:uid="{00000000-0005-0000-0000-0000DF0B0000}"/>
    <cellStyle name="Currency 3 8 2" xfId="3043" xr:uid="{00000000-0005-0000-0000-0000E00B0000}"/>
    <cellStyle name="Currency 30" xfId="3044" xr:uid="{00000000-0005-0000-0000-0000E10B0000}"/>
    <cellStyle name="Currency 31" xfId="3045" xr:uid="{00000000-0005-0000-0000-0000E20B0000}"/>
    <cellStyle name="Currency 32" xfId="3046" xr:uid="{00000000-0005-0000-0000-0000E30B0000}"/>
    <cellStyle name="Currency 33" xfId="3047" xr:uid="{00000000-0005-0000-0000-0000E40B0000}"/>
    <cellStyle name="Currency 34" xfId="3048" xr:uid="{00000000-0005-0000-0000-0000E50B0000}"/>
    <cellStyle name="Currency 35" xfId="3049" xr:uid="{00000000-0005-0000-0000-0000E60B0000}"/>
    <cellStyle name="Currency 36" xfId="3050" xr:uid="{00000000-0005-0000-0000-0000E70B0000}"/>
    <cellStyle name="Currency 37" xfId="3051" xr:uid="{00000000-0005-0000-0000-0000E80B0000}"/>
    <cellStyle name="Currency 38" xfId="3052" xr:uid="{00000000-0005-0000-0000-0000E90B0000}"/>
    <cellStyle name="Currency 39" xfId="3053" xr:uid="{00000000-0005-0000-0000-0000EA0B0000}"/>
    <cellStyle name="Currency 4" xfId="3054" xr:uid="{00000000-0005-0000-0000-0000EB0B0000}"/>
    <cellStyle name="Currency 4 2" xfId="3055" xr:uid="{00000000-0005-0000-0000-0000EC0B0000}"/>
    <cellStyle name="Currency 4 2 2" xfId="3056" xr:uid="{00000000-0005-0000-0000-0000ED0B0000}"/>
    <cellStyle name="Currency 4 2 2 2" xfId="3057" xr:uid="{00000000-0005-0000-0000-0000EE0B0000}"/>
    <cellStyle name="Currency 4 2 3" xfId="3058" xr:uid="{00000000-0005-0000-0000-0000EF0B0000}"/>
    <cellStyle name="Currency 4 2 4" xfId="3059" xr:uid="{00000000-0005-0000-0000-0000F00B0000}"/>
    <cellStyle name="Currency 4 3" xfId="3060" xr:uid="{00000000-0005-0000-0000-0000F10B0000}"/>
    <cellStyle name="Currency 4 3 2" xfId="3061" xr:uid="{00000000-0005-0000-0000-0000F20B0000}"/>
    <cellStyle name="Currency 4 3 2 2" xfId="3062" xr:uid="{00000000-0005-0000-0000-0000F30B0000}"/>
    <cellStyle name="Currency 4 3 2 2 2" xfId="3063" xr:uid="{00000000-0005-0000-0000-0000F40B0000}"/>
    <cellStyle name="Currency 4 3 2 3" xfId="3064" xr:uid="{00000000-0005-0000-0000-0000F50B0000}"/>
    <cellStyle name="Currency 4 3 2 3 2" xfId="3065" xr:uid="{00000000-0005-0000-0000-0000F60B0000}"/>
    <cellStyle name="Currency 4 3 2 4" xfId="3066" xr:uid="{00000000-0005-0000-0000-0000F70B0000}"/>
    <cellStyle name="Currency 4 3 3" xfId="3067" xr:uid="{00000000-0005-0000-0000-0000F80B0000}"/>
    <cellStyle name="Currency 4 3 4" xfId="3068" xr:uid="{00000000-0005-0000-0000-0000F90B0000}"/>
    <cellStyle name="Currency 4 4" xfId="3069" xr:uid="{00000000-0005-0000-0000-0000FA0B0000}"/>
    <cellStyle name="Currency 40" xfId="3070" xr:uid="{00000000-0005-0000-0000-0000FB0B0000}"/>
    <cellStyle name="Currency 41" xfId="3071" xr:uid="{00000000-0005-0000-0000-0000FC0B0000}"/>
    <cellStyle name="Currency 42" xfId="3072" xr:uid="{00000000-0005-0000-0000-0000FD0B0000}"/>
    <cellStyle name="Currency 43" xfId="3073" xr:uid="{00000000-0005-0000-0000-0000FE0B0000}"/>
    <cellStyle name="Currency 44" xfId="3074" xr:uid="{00000000-0005-0000-0000-0000FF0B0000}"/>
    <cellStyle name="Currency 45" xfId="3075" xr:uid="{00000000-0005-0000-0000-0000000C0000}"/>
    <cellStyle name="Currency 46" xfId="3076" xr:uid="{00000000-0005-0000-0000-0000010C0000}"/>
    <cellStyle name="Currency 47" xfId="3077" xr:uid="{00000000-0005-0000-0000-0000020C0000}"/>
    <cellStyle name="Currency 48" xfId="3078" xr:uid="{00000000-0005-0000-0000-0000030C0000}"/>
    <cellStyle name="Currency 48 2" xfId="3079" xr:uid="{00000000-0005-0000-0000-0000040C0000}"/>
    <cellStyle name="Currency 49" xfId="3080" xr:uid="{00000000-0005-0000-0000-0000050C0000}"/>
    <cellStyle name="Currency 5" xfId="3081" xr:uid="{00000000-0005-0000-0000-0000060C0000}"/>
    <cellStyle name="Currency 5 2" xfId="3082" xr:uid="{00000000-0005-0000-0000-0000070C0000}"/>
    <cellStyle name="Currency 5 2 2" xfId="3083" xr:uid="{00000000-0005-0000-0000-0000080C0000}"/>
    <cellStyle name="Currency 5 3" xfId="3084" xr:uid="{00000000-0005-0000-0000-0000090C0000}"/>
    <cellStyle name="Currency 5 4" xfId="3085" xr:uid="{00000000-0005-0000-0000-00000A0C0000}"/>
    <cellStyle name="Currency 5 5" xfId="3086" xr:uid="{00000000-0005-0000-0000-00000B0C0000}"/>
    <cellStyle name="Currency 50" xfId="3087" xr:uid="{00000000-0005-0000-0000-00000C0C0000}"/>
    <cellStyle name="Currency 51" xfId="3088" xr:uid="{00000000-0005-0000-0000-00000D0C0000}"/>
    <cellStyle name="Currency 6" xfId="3089" xr:uid="{00000000-0005-0000-0000-00000E0C0000}"/>
    <cellStyle name="Currency 6 2" xfId="3090" xr:uid="{00000000-0005-0000-0000-00000F0C0000}"/>
    <cellStyle name="Currency 6 2 2" xfId="3091" xr:uid="{00000000-0005-0000-0000-0000100C0000}"/>
    <cellStyle name="Currency 6 2 3" xfId="3092" xr:uid="{00000000-0005-0000-0000-0000110C0000}"/>
    <cellStyle name="Currency 6 2 4" xfId="3093" xr:uid="{00000000-0005-0000-0000-0000120C0000}"/>
    <cellStyle name="Currency 6 3" xfId="3094" xr:uid="{00000000-0005-0000-0000-0000130C0000}"/>
    <cellStyle name="Currency 7" xfId="3095" xr:uid="{00000000-0005-0000-0000-0000140C0000}"/>
    <cellStyle name="Currency 7 2" xfId="3096" xr:uid="{00000000-0005-0000-0000-0000150C0000}"/>
    <cellStyle name="Currency 7 2 2" xfId="3097" xr:uid="{00000000-0005-0000-0000-0000160C0000}"/>
    <cellStyle name="Currency 7 3" xfId="3098" xr:uid="{00000000-0005-0000-0000-0000170C0000}"/>
    <cellStyle name="Currency 8" xfId="3099" xr:uid="{00000000-0005-0000-0000-0000180C0000}"/>
    <cellStyle name="Currency 8 2" xfId="3100" xr:uid="{00000000-0005-0000-0000-0000190C0000}"/>
    <cellStyle name="Currency 8 2 2" xfId="3101" xr:uid="{00000000-0005-0000-0000-00001A0C0000}"/>
    <cellStyle name="Currency 8 3" xfId="3102" xr:uid="{00000000-0005-0000-0000-00001B0C0000}"/>
    <cellStyle name="Currency 8 4" xfId="3103" xr:uid="{00000000-0005-0000-0000-00001C0C0000}"/>
    <cellStyle name="Currency 8 5" xfId="3104" xr:uid="{00000000-0005-0000-0000-00001D0C0000}"/>
    <cellStyle name="Currency 8 6" xfId="3105" xr:uid="{00000000-0005-0000-0000-00001E0C0000}"/>
    <cellStyle name="Currency 8 6 2" xfId="3106" xr:uid="{00000000-0005-0000-0000-00001F0C0000}"/>
    <cellStyle name="Currency 9" xfId="3107" xr:uid="{00000000-0005-0000-0000-0000200C0000}"/>
    <cellStyle name="Currency 9 2" xfId="3108" xr:uid="{00000000-0005-0000-0000-0000210C0000}"/>
    <cellStyle name="Currency 9 2 2" xfId="3109" xr:uid="{00000000-0005-0000-0000-0000220C0000}"/>
    <cellStyle name="Currency 9 3" xfId="3110" xr:uid="{00000000-0005-0000-0000-0000230C0000}"/>
    <cellStyle name="Currency 9 4" xfId="3111" xr:uid="{00000000-0005-0000-0000-0000240C0000}"/>
    <cellStyle name="Currency0" xfId="3112" xr:uid="{00000000-0005-0000-0000-0000250C0000}"/>
    <cellStyle name="Currency0 2" xfId="3113" xr:uid="{00000000-0005-0000-0000-0000260C0000}"/>
    <cellStyle name="Currency0 3" xfId="3114" xr:uid="{00000000-0005-0000-0000-0000270C0000}"/>
    <cellStyle name="Currency0 4" xfId="3115" xr:uid="{00000000-0005-0000-0000-0000280C0000}"/>
    <cellStyle name="Currency0_(1) Control" xfId="3116" xr:uid="{00000000-0005-0000-0000-0000290C0000}"/>
    <cellStyle name="Date" xfId="3117" xr:uid="{00000000-0005-0000-0000-00002A0C0000}"/>
    <cellStyle name="Date 2" xfId="3118" xr:uid="{00000000-0005-0000-0000-00002B0C0000}"/>
    <cellStyle name="Date 3" xfId="3119" xr:uid="{00000000-0005-0000-0000-00002C0C0000}"/>
    <cellStyle name="Date 4" xfId="3120" xr:uid="{00000000-0005-0000-0000-00002D0C0000}"/>
    <cellStyle name="Date_(1) Control" xfId="3121" xr:uid="{00000000-0005-0000-0000-00002E0C0000}"/>
    <cellStyle name="e poles" xfId="3122" xr:uid="{00000000-0005-0000-0000-00002F0C0000}"/>
    <cellStyle name="e poles 10" xfId="3123" xr:uid="{00000000-0005-0000-0000-0000300C0000}"/>
    <cellStyle name="e poles 10 2" xfId="3124" xr:uid="{00000000-0005-0000-0000-0000310C0000}"/>
    <cellStyle name="e poles 10 3" xfId="3125" xr:uid="{00000000-0005-0000-0000-0000320C0000}"/>
    <cellStyle name="e poles 10 4" xfId="3126" xr:uid="{00000000-0005-0000-0000-0000330C0000}"/>
    <cellStyle name="e poles 11" xfId="3127" xr:uid="{00000000-0005-0000-0000-0000340C0000}"/>
    <cellStyle name="e poles 11 2" xfId="3128" xr:uid="{00000000-0005-0000-0000-0000350C0000}"/>
    <cellStyle name="e poles 11 3" xfId="3129" xr:uid="{00000000-0005-0000-0000-0000360C0000}"/>
    <cellStyle name="e poles 11 4" xfId="3130" xr:uid="{00000000-0005-0000-0000-0000370C0000}"/>
    <cellStyle name="e poles 12" xfId="3131" xr:uid="{00000000-0005-0000-0000-0000380C0000}"/>
    <cellStyle name="e poles 12 2" xfId="3132" xr:uid="{00000000-0005-0000-0000-0000390C0000}"/>
    <cellStyle name="e poles 12 3" xfId="3133" xr:uid="{00000000-0005-0000-0000-00003A0C0000}"/>
    <cellStyle name="e poles 12 4" xfId="3134" xr:uid="{00000000-0005-0000-0000-00003B0C0000}"/>
    <cellStyle name="e poles 13" xfId="3135" xr:uid="{00000000-0005-0000-0000-00003C0C0000}"/>
    <cellStyle name="e poles 13 2" xfId="3136" xr:uid="{00000000-0005-0000-0000-00003D0C0000}"/>
    <cellStyle name="e poles 13 3" xfId="3137" xr:uid="{00000000-0005-0000-0000-00003E0C0000}"/>
    <cellStyle name="e poles 13 4" xfId="3138" xr:uid="{00000000-0005-0000-0000-00003F0C0000}"/>
    <cellStyle name="e poles 14" xfId="3139" xr:uid="{00000000-0005-0000-0000-0000400C0000}"/>
    <cellStyle name="e poles 14 2" xfId="3140" xr:uid="{00000000-0005-0000-0000-0000410C0000}"/>
    <cellStyle name="e poles 14 3" xfId="3141" xr:uid="{00000000-0005-0000-0000-0000420C0000}"/>
    <cellStyle name="e poles 14 4" xfId="3142" xr:uid="{00000000-0005-0000-0000-0000430C0000}"/>
    <cellStyle name="e poles 15" xfId="3143" xr:uid="{00000000-0005-0000-0000-0000440C0000}"/>
    <cellStyle name="e poles 15 2" xfId="3144" xr:uid="{00000000-0005-0000-0000-0000450C0000}"/>
    <cellStyle name="e poles 15 3" xfId="3145" xr:uid="{00000000-0005-0000-0000-0000460C0000}"/>
    <cellStyle name="e poles 15 4" xfId="3146" xr:uid="{00000000-0005-0000-0000-0000470C0000}"/>
    <cellStyle name="e poles 16" xfId="3147" xr:uid="{00000000-0005-0000-0000-0000480C0000}"/>
    <cellStyle name="e poles 17" xfId="3148" xr:uid="{00000000-0005-0000-0000-0000490C0000}"/>
    <cellStyle name="e poles 18" xfId="3149" xr:uid="{00000000-0005-0000-0000-00004A0C0000}"/>
    <cellStyle name="e poles 2" xfId="3150" xr:uid="{00000000-0005-0000-0000-00004B0C0000}"/>
    <cellStyle name="e poles 2 2" xfId="3151" xr:uid="{00000000-0005-0000-0000-00004C0C0000}"/>
    <cellStyle name="e poles 2 2 2" xfId="3152" xr:uid="{00000000-0005-0000-0000-00004D0C0000}"/>
    <cellStyle name="e poles 2 2 2 2" xfId="3153" xr:uid="{00000000-0005-0000-0000-00004E0C0000}"/>
    <cellStyle name="e poles 2 2 2 2 2" xfId="3154" xr:uid="{00000000-0005-0000-0000-00004F0C0000}"/>
    <cellStyle name="e poles 2 2 2 2 3" xfId="3155" xr:uid="{00000000-0005-0000-0000-0000500C0000}"/>
    <cellStyle name="e poles 2 2 2 2 4" xfId="3156" xr:uid="{00000000-0005-0000-0000-0000510C0000}"/>
    <cellStyle name="e poles 2 2 2 3" xfId="3157" xr:uid="{00000000-0005-0000-0000-0000520C0000}"/>
    <cellStyle name="e poles 2 2 2 3 2" xfId="3158" xr:uid="{00000000-0005-0000-0000-0000530C0000}"/>
    <cellStyle name="e poles 2 2 2 3 3" xfId="3159" xr:uid="{00000000-0005-0000-0000-0000540C0000}"/>
    <cellStyle name="e poles 2 2 2 3 4" xfId="3160" xr:uid="{00000000-0005-0000-0000-0000550C0000}"/>
    <cellStyle name="e poles 2 2 2 4" xfId="3161" xr:uid="{00000000-0005-0000-0000-0000560C0000}"/>
    <cellStyle name="e poles 2 2 2 5" xfId="3162" xr:uid="{00000000-0005-0000-0000-0000570C0000}"/>
    <cellStyle name="e poles 2 2 2 6" xfId="3163" xr:uid="{00000000-0005-0000-0000-0000580C0000}"/>
    <cellStyle name="e poles 2 2 3" xfId="3164" xr:uid="{00000000-0005-0000-0000-0000590C0000}"/>
    <cellStyle name="e poles 2 2 3 2" xfId="3165" xr:uid="{00000000-0005-0000-0000-00005A0C0000}"/>
    <cellStyle name="e poles 2 2 3 3" xfId="3166" xr:uid="{00000000-0005-0000-0000-00005B0C0000}"/>
    <cellStyle name="e poles 2 2 3 4" xfId="3167" xr:uid="{00000000-0005-0000-0000-00005C0C0000}"/>
    <cellStyle name="e poles 2 2 4" xfId="3168" xr:uid="{00000000-0005-0000-0000-00005D0C0000}"/>
    <cellStyle name="e poles 2 2 5" xfId="3169" xr:uid="{00000000-0005-0000-0000-00005E0C0000}"/>
    <cellStyle name="e poles 2 2 6" xfId="3170" xr:uid="{00000000-0005-0000-0000-00005F0C0000}"/>
    <cellStyle name="e poles 2 2_LevelIII" xfId="3171" xr:uid="{00000000-0005-0000-0000-0000600C0000}"/>
    <cellStyle name="e poles 2 3" xfId="3172" xr:uid="{00000000-0005-0000-0000-0000610C0000}"/>
    <cellStyle name="e poles 2 3 2" xfId="3173" xr:uid="{00000000-0005-0000-0000-0000620C0000}"/>
    <cellStyle name="e poles 2 3 2 2" xfId="3174" xr:uid="{00000000-0005-0000-0000-0000630C0000}"/>
    <cellStyle name="e poles 2 3 2 3" xfId="3175" xr:uid="{00000000-0005-0000-0000-0000640C0000}"/>
    <cellStyle name="e poles 2 3 2 4" xfId="3176" xr:uid="{00000000-0005-0000-0000-0000650C0000}"/>
    <cellStyle name="e poles 2 3 3" xfId="3177" xr:uid="{00000000-0005-0000-0000-0000660C0000}"/>
    <cellStyle name="e poles 2 3 3 2" xfId="3178" xr:uid="{00000000-0005-0000-0000-0000670C0000}"/>
    <cellStyle name="e poles 2 3 3 3" xfId="3179" xr:uid="{00000000-0005-0000-0000-0000680C0000}"/>
    <cellStyle name="e poles 2 3 3 4" xfId="3180" xr:uid="{00000000-0005-0000-0000-0000690C0000}"/>
    <cellStyle name="e poles 2 3 4" xfId="3181" xr:uid="{00000000-0005-0000-0000-00006A0C0000}"/>
    <cellStyle name="e poles 2 3 5" xfId="3182" xr:uid="{00000000-0005-0000-0000-00006B0C0000}"/>
    <cellStyle name="e poles 2 3 6" xfId="3183" xr:uid="{00000000-0005-0000-0000-00006C0C0000}"/>
    <cellStyle name="e poles 2 4" xfId="3184" xr:uid="{00000000-0005-0000-0000-00006D0C0000}"/>
    <cellStyle name="e poles 2 4 2" xfId="3185" xr:uid="{00000000-0005-0000-0000-00006E0C0000}"/>
    <cellStyle name="e poles 2 4 3" xfId="3186" xr:uid="{00000000-0005-0000-0000-00006F0C0000}"/>
    <cellStyle name="e poles 2 4 4" xfId="3187" xr:uid="{00000000-0005-0000-0000-0000700C0000}"/>
    <cellStyle name="e poles 2 5" xfId="3188" xr:uid="{00000000-0005-0000-0000-0000710C0000}"/>
    <cellStyle name="e poles 2 6" xfId="3189" xr:uid="{00000000-0005-0000-0000-0000720C0000}"/>
    <cellStyle name="e poles 2 7" xfId="3190" xr:uid="{00000000-0005-0000-0000-0000730C0000}"/>
    <cellStyle name="e poles 2_LevelIII" xfId="3191" xr:uid="{00000000-0005-0000-0000-0000740C0000}"/>
    <cellStyle name="e poles 3" xfId="3192" xr:uid="{00000000-0005-0000-0000-0000750C0000}"/>
    <cellStyle name="e poles 3 2" xfId="3193" xr:uid="{00000000-0005-0000-0000-0000760C0000}"/>
    <cellStyle name="e poles 3 2 2" xfId="3194" xr:uid="{00000000-0005-0000-0000-0000770C0000}"/>
    <cellStyle name="e poles 3 2 2 2" xfId="3195" xr:uid="{00000000-0005-0000-0000-0000780C0000}"/>
    <cellStyle name="e poles 3 2 2 3" xfId="3196" xr:uid="{00000000-0005-0000-0000-0000790C0000}"/>
    <cellStyle name="e poles 3 2 2 4" xfId="3197" xr:uid="{00000000-0005-0000-0000-00007A0C0000}"/>
    <cellStyle name="e poles 3 2 3" xfId="3198" xr:uid="{00000000-0005-0000-0000-00007B0C0000}"/>
    <cellStyle name="e poles 3 2 3 2" xfId="3199" xr:uid="{00000000-0005-0000-0000-00007C0C0000}"/>
    <cellStyle name="e poles 3 2 3 3" xfId="3200" xr:uid="{00000000-0005-0000-0000-00007D0C0000}"/>
    <cellStyle name="e poles 3 2 3 4" xfId="3201" xr:uid="{00000000-0005-0000-0000-00007E0C0000}"/>
    <cellStyle name="e poles 3 2 4" xfId="3202" xr:uid="{00000000-0005-0000-0000-00007F0C0000}"/>
    <cellStyle name="e poles 3 2 5" xfId="3203" xr:uid="{00000000-0005-0000-0000-0000800C0000}"/>
    <cellStyle name="e poles 3 2 6" xfId="3204" xr:uid="{00000000-0005-0000-0000-0000810C0000}"/>
    <cellStyle name="e poles 3 3" xfId="3205" xr:uid="{00000000-0005-0000-0000-0000820C0000}"/>
    <cellStyle name="e poles 3 3 2" xfId="3206" xr:uid="{00000000-0005-0000-0000-0000830C0000}"/>
    <cellStyle name="e poles 3 3 3" xfId="3207" xr:uid="{00000000-0005-0000-0000-0000840C0000}"/>
    <cellStyle name="e poles 3 3 4" xfId="3208" xr:uid="{00000000-0005-0000-0000-0000850C0000}"/>
    <cellStyle name="e poles 3 4" xfId="3209" xr:uid="{00000000-0005-0000-0000-0000860C0000}"/>
    <cellStyle name="e poles 3 5" xfId="3210" xr:uid="{00000000-0005-0000-0000-0000870C0000}"/>
    <cellStyle name="e poles 3 6" xfId="3211" xr:uid="{00000000-0005-0000-0000-0000880C0000}"/>
    <cellStyle name="e poles 3_LevelIII" xfId="3212" xr:uid="{00000000-0005-0000-0000-0000890C0000}"/>
    <cellStyle name="e poles 4" xfId="3213" xr:uid="{00000000-0005-0000-0000-00008A0C0000}"/>
    <cellStyle name="e poles 4 2" xfId="3214" xr:uid="{00000000-0005-0000-0000-00008B0C0000}"/>
    <cellStyle name="e poles 4 2 2" xfId="3215" xr:uid="{00000000-0005-0000-0000-00008C0C0000}"/>
    <cellStyle name="e poles 4 2 3" xfId="3216" xr:uid="{00000000-0005-0000-0000-00008D0C0000}"/>
    <cellStyle name="e poles 4 2 4" xfId="3217" xr:uid="{00000000-0005-0000-0000-00008E0C0000}"/>
    <cellStyle name="e poles 4 3" xfId="3218" xr:uid="{00000000-0005-0000-0000-00008F0C0000}"/>
    <cellStyle name="e poles 4 4" xfId="3219" xr:uid="{00000000-0005-0000-0000-0000900C0000}"/>
    <cellStyle name="e poles 4 5" xfId="3220" xr:uid="{00000000-0005-0000-0000-0000910C0000}"/>
    <cellStyle name="e poles 5" xfId="3221" xr:uid="{00000000-0005-0000-0000-0000920C0000}"/>
    <cellStyle name="e poles 5 2" xfId="3222" xr:uid="{00000000-0005-0000-0000-0000930C0000}"/>
    <cellStyle name="e poles 5 2 2" xfId="3223" xr:uid="{00000000-0005-0000-0000-0000940C0000}"/>
    <cellStyle name="e poles 5 2 3" xfId="3224" xr:uid="{00000000-0005-0000-0000-0000950C0000}"/>
    <cellStyle name="e poles 5 2 4" xfId="3225" xr:uid="{00000000-0005-0000-0000-0000960C0000}"/>
    <cellStyle name="e poles 5 3" xfId="3226" xr:uid="{00000000-0005-0000-0000-0000970C0000}"/>
    <cellStyle name="e poles 5 3 2" xfId="3227" xr:uid="{00000000-0005-0000-0000-0000980C0000}"/>
    <cellStyle name="e poles 5 3 3" xfId="3228" xr:uid="{00000000-0005-0000-0000-0000990C0000}"/>
    <cellStyle name="e poles 5 3 4" xfId="3229" xr:uid="{00000000-0005-0000-0000-00009A0C0000}"/>
    <cellStyle name="e poles 5 4" xfId="3230" xr:uid="{00000000-0005-0000-0000-00009B0C0000}"/>
    <cellStyle name="e poles 5 5" xfId="3231" xr:uid="{00000000-0005-0000-0000-00009C0C0000}"/>
    <cellStyle name="e poles 5 6" xfId="3232" xr:uid="{00000000-0005-0000-0000-00009D0C0000}"/>
    <cellStyle name="e poles 6" xfId="3233" xr:uid="{00000000-0005-0000-0000-00009E0C0000}"/>
    <cellStyle name="e poles 6 2" xfId="3234" xr:uid="{00000000-0005-0000-0000-00009F0C0000}"/>
    <cellStyle name="e poles 6 3" xfId="3235" xr:uid="{00000000-0005-0000-0000-0000A00C0000}"/>
    <cellStyle name="e poles 6 4" xfId="3236" xr:uid="{00000000-0005-0000-0000-0000A10C0000}"/>
    <cellStyle name="e poles 7" xfId="3237" xr:uid="{00000000-0005-0000-0000-0000A20C0000}"/>
    <cellStyle name="e poles 7 2" xfId="3238" xr:uid="{00000000-0005-0000-0000-0000A30C0000}"/>
    <cellStyle name="e poles 7 3" xfId="3239" xr:uid="{00000000-0005-0000-0000-0000A40C0000}"/>
    <cellStyle name="e poles 7 4" xfId="3240" xr:uid="{00000000-0005-0000-0000-0000A50C0000}"/>
    <cellStyle name="e poles 8" xfId="3241" xr:uid="{00000000-0005-0000-0000-0000A60C0000}"/>
    <cellStyle name="e poles 8 2" xfId="3242" xr:uid="{00000000-0005-0000-0000-0000A70C0000}"/>
    <cellStyle name="e poles 8 3" xfId="3243" xr:uid="{00000000-0005-0000-0000-0000A80C0000}"/>
    <cellStyle name="e poles 8 4" xfId="3244" xr:uid="{00000000-0005-0000-0000-0000A90C0000}"/>
    <cellStyle name="e poles 9" xfId="3245" xr:uid="{00000000-0005-0000-0000-0000AA0C0000}"/>
    <cellStyle name="e poles 9 2" xfId="3246" xr:uid="{00000000-0005-0000-0000-0000AB0C0000}"/>
    <cellStyle name="e poles 9 3" xfId="3247" xr:uid="{00000000-0005-0000-0000-0000AC0C0000}"/>
    <cellStyle name="e poles 9 4" xfId="3248" xr:uid="{00000000-0005-0000-0000-0000AD0C0000}"/>
    <cellStyle name="e poles_CDM - IS" xfId="3249" xr:uid="{00000000-0005-0000-0000-0000AE0C0000}"/>
    <cellStyle name="Euro" xfId="3250" xr:uid="{00000000-0005-0000-0000-0000AF0C0000}"/>
    <cellStyle name="Explanatory Text 2" xfId="3251" xr:uid="{00000000-0005-0000-0000-0000B00C0000}"/>
    <cellStyle name="Explanatory Text 2 2" xfId="3252" xr:uid="{00000000-0005-0000-0000-0000B10C0000}"/>
    <cellStyle name="Explanatory Text 2 3" xfId="3253" xr:uid="{00000000-0005-0000-0000-0000B20C0000}"/>
    <cellStyle name="Explanatory Text 2 4" xfId="3254" xr:uid="{00000000-0005-0000-0000-0000B30C0000}"/>
    <cellStyle name="Explanatory Text 2_(1) Control" xfId="3255" xr:uid="{00000000-0005-0000-0000-0000B40C0000}"/>
    <cellStyle name="Explanatory Text 3" xfId="3256" xr:uid="{00000000-0005-0000-0000-0000B50C0000}"/>
    <cellStyle name="Explanatory Text 3 2" xfId="3257" xr:uid="{00000000-0005-0000-0000-0000B60C0000}"/>
    <cellStyle name="Explanatory Text 3 3" xfId="3258" xr:uid="{00000000-0005-0000-0000-0000B70C0000}"/>
    <cellStyle name="Explanatory Text 3 4" xfId="3259" xr:uid="{00000000-0005-0000-0000-0000B80C0000}"/>
    <cellStyle name="Explanatory Text 4" xfId="3260" xr:uid="{00000000-0005-0000-0000-0000B90C0000}"/>
    <cellStyle name="Explanatory Text 4 2" xfId="3261" xr:uid="{00000000-0005-0000-0000-0000BA0C0000}"/>
    <cellStyle name="Explanatory Text 4 3" xfId="3262" xr:uid="{00000000-0005-0000-0000-0000BB0C0000}"/>
    <cellStyle name="Explanatory Text 4 4" xfId="3263" xr:uid="{00000000-0005-0000-0000-0000BC0C0000}"/>
    <cellStyle name="Explanatory Text 4_(1a) Income Statement YTD" xfId="3264" xr:uid="{00000000-0005-0000-0000-0000BD0C0000}"/>
    <cellStyle name="Explanatory Text 5" xfId="3265" xr:uid="{00000000-0005-0000-0000-0000BE0C0000}"/>
    <cellStyle name="Explanatory Text 5 2" xfId="3266" xr:uid="{00000000-0005-0000-0000-0000BF0C0000}"/>
    <cellStyle name="Explanatory Text 5 3" xfId="3267" xr:uid="{00000000-0005-0000-0000-0000C00C0000}"/>
    <cellStyle name="Explanatory Text 5 4" xfId="3268" xr:uid="{00000000-0005-0000-0000-0000C10C0000}"/>
    <cellStyle name="Explanatory Text 6" xfId="3269" xr:uid="{00000000-0005-0000-0000-0000C20C0000}"/>
    <cellStyle name="Explanatory Text 6 2" xfId="3270" xr:uid="{00000000-0005-0000-0000-0000C30C0000}"/>
    <cellStyle name="Explanatory Text 6 3" xfId="3271" xr:uid="{00000000-0005-0000-0000-0000C40C0000}"/>
    <cellStyle name="F2" xfId="3272" xr:uid="{00000000-0005-0000-0000-0000C50C0000}"/>
    <cellStyle name="F3" xfId="3273" xr:uid="{00000000-0005-0000-0000-0000C60C0000}"/>
    <cellStyle name="F4" xfId="3274" xr:uid="{00000000-0005-0000-0000-0000C70C0000}"/>
    <cellStyle name="F5" xfId="3275" xr:uid="{00000000-0005-0000-0000-0000C80C0000}"/>
    <cellStyle name="F6" xfId="3276" xr:uid="{00000000-0005-0000-0000-0000C90C0000}"/>
    <cellStyle name="F7" xfId="3277" xr:uid="{00000000-0005-0000-0000-0000CA0C0000}"/>
    <cellStyle name="F8" xfId="3278" xr:uid="{00000000-0005-0000-0000-0000CB0C0000}"/>
    <cellStyle name="Fixed" xfId="3279" xr:uid="{00000000-0005-0000-0000-0000CC0C0000}"/>
    <cellStyle name="Fixed 2" xfId="3280" xr:uid="{00000000-0005-0000-0000-0000CD0C0000}"/>
    <cellStyle name="Fixed 3" xfId="3281" xr:uid="{00000000-0005-0000-0000-0000CE0C0000}"/>
    <cellStyle name="Fixed 4" xfId="3282" xr:uid="{00000000-0005-0000-0000-0000CF0C0000}"/>
    <cellStyle name="Fixed_(1) Control" xfId="3283" xr:uid="{00000000-0005-0000-0000-0000D00C0000}"/>
    <cellStyle name="Good 2" xfId="3284" xr:uid="{00000000-0005-0000-0000-0000D10C0000}"/>
    <cellStyle name="Good 2 2" xfId="3285" xr:uid="{00000000-0005-0000-0000-0000D20C0000}"/>
    <cellStyle name="Good 2 2 2" xfId="3286" xr:uid="{00000000-0005-0000-0000-0000D30C0000}"/>
    <cellStyle name="Good 2 2 2 2" xfId="3287" xr:uid="{00000000-0005-0000-0000-0000D40C0000}"/>
    <cellStyle name="Good 2 2 2_Sheet4" xfId="3288" xr:uid="{00000000-0005-0000-0000-0000D50C0000}"/>
    <cellStyle name="Good 2 2 3" xfId="3289" xr:uid="{00000000-0005-0000-0000-0000D60C0000}"/>
    <cellStyle name="Good 2 2_(2) Energy Sales" xfId="3290" xr:uid="{00000000-0005-0000-0000-0000D70C0000}"/>
    <cellStyle name="Good 2 3" xfId="3291" xr:uid="{00000000-0005-0000-0000-0000D80C0000}"/>
    <cellStyle name="Good 2 4" xfId="3292" xr:uid="{00000000-0005-0000-0000-0000D90C0000}"/>
    <cellStyle name="Good 2 5" xfId="3293" xr:uid="{00000000-0005-0000-0000-0000DA0C0000}"/>
    <cellStyle name="Good 2 6" xfId="3294" xr:uid="{00000000-0005-0000-0000-0000DB0C0000}"/>
    <cellStyle name="Good 2_(1) Control" xfId="3295" xr:uid="{00000000-0005-0000-0000-0000DC0C0000}"/>
    <cellStyle name="Good 3" xfId="3296" xr:uid="{00000000-0005-0000-0000-0000DD0C0000}"/>
    <cellStyle name="Good 3 2" xfId="3297" xr:uid="{00000000-0005-0000-0000-0000DE0C0000}"/>
    <cellStyle name="Good 3 3" xfId="3298" xr:uid="{00000000-0005-0000-0000-0000DF0C0000}"/>
    <cellStyle name="Good 3 4" xfId="3299" xr:uid="{00000000-0005-0000-0000-0000E00C0000}"/>
    <cellStyle name="Good 3_(1a) Income Statement YTD" xfId="3300" xr:uid="{00000000-0005-0000-0000-0000E10C0000}"/>
    <cellStyle name="Good 4" xfId="3301" xr:uid="{00000000-0005-0000-0000-0000E20C0000}"/>
    <cellStyle name="Good 4 2" xfId="3302" xr:uid="{00000000-0005-0000-0000-0000E30C0000}"/>
    <cellStyle name="Good 4 3" xfId="3303" xr:uid="{00000000-0005-0000-0000-0000E40C0000}"/>
    <cellStyle name="Good 4 4" xfId="3304" xr:uid="{00000000-0005-0000-0000-0000E50C0000}"/>
    <cellStyle name="Good 4 5" xfId="3305" xr:uid="{00000000-0005-0000-0000-0000E60C0000}"/>
    <cellStyle name="Good 4_(1a) Income Statement YTD" xfId="3306" xr:uid="{00000000-0005-0000-0000-0000E70C0000}"/>
    <cellStyle name="Good 5" xfId="3307" xr:uid="{00000000-0005-0000-0000-0000E80C0000}"/>
    <cellStyle name="Good 5 2" xfId="3308" xr:uid="{00000000-0005-0000-0000-0000E90C0000}"/>
    <cellStyle name="Good 5 3" xfId="3309" xr:uid="{00000000-0005-0000-0000-0000EA0C0000}"/>
    <cellStyle name="Good 5 4" xfId="3310" xr:uid="{00000000-0005-0000-0000-0000EB0C0000}"/>
    <cellStyle name="Good 6" xfId="3311" xr:uid="{00000000-0005-0000-0000-0000EC0C0000}"/>
    <cellStyle name="Good 6 2" xfId="3312" xr:uid="{00000000-0005-0000-0000-0000ED0C0000}"/>
    <cellStyle name="Good 6 3" xfId="3313" xr:uid="{00000000-0005-0000-0000-0000EE0C0000}"/>
    <cellStyle name="Good 7" xfId="3314" xr:uid="{00000000-0005-0000-0000-0000EF0C0000}"/>
    <cellStyle name="Heading" xfId="3315" xr:uid="{00000000-0005-0000-0000-0000F00C0000}"/>
    <cellStyle name="Heading 1 2" xfId="3316" xr:uid="{00000000-0005-0000-0000-0000F10C0000}"/>
    <cellStyle name="Heading 1 2 2" xfId="3317" xr:uid="{00000000-0005-0000-0000-0000F20C0000}"/>
    <cellStyle name="Heading 1 2 2 2" xfId="3318" xr:uid="{00000000-0005-0000-0000-0000F30C0000}"/>
    <cellStyle name="Heading 1 2 2_Sheet4" xfId="3319" xr:uid="{00000000-0005-0000-0000-0000F40C0000}"/>
    <cellStyle name="Heading 1 2 3" xfId="3320" xr:uid="{00000000-0005-0000-0000-0000F50C0000}"/>
    <cellStyle name="Heading 1 2 4" xfId="3321" xr:uid="{00000000-0005-0000-0000-0000F60C0000}"/>
    <cellStyle name="Heading 1 2_(1) Control" xfId="3322" xr:uid="{00000000-0005-0000-0000-0000F70C0000}"/>
    <cellStyle name="Heading 1 3" xfId="3323" xr:uid="{00000000-0005-0000-0000-0000F80C0000}"/>
    <cellStyle name="Heading 1 3 2" xfId="3324" xr:uid="{00000000-0005-0000-0000-0000F90C0000}"/>
    <cellStyle name="Heading 1 3 3" xfId="3325" xr:uid="{00000000-0005-0000-0000-0000FA0C0000}"/>
    <cellStyle name="Heading 1 3 4" xfId="3326" xr:uid="{00000000-0005-0000-0000-0000FB0C0000}"/>
    <cellStyle name="Heading 1 3_(1a) Income Statement YTD" xfId="3327" xr:uid="{00000000-0005-0000-0000-0000FC0C0000}"/>
    <cellStyle name="Heading 1 4" xfId="3328" xr:uid="{00000000-0005-0000-0000-0000FD0C0000}"/>
    <cellStyle name="Heading 1 4 2" xfId="3329" xr:uid="{00000000-0005-0000-0000-0000FE0C0000}"/>
    <cellStyle name="Heading 1 4 2 2" xfId="3330" xr:uid="{00000000-0005-0000-0000-0000FF0C0000}"/>
    <cellStyle name="Heading 1 4 2 3" xfId="3331" xr:uid="{00000000-0005-0000-0000-0000000D0000}"/>
    <cellStyle name="Heading 1 4 2_Sheet4" xfId="3332" xr:uid="{00000000-0005-0000-0000-0000010D0000}"/>
    <cellStyle name="Heading 1 4 3" xfId="3333" xr:uid="{00000000-0005-0000-0000-0000020D0000}"/>
    <cellStyle name="Heading 1 4 4" xfId="3334" xr:uid="{00000000-0005-0000-0000-0000030D0000}"/>
    <cellStyle name="Heading 1 4 5" xfId="3335" xr:uid="{00000000-0005-0000-0000-0000040D0000}"/>
    <cellStyle name="Heading 1 4_(1a) Income Statement YTD" xfId="3336" xr:uid="{00000000-0005-0000-0000-0000050D0000}"/>
    <cellStyle name="Heading 1 5" xfId="3337" xr:uid="{00000000-0005-0000-0000-0000060D0000}"/>
    <cellStyle name="Heading 1 5 2" xfId="3338" xr:uid="{00000000-0005-0000-0000-0000070D0000}"/>
    <cellStyle name="Heading 1 5 3" xfId="3339" xr:uid="{00000000-0005-0000-0000-0000080D0000}"/>
    <cellStyle name="Heading 1 5 4" xfId="3340" xr:uid="{00000000-0005-0000-0000-0000090D0000}"/>
    <cellStyle name="Heading 1 6" xfId="3341" xr:uid="{00000000-0005-0000-0000-00000A0D0000}"/>
    <cellStyle name="Heading 1 6 2" xfId="3342" xr:uid="{00000000-0005-0000-0000-00000B0D0000}"/>
    <cellStyle name="Heading 1 6 3" xfId="3343" xr:uid="{00000000-0005-0000-0000-00000C0D0000}"/>
    <cellStyle name="Heading 1 7" xfId="3344" xr:uid="{00000000-0005-0000-0000-00000D0D0000}"/>
    <cellStyle name="Heading 10" xfId="3345" xr:uid="{00000000-0005-0000-0000-00000E0D0000}"/>
    <cellStyle name="Heading 10 2" xfId="3346" xr:uid="{00000000-0005-0000-0000-00000F0D0000}"/>
    <cellStyle name="Heading 10 3" xfId="3347" xr:uid="{00000000-0005-0000-0000-0000100D0000}"/>
    <cellStyle name="Heading 11" xfId="3348" xr:uid="{00000000-0005-0000-0000-0000110D0000}"/>
    <cellStyle name="Heading 12" xfId="3349" xr:uid="{00000000-0005-0000-0000-0000120D0000}"/>
    <cellStyle name="Heading 13" xfId="3350" xr:uid="{00000000-0005-0000-0000-0000130D0000}"/>
    <cellStyle name="Heading 14" xfId="3351" xr:uid="{00000000-0005-0000-0000-0000140D0000}"/>
    <cellStyle name="Heading 15" xfId="3352" xr:uid="{00000000-0005-0000-0000-0000150D0000}"/>
    <cellStyle name="Heading 16" xfId="3353" xr:uid="{00000000-0005-0000-0000-0000160D0000}"/>
    <cellStyle name="Heading 17" xfId="3354" xr:uid="{00000000-0005-0000-0000-0000170D0000}"/>
    <cellStyle name="Heading 18" xfId="3355" xr:uid="{00000000-0005-0000-0000-0000180D0000}"/>
    <cellStyle name="Heading 19" xfId="3356" xr:uid="{00000000-0005-0000-0000-0000190D0000}"/>
    <cellStyle name="Heading 2 2" xfId="3357" xr:uid="{00000000-0005-0000-0000-00001A0D0000}"/>
    <cellStyle name="Heading 2 2 2" xfId="3358" xr:uid="{00000000-0005-0000-0000-00001B0D0000}"/>
    <cellStyle name="Heading 2 2 2 2" xfId="3359" xr:uid="{00000000-0005-0000-0000-00001C0D0000}"/>
    <cellStyle name="Heading 2 2 2_(1a) Income Statement YTD" xfId="3360" xr:uid="{00000000-0005-0000-0000-00001D0D0000}"/>
    <cellStyle name="Heading 2 2 3" xfId="3361" xr:uid="{00000000-0005-0000-0000-00001E0D0000}"/>
    <cellStyle name="Heading 2 2 4" xfId="3362" xr:uid="{00000000-0005-0000-0000-00001F0D0000}"/>
    <cellStyle name="Heading 2 2_(1) Control" xfId="3363" xr:uid="{00000000-0005-0000-0000-0000200D0000}"/>
    <cellStyle name="Heading 2 3" xfId="3364" xr:uid="{00000000-0005-0000-0000-0000210D0000}"/>
    <cellStyle name="Heading 2 3 2" xfId="3365" xr:uid="{00000000-0005-0000-0000-0000220D0000}"/>
    <cellStyle name="Heading 2 3 3" xfId="3366" xr:uid="{00000000-0005-0000-0000-0000230D0000}"/>
    <cellStyle name="Heading 2 3 4" xfId="3367" xr:uid="{00000000-0005-0000-0000-0000240D0000}"/>
    <cellStyle name="Heading 2 3_(1a) Income Statement YTD" xfId="3368" xr:uid="{00000000-0005-0000-0000-0000250D0000}"/>
    <cellStyle name="Heading 2 4" xfId="3369" xr:uid="{00000000-0005-0000-0000-0000260D0000}"/>
    <cellStyle name="Heading 2 4 2" xfId="3370" xr:uid="{00000000-0005-0000-0000-0000270D0000}"/>
    <cellStyle name="Heading 2 4 2 2" xfId="3371" xr:uid="{00000000-0005-0000-0000-0000280D0000}"/>
    <cellStyle name="Heading 2 4 2 3" xfId="3372" xr:uid="{00000000-0005-0000-0000-0000290D0000}"/>
    <cellStyle name="Heading 2 4 2_Sheet4" xfId="3373" xr:uid="{00000000-0005-0000-0000-00002A0D0000}"/>
    <cellStyle name="Heading 2 4 3" xfId="3374" xr:uid="{00000000-0005-0000-0000-00002B0D0000}"/>
    <cellStyle name="Heading 2 4 4" xfId="3375" xr:uid="{00000000-0005-0000-0000-00002C0D0000}"/>
    <cellStyle name="Heading 2 4 5" xfId="3376" xr:uid="{00000000-0005-0000-0000-00002D0D0000}"/>
    <cellStyle name="Heading 2 4_(1a) Income Statement YTD" xfId="3377" xr:uid="{00000000-0005-0000-0000-00002E0D0000}"/>
    <cellStyle name="Heading 2 5" xfId="3378" xr:uid="{00000000-0005-0000-0000-00002F0D0000}"/>
    <cellStyle name="Heading 2 5 2" xfId="3379" xr:uid="{00000000-0005-0000-0000-0000300D0000}"/>
    <cellStyle name="Heading 2 5 3" xfId="3380" xr:uid="{00000000-0005-0000-0000-0000310D0000}"/>
    <cellStyle name="Heading 2 5 4" xfId="3381" xr:uid="{00000000-0005-0000-0000-0000320D0000}"/>
    <cellStyle name="Heading 2 6" xfId="3382" xr:uid="{00000000-0005-0000-0000-0000330D0000}"/>
    <cellStyle name="Heading 2 6 2" xfId="3383" xr:uid="{00000000-0005-0000-0000-0000340D0000}"/>
    <cellStyle name="Heading 2 6 3" xfId="3384" xr:uid="{00000000-0005-0000-0000-0000350D0000}"/>
    <cellStyle name="Heading 2 7" xfId="3385" xr:uid="{00000000-0005-0000-0000-0000360D0000}"/>
    <cellStyle name="Heading 20" xfId="3386" xr:uid="{00000000-0005-0000-0000-0000370D0000}"/>
    <cellStyle name="Heading 21" xfId="3387" xr:uid="{00000000-0005-0000-0000-0000380D0000}"/>
    <cellStyle name="Heading 22" xfId="3388" xr:uid="{00000000-0005-0000-0000-0000390D0000}"/>
    <cellStyle name="Heading 23" xfId="3389" xr:uid="{00000000-0005-0000-0000-00003A0D0000}"/>
    <cellStyle name="Heading 24" xfId="3390" xr:uid="{00000000-0005-0000-0000-00003B0D0000}"/>
    <cellStyle name="Heading 25" xfId="3391" xr:uid="{00000000-0005-0000-0000-00003C0D0000}"/>
    <cellStyle name="Heading 26" xfId="3392" xr:uid="{00000000-0005-0000-0000-00003D0D0000}"/>
    <cellStyle name="Heading 3 2" xfId="3393" xr:uid="{00000000-0005-0000-0000-00003E0D0000}"/>
    <cellStyle name="Heading 3 2 2" xfId="3394" xr:uid="{00000000-0005-0000-0000-00003F0D0000}"/>
    <cellStyle name="Heading 3 2 3" xfId="3395" xr:uid="{00000000-0005-0000-0000-0000400D0000}"/>
    <cellStyle name="Heading 3 2 4" xfId="3396" xr:uid="{00000000-0005-0000-0000-0000410D0000}"/>
    <cellStyle name="Heading 3 2 5" xfId="3397" xr:uid="{00000000-0005-0000-0000-0000420D0000}"/>
    <cellStyle name="Heading 3 2_(1) Control" xfId="3398" xr:uid="{00000000-0005-0000-0000-0000430D0000}"/>
    <cellStyle name="Heading 3 3" xfId="3399" xr:uid="{00000000-0005-0000-0000-0000440D0000}"/>
    <cellStyle name="Heading 3 3 2" xfId="3400" xr:uid="{00000000-0005-0000-0000-0000450D0000}"/>
    <cellStyle name="Heading 3 3 3" xfId="3401" xr:uid="{00000000-0005-0000-0000-0000460D0000}"/>
    <cellStyle name="Heading 3 3 4" xfId="3402" xr:uid="{00000000-0005-0000-0000-0000470D0000}"/>
    <cellStyle name="Heading 3 3 5" xfId="3403" xr:uid="{00000000-0005-0000-0000-0000480D0000}"/>
    <cellStyle name="Heading 3 4" xfId="3404" xr:uid="{00000000-0005-0000-0000-0000490D0000}"/>
    <cellStyle name="Heading 3 4 2" xfId="3405" xr:uid="{00000000-0005-0000-0000-00004A0D0000}"/>
    <cellStyle name="Heading 3 4 3" xfId="3406" xr:uid="{00000000-0005-0000-0000-00004B0D0000}"/>
    <cellStyle name="Heading 3 4 4" xfId="3407" xr:uid="{00000000-0005-0000-0000-00004C0D0000}"/>
    <cellStyle name="Heading 3 4 5" xfId="3408" xr:uid="{00000000-0005-0000-0000-00004D0D0000}"/>
    <cellStyle name="Heading 3 4 6" xfId="3409" xr:uid="{00000000-0005-0000-0000-00004E0D0000}"/>
    <cellStyle name="Heading 3 4_(1a) Income Statement YTD" xfId="3410" xr:uid="{00000000-0005-0000-0000-00004F0D0000}"/>
    <cellStyle name="Heading 3 5" xfId="3411" xr:uid="{00000000-0005-0000-0000-0000500D0000}"/>
    <cellStyle name="Heading 3 5 2" xfId="3412" xr:uid="{00000000-0005-0000-0000-0000510D0000}"/>
    <cellStyle name="Heading 3 5 3" xfId="3413" xr:uid="{00000000-0005-0000-0000-0000520D0000}"/>
    <cellStyle name="Heading 3 5 4" xfId="3414" xr:uid="{00000000-0005-0000-0000-0000530D0000}"/>
    <cellStyle name="Heading 3 6" xfId="3415" xr:uid="{00000000-0005-0000-0000-0000540D0000}"/>
    <cellStyle name="Heading 3 6 2" xfId="3416" xr:uid="{00000000-0005-0000-0000-0000550D0000}"/>
    <cellStyle name="Heading 3 6 3" xfId="3417" xr:uid="{00000000-0005-0000-0000-0000560D0000}"/>
    <cellStyle name="Heading 3 7" xfId="3418" xr:uid="{00000000-0005-0000-0000-0000570D0000}"/>
    <cellStyle name="Heading 3 8" xfId="3419" xr:uid="{00000000-0005-0000-0000-0000580D0000}"/>
    <cellStyle name="Heading 4 2" xfId="3420" xr:uid="{00000000-0005-0000-0000-0000590D0000}"/>
    <cellStyle name="Heading 4 2 2" xfId="3421" xr:uid="{00000000-0005-0000-0000-00005A0D0000}"/>
    <cellStyle name="Heading 4 2 3" xfId="3422" xr:uid="{00000000-0005-0000-0000-00005B0D0000}"/>
    <cellStyle name="Heading 4 2 4" xfId="3423" xr:uid="{00000000-0005-0000-0000-00005C0D0000}"/>
    <cellStyle name="Heading 4 2_(1) Control" xfId="3424" xr:uid="{00000000-0005-0000-0000-00005D0D0000}"/>
    <cellStyle name="Heading 4 3" xfId="3425" xr:uid="{00000000-0005-0000-0000-00005E0D0000}"/>
    <cellStyle name="Heading 4 3 2" xfId="3426" xr:uid="{00000000-0005-0000-0000-00005F0D0000}"/>
    <cellStyle name="Heading 4 3 3" xfId="3427" xr:uid="{00000000-0005-0000-0000-0000600D0000}"/>
    <cellStyle name="Heading 4 3 4" xfId="3428" xr:uid="{00000000-0005-0000-0000-0000610D0000}"/>
    <cellStyle name="Heading 4 4" xfId="3429" xr:uid="{00000000-0005-0000-0000-0000620D0000}"/>
    <cellStyle name="Heading 4 4 2" xfId="3430" xr:uid="{00000000-0005-0000-0000-0000630D0000}"/>
    <cellStyle name="Heading 4 4 3" xfId="3431" xr:uid="{00000000-0005-0000-0000-0000640D0000}"/>
    <cellStyle name="Heading 4 4 4" xfId="3432" xr:uid="{00000000-0005-0000-0000-0000650D0000}"/>
    <cellStyle name="Heading 4 4 5" xfId="3433" xr:uid="{00000000-0005-0000-0000-0000660D0000}"/>
    <cellStyle name="Heading 4 4_(1a) Income Statement YTD" xfId="3434" xr:uid="{00000000-0005-0000-0000-0000670D0000}"/>
    <cellStyle name="Heading 4 5" xfId="3435" xr:uid="{00000000-0005-0000-0000-0000680D0000}"/>
    <cellStyle name="Heading 4 5 2" xfId="3436" xr:uid="{00000000-0005-0000-0000-0000690D0000}"/>
    <cellStyle name="Heading 4 5 3" xfId="3437" xr:uid="{00000000-0005-0000-0000-00006A0D0000}"/>
    <cellStyle name="Heading 4 5 4" xfId="3438" xr:uid="{00000000-0005-0000-0000-00006B0D0000}"/>
    <cellStyle name="Heading 4 6" xfId="3439" xr:uid="{00000000-0005-0000-0000-00006C0D0000}"/>
    <cellStyle name="Heading 4 6 2" xfId="3440" xr:uid="{00000000-0005-0000-0000-00006D0D0000}"/>
    <cellStyle name="Heading 4 6 3" xfId="3441" xr:uid="{00000000-0005-0000-0000-00006E0D0000}"/>
    <cellStyle name="Heading 4 7" xfId="3442" xr:uid="{00000000-0005-0000-0000-00006F0D0000}"/>
    <cellStyle name="Heading 5" xfId="3443" xr:uid="{00000000-0005-0000-0000-0000700D0000}"/>
    <cellStyle name="Heading 5 2" xfId="3444" xr:uid="{00000000-0005-0000-0000-0000710D0000}"/>
    <cellStyle name="Heading 5 2 2" xfId="3445" xr:uid="{00000000-0005-0000-0000-0000720D0000}"/>
    <cellStyle name="Heading 5 2 2 2" xfId="3446" xr:uid="{00000000-0005-0000-0000-0000730D0000}"/>
    <cellStyle name="Heading 5 2 2 3" xfId="3447" xr:uid="{00000000-0005-0000-0000-0000740D0000}"/>
    <cellStyle name="Heading 5 2 3" xfId="3448" xr:uid="{00000000-0005-0000-0000-0000750D0000}"/>
    <cellStyle name="Heading 5 2 4" xfId="3449" xr:uid="{00000000-0005-0000-0000-0000760D0000}"/>
    <cellStyle name="Heading 5 3" xfId="3450" xr:uid="{00000000-0005-0000-0000-0000770D0000}"/>
    <cellStyle name="Heading 5 4" xfId="3451" xr:uid="{00000000-0005-0000-0000-0000780D0000}"/>
    <cellStyle name="Heading 6" xfId="3452" xr:uid="{00000000-0005-0000-0000-0000790D0000}"/>
    <cellStyle name="Heading 6 2" xfId="3453" xr:uid="{00000000-0005-0000-0000-00007A0D0000}"/>
    <cellStyle name="Heading 6 2 2" xfId="3454" xr:uid="{00000000-0005-0000-0000-00007B0D0000}"/>
    <cellStyle name="Heading 6 2 3" xfId="3455" xr:uid="{00000000-0005-0000-0000-00007C0D0000}"/>
    <cellStyle name="Heading 6 3" xfId="3456" xr:uid="{00000000-0005-0000-0000-00007D0D0000}"/>
    <cellStyle name="Heading 6 4" xfId="3457" xr:uid="{00000000-0005-0000-0000-00007E0D0000}"/>
    <cellStyle name="Heading 7" xfId="3458" xr:uid="{00000000-0005-0000-0000-00007F0D0000}"/>
    <cellStyle name="Heading 7 2" xfId="3459" xr:uid="{00000000-0005-0000-0000-0000800D0000}"/>
    <cellStyle name="Heading 7 3" xfId="3460" xr:uid="{00000000-0005-0000-0000-0000810D0000}"/>
    <cellStyle name="Heading 8" xfId="3461" xr:uid="{00000000-0005-0000-0000-0000820D0000}"/>
    <cellStyle name="Heading 8 2" xfId="3462" xr:uid="{00000000-0005-0000-0000-0000830D0000}"/>
    <cellStyle name="Heading 8 3" xfId="3463" xr:uid="{00000000-0005-0000-0000-0000840D0000}"/>
    <cellStyle name="Heading 9" xfId="3464" xr:uid="{00000000-0005-0000-0000-0000850D0000}"/>
    <cellStyle name="Heading 9 2" xfId="3465" xr:uid="{00000000-0005-0000-0000-0000860D0000}"/>
    <cellStyle name="Heading 9 3" xfId="3466" xr:uid="{00000000-0005-0000-0000-0000870D0000}"/>
    <cellStyle name="Heading1" xfId="3467" xr:uid="{00000000-0005-0000-0000-0000880D0000}"/>
    <cellStyle name="Heading2" xfId="3468" xr:uid="{00000000-0005-0000-0000-0000890D0000}"/>
    <cellStyle name="HSBC WK Number 2" xfId="3469" xr:uid="{00000000-0005-0000-0000-00008A0D0000}"/>
    <cellStyle name="HSBC WK Number 2 2" xfId="3470" xr:uid="{00000000-0005-0000-0000-00008B0D0000}"/>
    <cellStyle name="Hyperlink 2" xfId="3471" xr:uid="{00000000-0005-0000-0000-00008D0D0000}"/>
    <cellStyle name="Hyperlink 2 2" xfId="3472" xr:uid="{00000000-0005-0000-0000-00008E0D0000}"/>
    <cellStyle name="Hyperlink 2 3" xfId="3473" xr:uid="{00000000-0005-0000-0000-00008F0D0000}"/>
    <cellStyle name="Hyperlink 2 3 2" xfId="3474" xr:uid="{00000000-0005-0000-0000-0000900D0000}"/>
    <cellStyle name="Hyperlink 2 3_Sheet4" xfId="3475" xr:uid="{00000000-0005-0000-0000-0000910D0000}"/>
    <cellStyle name="Hyperlink 2 4" xfId="3476" xr:uid="{00000000-0005-0000-0000-0000920D0000}"/>
    <cellStyle name="Hyperlink 2_(1) Control" xfId="3477" xr:uid="{00000000-0005-0000-0000-0000930D0000}"/>
    <cellStyle name="Hyperlink 3" xfId="3478" xr:uid="{00000000-0005-0000-0000-0000940D0000}"/>
    <cellStyle name="Hyperlink 3 2" xfId="3479" xr:uid="{00000000-0005-0000-0000-0000950D0000}"/>
    <cellStyle name="Hyperlink 3_(5a) Budget Volume &amp; Price" xfId="3480" xr:uid="{00000000-0005-0000-0000-0000960D0000}"/>
    <cellStyle name="Hyperlink 4" xfId="3481" xr:uid="{00000000-0005-0000-0000-0000970D0000}"/>
    <cellStyle name="Hyperlink 4 2" xfId="3482" xr:uid="{00000000-0005-0000-0000-0000980D0000}"/>
    <cellStyle name="Hyperlink 5" xfId="3483" xr:uid="{00000000-0005-0000-0000-0000990D0000}"/>
    <cellStyle name="Input 10" xfId="3484" xr:uid="{00000000-0005-0000-0000-00009B0D0000}"/>
    <cellStyle name="Input 11" xfId="3485" xr:uid="{00000000-0005-0000-0000-00009C0D0000}"/>
    <cellStyle name="Input 12" xfId="3486" xr:uid="{00000000-0005-0000-0000-00009D0D0000}"/>
    <cellStyle name="Input 2" xfId="3487" xr:uid="{00000000-0005-0000-0000-00009E0D0000}"/>
    <cellStyle name="Input 2 10" xfId="3488" xr:uid="{00000000-0005-0000-0000-00009F0D0000}"/>
    <cellStyle name="Input 2 10 2" xfId="3489" xr:uid="{00000000-0005-0000-0000-0000A00D0000}"/>
    <cellStyle name="Input 2 11" xfId="3490" xr:uid="{00000000-0005-0000-0000-0000A10D0000}"/>
    <cellStyle name="Input 2 12" xfId="3491" xr:uid="{00000000-0005-0000-0000-0000A20D0000}"/>
    <cellStyle name="Input 2 13" xfId="3492" xr:uid="{00000000-0005-0000-0000-0000A30D0000}"/>
    <cellStyle name="Input 2 14" xfId="3493" xr:uid="{00000000-0005-0000-0000-0000A40D0000}"/>
    <cellStyle name="Input 2 2" xfId="3494" xr:uid="{00000000-0005-0000-0000-0000A50D0000}"/>
    <cellStyle name="Input 2 2 10" xfId="3495" xr:uid="{00000000-0005-0000-0000-0000A60D0000}"/>
    <cellStyle name="Input 2 2 10 2" xfId="3496" xr:uid="{00000000-0005-0000-0000-0000A70D0000}"/>
    <cellStyle name="Input 2 2 10 3" xfId="3497" xr:uid="{00000000-0005-0000-0000-0000A80D0000}"/>
    <cellStyle name="Input 2 2 11" xfId="3498" xr:uid="{00000000-0005-0000-0000-0000A90D0000}"/>
    <cellStyle name="Input 2 2 11 2" xfId="3499" xr:uid="{00000000-0005-0000-0000-0000AA0D0000}"/>
    <cellStyle name="Input 2 2 11 3" xfId="3500" xr:uid="{00000000-0005-0000-0000-0000AB0D0000}"/>
    <cellStyle name="Input 2 2 12" xfId="3501" xr:uid="{00000000-0005-0000-0000-0000AC0D0000}"/>
    <cellStyle name="Input 2 2 12 2" xfId="3502" xr:uid="{00000000-0005-0000-0000-0000AD0D0000}"/>
    <cellStyle name="Input 2 2 12 3" xfId="3503" xr:uid="{00000000-0005-0000-0000-0000AE0D0000}"/>
    <cellStyle name="Input 2 2 13" xfId="3504" xr:uid="{00000000-0005-0000-0000-0000AF0D0000}"/>
    <cellStyle name="Input 2 2 14" xfId="3505" xr:uid="{00000000-0005-0000-0000-0000B00D0000}"/>
    <cellStyle name="Input 2 2 2" xfId="3506" xr:uid="{00000000-0005-0000-0000-0000B10D0000}"/>
    <cellStyle name="Input 2 2 2 2" xfId="3507" xr:uid="{00000000-0005-0000-0000-0000B20D0000}"/>
    <cellStyle name="Input 2 2 2 3" xfId="3508" xr:uid="{00000000-0005-0000-0000-0000B30D0000}"/>
    <cellStyle name="Input 2 2 2 4" xfId="3509" xr:uid="{00000000-0005-0000-0000-0000B40D0000}"/>
    <cellStyle name="Input 2 2 2_(1a) Income Statement YTD" xfId="3510" xr:uid="{00000000-0005-0000-0000-0000B50D0000}"/>
    <cellStyle name="Input 2 2 3" xfId="3511" xr:uid="{00000000-0005-0000-0000-0000B60D0000}"/>
    <cellStyle name="Input 2 2 3 2" xfId="3512" xr:uid="{00000000-0005-0000-0000-0000B70D0000}"/>
    <cellStyle name="Input 2 2 3 3" xfId="3513" xr:uid="{00000000-0005-0000-0000-0000B80D0000}"/>
    <cellStyle name="Input 2 2 3_(2a) Energy Sales YTD" xfId="3514" xr:uid="{00000000-0005-0000-0000-0000B90D0000}"/>
    <cellStyle name="Input 2 2 4" xfId="3515" xr:uid="{00000000-0005-0000-0000-0000BA0D0000}"/>
    <cellStyle name="Input 2 2 4 2" xfId="3516" xr:uid="{00000000-0005-0000-0000-0000BB0D0000}"/>
    <cellStyle name="Input 2 2 4 3" xfId="3517" xr:uid="{00000000-0005-0000-0000-0000BC0D0000}"/>
    <cellStyle name="Input 2 2 4_(2a) Energy Sales YTD" xfId="3518" xr:uid="{00000000-0005-0000-0000-0000BD0D0000}"/>
    <cellStyle name="Input 2 2 5" xfId="3519" xr:uid="{00000000-0005-0000-0000-0000BE0D0000}"/>
    <cellStyle name="Input 2 2 5 2" xfId="3520" xr:uid="{00000000-0005-0000-0000-0000BF0D0000}"/>
    <cellStyle name="Input 2 2 5 3" xfId="3521" xr:uid="{00000000-0005-0000-0000-0000C00D0000}"/>
    <cellStyle name="Input 2 2 6" xfId="3522" xr:uid="{00000000-0005-0000-0000-0000C10D0000}"/>
    <cellStyle name="Input 2 2 6 2" xfId="3523" xr:uid="{00000000-0005-0000-0000-0000C20D0000}"/>
    <cellStyle name="Input 2 2 6 3" xfId="3524" xr:uid="{00000000-0005-0000-0000-0000C30D0000}"/>
    <cellStyle name="Input 2 2 7" xfId="3525" xr:uid="{00000000-0005-0000-0000-0000C40D0000}"/>
    <cellStyle name="Input 2 2 7 2" xfId="3526" xr:uid="{00000000-0005-0000-0000-0000C50D0000}"/>
    <cellStyle name="Input 2 2 7 3" xfId="3527" xr:uid="{00000000-0005-0000-0000-0000C60D0000}"/>
    <cellStyle name="Input 2 2 8" xfId="3528" xr:uid="{00000000-0005-0000-0000-0000C70D0000}"/>
    <cellStyle name="Input 2 2 8 2" xfId="3529" xr:uid="{00000000-0005-0000-0000-0000C80D0000}"/>
    <cellStyle name="Input 2 2 8 3" xfId="3530" xr:uid="{00000000-0005-0000-0000-0000C90D0000}"/>
    <cellStyle name="Input 2 2 9" xfId="3531" xr:uid="{00000000-0005-0000-0000-0000CA0D0000}"/>
    <cellStyle name="Input 2 2 9 2" xfId="3532" xr:uid="{00000000-0005-0000-0000-0000CB0D0000}"/>
    <cellStyle name="Input 2 2 9 3" xfId="3533" xr:uid="{00000000-0005-0000-0000-0000CC0D0000}"/>
    <cellStyle name="Input 2 2_(1) Control" xfId="3534" xr:uid="{00000000-0005-0000-0000-0000CD0D0000}"/>
    <cellStyle name="Input 2 3" xfId="3535" xr:uid="{00000000-0005-0000-0000-0000CE0D0000}"/>
    <cellStyle name="Input 2 3 2" xfId="3536" xr:uid="{00000000-0005-0000-0000-0000CF0D0000}"/>
    <cellStyle name="Input 2 3 2 2" xfId="3537" xr:uid="{00000000-0005-0000-0000-0000D00D0000}"/>
    <cellStyle name="Input 2 3 2_(2a) Energy Sales YTD" xfId="3538" xr:uid="{00000000-0005-0000-0000-0000D10D0000}"/>
    <cellStyle name="Input 2 3 3" xfId="3539" xr:uid="{00000000-0005-0000-0000-0000D20D0000}"/>
    <cellStyle name="Input 2 3 3 2" xfId="3540" xr:uid="{00000000-0005-0000-0000-0000D30D0000}"/>
    <cellStyle name="Input 2 3 3_(2a) Energy Sales YTD" xfId="3541" xr:uid="{00000000-0005-0000-0000-0000D40D0000}"/>
    <cellStyle name="Input 2 3 4" xfId="3542" xr:uid="{00000000-0005-0000-0000-0000D50D0000}"/>
    <cellStyle name="Input 2 3 4 2" xfId="3543" xr:uid="{00000000-0005-0000-0000-0000D60D0000}"/>
    <cellStyle name="Input 2 3 5" xfId="3544" xr:uid="{00000000-0005-0000-0000-0000D70D0000}"/>
    <cellStyle name="Input 2 3 5 2" xfId="3545" xr:uid="{00000000-0005-0000-0000-0000D80D0000}"/>
    <cellStyle name="Input 2 3 6" xfId="3546" xr:uid="{00000000-0005-0000-0000-0000D90D0000}"/>
    <cellStyle name="Input 2 3 6 2" xfId="3547" xr:uid="{00000000-0005-0000-0000-0000DA0D0000}"/>
    <cellStyle name="Input 2 3 7" xfId="3548" xr:uid="{00000000-0005-0000-0000-0000DB0D0000}"/>
    <cellStyle name="Input 2 3_(5a) Budget Volume &amp; Price" xfId="3549" xr:uid="{00000000-0005-0000-0000-0000DC0D0000}"/>
    <cellStyle name="Input 2 4" xfId="3550" xr:uid="{00000000-0005-0000-0000-0000DD0D0000}"/>
    <cellStyle name="Input 2 4 2" xfId="3551" xr:uid="{00000000-0005-0000-0000-0000DE0D0000}"/>
    <cellStyle name="Input 2 4_(2a) Energy Sales YTD" xfId="3552" xr:uid="{00000000-0005-0000-0000-0000DF0D0000}"/>
    <cellStyle name="Input 2 5" xfId="3553" xr:uid="{00000000-0005-0000-0000-0000E00D0000}"/>
    <cellStyle name="Input 2 5 2" xfId="3554" xr:uid="{00000000-0005-0000-0000-0000E10D0000}"/>
    <cellStyle name="Input 2 5_(2a) Energy Sales YTD" xfId="3555" xr:uid="{00000000-0005-0000-0000-0000E20D0000}"/>
    <cellStyle name="Input 2 6" xfId="3556" xr:uid="{00000000-0005-0000-0000-0000E30D0000}"/>
    <cellStyle name="Input 2 7" xfId="3557" xr:uid="{00000000-0005-0000-0000-0000E40D0000}"/>
    <cellStyle name="Input 2 8" xfId="3558" xr:uid="{00000000-0005-0000-0000-0000E50D0000}"/>
    <cellStyle name="Input 2 8 2" xfId="3559" xr:uid="{00000000-0005-0000-0000-0000E60D0000}"/>
    <cellStyle name="Input 2 9" xfId="3560" xr:uid="{00000000-0005-0000-0000-0000E70D0000}"/>
    <cellStyle name="Input 2 9 2" xfId="3561" xr:uid="{00000000-0005-0000-0000-0000E80D0000}"/>
    <cellStyle name="Input 2_(1) Control" xfId="3562" xr:uid="{00000000-0005-0000-0000-0000E90D0000}"/>
    <cellStyle name="Input 3" xfId="3563" xr:uid="{00000000-0005-0000-0000-0000EA0D0000}"/>
    <cellStyle name="Input 3 10" xfId="3564" xr:uid="{00000000-0005-0000-0000-0000EB0D0000}"/>
    <cellStyle name="Input 3 10 2" xfId="3565" xr:uid="{00000000-0005-0000-0000-0000EC0D0000}"/>
    <cellStyle name="Input 3 10 3" xfId="3566" xr:uid="{00000000-0005-0000-0000-0000ED0D0000}"/>
    <cellStyle name="Input 3 10_(2a) Energy Sales YTD" xfId="3567" xr:uid="{00000000-0005-0000-0000-0000EE0D0000}"/>
    <cellStyle name="Input 3 11" xfId="3568" xr:uid="{00000000-0005-0000-0000-0000EF0D0000}"/>
    <cellStyle name="Input 3 11 2" xfId="3569" xr:uid="{00000000-0005-0000-0000-0000F00D0000}"/>
    <cellStyle name="Input 3 11 3" xfId="3570" xr:uid="{00000000-0005-0000-0000-0000F10D0000}"/>
    <cellStyle name="Input 3 11_(2a) Energy Sales YTD" xfId="3571" xr:uid="{00000000-0005-0000-0000-0000F20D0000}"/>
    <cellStyle name="Input 3 12" xfId="3572" xr:uid="{00000000-0005-0000-0000-0000F30D0000}"/>
    <cellStyle name="Input 3 12 2" xfId="3573" xr:uid="{00000000-0005-0000-0000-0000F40D0000}"/>
    <cellStyle name="Input 3 12 3" xfId="3574" xr:uid="{00000000-0005-0000-0000-0000F50D0000}"/>
    <cellStyle name="Input 3 13" xfId="3575" xr:uid="{00000000-0005-0000-0000-0000F60D0000}"/>
    <cellStyle name="Input 3 13 2" xfId="3576" xr:uid="{00000000-0005-0000-0000-0000F70D0000}"/>
    <cellStyle name="Input 3 14" xfId="3577" xr:uid="{00000000-0005-0000-0000-0000F80D0000}"/>
    <cellStyle name="Input 3 2" xfId="3578" xr:uid="{00000000-0005-0000-0000-0000F90D0000}"/>
    <cellStyle name="Input 3 2 2" xfId="3579" xr:uid="{00000000-0005-0000-0000-0000FA0D0000}"/>
    <cellStyle name="Input 3 2 2 2" xfId="3580" xr:uid="{00000000-0005-0000-0000-0000FB0D0000}"/>
    <cellStyle name="Input 3 2 2 2 2" xfId="3581" xr:uid="{00000000-0005-0000-0000-0000FC0D0000}"/>
    <cellStyle name="Input 3 2 2 2_(2a) Energy Sales YTD" xfId="3582" xr:uid="{00000000-0005-0000-0000-0000FD0D0000}"/>
    <cellStyle name="Input 3 2 2 3" xfId="3583" xr:uid="{00000000-0005-0000-0000-0000FE0D0000}"/>
    <cellStyle name="Input 3 2 2 3 2" xfId="3584" xr:uid="{00000000-0005-0000-0000-0000FF0D0000}"/>
    <cellStyle name="Input 3 2 2 3_(2a) Energy Sales YTD" xfId="3585" xr:uid="{00000000-0005-0000-0000-0000000E0000}"/>
    <cellStyle name="Input 3 2 2 4" xfId="3586" xr:uid="{00000000-0005-0000-0000-0000010E0000}"/>
    <cellStyle name="Input 3 2 2 4 2" xfId="3587" xr:uid="{00000000-0005-0000-0000-0000020E0000}"/>
    <cellStyle name="Input 3 2 2 5" xfId="3588" xr:uid="{00000000-0005-0000-0000-0000030E0000}"/>
    <cellStyle name="Input 3 2 2 5 2" xfId="3589" xr:uid="{00000000-0005-0000-0000-0000040E0000}"/>
    <cellStyle name="Input 3 2 2 6" xfId="3590" xr:uid="{00000000-0005-0000-0000-0000050E0000}"/>
    <cellStyle name="Input 3 2 2 6 2" xfId="3591" xr:uid="{00000000-0005-0000-0000-0000060E0000}"/>
    <cellStyle name="Input 3 2 2 7" xfId="3592" xr:uid="{00000000-0005-0000-0000-0000070E0000}"/>
    <cellStyle name="Input 3 2 3" xfId="3593" xr:uid="{00000000-0005-0000-0000-0000080E0000}"/>
    <cellStyle name="Input 3 2 3 2" xfId="3594" xr:uid="{00000000-0005-0000-0000-0000090E0000}"/>
    <cellStyle name="Input 3 2 3_(2a) Energy Sales YTD" xfId="3595" xr:uid="{00000000-0005-0000-0000-00000A0E0000}"/>
    <cellStyle name="Input 3 2 4" xfId="3596" xr:uid="{00000000-0005-0000-0000-00000B0E0000}"/>
    <cellStyle name="Input 3 2 4 2" xfId="3597" xr:uid="{00000000-0005-0000-0000-00000C0E0000}"/>
    <cellStyle name="Input 3 2 4_(2a) Energy Sales YTD" xfId="3598" xr:uid="{00000000-0005-0000-0000-00000D0E0000}"/>
    <cellStyle name="Input 3 2 5" xfId="3599" xr:uid="{00000000-0005-0000-0000-00000E0E0000}"/>
    <cellStyle name="Input 3 2 5 2" xfId="3600" xr:uid="{00000000-0005-0000-0000-00000F0E0000}"/>
    <cellStyle name="Input 3 2 6" xfId="3601" xr:uid="{00000000-0005-0000-0000-0000100E0000}"/>
    <cellStyle name="Input 3 2 6 2" xfId="3602" xr:uid="{00000000-0005-0000-0000-0000110E0000}"/>
    <cellStyle name="Input 3 2 7" xfId="3603" xr:uid="{00000000-0005-0000-0000-0000120E0000}"/>
    <cellStyle name="Input 3 2 7 2" xfId="3604" xr:uid="{00000000-0005-0000-0000-0000130E0000}"/>
    <cellStyle name="Input 3 2 8" xfId="3605" xr:uid="{00000000-0005-0000-0000-0000140E0000}"/>
    <cellStyle name="Input 3 2 9" xfId="3606" xr:uid="{00000000-0005-0000-0000-0000150E0000}"/>
    <cellStyle name="Input 3 2_(1a) Income Statement YTD" xfId="3607" xr:uid="{00000000-0005-0000-0000-0000160E0000}"/>
    <cellStyle name="Input 3 3" xfId="3608" xr:uid="{00000000-0005-0000-0000-0000170E0000}"/>
    <cellStyle name="Input 3 3 2" xfId="3609" xr:uid="{00000000-0005-0000-0000-0000180E0000}"/>
    <cellStyle name="Input 3 3 2 2" xfId="3610" xr:uid="{00000000-0005-0000-0000-0000190E0000}"/>
    <cellStyle name="Input 3 3 2_(2a) Energy Sales YTD" xfId="3611" xr:uid="{00000000-0005-0000-0000-00001A0E0000}"/>
    <cellStyle name="Input 3 3 3" xfId="3612" xr:uid="{00000000-0005-0000-0000-00001B0E0000}"/>
    <cellStyle name="Input 3 3 3 2" xfId="3613" xr:uid="{00000000-0005-0000-0000-00001C0E0000}"/>
    <cellStyle name="Input 3 3 3_(2a) Energy Sales YTD" xfId="3614" xr:uid="{00000000-0005-0000-0000-00001D0E0000}"/>
    <cellStyle name="Input 3 3 4" xfId="3615" xr:uid="{00000000-0005-0000-0000-00001E0E0000}"/>
    <cellStyle name="Input 3 3 4 2" xfId="3616" xr:uid="{00000000-0005-0000-0000-00001F0E0000}"/>
    <cellStyle name="Input 3 3 5" xfId="3617" xr:uid="{00000000-0005-0000-0000-0000200E0000}"/>
    <cellStyle name="Input 3 3 5 2" xfId="3618" xr:uid="{00000000-0005-0000-0000-0000210E0000}"/>
    <cellStyle name="Input 3 3 6" xfId="3619" xr:uid="{00000000-0005-0000-0000-0000220E0000}"/>
    <cellStyle name="Input 3 3 6 2" xfId="3620" xr:uid="{00000000-0005-0000-0000-0000230E0000}"/>
    <cellStyle name="Input 3 3 7" xfId="3621" xr:uid="{00000000-0005-0000-0000-0000240E0000}"/>
    <cellStyle name="Input 3 3 8" xfId="3622" xr:uid="{00000000-0005-0000-0000-0000250E0000}"/>
    <cellStyle name="Input 3 3_(1a) Income Statement YTD" xfId="3623" xr:uid="{00000000-0005-0000-0000-0000260E0000}"/>
    <cellStyle name="Input 3 4" xfId="3624" xr:uid="{00000000-0005-0000-0000-0000270E0000}"/>
    <cellStyle name="Input 3 4 2" xfId="3625" xr:uid="{00000000-0005-0000-0000-0000280E0000}"/>
    <cellStyle name="Input 3 4 3" xfId="3626" xr:uid="{00000000-0005-0000-0000-0000290E0000}"/>
    <cellStyle name="Input 3 4_(2a) Energy Sales YTD" xfId="3627" xr:uid="{00000000-0005-0000-0000-00002A0E0000}"/>
    <cellStyle name="Input 3 5" xfId="3628" xr:uid="{00000000-0005-0000-0000-00002B0E0000}"/>
    <cellStyle name="Input 3 5 2" xfId="3629" xr:uid="{00000000-0005-0000-0000-00002C0E0000}"/>
    <cellStyle name="Input 3 5 3" xfId="3630" xr:uid="{00000000-0005-0000-0000-00002D0E0000}"/>
    <cellStyle name="Input 3 5_(2a) Energy Sales YTD" xfId="3631" xr:uid="{00000000-0005-0000-0000-00002E0E0000}"/>
    <cellStyle name="Input 3 6" xfId="3632" xr:uid="{00000000-0005-0000-0000-00002F0E0000}"/>
    <cellStyle name="Input 3 6 2" xfId="3633" xr:uid="{00000000-0005-0000-0000-0000300E0000}"/>
    <cellStyle name="Input 3 6 3" xfId="3634" xr:uid="{00000000-0005-0000-0000-0000310E0000}"/>
    <cellStyle name="Input 3 6_(2a) Energy Sales YTD" xfId="3635" xr:uid="{00000000-0005-0000-0000-0000320E0000}"/>
    <cellStyle name="Input 3 7" xfId="3636" xr:uid="{00000000-0005-0000-0000-0000330E0000}"/>
    <cellStyle name="Input 3 7 2" xfId="3637" xr:uid="{00000000-0005-0000-0000-0000340E0000}"/>
    <cellStyle name="Input 3 7 3" xfId="3638" xr:uid="{00000000-0005-0000-0000-0000350E0000}"/>
    <cellStyle name="Input 3 7_(2a) Energy Sales YTD" xfId="3639" xr:uid="{00000000-0005-0000-0000-0000360E0000}"/>
    <cellStyle name="Input 3 8" xfId="3640" xr:uid="{00000000-0005-0000-0000-0000370E0000}"/>
    <cellStyle name="Input 3 8 2" xfId="3641" xr:uid="{00000000-0005-0000-0000-0000380E0000}"/>
    <cellStyle name="Input 3 8 3" xfId="3642" xr:uid="{00000000-0005-0000-0000-0000390E0000}"/>
    <cellStyle name="Input 3 8_(2a) Energy Sales YTD" xfId="3643" xr:uid="{00000000-0005-0000-0000-00003A0E0000}"/>
    <cellStyle name="Input 3 9" xfId="3644" xr:uid="{00000000-0005-0000-0000-00003B0E0000}"/>
    <cellStyle name="Input 3 9 2" xfId="3645" xr:uid="{00000000-0005-0000-0000-00003C0E0000}"/>
    <cellStyle name="Input 3 9 3" xfId="3646" xr:uid="{00000000-0005-0000-0000-00003D0E0000}"/>
    <cellStyle name="Input 3 9_(2a) Energy Sales YTD" xfId="3647" xr:uid="{00000000-0005-0000-0000-00003E0E0000}"/>
    <cellStyle name="Input 3_(1a) Income Statement YTD" xfId="3648" xr:uid="{00000000-0005-0000-0000-00003F0E0000}"/>
    <cellStyle name="Input 4" xfId="3649" xr:uid="{00000000-0005-0000-0000-0000400E0000}"/>
    <cellStyle name="Input 4 2" xfId="3650" xr:uid="{00000000-0005-0000-0000-0000410E0000}"/>
    <cellStyle name="Input 4 3" xfId="3651" xr:uid="{00000000-0005-0000-0000-0000420E0000}"/>
    <cellStyle name="Input 4 3 2" xfId="3652" xr:uid="{00000000-0005-0000-0000-0000430E0000}"/>
    <cellStyle name="Input 4 3_Sheet4" xfId="3653" xr:uid="{00000000-0005-0000-0000-0000440E0000}"/>
    <cellStyle name="Input 4 4" xfId="3654" xr:uid="{00000000-0005-0000-0000-0000450E0000}"/>
    <cellStyle name="Input 4 5" xfId="3655" xr:uid="{00000000-0005-0000-0000-0000460E0000}"/>
    <cellStyle name="Input 4_(1a) Income Statement YTD" xfId="3656" xr:uid="{00000000-0005-0000-0000-0000470E0000}"/>
    <cellStyle name="Input 5" xfId="3657" xr:uid="{00000000-0005-0000-0000-0000480E0000}"/>
    <cellStyle name="Input 5 2" xfId="3658" xr:uid="{00000000-0005-0000-0000-0000490E0000}"/>
    <cellStyle name="Input 5 3" xfId="3659" xr:uid="{00000000-0005-0000-0000-00004A0E0000}"/>
    <cellStyle name="Input 6" xfId="3660" xr:uid="{00000000-0005-0000-0000-00004B0E0000}"/>
    <cellStyle name="Input 6 2" xfId="3661" xr:uid="{00000000-0005-0000-0000-00004C0E0000}"/>
    <cellStyle name="Input 6 3" xfId="3662" xr:uid="{00000000-0005-0000-0000-00004D0E0000}"/>
    <cellStyle name="Input 6_Sheet4" xfId="3663" xr:uid="{00000000-0005-0000-0000-00004E0E0000}"/>
    <cellStyle name="Input 7" xfId="3664" xr:uid="{00000000-0005-0000-0000-00004F0E0000}"/>
    <cellStyle name="Input 8" xfId="3665" xr:uid="{00000000-0005-0000-0000-0000500E0000}"/>
    <cellStyle name="Input 9" xfId="3666" xr:uid="{00000000-0005-0000-0000-0000510E0000}"/>
    <cellStyle name="Input1" xfId="3667" xr:uid="{00000000-0005-0000-0000-0000520E0000}"/>
    <cellStyle name="Linked Cell 2" xfId="3668" xr:uid="{00000000-0005-0000-0000-0000530E0000}"/>
    <cellStyle name="Linked Cell 2 2" xfId="3669" xr:uid="{00000000-0005-0000-0000-0000540E0000}"/>
    <cellStyle name="Linked Cell 2 2 2" xfId="3670" xr:uid="{00000000-0005-0000-0000-0000550E0000}"/>
    <cellStyle name="Linked Cell 2 3" xfId="3671" xr:uid="{00000000-0005-0000-0000-0000560E0000}"/>
    <cellStyle name="Linked Cell 2 4" xfId="3672" xr:uid="{00000000-0005-0000-0000-0000570E0000}"/>
    <cellStyle name="Linked Cell 2_(1) Control" xfId="3673" xr:uid="{00000000-0005-0000-0000-0000580E0000}"/>
    <cellStyle name="Linked Cell 3" xfId="3674" xr:uid="{00000000-0005-0000-0000-0000590E0000}"/>
    <cellStyle name="Linked Cell 3 2" xfId="3675" xr:uid="{00000000-0005-0000-0000-00005A0E0000}"/>
    <cellStyle name="Linked Cell 3 3" xfId="3676" xr:uid="{00000000-0005-0000-0000-00005B0E0000}"/>
    <cellStyle name="Linked Cell 3 4" xfId="3677" xr:uid="{00000000-0005-0000-0000-00005C0E0000}"/>
    <cellStyle name="Linked Cell 4" xfId="3678" xr:uid="{00000000-0005-0000-0000-00005D0E0000}"/>
    <cellStyle name="Linked Cell 4 2" xfId="3679" xr:uid="{00000000-0005-0000-0000-00005E0E0000}"/>
    <cellStyle name="Linked Cell 4 3" xfId="3680" xr:uid="{00000000-0005-0000-0000-00005F0E0000}"/>
    <cellStyle name="Linked Cell 4 4" xfId="3681" xr:uid="{00000000-0005-0000-0000-0000600E0000}"/>
    <cellStyle name="Linked Cell 4 5" xfId="3682" xr:uid="{00000000-0005-0000-0000-0000610E0000}"/>
    <cellStyle name="Linked Cell 4_(1a) Income Statement YTD" xfId="3683" xr:uid="{00000000-0005-0000-0000-0000620E0000}"/>
    <cellStyle name="Linked Cell 5" xfId="3684" xr:uid="{00000000-0005-0000-0000-0000630E0000}"/>
    <cellStyle name="Linked Cell 5 2" xfId="3685" xr:uid="{00000000-0005-0000-0000-0000640E0000}"/>
    <cellStyle name="Linked Cell 5 3" xfId="3686" xr:uid="{00000000-0005-0000-0000-0000650E0000}"/>
    <cellStyle name="Linked Cell 5 4" xfId="3687" xr:uid="{00000000-0005-0000-0000-0000660E0000}"/>
    <cellStyle name="Linked Cell 6" xfId="3688" xr:uid="{00000000-0005-0000-0000-0000670E0000}"/>
    <cellStyle name="Linked Cell 6 2" xfId="3689" xr:uid="{00000000-0005-0000-0000-0000680E0000}"/>
    <cellStyle name="Linked Cell 6 3" xfId="3690" xr:uid="{00000000-0005-0000-0000-0000690E0000}"/>
    <cellStyle name="Linked Cell 7" xfId="3691" xr:uid="{00000000-0005-0000-0000-00006A0E0000}"/>
    <cellStyle name="Neutral 2" xfId="3692" xr:uid="{00000000-0005-0000-0000-00006B0E0000}"/>
    <cellStyle name="Neutral 2 2" xfId="3693" xr:uid="{00000000-0005-0000-0000-00006C0E0000}"/>
    <cellStyle name="Neutral 2 2 2" xfId="3694" xr:uid="{00000000-0005-0000-0000-00006D0E0000}"/>
    <cellStyle name="Neutral 2 2 2 2" xfId="3695" xr:uid="{00000000-0005-0000-0000-00006E0E0000}"/>
    <cellStyle name="Neutral 2 2 3" xfId="3696" xr:uid="{00000000-0005-0000-0000-00006F0E0000}"/>
    <cellStyle name="Neutral 2 2_(1) Control" xfId="3697" xr:uid="{00000000-0005-0000-0000-0000700E0000}"/>
    <cellStyle name="Neutral 2 3" xfId="3698" xr:uid="{00000000-0005-0000-0000-0000710E0000}"/>
    <cellStyle name="Neutral 2 3 2" xfId="3699" xr:uid="{00000000-0005-0000-0000-0000720E0000}"/>
    <cellStyle name="Neutral 2 3_Sheet4" xfId="3700" xr:uid="{00000000-0005-0000-0000-0000730E0000}"/>
    <cellStyle name="Neutral 2 4" xfId="3701" xr:uid="{00000000-0005-0000-0000-0000740E0000}"/>
    <cellStyle name="Neutral 2 5" xfId="3702" xr:uid="{00000000-0005-0000-0000-0000750E0000}"/>
    <cellStyle name="Neutral 2 6" xfId="3703" xr:uid="{00000000-0005-0000-0000-0000760E0000}"/>
    <cellStyle name="Neutral 2_(1) Control" xfId="3704" xr:uid="{00000000-0005-0000-0000-0000770E0000}"/>
    <cellStyle name="Neutral 3" xfId="3705" xr:uid="{00000000-0005-0000-0000-0000780E0000}"/>
    <cellStyle name="Neutral 3 2" xfId="3706" xr:uid="{00000000-0005-0000-0000-0000790E0000}"/>
    <cellStyle name="Neutral 3 3" xfId="3707" xr:uid="{00000000-0005-0000-0000-00007A0E0000}"/>
    <cellStyle name="Neutral 3 4" xfId="3708" xr:uid="{00000000-0005-0000-0000-00007B0E0000}"/>
    <cellStyle name="Neutral 3_(1a) Income Statement YTD" xfId="3709" xr:uid="{00000000-0005-0000-0000-00007C0E0000}"/>
    <cellStyle name="Neutral 4" xfId="3710" xr:uid="{00000000-0005-0000-0000-00007D0E0000}"/>
    <cellStyle name="Neutral 4 2" xfId="3711" xr:uid="{00000000-0005-0000-0000-00007E0E0000}"/>
    <cellStyle name="Neutral 4 3" xfId="3712" xr:uid="{00000000-0005-0000-0000-00007F0E0000}"/>
    <cellStyle name="Neutral 4 4" xfId="3713" xr:uid="{00000000-0005-0000-0000-0000800E0000}"/>
    <cellStyle name="Neutral 4 5" xfId="3714" xr:uid="{00000000-0005-0000-0000-0000810E0000}"/>
    <cellStyle name="Neutral 4_(1a) Income Statement YTD" xfId="3715" xr:uid="{00000000-0005-0000-0000-0000820E0000}"/>
    <cellStyle name="Neutral 5" xfId="3716" xr:uid="{00000000-0005-0000-0000-0000830E0000}"/>
    <cellStyle name="Neutral 5 2" xfId="3717" xr:uid="{00000000-0005-0000-0000-0000840E0000}"/>
    <cellStyle name="Neutral 5 3" xfId="3718" xr:uid="{00000000-0005-0000-0000-0000850E0000}"/>
    <cellStyle name="Neutral 5 4" xfId="3719" xr:uid="{00000000-0005-0000-0000-0000860E0000}"/>
    <cellStyle name="Neutral 6" xfId="3720" xr:uid="{00000000-0005-0000-0000-0000870E0000}"/>
    <cellStyle name="Neutral 6 2" xfId="3721" xr:uid="{00000000-0005-0000-0000-0000880E0000}"/>
    <cellStyle name="Neutral 6 3" xfId="3722" xr:uid="{00000000-0005-0000-0000-0000890E0000}"/>
    <cellStyle name="Neutral 7" xfId="3723" xr:uid="{00000000-0005-0000-0000-00008A0E0000}"/>
    <cellStyle name="Normal" xfId="0" builtinId="0"/>
    <cellStyle name="Normal - Style1" xfId="3724" xr:uid="{00000000-0005-0000-0000-00008C0E0000}"/>
    <cellStyle name="Normal 10" xfId="3725" xr:uid="{00000000-0005-0000-0000-00008D0E0000}"/>
    <cellStyle name="Normal 10 10" xfId="3726" xr:uid="{00000000-0005-0000-0000-00008E0E0000}"/>
    <cellStyle name="Normal 10 10 2" xfId="3727" xr:uid="{00000000-0005-0000-0000-00008F0E0000}"/>
    <cellStyle name="Normal 10 10 2 2" xfId="3728" xr:uid="{00000000-0005-0000-0000-0000900E0000}"/>
    <cellStyle name="Normal 10 10 2_(5a) Budget Volume &amp; Price" xfId="3729" xr:uid="{00000000-0005-0000-0000-0000910E0000}"/>
    <cellStyle name="Normal 10 11" xfId="3730" xr:uid="{00000000-0005-0000-0000-0000920E0000}"/>
    <cellStyle name="Normal 10 11 2" xfId="3731" xr:uid="{00000000-0005-0000-0000-0000930E0000}"/>
    <cellStyle name="Normal 10 11 2 2" xfId="3732" xr:uid="{00000000-0005-0000-0000-0000940E0000}"/>
    <cellStyle name="Normal 10 11 2_(5a) Budget Volume &amp; Price" xfId="3733" xr:uid="{00000000-0005-0000-0000-0000950E0000}"/>
    <cellStyle name="Normal 10 12" xfId="3734" xr:uid="{00000000-0005-0000-0000-0000960E0000}"/>
    <cellStyle name="Normal 10 12 2" xfId="3735" xr:uid="{00000000-0005-0000-0000-0000970E0000}"/>
    <cellStyle name="Normal 10 12 2 2" xfId="3736" xr:uid="{00000000-0005-0000-0000-0000980E0000}"/>
    <cellStyle name="Normal 10 12 2_(5a) Budget Volume &amp; Price" xfId="3737" xr:uid="{00000000-0005-0000-0000-0000990E0000}"/>
    <cellStyle name="Normal 10 13" xfId="3738" xr:uid="{00000000-0005-0000-0000-00009A0E0000}"/>
    <cellStyle name="Normal 10 13 2" xfId="3739" xr:uid="{00000000-0005-0000-0000-00009B0E0000}"/>
    <cellStyle name="Normal 10 13 2 2" xfId="3740" xr:uid="{00000000-0005-0000-0000-00009C0E0000}"/>
    <cellStyle name="Normal 10 13 2_(5a) Budget Volume &amp; Price" xfId="3741" xr:uid="{00000000-0005-0000-0000-00009D0E0000}"/>
    <cellStyle name="Normal 10 14" xfId="3742" xr:uid="{00000000-0005-0000-0000-00009E0E0000}"/>
    <cellStyle name="Normal 10 14 2" xfId="3743" xr:uid="{00000000-0005-0000-0000-00009F0E0000}"/>
    <cellStyle name="Normal 10 14 2 2" xfId="3744" xr:uid="{00000000-0005-0000-0000-0000A00E0000}"/>
    <cellStyle name="Normal 10 14 2_(5a) Budget Volume &amp; Price" xfId="3745" xr:uid="{00000000-0005-0000-0000-0000A10E0000}"/>
    <cellStyle name="Normal 10 15" xfId="3746" xr:uid="{00000000-0005-0000-0000-0000A20E0000}"/>
    <cellStyle name="Normal 10 15 2" xfId="3747" xr:uid="{00000000-0005-0000-0000-0000A30E0000}"/>
    <cellStyle name="Normal 10 15 2 2" xfId="3748" xr:uid="{00000000-0005-0000-0000-0000A40E0000}"/>
    <cellStyle name="Normal 10 15 2_(5a) Budget Volume &amp; Price" xfId="3749" xr:uid="{00000000-0005-0000-0000-0000A50E0000}"/>
    <cellStyle name="Normal 10 16" xfId="3750" xr:uid="{00000000-0005-0000-0000-0000A60E0000}"/>
    <cellStyle name="Normal 10 16 2" xfId="3751" xr:uid="{00000000-0005-0000-0000-0000A70E0000}"/>
    <cellStyle name="Normal 10 16 2 2" xfId="3752" xr:uid="{00000000-0005-0000-0000-0000A80E0000}"/>
    <cellStyle name="Normal 10 16 2_(5a) Budget Volume &amp; Price" xfId="3753" xr:uid="{00000000-0005-0000-0000-0000A90E0000}"/>
    <cellStyle name="Normal 10 17" xfId="3754" xr:uid="{00000000-0005-0000-0000-0000AA0E0000}"/>
    <cellStyle name="Normal 10 17 2" xfId="3755" xr:uid="{00000000-0005-0000-0000-0000AB0E0000}"/>
    <cellStyle name="Normal 10 17 2 2" xfId="3756" xr:uid="{00000000-0005-0000-0000-0000AC0E0000}"/>
    <cellStyle name="Normal 10 17 2_(5a) Budget Volume &amp; Price" xfId="3757" xr:uid="{00000000-0005-0000-0000-0000AD0E0000}"/>
    <cellStyle name="Normal 10 18" xfId="3758" xr:uid="{00000000-0005-0000-0000-0000AE0E0000}"/>
    <cellStyle name="Normal 10 18 2" xfId="3759" xr:uid="{00000000-0005-0000-0000-0000AF0E0000}"/>
    <cellStyle name="Normal 10 18 2 2" xfId="3760" xr:uid="{00000000-0005-0000-0000-0000B00E0000}"/>
    <cellStyle name="Normal 10 18 2_(5a) Budget Volume &amp; Price" xfId="3761" xr:uid="{00000000-0005-0000-0000-0000B10E0000}"/>
    <cellStyle name="Normal 10 19" xfId="3762" xr:uid="{00000000-0005-0000-0000-0000B20E0000}"/>
    <cellStyle name="Normal 10 19 2" xfId="3763" xr:uid="{00000000-0005-0000-0000-0000B30E0000}"/>
    <cellStyle name="Normal 10 19 2 2" xfId="3764" xr:uid="{00000000-0005-0000-0000-0000B40E0000}"/>
    <cellStyle name="Normal 10 19 2_(5a) Budget Volume &amp; Price" xfId="3765" xr:uid="{00000000-0005-0000-0000-0000B50E0000}"/>
    <cellStyle name="Normal 10 2" xfId="3766" xr:uid="{00000000-0005-0000-0000-0000B60E0000}"/>
    <cellStyle name="Normal 10 2 10" xfId="3767" xr:uid="{00000000-0005-0000-0000-0000B70E0000}"/>
    <cellStyle name="Normal 10 2 10 2" xfId="3768" xr:uid="{00000000-0005-0000-0000-0000B80E0000}"/>
    <cellStyle name="Normal 10 2 10 2 2" xfId="3769" xr:uid="{00000000-0005-0000-0000-0000B90E0000}"/>
    <cellStyle name="Normal 10 2 10 2_(5a) Budget Volume &amp; Price" xfId="3770" xr:uid="{00000000-0005-0000-0000-0000BA0E0000}"/>
    <cellStyle name="Normal 10 2 11" xfId="3771" xr:uid="{00000000-0005-0000-0000-0000BB0E0000}"/>
    <cellStyle name="Normal 10 2 11 2" xfId="3772" xr:uid="{00000000-0005-0000-0000-0000BC0E0000}"/>
    <cellStyle name="Normal 10 2 11 2 2" xfId="3773" xr:uid="{00000000-0005-0000-0000-0000BD0E0000}"/>
    <cellStyle name="Normal 10 2 11 2_(5a) Budget Volume &amp; Price" xfId="3774" xr:uid="{00000000-0005-0000-0000-0000BE0E0000}"/>
    <cellStyle name="Normal 10 2 12" xfId="3775" xr:uid="{00000000-0005-0000-0000-0000BF0E0000}"/>
    <cellStyle name="Normal 10 2 12 2" xfId="3776" xr:uid="{00000000-0005-0000-0000-0000C00E0000}"/>
    <cellStyle name="Normal 10 2 12 2 2" xfId="3777" xr:uid="{00000000-0005-0000-0000-0000C10E0000}"/>
    <cellStyle name="Normal 10 2 12 2_(5a) Budget Volume &amp; Price" xfId="3778" xr:uid="{00000000-0005-0000-0000-0000C20E0000}"/>
    <cellStyle name="Normal 10 2 13" xfId="3779" xr:uid="{00000000-0005-0000-0000-0000C30E0000}"/>
    <cellStyle name="Normal 10 2 13 2" xfId="3780" xr:uid="{00000000-0005-0000-0000-0000C40E0000}"/>
    <cellStyle name="Normal 10 2 13 2 2" xfId="3781" xr:uid="{00000000-0005-0000-0000-0000C50E0000}"/>
    <cellStyle name="Normal 10 2 13 2_(5a) Budget Volume &amp; Price" xfId="3782" xr:uid="{00000000-0005-0000-0000-0000C60E0000}"/>
    <cellStyle name="Normal 10 2 14" xfId="3783" xr:uid="{00000000-0005-0000-0000-0000C70E0000}"/>
    <cellStyle name="Normal 10 2 14 2" xfId="3784" xr:uid="{00000000-0005-0000-0000-0000C80E0000}"/>
    <cellStyle name="Normal 10 2 14 2 2" xfId="3785" xr:uid="{00000000-0005-0000-0000-0000C90E0000}"/>
    <cellStyle name="Normal 10 2 14 2_(5a) Budget Volume &amp; Price" xfId="3786" xr:uid="{00000000-0005-0000-0000-0000CA0E0000}"/>
    <cellStyle name="Normal 10 2 15" xfId="3787" xr:uid="{00000000-0005-0000-0000-0000CB0E0000}"/>
    <cellStyle name="Normal 10 2 15 2" xfId="3788" xr:uid="{00000000-0005-0000-0000-0000CC0E0000}"/>
    <cellStyle name="Normal 10 2 15 2 2" xfId="3789" xr:uid="{00000000-0005-0000-0000-0000CD0E0000}"/>
    <cellStyle name="Normal 10 2 15 2_(5a) Budget Volume &amp; Price" xfId="3790" xr:uid="{00000000-0005-0000-0000-0000CE0E0000}"/>
    <cellStyle name="Normal 10 2 16" xfId="3791" xr:uid="{00000000-0005-0000-0000-0000CF0E0000}"/>
    <cellStyle name="Normal 10 2 16 2" xfId="3792" xr:uid="{00000000-0005-0000-0000-0000D00E0000}"/>
    <cellStyle name="Normal 10 2 16 2 2" xfId="3793" xr:uid="{00000000-0005-0000-0000-0000D10E0000}"/>
    <cellStyle name="Normal 10 2 16 2_(5a) Budget Volume &amp; Price" xfId="3794" xr:uid="{00000000-0005-0000-0000-0000D20E0000}"/>
    <cellStyle name="Normal 10 2 17" xfId="3795" xr:uid="{00000000-0005-0000-0000-0000D30E0000}"/>
    <cellStyle name="Normal 10 2 17 2" xfId="3796" xr:uid="{00000000-0005-0000-0000-0000D40E0000}"/>
    <cellStyle name="Normal 10 2 17 2 2" xfId="3797" xr:uid="{00000000-0005-0000-0000-0000D50E0000}"/>
    <cellStyle name="Normal 10 2 17 2_(5a) Budget Volume &amp; Price" xfId="3798" xr:uid="{00000000-0005-0000-0000-0000D60E0000}"/>
    <cellStyle name="Normal 10 2 18" xfId="3799" xr:uid="{00000000-0005-0000-0000-0000D70E0000}"/>
    <cellStyle name="Normal 10 2 18 2" xfId="3800" xr:uid="{00000000-0005-0000-0000-0000D80E0000}"/>
    <cellStyle name="Normal 10 2 18 2 2" xfId="3801" xr:uid="{00000000-0005-0000-0000-0000D90E0000}"/>
    <cellStyle name="Normal 10 2 18 2_(5a) Budget Volume &amp; Price" xfId="3802" xr:uid="{00000000-0005-0000-0000-0000DA0E0000}"/>
    <cellStyle name="Normal 10 2 19" xfId="3803" xr:uid="{00000000-0005-0000-0000-0000DB0E0000}"/>
    <cellStyle name="Normal 10 2 19 2" xfId="3804" xr:uid="{00000000-0005-0000-0000-0000DC0E0000}"/>
    <cellStyle name="Normal 10 2 19 2 2" xfId="3805" xr:uid="{00000000-0005-0000-0000-0000DD0E0000}"/>
    <cellStyle name="Normal 10 2 19 2_(5a) Budget Volume &amp; Price" xfId="3806" xr:uid="{00000000-0005-0000-0000-0000DE0E0000}"/>
    <cellStyle name="Normal 10 2 2" xfId="3807" xr:uid="{00000000-0005-0000-0000-0000DF0E0000}"/>
    <cellStyle name="Normal 10 2 2 2" xfId="3808" xr:uid="{00000000-0005-0000-0000-0000E00E0000}"/>
    <cellStyle name="Normal 10 2 2 2 2" xfId="3809" xr:uid="{00000000-0005-0000-0000-0000E10E0000}"/>
    <cellStyle name="Normal 10 2 2 2 2 2" xfId="3810" xr:uid="{00000000-0005-0000-0000-0000E20E0000}"/>
    <cellStyle name="Normal 10 2 2 2 2 2 2" xfId="3811" xr:uid="{00000000-0005-0000-0000-0000E30E0000}"/>
    <cellStyle name="Normal 10 2 2 2 2 3" xfId="3812" xr:uid="{00000000-0005-0000-0000-0000E40E0000}"/>
    <cellStyle name="Normal 10 2 2 2 2 3 2" xfId="3813" xr:uid="{00000000-0005-0000-0000-0000E50E0000}"/>
    <cellStyle name="Normal 10 2 2 2 2 4" xfId="3814" xr:uid="{00000000-0005-0000-0000-0000E60E0000}"/>
    <cellStyle name="Normal 10 2 2 2 3" xfId="3815" xr:uid="{00000000-0005-0000-0000-0000E70E0000}"/>
    <cellStyle name="Normal 10 2 2 2 4" xfId="3816" xr:uid="{00000000-0005-0000-0000-0000E80E0000}"/>
    <cellStyle name="Normal 10 2 2 2_(1) Control" xfId="3817" xr:uid="{00000000-0005-0000-0000-0000E90E0000}"/>
    <cellStyle name="Normal 10 2 2 3" xfId="3818" xr:uid="{00000000-0005-0000-0000-0000EA0E0000}"/>
    <cellStyle name="Normal 10 2 2 3 2" xfId="3819" xr:uid="{00000000-0005-0000-0000-0000EB0E0000}"/>
    <cellStyle name="Normal 10 2 2 3 2 2" xfId="3820" xr:uid="{00000000-0005-0000-0000-0000EC0E0000}"/>
    <cellStyle name="Normal 10 2 2 3 3" xfId="3821" xr:uid="{00000000-0005-0000-0000-0000ED0E0000}"/>
    <cellStyle name="Normal 10 2 2 3 3 2" xfId="3822" xr:uid="{00000000-0005-0000-0000-0000EE0E0000}"/>
    <cellStyle name="Normal 10 2 2 3 4" xfId="3823" xr:uid="{00000000-0005-0000-0000-0000EF0E0000}"/>
    <cellStyle name="Normal 10 2 2 3_Sheet4" xfId="3824" xr:uid="{00000000-0005-0000-0000-0000F00E0000}"/>
    <cellStyle name="Normal 10 2 2 4" xfId="3825" xr:uid="{00000000-0005-0000-0000-0000F10E0000}"/>
    <cellStyle name="Normal 10 2 2_(1) Control" xfId="3826" xr:uid="{00000000-0005-0000-0000-0000F20E0000}"/>
    <cellStyle name="Normal 10 2 20" xfId="3827" xr:uid="{00000000-0005-0000-0000-0000F30E0000}"/>
    <cellStyle name="Normal 10 2 20 2" xfId="3828" xr:uid="{00000000-0005-0000-0000-0000F40E0000}"/>
    <cellStyle name="Normal 10 2 20 2 2" xfId="3829" xr:uid="{00000000-0005-0000-0000-0000F50E0000}"/>
    <cellStyle name="Normal 10 2 20 2_(5a) Budget Volume &amp; Price" xfId="3830" xr:uid="{00000000-0005-0000-0000-0000F60E0000}"/>
    <cellStyle name="Normal 10 2 21" xfId="3831" xr:uid="{00000000-0005-0000-0000-0000F70E0000}"/>
    <cellStyle name="Normal 10 2 21 2" xfId="3832" xr:uid="{00000000-0005-0000-0000-0000F80E0000}"/>
    <cellStyle name="Normal 10 2 21 2 2" xfId="3833" xr:uid="{00000000-0005-0000-0000-0000F90E0000}"/>
    <cellStyle name="Normal 10 2 21 2_(5a) Budget Volume &amp; Price" xfId="3834" xr:uid="{00000000-0005-0000-0000-0000FA0E0000}"/>
    <cellStyle name="Normal 10 2 22" xfId="3835" xr:uid="{00000000-0005-0000-0000-0000FB0E0000}"/>
    <cellStyle name="Normal 10 2 22 2" xfId="3836" xr:uid="{00000000-0005-0000-0000-0000FC0E0000}"/>
    <cellStyle name="Normal 10 2 22 2 2" xfId="3837" xr:uid="{00000000-0005-0000-0000-0000FD0E0000}"/>
    <cellStyle name="Normal 10 2 22 2_(5a) Budget Volume &amp; Price" xfId="3838" xr:uid="{00000000-0005-0000-0000-0000FE0E0000}"/>
    <cellStyle name="Normal 10 2 23" xfId="3839" xr:uid="{00000000-0005-0000-0000-0000FF0E0000}"/>
    <cellStyle name="Normal 10 2 23 2" xfId="3840" xr:uid="{00000000-0005-0000-0000-0000000F0000}"/>
    <cellStyle name="Normal 10 2 23 2 2" xfId="3841" xr:uid="{00000000-0005-0000-0000-0000010F0000}"/>
    <cellStyle name="Normal 10 2 23 2_(5a) Budget Volume &amp; Price" xfId="3842" xr:uid="{00000000-0005-0000-0000-0000020F0000}"/>
    <cellStyle name="Normal 10 2 24" xfId="3843" xr:uid="{00000000-0005-0000-0000-0000030F0000}"/>
    <cellStyle name="Normal 10 2 24 2" xfId="3844" xr:uid="{00000000-0005-0000-0000-0000040F0000}"/>
    <cellStyle name="Normal 10 2 24 2 2" xfId="3845" xr:uid="{00000000-0005-0000-0000-0000050F0000}"/>
    <cellStyle name="Normal 10 2 24 2_(5a) Budget Volume &amp; Price" xfId="3846" xr:uid="{00000000-0005-0000-0000-0000060F0000}"/>
    <cellStyle name="Normal 10 2 25" xfId="3847" xr:uid="{00000000-0005-0000-0000-0000070F0000}"/>
    <cellStyle name="Normal 10 2 25 2" xfId="3848" xr:uid="{00000000-0005-0000-0000-0000080F0000}"/>
    <cellStyle name="Normal 10 2 25 2 2" xfId="3849" xr:uid="{00000000-0005-0000-0000-0000090F0000}"/>
    <cellStyle name="Normal 10 2 25 2_(5a) Budget Volume &amp; Price" xfId="3850" xr:uid="{00000000-0005-0000-0000-00000A0F0000}"/>
    <cellStyle name="Normal 10 2 26" xfId="3851" xr:uid="{00000000-0005-0000-0000-00000B0F0000}"/>
    <cellStyle name="Normal 10 2 26 2" xfId="3852" xr:uid="{00000000-0005-0000-0000-00000C0F0000}"/>
    <cellStyle name="Normal 10 2 26 2 2" xfId="3853" xr:uid="{00000000-0005-0000-0000-00000D0F0000}"/>
    <cellStyle name="Normal 10 2 26 2_(5a) Budget Volume &amp; Price" xfId="3854" xr:uid="{00000000-0005-0000-0000-00000E0F0000}"/>
    <cellStyle name="Normal 10 2 27" xfId="3855" xr:uid="{00000000-0005-0000-0000-00000F0F0000}"/>
    <cellStyle name="Normal 10 2 27 2" xfId="3856" xr:uid="{00000000-0005-0000-0000-0000100F0000}"/>
    <cellStyle name="Normal 10 2 27 2 2" xfId="3857" xr:uid="{00000000-0005-0000-0000-0000110F0000}"/>
    <cellStyle name="Normal 10 2 27 2_(5a) Budget Volume &amp; Price" xfId="3858" xr:uid="{00000000-0005-0000-0000-0000120F0000}"/>
    <cellStyle name="Normal 10 2 28" xfId="3859" xr:uid="{00000000-0005-0000-0000-0000130F0000}"/>
    <cellStyle name="Normal 10 2 28 2" xfId="3860" xr:uid="{00000000-0005-0000-0000-0000140F0000}"/>
    <cellStyle name="Normal 10 2 28 2 2" xfId="3861" xr:uid="{00000000-0005-0000-0000-0000150F0000}"/>
    <cellStyle name="Normal 10 2 28 2_(5a) Budget Volume &amp; Price" xfId="3862" xr:uid="{00000000-0005-0000-0000-0000160F0000}"/>
    <cellStyle name="Normal 10 2 29" xfId="3863" xr:uid="{00000000-0005-0000-0000-0000170F0000}"/>
    <cellStyle name="Normal 10 2 29 2" xfId="3864" xr:uid="{00000000-0005-0000-0000-0000180F0000}"/>
    <cellStyle name="Normal 10 2 29 2 2" xfId="3865" xr:uid="{00000000-0005-0000-0000-0000190F0000}"/>
    <cellStyle name="Normal 10 2 29 2_(5a) Budget Volume &amp; Price" xfId="3866" xr:uid="{00000000-0005-0000-0000-00001A0F0000}"/>
    <cellStyle name="Normal 10 2 3" xfId="3867" xr:uid="{00000000-0005-0000-0000-00001B0F0000}"/>
    <cellStyle name="Normal 10 2 3 2" xfId="3868" xr:uid="{00000000-0005-0000-0000-00001C0F0000}"/>
    <cellStyle name="Normal 10 2 3 2 2" xfId="3869" xr:uid="{00000000-0005-0000-0000-00001D0F0000}"/>
    <cellStyle name="Normal 10 2 3 2 2 2" xfId="3870" xr:uid="{00000000-0005-0000-0000-00001E0F0000}"/>
    <cellStyle name="Normal 10 2 3 2 2 2 2" xfId="3871" xr:uid="{00000000-0005-0000-0000-00001F0F0000}"/>
    <cellStyle name="Normal 10 2 3 2 2 3" xfId="3872" xr:uid="{00000000-0005-0000-0000-0000200F0000}"/>
    <cellStyle name="Normal 10 2 3 2 2 3 2" xfId="3873" xr:uid="{00000000-0005-0000-0000-0000210F0000}"/>
    <cellStyle name="Normal 10 2 3 2 2 4" xfId="3874" xr:uid="{00000000-0005-0000-0000-0000220F0000}"/>
    <cellStyle name="Normal 10 2 3 2 3" xfId="3875" xr:uid="{00000000-0005-0000-0000-0000230F0000}"/>
    <cellStyle name="Normal 10 2 3 2 4" xfId="3876" xr:uid="{00000000-0005-0000-0000-0000240F0000}"/>
    <cellStyle name="Normal 10 2 3 2_(1a) Quarterly" xfId="3877" xr:uid="{00000000-0005-0000-0000-0000250F0000}"/>
    <cellStyle name="Normal 10 2 3 3" xfId="3878" xr:uid="{00000000-0005-0000-0000-0000260F0000}"/>
    <cellStyle name="Normal 10 2 3 3 2" xfId="3879" xr:uid="{00000000-0005-0000-0000-0000270F0000}"/>
    <cellStyle name="Normal 10 2 3 3 2 2" xfId="3880" xr:uid="{00000000-0005-0000-0000-0000280F0000}"/>
    <cellStyle name="Normal 10 2 3 3 3" xfId="3881" xr:uid="{00000000-0005-0000-0000-0000290F0000}"/>
    <cellStyle name="Normal 10 2 3 3 3 2" xfId="3882" xr:uid="{00000000-0005-0000-0000-00002A0F0000}"/>
    <cellStyle name="Normal 10 2 3 3 4" xfId="3883" xr:uid="{00000000-0005-0000-0000-00002B0F0000}"/>
    <cellStyle name="Normal 10 2 3 4" xfId="3884" xr:uid="{00000000-0005-0000-0000-00002C0F0000}"/>
    <cellStyle name="Normal 10 2 3_(1) Control" xfId="3885" xr:uid="{00000000-0005-0000-0000-00002D0F0000}"/>
    <cellStyle name="Normal 10 2 30" xfId="3886" xr:uid="{00000000-0005-0000-0000-00002E0F0000}"/>
    <cellStyle name="Normal 10 2 30 2" xfId="3887" xr:uid="{00000000-0005-0000-0000-00002F0F0000}"/>
    <cellStyle name="Normal 10 2 30_(5a) Budget Volume &amp; Price" xfId="3888" xr:uid="{00000000-0005-0000-0000-0000300F0000}"/>
    <cellStyle name="Normal 10 2 31" xfId="3889" xr:uid="{00000000-0005-0000-0000-0000310F0000}"/>
    <cellStyle name="Normal 10 2 32" xfId="3890" xr:uid="{00000000-0005-0000-0000-0000320F0000}"/>
    <cellStyle name="Normal 10 2 4" xfId="3891" xr:uid="{00000000-0005-0000-0000-0000330F0000}"/>
    <cellStyle name="Normal 10 2 4 2" xfId="3892" xr:uid="{00000000-0005-0000-0000-0000340F0000}"/>
    <cellStyle name="Normal 10 2 4 2 2" xfId="3893" xr:uid="{00000000-0005-0000-0000-0000350F0000}"/>
    <cellStyle name="Normal 10 2 4 2 2 2" xfId="3894" xr:uid="{00000000-0005-0000-0000-0000360F0000}"/>
    <cellStyle name="Normal 10 2 4 2 2 2 2" xfId="3895" xr:uid="{00000000-0005-0000-0000-0000370F0000}"/>
    <cellStyle name="Normal 10 2 4 2 2 3" xfId="3896" xr:uid="{00000000-0005-0000-0000-0000380F0000}"/>
    <cellStyle name="Normal 10 2 4 2 2 3 2" xfId="3897" xr:uid="{00000000-0005-0000-0000-0000390F0000}"/>
    <cellStyle name="Normal 10 2 4 2 2 4" xfId="3898" xr:uid="{00000000-0005-0000-0000-00003A0F0000}"/>
    <cellStyle name="Normal 10 2 4 2 3" xfId="3899" xr:uid="{00000000-0005-0000-0000-00003B0F0000}"/>
    <cellStyle name="Normal 10 2 4 2 4" xfId="3900" xr:uid="{00000000-0005-0000-0000-00003C0F0000}"/>
    <cellStyle name="Normal 10 2 4 2_(1a) Quarterly" xfId="3901" xr:uid="{00000000-0005-0000-0000-00003D0F0000}"/>
    <cellStyle name="Normal 10 2 4 3" xfId="3902" xr:uid="{00000000-0005-0000-0000-00003E0F0000}"/>
    <cellStyle name="Normal 10 2 4 3 2" xfId="3903" xr:uid="{00000000-0005-0000-0000-00003F0F0000}"/>
    <cellStyle name="Normal 10 2 4 3 2 2" xfId="3904" xr:uid="{00000000-0005-0000-0000-0000400F0000}"/>
    <cellStyle name="Normal 10 2 4 3 3" xfId="3905" xr:uid="{00000000-0005-0000-0000-0000410F0000}"/>
    <cellStyle name="Normal 10 2 4 3 3 2" xfId="3906" xr:uid="{00000000-0005-0000-0000-0000420F0000}"/>
    <cellStyle name="Normal 10 2 4 3 4" xfId="3907" xr:uid="{00000000-0005-0000-0000-0000430F0000}"/>
    <cellStyle name="Normal 10 2 4 4" xfId="3908" xr:uid="{00000000-0005-0000-0000-0000440F0000}"/>
    <cellStyle name="Normal 10 2 4_(1a) Income Statement YTD" xfId="3909" xr:uid="{00000000-0005-0000-0000-0000450F0000}"/>
    <cellStyle name="Normal 10 2 5" xfId="3910" xr:uid="{00000000-0005-0000-0000-0000460F0000}"/>
    <cellStyle name="Normal 10 2 5 2" xfId="3911" xr:uid="{00000000-0005-0000-0000-0000470F0000}"/>
    <cellStyle name="Normal 10 2 5 2 2" xfId="3912" xr:uid="{00000000-0005-0000-0000-0000480F0000}"/>
    <cellStyle name="Normal 10 2 5 2 2 2" xfId="3913" xr:uid="{00000000-0005-0000-0000-0000490F0000}"/>
    <cellStyle name="Normal 10 2 5 2 2 2 2" xfId="3914" xr:uid="{00000000-0005-0000-0000-00004A0F0000}"/>
    <cellStyle name="Normal 10 2 5 2 2 3" xfId="3915" xr:uid="{00000000-0005-0000-0000-00004B0F0000}"/>
    <cellStyle name="Normal 10 2 5 2 2 3 2" xfId="3916" xr:uid="{00000000-0005-0000-0000-00004C0F0000}"/>
    <cellStyle name="Normal 10 2 5 2 2 4" xfId="3917" xr:uid="{00000000-0005-0000-0000-00004D0F0000}"/>
    <cellStyle name="Normal 10 2 5 2 3" xfId="3918" xr:uid="{00000000-0005-0000-0000-00004E0F0000}"/>
    <cellStyle name="Normal 10 2 5 2 4" xfId="3919" xr:uid="{00000000-0005-0000-0000-00004F0F0000}"/>
    <cellStyle name="Normal 10 2 5 2_(1a) Quarterly" xfId="3920" xr:uid="{00000000-0005-0000-0000-0000500F0000}"/>
    <cellStyle name="Normal 10 2 5 3" xfId="3921" xr:uid="{00000000-0005-0000-0000-0000510F0000}"/>
    <cellStyle name="Normal 10 2 5 3 2" xfId="3922" xr:uid="{00000000-0005-0000-0000-0000520F0000}"/>
    <cellStyle name="Normal 10 2 5 3 2 2" xfId="3923" xr:uid="{00000000-0005-0000-0000-0000530F0000}"/>
    <cellStyle name="Normal 10 2 5 3 3" xfId="3924" xr:uid="{00000000-0005-0000-0000-0000540F0000}"/>
    <cellStyle name="Normal 10 2 5 3 3 2" xfId="3925" xr:uid="{00000000-0005-0000-0000-0000550F0000}"/>
    <cellStyle name="Normal 10 2 5 3 4" xfId="3926" xr:uid="{00000000-0005-0000-0000-0000560F0000}"/>
    <cellStyle name="Normal 10 2 5 4" xfId="3927" xr:uid="{00000000-0005-0000-0000-0000570F0000}"/>
    <cellStyle name="Normal 10 2 5_(1a) Income Statement YTD" xfId="3928" xr:uid="{00000000-0005-0000-0000-0000580F0000}"/>
    <cellStyle name="Normal 10 2 6" xfId="3929" xr:uid="{00000000-0005-0000-0000-0000590F0000}"/>
    <cellStyle name="Normal 10 2 6 2" xfId="3930" xr:uid="{00000000-0005-0000-0000-00005A0F0000}"/>
    <cellStyle name="Normal 10 2 6 2 2" xfId="3931" xr:uid="{00000000-0005-0000-0000-00005B0F0000}"/>
    <cellStyle name="Normal 10 2 6 2_(5a) Budget Volume &amp; Price" xfId="3932" xr:uid="{00000000-0005-0000-0000-00005C0F0000}"/>
    <cellStyle name="Normal 10 2 7" xfId="3933" xr:uid="{00000000-0005-0000-0000-00005D0F0000}"/>
    <cellStyle name="Normal 10 2 7 2" xfId="3934" xr:uid="{00000000-0005-0000-0000-00005E0F0000}"/>
    <cellStyle name="Normal 10 2 7 2 2" xfId="3935" xr:uid="{00000000-0005-0000-0000-00005F0F0000}"/>
    <cellStyle name="Normal 10 2 7 2_(5a) Budget Volume &amp; Price" xfId="3936" xr:uid="{00000000-0005-0000-0000-0000600F0000}"/>
    <cellStyle name="Normal 10 2 8" xfId="3937" xr:uid="{00000000-0005-0000-0000-0000610F0000}"/>
    <cellStyle name="Normal 10 2 8 2" xfId="3938" xr:uid="{00000000-0005-0000-0000-0000620F0000}"/>
    <cellStyle name="Normal 10 2 8 2 2" xfId="3939" xr:uid="{00000000-0005-0000-0000-0000630F0000}"/>
    <cellStyle name="Normal 10 2 8 2_(5a) Budget Volume &amp; Price" xfId="3940" xr:uid="{00000000-0005-0000-0000-0000640F0000}"/>
    <cellStyle name="Normal 10 2 9" xfId="3941" xr:uid="{00000000-0005-0000-0000-0000650F0000}"/>
    <cellStyle name="Normal 10 2 9 2" xfId="3942" xr:uid="{00000000-0005-0000-0000-0000660F0000}"/>
    <cellStyle name="Normal 10 2 9 2 2" xfId="3943" xr:uid="{00000000-0005-0000-0000-0000670F0000}"/>
    <cellStyle name="Normal 10 2 9 2_(5a) Budget Volume &amp; Price" xfId="3944" xr:uid="{00000000-0005-0000-0000-0000680F0000}"/>
    <cellStyle name="Normal 10 2_(1) Control" xfId="3945" xr:uid="{00000000-0005-0000-0000-0000690F0000}"/>
    <cellStyle name="Normal 10 20" xfId="3946" xr:uid="{00000000-0005-0000-0000-00006A0F0000}"/>
    <cellStyle name="Normal 10 20 2" xfId="3947" xr:uid="{00000000-0005-0000-0000-00006B0F0000}"/>
    <cellStyle name="Normal 10 20 2 2" xfId="3948" xr:uid="{00000000-0005-0000-0000-00006C0F0000}"/>
    <cellStyle name="Normal 10 20 2_(5a) Budget Volume &amp; Price" xfId="3949" xr:uid="{00000000-0005-0000-0000-00006D0F0000}"/>
    <cellStyle name="Normal 10 21" xfId="3950" xr:uid="{00000000-0005-0000-0000-00006E0F0000}"/>
    <cellStyle name="Normal 10 21 2" xfId="3951" xr:uid="{00000000-0005-0000-0000-00006F0F0000}"/>
    <cellStyle name="Normal 10 21 2 2" xfId="3952" xr:uid="{00000000-0005-0000-0000-0000700F0000}"/>
    <cellStyle name="Normal 10 21 2_(5a) Budget Volume &amp; Price" xfId="3953" xr:uid="{00000000-0005-0000-0000-0000710F0000}"/>
    <cellStyle name="Normal 10 22" xfId="3954" xr:uid="{00000000-0005-0000-0000-0000720F0000}"/>
    <cellStyle name="Normal 10 22 2" xfId="3955" xr:uid="{00000000-0005-0000-0000-0000730F0000}"/>
    <cellStyle name="Normal 10 22 2 2" xfId="3956" xr:uid="{00000000-0005-0000-0000-0000740F0000}"/>
    <cellStyle name="Normal 10 22 2_(5a) Budget Volume &amp; Price" xfId="3957" xr:uid="{00000000-0005-0000-0000-0000750F0000}"/>
    <cellStyle name="Normal 10 23" xfId="3958" xr:uid="{00000000-0005-0000-0000-0000760F0000}"/>
    <cellStyle name="Normal 10 23 2" xfId="3959" xr:uid="{00000000-0005-0000-0000-0000770F0000}"/>
    <cellStyle name="Normal 10 23 2 2" xfId="3960" xr:uid="{00000000-0005-0000-0000-0000780F0000}"/>
    <cellStyle name="Normal 10 23 2_(5a) Budget Volume &amp; Price" xfId="3961" xr:uid="{00000000-0005-0000-0000-0000790F0000}"/>
    <cellStyle name="Normal 10 24" xfId="3962" xr:uid="{00000000-0005-0000-0000-00007A0F0000}"/>
    <cellStyle name="Normal 10 24 2" xfId="3963" xr:uid="{00000000-0005-0000-0000-00007B0F0000}"/>
    <cellStyle name="Normal 10 24 2 2" xfId="3964" xr:uid="{00000000-0005-0000-0000-00007C0F0000}"/>
    <cellStyle name="Normal 10 24 2_(5a) Budget Volume &amp; Price" xfId="3965" xr:uid="{00000000-0005-0000-0000-00007D0F0000}"/>
    <cellStyle name="Normal 10 25" xfId="3966" xr:uid="{00000000-0005-0000-0000-00007E0F0000}"/>
    <cellStyle name="Normal 10 25 2" xfId="3967" xr:uid="{00000000-0005-0000-0000-00007F0F0000}"/>
    <cellStyle name="Normal 10 25 2 2" xfId="3968" xr:uid="{00000000-0005-0000-0000-0000800F0000}"/>
    <cellStyle name="Normal 10 25 2_(5a) Budget Volume &amp; Price" xfId="3969" xr:uid="{00000000-0005-0000-0000-0000810F0000}"/>
    <cellStyle name="Normal 10 26" xfId="3970" xr:uid="{00000000-0005-0000-0000-0000820F0000}"/>
    <cellStyle name="Normal 10 26 2" xfId="3971" xr:uid="{00000000-0005-0000-0000-0000830F0000}"/>
    <cellStyle name="Normal 10 26 2 2" xfId="3972" xr:uid="{00000000-0005-0000-0000-0000840F0000}"/>
    <cellStyle name="Normal 10 26 2_(5a) Budget Volume &amp; Price" xfId="3973" xr:uid="{00000000-0005-0000-0000-0000850F0000}"/>
    <cellStyle name="Normal 10 27" xfId="3974" xr:uid="{00000000-0005-0000-0000-0000860F0000}"/>
    <cellStyle name="Normal 10 27 2" xfId="3975" xr:uid="{00000000-0005-0000-0000-0000870F0000}"/>
    <cellStyle name="Normal 10 27 2 2" xfId="3976" xr:uid="{00000000-0005-0000-0000-0000880F0000}"/>
    <cellStyle name="Normal 10 27 2_(5a) Budget Volume &amp; Price" xfId="3977" xr:uid="{00000000-0005-0000-0000-0000890F0000}"/>
    <cellStyle name="Normal 10 28" xfId="3978" xr:uid="{00000000-0005-0000-0000-00008A0F0000}"/>
    <cellStyle name="Normal 10 28 2" xfId="3979" xr:uid="{00000000-0005-0000-0000-00008B0F0000}"/>
    <cellStyle name="Normal 10 28 2 2" xfId="3980" xr:uid="{00000000-0005-0000-0000-00008C0F0000}"/>
    <cellStyle name="Normal 10 28 2_(5a) Budget Volume &amp; Price" xfId="3981" xr:uid="{00000000-0005-0000-0000-00008D0F0000}"/>
    <cellStyle name="Normal 10 29" xfId="3982" xr:uid="{00000000-0005-0000-0000-00008E0F0000}"/>
    <cellStyle name="Normal 10 29 2" xfId="3983" xr:uid="{00000000-0005-0000-0000-00008F0F0000}"/>
    <cellStyle name="Normal 10 29 2 2" xfId="3984" xr:uid="{00000000-0005-0000-0000-0000900F0000}"/>
    <cellStyle name="Normal 10 29 2_(5a) Budget Volume &amp; Price" xfId="3985" xr:uid="{00000000-0005-0000-0000-0000910F0000}"/>
    <cellStyle name="Normal 10 3" xfId="3986" xr:uid="{00000000-0005-0000-0000-0000920F0000}"/>
    <cellStyle name="Normal 10 3 2" xfId="3987" xr:uid="{00000000-0005-0000-0000-0000930F0000}"/>
    <cellStyle name="Normal 10 3 2 2" xfId="3988" xr:uid="{00000000-0005-0000-0000-0000940F0000}"/>
    <cellStyle name="Normal 10 3 2 2 2" xfId="3989" xr:uid="{00000000-0005-0000-0000-0000950F0000}"/>
    <cellStyle name="Normal 10 3 2 2 2 2" xfId="3990" xr:uid="{00000000-0005-0000-0000-0000960F0000}"/>
    <cellStyle name="Normal 10 3 2 2 3" xfId="3991" xr:uid="{00000000-0005-0000-0000-0000970F0000}"/>
    <cellStyle name="Normal 10 3 2 2 3 2" xfId="3992" xr:uid="{00000000-0005-0000-0000-0000980F0000}"/>
    <cellStyle name="Normal 10 3 2 2 4" xfId="3993" xr:uid="{00000000-0005-0000-0000-0000990F0000}"/>
    <cellStyle name="Normal 10 3 2 3" xfId="3994" xr:uid="{00000000-0005-0000-0000-00009A0F0000}"/>
    <cellStyle name="Normal 10 3 2 4" xfId="3995" xr:uid="{00000000-0005-0000-0000-00009B0F0000}"/>
    <cellStyle name="Normal 10 3 2_(1) Control" xfId="3996" xr:uid="{00000000-0005-0000-0000-00009C0F0000}"/>
    <cellStyle name="Normal 10 3 3" xfId="3997" xr:uid="{00000000-0005-0000-0000-00009D0F0000}"/>
    <cellStyle name="Normal 10 3 3 2" xfId="3998" xr:uid="{00000000-0005-0000-0000-00009E0F0000}"/>
    <cellStyle name="Normal 10 3 3 2 2" xfId="3999" xr:uid="{00000000-0005-0000-0000-00009F0F0000}"/>
    <cellStyle name="Normal 10 3 3 2_JDEQryOAM" xfId="29061" xr:uid="{3D9D76E4-E6C1-4DA1-BA0B-C6C75883166C}"/>
    <cellStyle name="Normal 10 3 3 3" xfId="4000" xr:uid="{00000000-0005-0000-0000-0000A00F0000}"/>
    <cellStyle name="Normal 10 3 3 3 2" xfId="4001" xr:uid="{00000000-0005-0000-0000-0000A10F0000}"/>
    <cellStyle name="Normal 10 3 3 3_JDEQryOAM" xfId="29062" xr:uid="{C2514C1C-F978-4AA5-A1B2-7197E2EEE4DD}"/>
    <cellStyle name="Normal 10 3 3 4" xfId="4002" xr:uid="{00000000-0005-0000-0000-0000A20F0000}"/>
    <cellStyle name="Normal 10 3 3_JDEQryOAM" xfId="29060" xr:uid="{14415E02-2477-414E-A5BA-1B745425E2E2}"/>
    <cellStyle name="Normal 10 3 4" xfId="4003" xr:uid="{00000000-0005-0000-0000-0000A40F0000}"/>
    <cellStyle name="Normal 10 3_(1) Control" xfId="4004" xr:uid="{00000000-0005-0000-0000-0000A50F0000}"/>
    <cellStyle name="Normal 10 30" xfId="4005" xr:uid="{00000000-0005-0000-0000-0000A60F0000}"/>
    <cellStyle name="Normal 10 30 2" xfId="4006" xr:uid="{00000000-0005-0000-0000-0000A70F0000}"/>
    <cellStyle name="Normal 10 30 2 2" xfId="4007" xr:uid="{00000000-0005-0000-0000-0000A80F0000}"/>
    <cellStyle name="Normal 10 30 2_(5a) Budget Volume &amp; Price" xfId="4008" xr:uid="{00000000-0005-0000-0000-0000A90F0000}"/>
    <cellStyle name="Normal 10 30_JDEQryOAM" xfId="29063" xr:uid="{DE810D0A-3958-4891-8ADA-75DB0F96C9C6}"/>
    <cellStyle name="Normal 10 31" xfId="4009" xr:uid="{00000000-0005-0000-0000-0000AA0F0000}"/>
    <cellStyle name="Normal 10 31 2" xfId="4010" xr:uid="{00000000-0005-0000-0000-0000AB0F0000}"/>
    <cellStyle name="Normal 10 31 2 2" xfId="4011" xr:uid="{00000000-0005-0000-0000-0000AC0F0000}"/>
    <cellStyle name="Normal 10 31 2_(5a) Budget Volume &amp; Price" xfId="4012" xr:uid="{00000000-0005-0000-0000-0000AD0F0000}"/>
    <cellStyle name="Normal 10 31_JDEQryOAM" xfId="29064" xr:uid="{82076E84-7F55-4F29-B103-DE89C6B17A09}"/>
    <cellStyle name="Normal 10 32" xfId="4013" xr:uid="{00000000-0005-0000-0000-0000AE0F0000}"/>
    <cellStyle name="Normal 10 32 2" xfId="4014" xr:uid="{00000000-0005-0000-0000-0000AF0F0000}"/>
    <cellStyle name="Normal 10 32 2 2" xfId="4015" xr:uid="{00000000-0005-0000-0000-0000B00F0000}"/>
    <cellStyle name="Normal 10 32 2_(5a) Budget Volume &amp; Price" xfId="4016" xr:uid="{00000000-0005-0000-0000-0000B10F0000}"/>
    <cellStyle name="Normal 10 32_JDEQryOAM" xfId="29065" xr:uid="{C69E192F-70D4-41DE-9B89-76B3EBDAC1B9}"/>
    <cellStyle name="Normal 10 33" xfId="4017" xr:uid="{00000000-0005-0000-0000-0000B20F0000}"/>
    <cellStyle name="Normal 10 33 2" xfId="4018" xr:uid="{00000000-0005-0000-0000-0000B30F0000}"/>
    <cellStyle name="Normal 10 33 2 2" xfId="4019" xr:uid="{00000000-0005-0000-0000-0000B40F0000}"/>
    <cellStyle name="Normal 10 33 2_(5a) Budget Volume &amp; Price" xfId="4020" xr:uid="{00000000-0005-0000-0000-0000B50F0000}"/>
    <cellStyle name="Normal 10 33_JDEQryOAM" xfId="29066" xr:uid="{2CA69945-CA79-4CC6-B5AF-CC383775C4BA}"/>
    <cellStyle name="Normal 10 34" xfId="4021" xr:uid="{00000000-0005-0000-0000-0000B60F0000}"/>
    <cellStyle name="Normal 10 34 2" xfId="4022" xr:uid="{00000000-0005-0000-0000-0000B70F0000}"/>
    <cellStyle name="Normal 10 34 2 2" xfId="4023" xr:uid="{00000000-0005-0000-0000-0000B80F0000}"/>
    <cellStyle name="Normal 10 34 2_(5a) Budget Volume &amp; Price" xfId="4024" xr:uid="{00000000-0005-0000-0000-0000B90F0000}"/>
    <cellStyle name="Normal 10 34_JDEQryOAM" xfId="29067" xr:uid="{6B2AC0E2-3433-4604-A15B-B7D2DC019BC3}"/>
    <cellStyle name="Normal 10 35" xfId="4025" xr:uid="{00000000-0005-0000-0000-0000BA0F0000}"/>
    <cellStyle name="Normal 10 35 2" xfId="4026" xr:uid="{00000000-0005-0000-0000-0000BB0F0000}"/>
    <cellStyle name="Normal 10 35 2 2" xfId="4027" xr:uid="{00000000-0005-0000-0000-0000BC0F0000}"/>
    <cellStyle name="Normal 10 35 2_(5a) Budget Volume &amp; Price" xfId="4028" xr:uid="{00000000-0005-0000-0000-0000BD0F0000}"/>
    <cellStyle name="Normal 10 35_JDEQryOAM" xfId="29068" xr:uid="{F9F7AA6D-CB8B-4067-ABD7-977AC7D3309C}"/>
    <cellStyle name="Normal 10 36" xfId="4029" xr:uid="{00000000-0005-0000-0000-0000BE0F0000}"/>
    <cellStyle name="Normal 10 37" xfId="4030" xr:uid="{00000000-0005-0000-0000-0000BF0F0000}"/>
    <cellStyle name="Normal 10 38" xfId="4031" xr:uid="{00000000-0005-0000-0000-0000C00F0000}"/>
    <cellStyle name="Normal 10 39" xfId="4032" xr:uid="{00000000-0005-0000-0000-0000C10F0000}"/>
    <cellStyle name="Normal 10 4" xfId="4033" xr:uid="{00000000-0005-0000-0000-0000C20F0000}"/>
    <cellStyle name="Normal 10 4 2" xfId="4034" xr:uid="{00000000-0005-0000-0000-0000C30F0000}"/>
    <cellStyle name="Normal 10 4 3" xfId="4035" xr:uid="{00000000-0005-0000-0000-0000C40F0000}"/>
    <cellStyle name="Normal 10 4_(1) Control" xfId="4036" xr:uid="{00000000-0005-0000-0000-0000C50F0000}"/>
    <cellStyle name="Normal 10 5" xfId="4037" xr:uid="{00000000-0005-0000-0000-0000C60F0000}"/>
    <cellStyle name="Normal 10 5 2" xfId="4038" xr:uid="{00000000-0005-0000-0000-0000C70F0000}"/>
    <cellStyle name="Normal 10 5 2 2" xfId="4039" xr:uid="{00000000-0005-0000-0000-0000C80F0000}"/>
    <cellStyle name="Normal 10 5 2 2 2" xfId="4040" xr:uid="{00000000-0005-0000-0000-0000C90F0000}"/>
    <cellStyle name="Normal 10 5 2 2 2 2" xfId="4041" xr:uid="{00000000-0005-0000-0000-0000CA0F0000}"/>
    <cellStyle name="Normal 10 5 2 2 2_JDEQryOAM" xfId="29070" xr:uid="{25F280D5-8D5E-4251-803F-F871B4D042F9}"/>
    <cellStyle name="Normal 10 5 2 2 3" xfId="4042" xr:uid="{00000000-0005-0000-0000-0000CB0F0000}"/>
    <cellStyle name="Normal 10 5 2 2 3 2" xfId="4043" xr:uid="{00000000-0005-0000-0000-0000CC0F0000}"/>
    <cellStyle name="Normal 10 5 2 2 3_JDEQryOAM" xfId="29071" xr:uid="{A46BB4A5-8961-4134-AB20-83EC2A196B7E}"/>
    <cellStyle name="Normal 10 5 2 2 4" xfId="4044" xr:uid="{00000000-0005-0000-0000-0000CD0F0000}"/>
    <cellStyle name="Normal 10 5 2 2_JDEQryOAM" xfId="29069" xr:uid="{A16BEEB0-4FB9-4DD7-A878-1E4E47A68AFF}"/>
    <cellStyle name="Normal 10 5 2 3" xfId="4045" xr:uid="{00000000-0005-0000-0000-0000CE0F0000}"/>
    <cellStyle name="Normal 10 5 2_(2) Energy Sales" xfId="4046" xr:uid="{00000000-0005-0000-0000-0000CF0F0000}"/>
    <cellStyle name="Normal 10 5 3" xfId="4047" xr:uid="{00000000-0005-0000-0000-0000D00F0000}"/>
    <cellStyle name="Normal 10 5 3 2" xfId="4048" xr:uid="{00000000-0005-0000-0000-0000D10F0000}"/>
    <cellStyle name="Normal 10 5 3 2 2" xfId="4049" xr:uid="{00000000-0005-0000-0000-0000D20F0000}"/>
    <cellStyle name="Normal 10 5 3 2_JDEQryOAM" xfId="29073" xr:uid="{ED1AFE0A-9498-4708-B73D-379CB74199B9}"/>
    <cellStyle name="Normal 10 5 3 3" xfId="4050" xr:uid="{00000000-0005-0000-0000-0000D30F0000}"/>
    <cellStyle name="Normal 10 5 3 3 2" xfId="4051" xr:uid="{00000000-0005-0000-0000-0000D40F0000}"/>
    <cellStyle name="Normal 10 5 3 3_JDEQryOAM" xfId="29074" xr:uid="{8933EC15-61B3-430A-A439-76C2E7B25E0F}"/>
    <cellStyle name="Normal 10 5 3 4" xfId="4052" xr:uid="{00000000-0005-0000-0000-0000D50F0000}"/>
    <cellStyle name="Normal 10 5 3_JDEQryOAM" xfId="29072" xr:uid="{B37F4057-BD2B-4970-A4CD-ABA24947C45C}"/>
    <cellStyle name="Normal 10 5 4" xfId="4053" xr:uid="{00000000-0005-0000-0000-0000D60F0000}"/>
    <cellStyle name="Normal 10 5_(1a) Income Statement YTD" xfId="4054" xr:uid="{00000000-0005-0000-0000-0000D70F0000}"/>
    <cellStyle name="Normal 10 6" xfId="4055" xr:uid="{00000000-0005-0000-0000-0000D80F0000}"/>
    <cellStyle name="Normal 10 6 2" xfId="4056" xr:uid="{00000000-0005-0000-0000-0000D90F0000}"/>
    <cellStyle name="Normal 10 6 2 2" xfId="4057" xr:uid="{00000000-0005-0000-0000-0000DA0F0000}"/>
    <cellStyle name="Normal 10 6 2 2 2" xfId="4058" xr:uid="{00000000-0005-0000-0000-0000DB0F0000}"/>
    <cellStyle name="Normal 10 6 2 2 2 2" xfId="4059" xr:uid="{00000000-0005-0000-0000-0000DC0F0000}"/>
    <cellStyle name="Normal 10 6 2 2 2_JDEQryOAM" xfId="29076" xr:uid="{3456311C-4F14-4218-8FE7-BBCA917EFA91}"/>
    <cellStyle name="Normal 10 6 2 2 3" xfId="4060" xr:uid="{00000000-0005-0000-0000-0000DD0F0000}"/>
    <cellStyle name="Normal 10 6 2 2 3 2" xfId="4061" xr:uid="{00000000-0005-0000-0000-0000DE0F0000}"/>
    <cellStyle name="Normal 10 6 2 2 3_JDEQryOAM" xfId="29077" xr:uid="{BD4431A7-ED89-4EBF-A3C3-22D32FD12502}"/>
    <cellStyle name="Normal 10 6 2 2 4" xfId="4062" xr:uid="{00000000-0005-0000-0000-0000DF0F0000}"/>
    <cellStyle name="Normal 10 6 2 2_JDEQryOAM" xfId="29075" xr:uid="{13A1F668-1C89-4F6F-A8DF-A23C971C5803}"/>
    <cellStyle name="Normal 10 6 2 3" xfId="4063" xr:uid="{00000000-0005-0000-0000-0000E00F0000}"/>
    <cellStyle name="Normal 10 6 2_(2) Energy Sales" xfId="4064" xr:uid="{00000000-0005-0000-0000-0000E10F0000}"/>
    <cellStyle name="Normal 10 6 3" xfId="4065" xr:uid="{00000000-0005-0000-0000-0000E20F0000}"/>
    <cellStyle name="Normal 10 6 3 2" xfId="4066" xr:uid="{00000000-0005-0000-0000-0000E30F0000}"/>
    <cellStyle name="Normal 10 6 3 2 2" xfId="4067" xr:uid="{00000000-0005-0000-0000-0000E40F0000}"/>
    <cellStyle name="Normal 10 6 3 2_JDEQryOAM" xfId="29079" xr:uid="{83CB633C-A396-4E46-81F6-F7EE7B92F06B}"/>
    <cellStyle name="Normal 10 6 3 3" xfId="4068" xr:uid="{00000000-0005-0000-0000-0000E50F0000}"/>
    <cellStyle name="Normal 10 6 3 3 2" xfId="4069" xr:uid="{00000000-0005-0000-0000-0000E60F0000}"/>
    <cellStyle name="Normal 10 6 3 3_JDEQryOAM" xfId="29080" xr:uid="{0E15F400-97D9-4B98-A7A2-6EE9F5EC2566}"/>
    <cellStyle name="Normal 10 6 3 4" xfId="4070" xr:uid="{00000000-0005-0000-0000-0000E70F0000}"/>
    <cellStyle name="Normal 10 6 3_JDEQryOAM" xfId="29078" xr:uid="{2E7B5069-4893-4606-B926-3919628C076E}"/>
    <cellStyle name="Normal 10 6 4" xfId="4071" xr:uid="{00000000-0005-0000-0000-0000E80F0000}"/>
    <cellStyle name="Normal 10 6_(1a) Income Statement YTD" xfId="4072" xr:uid="{00000000-0005-0000-0000-0000E90F0000}"/>
    <cellStyle name="Normal 10 7" xfId="4073" xr:uid="{00000000-0005-0000-0000-0000EA0F0000}"/>
    <cellStyle name="Normal 10 7 2" xfId="4074" xr:uid="{00000000-0005-0000-0000-0000EB0F0000}"/>
    <cellStyle name="Normal 10 7 2 2" xfId="4075" xr:uid="{00000000-0005-0000-0000-0000EC0F0000}"/>
    <cellStyle name="Normal 10 7 2 3" xfId="4076" xr:uid="{00000000-0005-0000-0000-0000ED0F0000}"/>
    <cellStyle name="Normal 10 7 2_(2) Energy Sales" xfId="4077" xr:uid="{00000000-0005-0000-0000-0000EE0F0000}"/>
    <cellStyle name="Normal 10 7 3" xfId="4078" xr:uid="{00000000-0005-0000-0000-0000EF0F0000}"/>
    <cellStyle name="Normal 10 7 4" xfId="4079" xr:uid="{00000000-0005-0000-0000-0000F00F0000}"/>
    <cellStyle name="Normal 10 7_(2) Energy Sales" xfId="4080" xr:uid="{00000000-0005-0000-0000-0000F10F0000}"/>
    <cellStyle name="Normal 10 8" xfId="4081" xr:uid="{00000000-0005-0000-0000-0000F20F0000}"/>
    <cellStyle name="Normal 10 8 2" xfId="4082" xr:uid="{00000000-0005-0000-0000-0000F30F0000}"/>
    <cellStyle name="Normal 10 8 2 2" xfId="4083" xr:uid="{00000000-0005-0000-0000-0000F40F0000}"/>
    <cellStyle name="Normal 10 8 2_(5a) Budget Volume &amp; Price" xfId="4084" xr:uid="{00000000-0005-0000-0000-0000F50F0000}"/>
    <cellStyle name="Normal 10 8 3" xfId="4085" xr:uid="{00000000-0005-0000-0000-0000F60F0000}"/>
    <cellStyle name="Normal 10 8 4" xfId="4086" xr:uid="{00000000-0005-0000-0000-0000F70F0000}"/>
    <cellStyle name="Normal 10 8_(2) Energy Sales" xfId="4087" xr:uid="{00000000-0005-0000-0000-0000F80F0000}"/>
    <cellStyle name="Normal 10 9" xfId="4088" xr:uid="{00000000-0005-0000-0000-0000F90F0000}"/>
    <cellStyle name="Normal 10 9 2" xfId="4089" xr:uid="{00000000-0005-0000-0000-0000FA0F0000}"/>
    <cellStyle name="Normal 10 9 2 2" xfId="4090" xr:uid="{00000000-0005-0000-0000-0000FB0F0000}"/>
    <cellStyle name="Normal 10 9 2_(5a) Budget Volume &amp; Price" xfId="4091" xr:uid="{00000000-0005-0000-0000-0000FC0F0000}"/>
    <cellStyle name="Normal 10 9_JDEQryOAM" xfId="29081" xr:uid="{014BA2EF-6C98-49A0-BFF7-BD4F26936699}"/>
    <cellStyle name="Normal 10_(1) Control" xfId="4092" xr:uid="{00000000-0005-0000-0000-0000FD0F0000}"/>
    <cellStyle name="Normal 100" xfId="4093" xr:uid="{00000000-0005-0000-0000-0000FE0F0000}"/>
    <cellStyle name="Normal 100 10" xfId="4094" xr:uid="{00000000-0005-0000-0000-0000FF0F0000}"/>
    <cellStyle name="Normal 100 10 2" xfId="4095" xr:uid="{00000000-0005-0000-0000-000000100000}"/>
    <cellStyle name="Normal 100 10_JDEQryOAM" xfId="29082" xr:uid="{69E508AA-D320-4F8B-BAF2-C7425AA2182C}"/>
    <cellStyle name="Normal 100 11" xfId="4096" xr:uid="{00000000-0005-0000-0000-000001100000}"/>
    <cellStyle name="Normal 100 2" xfId="4097" xr:uid="{00000000-0005-0000-0000-000002100000}"/>
    <cellStyle name="Normal 100 2 2" xfId="4098" xr:uid="{00000000-0005-0000-0000-000003100000}"/>
    <cellStyle name="Normal 100 2 2 2" xfId="4099" xr:uid="{00000000-0005-0000-0000-000004100000}"/>
    <cellStyle name="Normal 100 2 2 2 2" xfId="4100" xr:uid="{00000000-0005-0000-0000-000005100000}"/>
    <cellStyle name="Normal 100 2 2 2_JDEQryOAM" xfId="29083" xr:uid="{8A0A663C-6745-4A1A-800A-791B79777369}"/>
    <cellStyle name="Normal 100 2 2 3" xfId="4101" xr:uid="{00000000-0005-0000-0000-000006100000}"/>
    <cellStyle name="Normal 100 2 2 3 2" xfId="4102" xr:uid="{00000000-0005-0000-0000-000007100000}"/>
    <cellStyle name="Normal 100 2 2 3_JDEQryOAM" xfId="29084" xr:uid="{8C6945C6-65BE-49EA-948D-3CCF0898E1FF}"/>
    <cellStyle name="Normal 100 2 2 4" xfId="4103" xr:uid="{00000000-0005-0000-0000-000008100000}"/>
    <cellStyle name="Normal 100 2 2_Inputs" xfId="29059" xr:uid="{00000000-0005-0000-0000-000009100000}"/>
    <cellStyle name="Normal 100 2 3" xfId="4104" xr:uid="{00000000-0005-0000-0000-00000A100000}"/>
    <cellStyle name="Normal 100 2 3 2" xfId="4105" xr:uid="{00000000-0005-0000-0000-00000B100000}"/>
    <cellStyle name="Normal 100 2 3 2 2" xfId="4106" xr:uid="{00000000-0005-0000-0000-00000C100000}"/>
    <cellStyle name="Normal 100 2 3 2_JDEQryOAM" xfId="29086" xr:uid="{67E40069-0C90-488E-8E57-9D0255119935}"/>
    <cellStyle name="Normal 100 2 3 3" xfId="4107" xr:uid="{00000000-0005-0000-0000-00000D100000}"/>
    <cellStyle name="Normal 100 2 3 3 2" xfId="4108" xr:uid="{00000000-0005-0000-0000-00000E100000}"/>
    <cellStyle name="Normal 100 2 3 3_JDEQryOAM" xfId="29087" xr:uid="{912C7FBF-73D2-4688-A41D-EABC59DE4607}"/>
    <cellStyle name="Normal 100 2 3 4" xfId="4109" xr:uid="{00000000-0005-0000-0000-00000F100000}"/>
    <cellStyle name="Normal 100 2 3_JDEQryOAM" xfId="29085" xr:uid="{59F63A13-AB54-4065-82A7-D3A876319CF4}"/>
    <cellStyle name="Normal 100 2 4" xfId="4110" xr:uid="{00000000-0005-0000-0000-000010100000}"/>
    <cellStyle name="Normal 100 2_10. FR-NAL10" xfId="4111" xr:uid="{00000000-0005-0000-0000-000011100000}"/>
    <cellStyle name="Normal 100 3" xfId="4112" xr:uid="{00000000-0005-0000-0000-000012100000}"/>
    <cellStyle name="Normal 100 3 2" xfId="4113" xr:uid="{00000000-0005-0000-0000-000013100000}"/>
    <cellStyle name="Normal 100 3 2 2" xfId="4114" xr:uid="{00000000-0005-0000-0000-000014100000}"/>
    <cellStyle name="Normal 100 3 2 2 2" xfId="4115" xr:uid="{00000000-0005-0000-0000-000015100000}"/>
    <cellStyle name="Normal 100 3 2 2_JDEQryOAM" xfId="29089" xr:uid="{F97401B9-42FA-43F2-8AE6-B79F6C5A258E}"/>
    <cellStyle name="Normal 100 3 2 3" xfId="4116" xr:uid="{00000000-0005-0000-0000-000016100000}"/>
    <cellStyle name="Normal 100 3 2 3 2" xfId="4117" xr:uid="{00000000-0005-0000-0000-000017100000}"/>
    <cellStyle name="Normal 100 3 2 3_JDEQryOAM" xfId="29090" xr:uid="{A55F0380-900B-4145-818B-D601D154C5A9}"/>
    <cellStyle name="Normal 100 3 2_JDEQryOAM" xfId="29088" xr:uid="{4EF00C89-391E-45AC-B062-96A80BF46725}"/>
    <cellStyle name="Normal 100 3 3" xfId="4118" xr:uid="{00000000-0005-0000-0000-000018100000}"/>
    <cellStyle name="Normal 100 3 3 2" xfId="4119" xr:uid="{00000000-0005-0000-0000-000019100000}"/>
    <cellStyle name="Normal 100 3 3 2 2" xfId="4120" xr:uid="{00000000-0005-0000-0000-00001A100000}"/>
    <cellStyle name="Normal 100 3 3 2_JDEQryOAM" xfId="29092" xr:uid="{742F8529-360C-491B-8746-C536AF646895}"/>
    <cellStyle name="Normal 100 3 3 3" xfId="4121" xr:uid="{00000000-0005-0000-0000-00001B100000}"/>
    <cellStyle name="Normal 100 3 3 3 2" xfId="4122" xr:uid="{00000000-0005-0000-0000-00001C100000}"/>
    <cellStyle name="Normal 100 3 3 3_JDEQryOAM" xfId="29093" xr:uid="{1CC39C08-38AB-4977-A98A-30520C83AF9F}"/>
    <cellStyle name="Normal 100 3 3 4" xfId="4123" xr:uid="{00000000-0005-0000-0000-00001D100000}"/>
    <cellStyle name="Normal 100 3 3_JDEQryOAM" xfId="29091" xr:uid="{95C3CD95-469B-4A3F-AB33-B7B0A13385EF}"/>
    <cellStyle name="Normal 100 3 4" xfId="4124" xr:uid="{00000000-0005-0000-0000-00001E100000}"/>
    <cellStyle name="Normal 100 3 5" xfId="4125" xr:uid="{00000000-0005-0000-0000-00001F100000}"/>
    <cellStyle name="Normal 100 3_2013 Hydro" xfId="4126" xr:uid="{00000000-0005-0000-0000-000020100000}"/>
    <cellStyle name="Normal 100 4" xfId="4127" xr:uid="{00000000-0005-0000-0000-000021100000}"/>
    <cellStyle name="Normal 100 4 2" xfId="4128" xr:uid="{00000000-0005-0000-0000-000022100000}"/>
    <cellStyle name="Normal 100 4 2 2" xfId="4129" xr:uid="{00000000-0005-0000-0000-000023100000}"/>
    <cellStyle name="Normal 100 4 2 2 2" xfId="4130" xr:uid="{00000000-0005-0000-0000-000024100000}"/>
    <cellStyle name="Normal 100 4 2 2_JDEQryOAM" xfId="29095" xr:uid="{D8F85E17-3E63-418E-9A20-33E2902174C2}"/>
    <cellStyle name="Normal 100 4 2 3" xfId="4131" xr:uid="{00000000-0005-0000-0000-000025100000}"/>
    <cellStyle name="Normal 100 4 2 3 2" xfId="4132" xr:uid="{00000000-0005-0000-0000-000026100000}"/>
    <cellStyle name="Normal 100 4 2 3_JDEQryOAM" xfId="29096" xr:uid="{DAA3EDCD-A4C9-4FBF-B216-F0C7F5726CC9}"/>
    <cellStyle name="Normal 100 4 2_JDEQryOAM" xfId="29094" xr:uid="{DDBD5186-DC38-4922-AE33-7DCF89EFAE21}"/>
    <cellStyle name="Normal 100 4 3" xfId="4133" xr:uid="{00000000-0005-0000-0000-000027100000}"/>
    <cellStyle name="Normal 100 4 3 2" xfId="4134" xr:uid="{00000000-0005-0000-0000-000028100000}"/>
    <cellStyle name="Normal 100 4 3 2 2" xfId="4135" xr:uid="{00000000-0005-0000-0000-000029100000}"/>
    <cellStyle name="Normal 100 4 3 2_JDEQryOAM" xfId="29098" xr:uid="{D4F638BA-47B8-4D68-BB6E-55E1232E365F}"/>
    <cellStyle name="Normal 100 4 3 3" xfId="4136" xr:uid="{00000000-0005-0000-0000-00002A100000}"/>
    <cellStyle name="Normal 100 4 3 3 2" xfId="4137" xr:uid="{00000000-0005-0000-0000-00002B100000}"/>
    <cellStyle name="Normal 100 4 3 3_JDEQryOAM" xfId="29099" xr:uid="{8B28B218-E7C6-4E22-A20E-0CCD69406EBF}"/>
    <cellStyle name="Normal 100 4 3 4" xfId="4138" xr:uid="{00000000-0005-0000-0000-00002C100000}"/>
    <cellStyle name="Normal 100 4 3_JDEQryOAM" xfId="29097" xr:uid="{380D1854-6596-4C6B-B40F-0DA10CB938B7}"/>
    <cellStyle name="Normal 100 4 4" xfId="4139" xr:uid="{00000000-0005-0000-0000-00002D100000}"/>
    <cellStyle name="Normal 100 4 4 2" xfId="4140" xr:uid="{00000000-0005-0000-0000-00002E100000}"/>
    <cellStyle name="Normal 100 4 4_JDEQryOAM" xfId="29100" xr:uid="{7C157D9E-C073-485D-8E66-CD3C47194EE3}"/>
    <cellStyle name="Normal 100 4 5" xfId="4141" xr:uid="{00000000-0005-0000-0000-00002F100000}"/>
    <cellStyle name="Normal 100 4_2013 Hydro" xfId="4142" xr:uid="{00000000-0005-0000-0000-000030100000}"/>
    <cellStyle name="Normal 100 5" xfId="4143" xr:uid="{00000000-0005-0000-0000-000031100000}"/>
    <cellStyle name="Normal 100 5 2" xfId="4144" xr:uid="{00000000-0005-0000-0000-000032100000}"/>
    <cellStyle name="Normal 100 5 2 2" xfId="4145" xr:uid="{00000000-0005-0000-0000-000033100000}"/>
    <cellStyle name="Normal 100 5 2 2 2" xfId="4146" xr:uid="{00000000-0005-0000-0000-000034100000}"/>
    <cellStyle name="Normal 100 5 2 2_JDEQryOAM" xfId="29102" xr:uid="{03398AE8-68A4-4D01-B16E-C2F10639E107}"/>
    <cellStyle name="Normal 100 5 2 3" xfId="4147" xr:uid="{00000000-0005-0000-0000-000035100000}"/>
    <cellStyle name="Normal 100 5 2 3 2" xfId="4148" xr:uid="{00000000-0005-0000-0000-000036100000}"/>
    <cellStyle name="Normal 100 5 2 3_JDEQryOAM" xfId="29103" xr:uid="{CF1D73A0-3E98-48CA-9A3B-92023E0E5E45}"/>
    <cellStyle name="Normal 100 5 2 4" xfId="4149" xr:uid="{00000000-0005-0000-0000-000037100000}"/>
    <cellStyle name="Normal 100 5 2_JDEQryOAM" xfId="29101" xr:uid="{34CFFC2A-FF20-4617-859A-E91DDB2E4D93}"/>
    <cellStyle name="Normal 100 5 3" xfId="4150" xr:uid="{00000000-0005-0000-0000-000038100000}"/>
    <cellStyle name="Normal 100 5 3 2" xfId="4151" xr:uid="{00000000-0005-0000-0000-000039100000}"/>
    <cellStyle name="Normal 100 5 3 2 2" xfId="4152" xr:uid="{00000000-0005-0000-0000-00003A100000}"/>
    <cellStyle name="Normal 100 5 3 2_JDEQryOAM" xfId="29105" xr:uid="{E7D00960-496B-464C-8814-6ED7655AA78A}"/>
    <cellStyle name="Normal 100 5 3 3" xfId="4153" xr:uid="{00000000-0005-0000-0000-00003B100000}"/>
    <cellStyle name="Normal 100 5 3 3 2" xfId="4154" xr:uid="{00000000-0005-0000-0000-00003C100000}"/>
    <cellStyle name="Normal 100 5 3 3_JDEQryOAM" xfId="29106" xr:uid="{D318E1A5-AFCA-43CD-AEF6-87AC7291646E}"/>
    <cellStyle name="Normal 100 5 3 4" xfId="4155" xr:uid="{00000000-0005-0000-0000-00003D100000}"/>
    <cellStyle name="Normal 100 5 3_JDEQryOAM" xfId="29104" xr:uid="{A668CA92-317D-4606-91A0-1ED93C6BC7EE}"/>
    <cellStyle name="Normal 100 5 4" xfId="4156" xr:uid="{00000000-0005-0000-0000-00003E100000}"/>
    <cellStyle name="Normal 100 5 5" xfId="4157" xr:uid="{00000000-0005-0000-0000-00003F100000}"/>
    <cellStyle name="Normal 100 5_2013 Hydro" xfId="4158" xr:uid="{00000000-0005-0000-0000-000040100000}"/>
    <cellStyle name="Normal 100 6" xfId="4159" xr:uid="{00000000-0005-0000-0000-000041100000}"/>
    <cellStyle name="Normal 100 6 2" xfId="4160" xr:uid="{00000000-0005-0000-0000-000042100000}"/>
    <cellStyle name="Normal 100 6 2 2" xfId="4161" xr:uid="{00000000-0005-0000-0000-000043100000}"/>
    <cellStyle name="Normal 100 6 2 2 2" xfId="4162" xr:uid="{00000000-0005-0000-0000-000044100000}"/>
    <cellStyle name="Normal 100 6 2 2_JDEQryOAM" xfId="29108" xr:uid="{D7F91D80-ECFF-46F2-BA23-5A541F057CF2}"/>
    <cellStyle name="Normal 100 6 2 3" xfId="4163" xr:uid="{00000000-0005-0000-0000-000045100000}"/>
    <cellStyle name="Normal 100 6 2 3 2" xfId="4164" xr:uid="{00000000-0005-0000-0000-000046100000}"/>
    <cellStyle name="Normal 100 6 2 3_JDEQryOAM" xfId="29109" xr:uid="{FCDD7D46-2909-4001-9F67-5C725D834B16}"/>
    <cellStyle name="Normal 100 6 2 4" xfId="4165" xr:uid="{00000000-0005-0000-0000-000047100000}"/>
    <cellStyle name="Normal 100 6 2_JDEQryOAM" xfId="29107" xr:uid="{2781CB90-C33F-421C-997C-ED778C46BD4F}"/>
    <cellStyle name="Normal 100 6 3" xfId="4166" xr:uid="{00000000-0005-0000-0000-000048100000}"/>
    <cellStyle name="Normal 100 6 3 2" xfId="4167" xr:uid="{00000000-0005-0000-0000-000049100000}"/>
    <cellStyle name="Normal 100 6 3 2 2" xfId="4168" xr:uid="{00000000-0005-0000-0000-00004A100000}"/>
    <cellStyle name="Normal 100 6 3 2_JDEQryOAM" xfId="29111" xr:uid="{760A9F84-4AF8-4027-B4BB-F9505125281C}"/>
    <cellStyle name="Normal 100 6 3 3" xfId="4169" xr:uid="{00000000-0005-0000-0000-00004B100000}"/>
    <cellStyle name="Normal 100 6 3 3 2" xfId="4170" xr:uid="{00000000-0005-0000-0000-00004C100000}"/>
    <cellStyle name="Normal 100 6 3 3_JDEQryOAM" xfId="29112" xr:uid="{DA771902-41CE-4819-BC43-E5BAE791D26A}"/>
    <cellStyle name="Normal 100 6 3 4" xfId="4171" xr:uid="{00000000-0005-0000-0000-00004D100000}"/>
    <cellStyle name="Normal 100 6 3_JDEQryOAM" xfId="29110" xr:uid="{17970312-74D3-4A77-8552-D43E00E28C66}"/>
    <cellStyle name="Normal 100 6 4" xfId="4172" xr:uid="{00000000-0005-0000-0000-00004E100000}"/>
    <cellStyle name="Normal 100 6 4 2" xfId="4173" xr:uid="{00000000-0005-0000-0000-00004F100000}"/>
    <cellStyle name="Normal 100 6 4_JDEQryOAM" xfId="29113" xr:uid="{613D82A9-7E0A-468D-A10D-48F428EFB467}"/>
    <cellStyle name="Normal 100 6 5" xfId="4174" xr:uid="{00000000-0005-0000-0000-000050100000}"/>
    <cellStyle name="Normal 100 6 5 2" xfId="4175" xr:uid="{00000000-0005-0000-0000-000051100000}"/>
    <cellStyle name="Normal 100 6 5_JDEQryOAM" xfId="29114" xr:uid="{F5CF9DAB-26D4-42CB-9B40-EBDCC0C69513}"/>
    <cellStyle name="Normal 100 6 6" xfId="4176" xr:uid="{00000000-0005-0000-0000-000052100000}"/>
    <cellStyle name="Normal 100 6_A1.2 Sinking Fund Rec" xfId="4177" xr:uid="{00000000-0005-0000-0000-000053100000}"/>
    <cellStyle name="Normal 100 7" xfId="4178" xr:uid="{00000000-0005-0000-0000-000054100000}"/>
    <cellStyle name="Normal 100 7 2" xfId="4179" xr:uid="{00000000-0005-0000-0000-000055100000}"/>
    <cellStyle name="Normal 100 7 2 2" xfId="4180" xr:uid="{00000000-0005-0000-0000-000056100000}"/>
    <cellStyle name="Normal 100 7 2_JDEQryOAM" xfId="29116" xr:uid="{21D8A86E-16D0-4381-8798-C27BA01FD670}"/>
    <cellStyle name="Normal 100 7 3" xfId="4181" xr:uid="{00000000-0005-0000-0000-000057100000}"/>
    <cellStyle name="Normal 100 7 3 2" xfId="4182" xr:uid="{00000000-0005-0000-0000-000058100000}"/>
    <cellStyle name="Normal 100 7 3_JDEQryOAM" xfId="29117" xr:uid="{747F4980-9466-47AF-9E46-665B01B35972}"/>
    <cellStyle name="Normal 100 7 4" xfId="4183" xr:uid="{00000000-0005-0000-0000-000059100000}"/>
    <cellStyle name="Normal 100 7_JDEQryOAM" xfId="29115" xr:uid="{6C58B9EA-A554-4DA2-AE75-0F27DB51375C}"/>
    <cellStyle name="Normal 100 8" xfId="4184" xr:uid="{00000000-0005-0000-0000-00005A100000}"/>
    <cellStyle name="Normal 100 8 2" xfId="4185" xr:uid="{00000000-0005-0000-0000-00005B100000}"/>
    <cellStyle name="Normal 100 8 2 2" xfId="4186" xr:uid="{00000000-0005-0000-0000-00005C100000}"/>
    <cellStyle name="Normal 100 8 2_JDEQryOAM" xfId="29119" xr:uid="{36842D7B-EE9F-4E0E-A24A-997BA5CC6040}"/>
    <cellStyle name="Normal 100 8 3" xfId="4187" xr:uid="{00000000-0005-0000-0000-00005D100000}"/>
    <cellStyle name="Normal 100 8 3 2" xfId="4188" xr:uid="{00000000-0005-0000-0000-00005E100000}"/>
    <cellStyle name="Normal 100 8 3_JDEQryOAM" xfId="29120" xr:uid="{DF0CBDC0-5672-4D46-A97E-BCE2032DE6C0}"/>
    <cellStyle name="Normal 100 8 4" xfId="4189" xr:uid="{00000000-0005-0000-0000-00005F100000}"/>
    <cellStyle name="Normal 100 8_JDEQryOAM" xfId="29118" xr:uid="{B915783D-BDF7-48FC-B0AE-39B0E7955D6B}"/>
    <cellStyle name="Normal 100 9" xfId="4190" xr:uid="{00000000-0005-0000-0000-000060100000}"/>
    <cellStyle name="Normal 100 9 2" xfId="4191" xr:uid="{00000000-0005-0000-0000-000061100000}"/>
    <cellStyle name="Normal 100 9_JDEQryOAM" xfId="29121" xr:uid="{4AA0D39A-2AA5-4230-B096-6CF260C96774}"/>
    <cellStyle name="Normal 100_10. FR-NAL10" xfId="4192" xr:uid="{00000000-0005-0000-0000-000062100000}"/>
    <cellStyle name="Normal 101" xfId="4193" xr:uid="{00000000-0005-0000-0000-000063100000}"/>
    <cellStyle name="Normal 101 2" xfId="4194" xr:uid="{00000000-0005-0000-0000-000064100000}"/>
    <cellStyle name="Normal 101 2 2" xfId="4195" xr:uid="{00000000-0005-0000-0000-000065100000}"/>
    <cellStyle name="Normal 101 2 2 2" xfId="4196" xr:uid="{00000000-0005-0000-0000-000066100000}"/>
    <cellStyle name="Normal 101 2 2 2 2" xfId="4197" xr:uid="{00000000-0005-0000-0000-000067100000}"/>
    <cellStyle name="Normal 101 2 2 2_JDEQryOAM" xfId="29123" xr:uid="{449CC2C5-5734-42A6-911B-625F0FAC4F95}"/>
    <cellStyle name="Normal 101 2 2 3" xfId="4198" xr:uid="{00000000-0005-0000-0000-000068100000}"/>
    <cellStyle name="Normal 101 2 2 3 2" xfId="4199" xr:uid="{00000000-0005-0000-0000-000069100000}"/>
    <cellStyle name="Normal 101 2 2 3_JDEQryOAM" xfId="29124" xr:uid="{9752C0A9-458B-494A-9A2F-8F89DCC6FFDE}"/>
    <cellStyle name="Normal 101 2 2 4" xfId="4200" xr:uid="{00000000-0005-0000-0000-00006A100000}"/>
    <cellStyle name="Normal 101 2 2_JDEQryOAM" xfId="29122" xr:uid="{2DE57319-4CCA-4D08-8377-8EC8978F49D5}"/>
    <cellStyle name="Normal 101 2 3" xfId="4201" xr:uid="{00000000-0005-0000-0000-00006C100000}"/>
    <cellStyle name="Normal 101 2 3 2" xfId="4202" xr:uid="{00000000-0005-0000-0000-00006D100000}"/>
    <cellStyle name="Normal 101 2 3 2 2" xfId="4203" xr:uid="{00000000-0005-0000-0000-00006E100000}"/>
    <cellStyle name="Normal 101 2 3 2_JDEQryOAM" xfId="29126" xr:uid="{0F55F851-F86A-4A19-9DF5-9B644569DA37}"/>
    <cellStyle name="Normal 101 2 3 3" xfId="4204" xr:uid="{00000000-0005-0000-0000-00006F100000}"/>
    <cellStyle name="Normal 101 2 3 3 2" xfId="4205" xr:uid="{00000000-0005-0000-0000-000070100000}"/>
    <cellStyle name="Normal 101 2 3 3_JDEQryOAM" xfId="29127" xr:uid="{C4E13262-090E-4A95-94D9-81A50563D371}"/>
    <cellStyle name="Normal 101 2 3 4" xfId="4206" xr:uid="{00000000-0005-0000-0000-000071100000}"/>
    <cellStyle name="Normal 101 2 3_JDEQryOAM" xfId="29125" xr:uid="{CF996E92-1571-4E49-92B1-0D86F1D4874B}"/>
    <cellStyle name="Normal 101 2 4" xfId="4207" xr:uid="{00000000-0005-0000-0000-000072100000}"/>
    <cellStyle name="Normal 101 2 5" xfId="4208" xr:uid="{00000000-0005-0000-0000-000073100000}"/>
    <cellStyle name="Normal 101 2_(1a) Income Statement YTD" xfId="4209" xr:uid="{00000000-0005-0000-0000-000074100000}"/>
    <cellStyle name="Normal 101 3" xfId="4210" xr:uid="{00000000-0005-0000-0000-000075100000}"/>
    <cellStyle name="Normal 101 3 2" xfId="4211" xr:uid="{00000000-0005-0000-0000-000076100000}"/>
    <cellStyle name="Normal 101 3 2 2" xfId="4212" xr:uid="{00000000-0005-0000-0000-000077100000}"/>
    <cellStyle name="Normal 101 3 2 2 2" xfId="4213" xr:uid="{00000000-0005-0000-0000-000078100000}"/>
    <cellStyle name="Normal 101 3 2 2_JDEQryOAM" xfId="29129" xr:uid="{4A39DCED-0718-410D-9B30-114C32DFA8E9}"/>
    <cellStyle name="Normal 101 3 2 3" xfId="4214" xr:uid="{00000000-0005-0000-0000-000079100000}"/>
    <cellStyle name="Normal 101 3 2 3 2" xfId="4215" xr:uid="{00000000-0005-0000-0000-00007A100000}"/>
    <cellStyle name="Normal 101 3 2 3_JDEQryOAM" xfId="29130" xr:uid="{E0A32EF4-3D48-4BE5-9FDC-11065F9A6080}"/>
    <cellStyle name="Normal 101 3 2 4" xfId="4216" xr:uid="{00000000-0005-0000-0000-00007B100000}"/>
    <cellStyle name="Normal 101 3 2_JDEQryOAM" xfId="29128" xr:uid="{087E373D-A819-453D-AAEA-559721299753}"/>
    <cellStyle name="Normal 101 3 3" xfId="4217" xr:uid="{00000000-0005-0000-0000-00007C100000}"/>
    <cellStyle name="Normal 101 3 3 2" xfId="4218" xr:uid="{00000000-0005-0000-0000-00007D100000}"/>
    <cellStyle name="Normal 101 3 3 2 2" xfId="4219" xr:uid="{00000000-0005-0000-0000-00007E100000}"/>
    <cellStyle name="Normal 101 3 3 2_JDEQryOAM" xfId="29132" xr:uid="{32B70D0E-344E-4EEB-A441-7D3DC49A7543}"/>
    <cellStyle name="Normal 101 3 3 3" xfId="4220" xr:uid="{00000000-0005-0000-0000-00007F100000}"/>
    <cellStyle name="Normal 101 3 3 3 2" xfId="4221" xr:uid="{00000000-0005-0000-0000-000080100000}"/>
    <cellStyle name="Normal 101 3 3 3_JDEQryOAM" xfId="29133" xr:uid="{E1EDF36C-6AEF-4F8B-98C1-C1F1C9693EA1}"/>
    <cellStyle name="Normal 101 3 3 4" xfId="4222" xr:uid="{00000000-0005-0000-0000-000081100000}"/>
    <cellStyle name="Normal 101 3 3_JDEQryOAM" xfId="29131" xr:uid="{1DBD5EC0-C568-4E3D-AECD-3773C7C70069}"/>
    <cellStyle name="Normal 101 3 4" xfId="4223" xr:uid="{00000000-0005-0000-0000-000082100000}"/>
    <cellStyle name="Normal 101 3 5" xfId="4224" xr:uid="{00000000-0005-0000-0000-000083100000}"/>
    <cellStyle name="Normal 101 3_(1a) Income Statement YTD" xfId="4225" xr:uid="{00000000-0005-0000-0000-000084100000}"/>
    <cellStyle name="Normal 101 4" xfId="4226" xr:uid="{00000000-0005-0000-0000-000085100000}"/>
    <cellStyle name="Normal 101 4 2" xfId="4227" xr:uid="{00000000-0005-0000-0000-000086100000}"/>
    <cellStyle name="Normal 101 4 2 2" xfId="4228" xr:uid="{00000000-0005-0000-0000-000087100000}"/>
    <cellStyle name="Normal 101 4 2 2 2" xfId="4229" xr:uid="{00000000-0005-0000-0000-000088100000}"/>
    <cellStyle name="Normal 101 4 2 2_JDEQryOAM" xfId="29135" xr:uid="{EEEB0207-4D5B-4ABF-BEDB-CC103E29121A}"/>
    <cellStyle name="Normal 101 4 2 3" xfId="4230" xr:uid="{00000000-0005-0000-0000-000089100000}"/>
    <cellStyle name="Normal 101 4 2 3 2" xfId="4231" xr:uid="{00000000-0005-0000-0000-00008A100000}"/>
    <cellStyle name="Normal 101 4 2 3_JDEQryOAM" xfId="29136" xr:uid="{4575225E-AB9D-496B-AE12-01E9C2F269B0}"/>
    <cellStyle name="Normal 101 4 2 4" xfId="4232" xr:uid="{00000000-0005-0000-0000-00008B100000}"/>
    <cellStyle name="Normal 101 4 2_JDEQryOAM" xfId="29134" xr:uid="{AC835EA8-C3BA-49DA-B7C7-820E6EDDAC3B}"/>
    <cellStyle name="Normal 101 4 3" xfId="4233" xr:uid="{00000000-0005-0000-0000-00008C100000}"/>
    <cellStyle name="Normal 101 4 3 2" xfId="4234" xr:uid="{00000000-0005-0000-0000-00008D100000}"/>
    <cellStyle name="Normal 101 4 3 2 2" xfId="4235" xr:uid="{00000000-0005-0000-0000-00008E100000}"/>
    <cellStyle name="Normal 101 4 3 2_JDEQryOAM" xfId="29138" xr:uid="{D6FE71A8-A99A-4997-BD03-E879D09B77D5}"/>
    <cellStyle name="Normal 101 4 3 3" xfId="4236" xr:uid="{00000000-0005-0000-0000-00008F100000}"/>
    <cellStyle name="Normal 101 4 3 3 2" xfId="4237" xr:uid="{00000000-0005-0000-0000-000090100000}"/>
    <cellStyle name="Normal 101 4 3 3_JDEQryOAM" xfId="29139" xr:uid="{75DE193A-1A8B-4571-AD3B-2D33A7263DDA}"/>
    <cellStyle name="Normal 101 4 3 4" xfId="4238" xr:uid="{00000000-0005-0000-0000-000091100000}"/>
    <cellStyle name="Normal 101 4 3_JDEQryOAM" xfId="29137" xr:uid="{6FDB5092-3548-4B79-BCF6-4AF112369985}"/>
    <cellStyle name="Normal 101 4 4" xfId="4239" xr:uid="{00000000-0005-0000-0000-000092100000}"/>
    <cellStyle name="Normal 101 4 4 2" xfId="4240" xr:uid="{00000000-0005-0000-0000-000093100000}"/>
    <cellStyle name="Normal 101 4 4_JDEQryOAM" xfId="29140" xr:uid="{3D28F65B-7766-4A0E-B605-DA127FDE2F9B}"/>
    <cellStyle name="Normal 101 4 5" xfId="4241" xr:uid="{00000000-0005-0000-0000-000094100000}"/>
    <cellStyle name="Normal 101 4 5 2" xfId="4242" xr:uid="{00000000-0005-0000-0000-000095100000}"/>
    <cellStyle name="Normal 101 4 5_JDEQryOAM" xfId="29141" xr:uid="{D57714B1-F0E9-4752-985E-583EA9D7BF9D}"/>
    <cellStyle name="Normal 101 4 6" xfId="4243" xr:uid="{00000000-0005-0000-0000-000096100000}"/>
    <cellStyle name="Normal 101 4_2013 Hydro" xfId="4244" xr:uid="{00000000-0005-0000-0000-000097100000}"/>
    <cellStyle name="Normal 101 5" xfId="4245" xr:uid="{00000000-0005-0000-0000-000098100000}"/>
    <cellStyle name="Normal 101 5 2" xfId="4246" xr:uid="{00000000-0005-0000-0000-000099100000}"/>
    <cellStyle name="Normal 101 5 2 2" xfId="4247" xr:uid="{00000000-0005-0000-0000-00009A100000}"/>
    <cellStyle name="Normal 101 5 2 2 2" xfId="4248" xr:uid="{00000000-0005-0000-0000-00009B100000}"/>
    <cellStyle name="Normal 101 5 2 2_JDEQryOAM" xfId="29143" xr:uid="{EB261994-E6EF-45FA-A929-04D1A6224FB0}"/>
    <cellStyle name="Normal 101 5 2 3" xfId="4249" xr:uid="{00000000-0005-0000-0000-00009C100000}"/>
    <cellStyle name="Normal 101 5 2 3 2" xfId="4250" xr:uid="{00000000-0005-0000-0000-00009D100000}"/>
    <cellStyle name="Normal 101 5 2 3_JDEQryOAM" xfId="29144" xr:uid="{42F53A4F-C07A-4877-9B01-A881852A2AD9}"/>
    <cellStyle name="Normal 101 5 2 4" xfId="4251" xr:uid="{00000000-0005-0000-0000-00009E100000}"/>
    <cellStyle name="Normal 101 5 2_JDEQryOAM" xfId="29142" xr:uid="{B6A6E832-3084-4CFF-A309-150E1C487C0A}"/>
    <cellStyle name="Normal 101 5 3" xfId="4252" xr:uid="{00000000-0005-0000-0000-00009F100000}"/>
    <cellStyle name="Normal 101 5 3 2" xfId="4253" xr:uid="{00000000-0005-0000-0000-0000A0100000}"/>
    <cellStyle name="Normal 101 5 3 2 2" xfId="4254" xr:uid="{00000000-0005-0000-0000-0000A1100000}"/>
    <cellStyle name="Normal 101 5 3 2_JDEQryOAM" xfId="29146" xr:uid="{4C3BD6F9-1807-4653-B33B-6267CF53442C}"/>
    <cellStyle name="Normal 101 5 3 3" xfId="4255" xr:uid="{00000000-0005-0000-0000-0000A2100000}"/>
    <cellStyle name="Normal 101 5 3 3 2" xfId="4256" xr:uid="{00000000-0005-0000-0000-0000A3100000}"/>
    <cellStyle name="Normal 101 5 3 3_JDEQryOAM" xfId="29147" xr:uid="{8FE89EF5-E680-442B-BA01-B5E93C3C0030}"/>
    <cellStyle name="Normal 101 5 3 4" xfId="4257" xr:uid="{00000000-0005-0000-0000-0000A4100000}"/>
    <cellStyle name="Normal 101 5 3_JDEQryOAM" xfId="29145" xr:uid="{BDEAAB23-0C88-4EE1-9F89-CC651BBE083C}"/>
    <cellStyle name="Normal 101 5 4" xfId="4258" xr:uid="{00000000-0005-0000-0000-0000A5100000}"/>
    <cellStyle name="Normal 101 5 4 2" xfId="4259" xr:uid="{00000000-0005-0000-0000-0000A6100000}"/>
    <cellStyle name="Normal 101 5 4_JDEQryOAM" xfId="29148" xr:uid="{530F2212-5339-4630-A05F-B1F7D06EEA6C}"/>
    <cellStyle name="Normal 101 5 5" xfId="4260" xr:uid="{00000000-0005-0000-0000-0000A7100000}"/>
    <cellStyle name="Normal 101 5 5 2" xfId="4261" xr:uid="{00000000-0005-0000-0000-0000A8100000}"/>
    <cellStyle name="Normal 101 5 5_JDEQryOAM" xfId="29149" xr:uid="{8AA80CB9-FB65-47F1-B40C-A51E463F439A}"/>
    <cellStyle name="Normal 101 5 6" xfId="4262" xr:uid="{00000000-0005-0000-0000-0000A9100000}"/>
    <cellStyle name="Normal 101 5_2013 Hydro" xfId="4263" xr:uid="{00000000-0005-0000-0000-0000AA100000}"/>
    <cellStyle name="Normal 101 6" xfId="4264" xr:uid="{00000000-0005-0000-0000-0000AB100000}"/>
    <cellStyle name="Normal 101 7" xfId="4265" xr:uid="{00000000-0005-0000-0000-0000AC100000}"/>
    <cellStyle name="Normal 101_(1a) Income Statement YTD" xfId="4266" xr:uid="{00000000-0005-0000-0000-0000AD100000}"/>
    <cellStyle name="Normal 102" xfId="4267" xr:uid="{00000000-0005-0000-0000-0000AE100000}"/>
    <cellStyle name="Normal 102 2" xfId="4268" xr:uid="{00000000-0005-0000-0000-0000AF100000}"/>
    <cellStyle name="Normal 102 2 2" xfId="4269" xr:uid="{00000000-0005-0000-0000-0000B0100000}"/>
    <cellStyle name="Normal 102 2 2 2" xfId="4270" xr:uid="{00000000-0005-0000-0000-0000B1100000}"/>
    <cellStyle name="Normal 102 2 2 2 2" xfId="4271" xr:uid="{00000000-0005-0000-0000-0000B2100000}"/>
    <cellStyle name="Normal 102 2 2 2 2 2" xfId="4272" xr:uid="{00000000-0005-0000-0000-0000B3100000}"/>
    <cellStyle name="Normal 102 2 2 2 2_JDEQryOAM" xfId="29151" xr:uid="{BFE70A51-70B4-4183-9CDE-9D6A10507531}"/>
    <cellStyle name="Normal 102 2 2 2 3" xfId="4273" xr:uid="{00000000-0005-0000-0000-0000B4100000}"/>
    <cellStyle name="Normal 102 2 2 2 3 2" xfId="4274" xr:uid="{00000000-0005-0000-0000-0000B5100000}"/>
    <cellStyle name="Normal 102 2 2 2 3_JDEQryOAM" xfId="29152" xr:uid="{DC842BE7-9690-45E8-A85B-3BBF6D849B19}"/>
    <cellStyle name="Normal 102 2 2 2 4" xfId="4275" xr:uid="{00000000-0005-0000-0000-0000B6100000}"/>
    <cellStyle name="Normal 102 2 2 2_JDEQryOAM" xfId="29150" xr:uid="{B4BBC740-2D36-4759-879F-145FDBD6EA06}"/>
    <cellStyle name="Normal 102 2 2 3" xfId="4276" xr:uid="{00000000-0005-0000-0000-0000B7100000}"/>
    <cellStyle name="Normal 102 2 2 4" xfId="4277" xr:uid="{00000000-0005-0000-0000-0000B8100000}"/>
    <cellStyle name="Normal 102 2 2_(1a) Quarterly" xfId="4278" xr:uid="{00000000-0005-0000-0000-0000B9100000}"/>
    <cellStyle name="Normal 102 2 3" xfId="4279" xr:uid="{00000000-0005-0000-0000-0000BA100000}"/>
    <cellStyle name="Normal 102 2 3 2" xfId="4280" xr:uid="{00000000-0005-0000-0000-0000BB100000}"/>
    <cellStyle name="Normal 102 2 3 2 2" xfId="4281" xr:uid="{00000000-0005-0000-0000-0000BC100000}"/>
    <cellStyle name="Normal 102 2 3 2_JDEQryOAM" xfId="29154" xr:uid="{FA650ECF-DE27-481C-A9C8-A138B8EF707D}"/>
    <cellStyle name="Normal 102 2 3 3" xfId="4282" xr:uid="{00000000-0005-0000-0000-0000BD100000}"/>
    <cellStyle name="Normal 102 2 3 3 2" xfId="4283" xr:uid="{00000000-0005-0000-0000-0000BE100000}"/>
    <cellStyle name="Normal 102 2 3 3_JDEQryOAM" xfId="29155" xr:uid="{3C161D31-DEE1-4496-BAB3-9FFD4FF9644D}"/>
    <cellStyle name="Normal 102 2 3 4" xfId="4284" xr:uid="{00000000-0005-0000-0000-0000BF100000}"/>
    <cellStyle name="Normal 102 2 3_JDEQryOAM" xfId="29153" xr:uid="{9AD9A5AB-2D1B-4985-8D71-13426FE5A38D}"/>
    <cellStyle name="Normal 102 2 4" xfId="4285" xr:uid="{00000000-0005-0000-0000-0000C1100000}"/>
    <cellStyle name="Normal 102 2 5" xfId="4286" xr:uid="{00000000-0005-0000-0000-0000C2100000}"/>
    <cellStyle name="Normal 102 2_(1a) Income Statement YTD" xfId="4287" xr:uid="{00000000-0005-0000-0000-0000C3100000}"/>
    <cellStyle name="Normal 102 3" xfId="4288" xr:uid="{00000000-0005-0000-0000-0000C4100000}"/>
    <cellStyle name="Normal 102 3 2" xfId="4289" xr:uid="{00000000-0005-0000-0000-0000C5100000}"/>
    <cellStyle name="Normal 102 3 2 2" xfId="4290" xr:uid="{00000000-0005-0000-0000-0000C6100000}"/>
    <cellStyle name="Normal 102 3 2 2 2" xfId="4291" xr:uid="{00000000-0005-0000-0000-0000C7100000}"/>
    <cellStyle name="Normal 102 3 2 2_JDEQryOAM" xfId="29157" xr:uid="{173E7E91-072A-427F-A3FF-BBEDF871C4E2}"/>
    <cellStyle name="Normal 102 3 2 3" xfId="4292" xr:uid="{00000000-0005-0000-0000-0000C8100000}"/>
    <cellStyle name="Normal 102 3 2 3 2" xfId="4293" xr:uid="{00000000-0005-0000-0000-0000C9100000}"/>
    <cellStyle name="Normal 102 3 2 3_JDEQryOAM" xfId="29158" xr:uid="{5F6AADDC-16DA-41AC-98C4-4EB798CFA961}"/>
    <cellStyle name="Normal 102 3 2 4" xfId="4294" xr:uid="{00000000-0005-0000-0000-0000CA100000}"/>
    <cellStyle name="Normal 102 3 2_JDEQryOAM" xfId="29156" xr:uid="{7615175C-7677-4194-87FA-A42957027F77}"/>
    <cellStyle name="Normal 102 3 3" xfId="4295" xr:uid="{00000000-0005-0000-0000-0000CB100000}"/>
    <cellStyle name="Normal 102 3 3 2" xfId="4296" xr:uid="{00000000-0005-0000-0000-0000CC100000}"/>
    <cellStyle name="Normal 102 3 3 2 2" xfId="4297" xr:uid="{00000000-0005-0000-0000-0000CD100000}"/>
    <cellStyle name="Normal 102 3 3 2_JDEQryOAM" xfId="29160" xr:uid="{791CFC76-CBEF-40DC-B74B-BF5DDE068E82}"/>
    <cellStyle name="Normal 102 3 3 3" xfId="4298" xr:uid="{00000000-0005-0000-0000-0000CE100000}"/>
    <cellStyle name="Normal 102 3 3 3 2" xfId="4299" xr:uid="{00000000-0005-0000-0000-0000CF100000}"/>
    <cellStyle name="Normal 102 3 3 3_JDEQryOAM" xfId="29161" xr:uid="{BDDDE8F6-1561-42E6-B7B9-18CE71D54E2D}"/>
    <cellStyle name="Normal 102 3 3 4" xfId="4300" xr:uid="{00000000-0005-0000-0000-0000D0100000}"/>
    <cellStyle name="Normal 102 3 3_JDEQryOAM" xfId="29159" xr:uid="{003FFF43-A656-4E5D-8191-AF0EA58E0F54}"/>
    <cellStyle name="Normal 102 3 4" xfId="4301" xr:uid="{00000000-0005-0000-0000-0000D1100000}"/>
    <cellStyle name="Normal 102 3 5" xfId="4302" xr:uid="{00000000-0005-0000-0000-0000D2100000}"/>
    <cellStyle name="Normal 102 3_(1a) Income Statement YTD" xfId="4303" xr:uid="{00000000-0005-0000-0000-0000D3100000}"/>
    <cellStyle name="Normal 102 4" xfId="4304" xr:uid="{00000000-0005-0000-0000-0000D4100000}"/>
    <cellStyle name="Normal 102 4 2" xfId="4305" xr:uid="{00000000-0005-0000-0000-0000D5100000}"/>
    <cellStyle name="Normal 102 4 2 2" xfId="4306" xr:uid="{00000000-0005-0000-0000-0000D6100000}"/>
    <cellStyle name="Normal 102 4 2 2 2" xfId="4307" xr:uid="{00000000-0005-0000-0000-0000D7100000}"/>
    <cellStyle name="Normal 102 4 2 2_JDEQryOAM" xfId="29163" xr:uid="{FD62985F-748A-4246-B828-C0FB3D5AD2F8}"/>
    <cellStyle name="Normal 102 4 2 3" xfId="4308" xr:uid="{00000000-0005-0000-0000-0000D8100000}"/>
    <cellStyle name="Normal 102 4 2 3 2" xfId="4309" xr:uid="{00000000-0005-0000-0000-0000D9100000}"/>
    <cellStyle name="Normal 102 4 2 3_JDEQryOAM" xfId="29164" xr:uid="{B89C1E1B-FF54-47DE-8315-1FE6394CF058}"/>
    <cellStyle name="Normal 102 4 2 4" xfId="4310" xr:uid="{00000000-0005-0000-0000-0000DA100000}"/>
    <cellStyle name="Normal 102 4 2_JDEQryOAM" xfId="29162" xr:uid="{1EF1916C-1DE5-4898-B9E4-FD31DA85D999}"/>
    <cellStyle name="Normal 102 4 3" xfId="4311" xr:uid="{00000000-0005-0000-0000-0000DB100000}"/>
    <cellStyle name="Normal 102 4 3 2" xfId="4312" xr:uid="{00000000-0005-0000-0000-0000DC100000}"/>
    <cellStyle name="Normal 102 4 3 2 2" xfId="4313" xr:uid="{00000000-0005-0000-0000-0000DD100000}"/>
    <cellStyle name="Normal 102 4 3 2_JDEQryOAM" xfId="29166" xr:uid="{CDBACEFF-03B4-483B-B1F0-F35DFB071BD4}"/>
    <cellStyle name="Normal 102 4 3 3" xfId="4314" xr:uid="{00000000-0005-0000-0000-0000DE100000}"/>
    <cellStyle name="Normal 102 4 3 3 2" xfId="4315" xr:uid="{00000000-0005-0000-0000-0000DF100000}"/>
    <cellStyle name="Normal 102 4 3 3_JDEQryOAM" xfId="29167" xr:uid="{7FDB81B7-76F4-418E-BE5D-7D7A94F24848}"/>
    <cellStyle name="Normal 102 4 3 4" xfId="4316" xr:uid="{00000000-0005-0000-0000-0000E0100000}"/>
    <cellStyle name="Normal 102 4 3_JDEQryOAM" xfId="29165" xr:uid="{132FFAC4-8D94-43C2-9E5E-CF1584C232BE}"/>
    <cellStyle name="Normal 102 4 4" xfId="4317" xr:uid="{00000000-0005-0000-0000-0000E1100000}"/>
    <cellStyle name="Normal 102 4 4 2" xfId="4318" xr:uid="{00000000-0005-0000-0000-0000E2100000}"/>
    <cellStyle name="Normal 102 4 4_JDEQryOAM" xfId="29168" xr:uid="{1B67400C-6650-4F30-8D5B-D3A8792CFF05}"/>
    <cellStyle name="Normal 102 4 5" xfId="4319" xr:uid="{00000000-0005-0000-0000-0000E3100000}"/>
    <cellStyle name="Normal 102 4 5 2" xfId="4320" xr:uid="{00000000-0005-0000-0000-0000E4100000}"/>
    <cellStyle name="Normal 102 4 5_JDEQryOAM" xfId="29169" xr:uid="{CC7A6226-3632-48A8-90C1-EF34F9450A55}"/>
    <cellStyle name="Normal 102 4 6" xfId="4321" xr:uid="{00000000-0005-0000-0000-0000E5100000}"/>
    <cellStyle name="Normal 102 4_2013 Hydro" xfId="4322" xr:uid="{00000000-0005-0000-0000-0000E6100000}"/>
    <cellStyle name="Normal 102 5" xfId="4323" xr:uid="{00000000-0005-0000-0000-0000E7100000}"/>
    <cellStyle name="Normal 102 5 2" xfId="4324" xr:uid="{00000000-0005-0000-0000-0000E8100000}"/>
    <cellStyle name="Normal 102 5 2 2" xfId="4325" xr:uid="{00000000-0005-0000-0000-0000E9100000}"/>
    <cellStyle name="Normal 102 5 2 2 2" xfId="4326" xr:uid="{00000000-0005-0000-0000-0000EA100000}"/>
    <cellStyle name="Normal 102 5 2 2_JDEQryOAM" xfId="29171" xr:uid="{DDCB3228-2AD8-4929-8B59-8A70B2DE5D35}"/>
    <cellStyle name="Normal 102 5 2 3" xfId="4327" xr:uid="{00000000-0005-0000-0000-0000EB100000}"/>
    <cellStyle name="Normal 102 5 2 3 2" xfId="4328" xr:uid="{00000000-0005-0000-0000-0000EC100000}"/>
    <cellStyle name="Normal 102 5 2 3_JDEQryOAM" xfId="29172" xr:uid="{628B92CF-7C5C-4A74-9DE4-C0B5E282691B}"/>
    <cellStyle name="Normal 102 5 2 4" xfId="4329" xr:uid="{00000000-0005-0000-0000-0000ED100000}"/>
    <cellStyle name="Normal 102 5 2_JDEQryOAM" xfId="29170" xr:uid="{F93A7EBB-FA43-4BE0-976E-68E2F85A56D5}"/>
    <cellStyle name="Normal 102 5 3" xfId="4330" xr:uid="{00000000-0005-0000-0000-0000EE100000}"/>
    <cellStyle name="Normal 102 5 3 2" xfId="4331" xr:uid="{00000000-0005-0000-0000-0000EF100000}"/>
    <cellStyle name="Normal 102 5 3 2 2" xfId="4332" xr:uid="{00000000-0005-0000-0000-0000F0100000}"/>
    <cellStyle name="Normal 102 5 3 2_JDEQryOAM" xfId="29174" xr:uid="{1B5F2E17-B048-4B8A-B7B5-C184BADC49D7}"/>
    <cellStyle name="Normal 102 5 3 3" xfId="4333" xr:uid="{00000000-0005-0000-0000-0000F1100000}"/>
    <cellStyle name="Normal 102 5 3 3 2" xfId="4334" xr:uid="{00000000-0005-0000-0000-0000F2100000}"/>
    <cellStyle name="Normal 102 5 3 3_JDEQryOAM" xfId="29175" xr:uid="{231BC55D-0F4F-490E-8627-588F9CD7BF97}"/>
    <cellStyle name="Normal 102 5 3 4" xfId="4335" xr:uid="{00000000-0005-0000-0000-0000F3100000}"/>
    <cellStyle name="Normal 102 5 3_JDEQryOAM" xfId="29173" xr:uid="{C71024F3-001E-4271-9883-12650F49B8A9}"/>
    <cellStyle name="Normal 102 5 4" xfId="4336" xr:uid="{00000000-0005-0000-0000-0000F4100000}"/>
    <cellStyle name="Normal 102 5 4 2" xfId="4337" xr:uid="{00000000-0005-0000-0000-0000F5100000}"/>
    <cellStyle name="Normal 102 5 4_JDEQryOAM" xfId="29176" xr:uid="{C449CC00-B1EA-4741-BA18-1781335ABEFA}"/>
    <cellStyle name="Normal 102 5 5" xfId="4338" xr:uid="{00000000-0005-0000-0000-0000F6100000}"/>
    <cellStyle name="Normal 102 5 5 2" xfId="4339" xr:uid="{00000000-0005-0000-0000-0000F7100000}"/>
    <cellStyle name="Normal 102 5 5_JDEQryOAM" xfId="29177" xr:uid="{6908A332-9D8C-432C-9072-3D1A5A77A5E2}"/>
    <cellStyle name="Normal 102 5 6" xfId="4340" xr:uid="{00000000-0005-0000-0000-0000F8100000}"/>
    <cellStyle name="Normal 102 5_2013 Hydro" xfId="4341" xr:uid="{00000000-0005-0000-0000-0000F9100000}"/>
    <cellStyle name="Normal 102 6" xfId="4342" xr:uid="{00000000-0005-0000-0000-0000FA100000}"/>
    <cellStyle name="Normal 102 6 2" xfId="4343" xr:uid="{00000000-0005-0000-0000-0000FB100000}"/>
    <cellStyle name="Normal 102 6 2 2" xfId="4344" xr:uid="{00000000-0005-0000-0000-0000FC100000}"/>
    <cellStyle name="Normal 102 6 2_JDEQryOAM" xfId="29179" xr:uid="{D2E42651-44F1-4F2E-9E4B-70E12769D74C}"/>
    <cellStyle name="Normal 102 6 3" xfId="4345" xr:uid="{00000000-0005-0000-0000-0000FD100000}"/>
    <cellStyle name="Normal 102 6 3 2" xfId="4346" xr:uid="{00000000-0005-0000-0000-0000FE100000}"/>
    <cellStyle name="Normal 102 6 3_JDEQryOAM" xfId="29180" xr:uid="{AE0A21CC-3147-41A8-8E16-62834372187E}"/>
    <cellStyle name="Normal 102 6 4" xfId="4347" xr:uid="{00000000-0005-0000-0000-0000FF100000}"/>
    <cellStyle name="Normal 102 6_JDEQryOAM" xfId="29178" xr:uid="{D38A211F-DC00-49E1-A4D1-BAD81F207263}"/>
    <cellStyle name="Normal 102 7" xfId="4348" xr:uid="{00000000-0005-0000-0000-000000110000}"/>
    <cellStyle name="Normal 102 7 2" xfId="4349" xr:uid="{00000000-0005-0000-0000-000001110000}"/>
    <cellStyle name="Normal 102 7 2 2" xfId="4350" xr:uid="{00000000-0005-0000-0000-000002110000}"/>
    <cellStyle name="Normal 102 7 2_JDEQryOAM" xfId="29182" xr:uid="{D1463305-F1A9-46D6-BDF0-DF5B8DD02E0C}"/>
    <cellStyle name="Normal 102 7 3" xfId="4351" xr:uid="{00000000-0005-0000-0000-000003110000}"/>
    <cellStyle name="Normal 102 7 3 2" xfId="4352" xr:uid="{00000000-0005-0000-0000-000004110000}"/>
    <cellStyle name="Normal 102 7 3_JDEQryOAM" xfId="29183" xr:uid="{E53DA60E-2C74-4978-BDD5-3335147334B6}"/>
    <cellStyle name="Normal 102 7 4" xfId="4353" xr:uid="{00000000-0005-0000-0000-000005110000}"/>
    <cellStyle name="Normal 102 7_JDEQryOAM" xfId="29181" xr:uid="{40B2C5E8-1499-47F3-B974-A543E12767F1}"/>
    <cellStyle name="Normal 102 8" xfId="4354" xr:uid="{00000000-0005-0000-0000-000006110000}"/>
    <cellStyle name="Normal 102 8 2" xfId="4355" xr:uid="{00000000-0005-0000-0000-000007110000}"/>
    <cellStyle name="Normal 102 8 2 2" xfId="4356" xr:uid="{00000000-0005-0000-0000-000008110000}"/>
    <cellStyle name="Normal 102 8 2_JDEQryOAM" xfId="29184" xr:uid="{FFC60D73-D293-4851-B8F6-7B97CA742277}"/>
    <cellStyle name="Normal 102 8 3" xfId="4357" xr:uid="{00000000-0005-0000-0000-000009110000}"/>
    <cellStyle name="Normal 102 8 3 2" xfId="4358" xr:uid="{00000000-0005-0000-0000-00000A110000}"/>
    <cellStyle name="Normal 102 8 3_JDEQryOAM" xfId="29185" xr:uid="{CAB4AEB8-E1D8-49FA-8038-D04E856D72BB}"/>
    <cellStyle name="Normal 102 8 4" xfId="4359" xr:uid="{00000000-0005-0000-0000-00000B110000}"/>
    <cellStyle name="Normal 102 8_(2a) Energy Sales YTD" xfId="4360" xr:uid="{00000000-0005-0000-0000-00000C110000}"/>
    <cellStyle name="Normal 102 9" xfId="4361" xr:uid="{00000000-0005-0000-0000-00000D110000}"/>
    <cellStyle name="Normal 102_(1) Control" xfId="4362" xr:uid="{00000000-0005-0000-0000-00000E110000}"/>
    <cellStyle name="Normal 103" xfId="4363" xr:uid="{00000000-0005-0000-0000-00000F110000}"/>
    <cellStyle name="Normal 103 2" xfId="4364" xr:uid="{00000000-0005-0000-0000-000010110000}"/>
    <cellStyle name="Normal 103 2 2" xfId="4365" xr:uid="{00000000-0005-0000-0000-000011110000}"/>
    <cellStyle name="Normal 103 2 2 2" xfId="4366" xr:uid="{00000000-0005-0000-0000-000012110000}"/>
    <cellStyle name="Normal 103 2 2 2 2" xfId="4367" xr:uid="{00000000-0005-0000-0000-000013110000}"/>
    <cellStyle name="Normal 103 2 2 2_JDEQryOAM" xfId="29187" xr:uid="{D6BE4A39-862D-4CA3-B874-A9E9ECBF5716}"/>
    <cellStyle name="Normal 103 2 2 3" xfId="4368" xr:uid="{00000000-0005-0000-0000-000014110000}"/>
    <cellStyle name="Normal 103 2 2 3 2" xfId="4369" xr:uid="{00000000-0005-0000-0000-000015110000}"/>
    <cellStyle name="Normal 103 2 2 3_JDEQryOAM" xfId="29188" xr:uid="{AFCB3C54-624E-449D-8238-2DE04D8686E0}"/>
    <cellStyle name="Normal 103 2 2 4" xfId="4370" xr:uid="{00000000-0005-0000-0000-000016110000}"/>
    <cellStyle name="Normal 103 2 2_JDEQryOAM" xfId="29186" xr:uid="{4AA494E0-51AA-4FAF-BB6A-2C42CC248832}"/>
    <cellStyle name="Normal 103 2 3" xfId="4371" xr:uid="{00000000-0005-0000-0000-000018110000}"/>
    <cellStyle name="Normal 103 2 3 2" xfId="4372" xr:uid="{00000000-0005-0000-0000-000019110000}"/>
    <cellStyle name="Normal 103 2 3 2 2" xfId="4373" xr:uid="{00000000-0005-0000-0000-00001A110000}"/>
    <cellStyle name="Normal 103 2 3 2_JDEQryOAM" xfId="29190" xr:uid="{89729C9C-6C4F-44CD-BAD3-02D9D89387CB}"/>
    <cellStyle name="Normal 103 2 3 3" xfId="4374" xr:uid="{00000000-0005-0000-0000-00001B110000}"/>
    <cellStyle name="Normal 103 2 3 3 2" xfId="4375" xr:uid="{00000000-0005-0000-0000-00001C110000}"/>
    <cellStyle name="Normal 103 2 3 3_JDEQryOAM" xfId="29191" xr:uid="{AF7F3231-62C0-4C01-8CCC-B9E457E80710}"/>
    <cellStyle name="Normal 103 2 3 4" xfId="4376" xr:uid="{00000000-0005-0000-0000-00001D110000}"/>
    <cellStyle name="Normal 103 2 3_JDEQryOAM" xfId="29189" xr:uid="{E5EC3A7D-BA10-48E1-B456-4DAE0E3AC0E8}"/>
    <cellStyle name="Normal 103 2 4" xfId="4377" xr:uid="{00000000-0005-0000-0000-00001E110000}"/>
    <cellStyle name="Normal 103 2 5" xfId="4378" xr:uid="{00000000-0005-0000-0000-00001F110000}"/>
    <cellStyle name="Normal 103 2_(1a) Income Statement YTD" xfId="4379" xr:uid="{00000000-0005-0000-0000-000020110000}"/>
    <cellStyle name="Normal 103 3" xfId="4380" xr:uid="{00000000-0005-0000-0000-000021110000}"/>
    <cellStyle name="Normal 103 3 2" xfId="4381" xr:uid="{00000000-0005-0000-0000-000022110000}"/>
    <cellStyle name="Normal 103 3 2 2" xfId="4382" xr:uid="{00000000-0005-0000-0000-000023110000}"/>
    <cellStyle name="Normal 103 3 2 2 2" xfId="4383" xr:uid="{00000000-0005-0000-0000-000024110000}"/>
    <cellStyle name="Normal 103 3 2 2_JDEQryOAM" xfId="29193" xr:uid="{E7AF7673-63FC-43D2-9381-836836BA1970}"/>
    <cellStyle name="Normal 103 3 2 3" xfId="4384" xr:uid="{00000000-0005-0000-0000-000025110000}"/>
    <cellStyle name="Normal 103 3 2 3 2" xfId="4385" xr:uid="{00000000-0005-0000-0000-000026110000}"/>
    <cellStyle name="Normal 103 3 2 3_JDEQryOAM" xfId="29194" xr:uid="{72894892-4A76-4F71-8434-CAB159DD8D66}"/>
    <cellStyle name="Normal 103 3 2 4" xfId="4386" xr:uid="{00000000-0005-0000-0000-000027110000}"/>
    <cellStyle name="Normal 103 3 2_JDEQryOAM" xfId="29192" xr:uid="{BED68C71-E7AF-47AF-B329-98AAD7B4D736}"/>
    <cellStyle name="Normal 103 3 3" xfId="4387" xr:uid="{00000000-0005-0000-0000-000028110000}"/>
    <cellStyle name="Normal 103 3 3 2" xfId="4388" xr:uid="{00000000-0005-0000-0000-000029110000}"/>
    <cellStyle name="Normal 103 3 3 2 2" xfId="4389" xr:uid="{00000000-0005-0000-0000-00002A110000}"/>
    <cellStyle name="Normal 103 3 3 2_JDEQryOAM" xfId="29196" xr:uid="{AEC5E626-91B2-4BCB-AB1D-DEBBC8DB678A}"/>
    <cellStyle name="Normal 103 3 3 3" xfId="4390" xr:uid="{00000000-0005-0000-0000-00002B110000}"/>
    <cellStyle name="Normal 103 3 3 3 2" xfId="4391" xr:uid="{00000000-0005-0000-0000-00002C110000}"/>
    <cellStyle name="Normal 103 3 3 3_JDEQryOAM" xfId="29197" xr:uid="{8E142D3A-66D1-4ED6-ACD6-CB91179B3FA0}"/>
    <cellStyle name="Normal 103 3 3 4" xfId="4392" xr:uid="{00000000-0005-0000-0000-00002D110000}"/>
    <cellStyle name="Normal 103 3 3_JDEQryOAM" xfId="29195" xr:uid="{E4DE4F1C-4CD3-44B7-9D48-7C45C08D7B28}"/>
    <cellStyle name="Normal 103 3 4" xfId="4393" xr:uid="{00000000-0005-0000-0000-00002E110000}"/>
    <cellStyle name="Normal 103 3 4 2" xfId="4394" xr:uid="{00000000-0005-0000-0000-00002F110000}"/>
    <cellStyle name="Normal 103 3 4_JDEQryOAM" xfId="29198" xr:uid="{A4320CC3-3A46-4785-BE95-BC2E1875604B}"/>
    <cellStyle name="Normal 103 3 5" xfId="4395" xr:uid="{00000000-0005-0000-0000-000030110000}"/>
    <cellStyle name="Normal 103 3 5 2" xfId="4396" xr:uid="{00000000-0005-0000-0000-000031110000}"/>
    <cellStyle name="Normal 103 3 5_JDEQryOAM" xfId="29199" xr:uid="{46ACE3B2-153A-4D5E-875D-5FE9F8947B6A}"/>
    <cellStyle name="Normal 103 3 6" xfId="4397" xr:uid="{00000000-0005-0000-0000-000032110000}"/>
    <cellStyle name="Normal 103 3_2013 Hydro" xfId="4398" xr:uid="{00000000-0005-0000-0000-000033110000}"/>
    <cellStyle name="Normal 103 4" xfId="4399" xr:uid="{00000000-0005-0000-0000-000034110000}"/>
    <cellStyle name="Normal 103 4 2" xfId="4400" xr:uid="{00000000-0005-0000-0000-000035110000}"/>
    <cellStyle name="Normal 103 4 2 2" xfId="4401" xr:uid="{00000000-0005-0000-0000-000036110000}"/>
    <cellStyle name="Normal 103 4 2 2 2" xfId="4402" xr:uid="{00000000-0005-0000-0000-000037110000}"/>
    <cellStyle name="Normal 103 4 2 2_JDEQryOAM" xfId="29201" xr:uid="{E1AA890F-4CDC-42DC-8473-F9A61196DE5B}"/>
    <cellStyle name="Normal 103 4 2 3" xfId="4403" xr:uid="{00000000-0005-0000-0000-000038110000}"/>
    <cellStyle name="Normal 103 4 2 3 2" xfId="4404" xr:uid="{00000000-0005-0000-0000-000039110000}"/>
    <cellStyle name="Normal 103 4 2 3_JDEQryOAM" xfId="29202" xr:uid="{9E7DF2D6-249D-4657-AA58-7193B6390CDA}"/>
    <cellStyle name="Normal 103 4 2 4" xfId="4405" xr:uid="{00000000-0005-0000-0000-00003A110000}"/>
    <cellStyle name="Normal 103 4 2_JDEQryOAM" xfId="29200" xr:uid="{B5C7F84F-1331-4B6E-8F65-672E4086D58C}"/>
    <cellStyle name="Normal 103 4 3" xfId="4406" xr:uid="{00000000-0005-0000-0000-00003B110000}"/>
    <cellStyle name="Normal 103 4 3 2" xfId="4407" xr:uid="{00000000-0005-0000-0000-00003C110000}"/>
    <cellStyle name="Normal 103 4 3 2 2" xfId="4408" xr:uid="{00000000-0005-0000-0000-00003D110000}"/>
    <cellStyle name="Normal 103 4 3 2_JDEQryOAM" xfId="29204" xr:uid="{FEB8CF5C-CD5A-4B02-94F0-9B3437FA382D}"/>
    <cellStyle name="Normal 103 4 3 3" xfId="4409" xr:uid="{00000000-0005-0000-0000-00003E110000}"/>
    <cellStyle name="Normal 103 4 3 3 2" xfId="4410" xr:uid="{00000000-0005-0000-0000-00003F110000}"/>
    <cellStyle name="Normal 103 4 3 3_JDEQryOAM" xfId="29205" xr:uid="{D6B621C2-0757-4DB8-8ECD-E2B383DFBB7D}"/>
    <cellStyle name="Normal 103 4 3 4" xfId="4411" xr:uid="{00000000-0005-0000-0000-000040110000}"/>
    <cellStyle name="Normal 103 4 3_JDEQryOAM" xfId="29203" xr:uid="{E3BA587A-46A6-4095-9ED8-7EC6587BBBD7}"/>
    <cellStyle name="Normal 103 4 4" xfId="4412" xr:uid="{00000000-0005-0000-0000-000041110000}"/>
    <cellStyle name="Normal 103 4 4 2" xfId="4413" xr:uid="{00000000-0005-0000-0000-000042110000}"/>
    <cellStyle name="Normal 103 4 4_JDEQryOAM" xfId="29206" xr:uid="{0874ED24-9AB7-49A1-A9C9-73E2739C4233}"/>
    <cellStyle name="Normal 103 4 5" xfId="4414" xr:uid="{00000000-0005-0000-0000-000043110000}"/>
    <cellStyle name="Normal 103 4 5 2" xfId="4415" xr:uid="{00000000-0005-0000-0000-000044110000}"/>
    <cellStyle name="Normal 103 4 5_JDEQryOAM" xfId="29207" xr:uid="{0F9510A3-99A8-4F76-B327-86BFEB2CE7F9}"/>
    <cellStyle name="Normal 103 4 6" xfId="4416" xr:uid="{00000000-0005-0000-0000-000045110000}"/>
    <cellStyle name="Normal 103 4_2013 Hydro" xfId="4417" xr:uid="{00000000-0005-0000-0000-000046110000}"/>
    <cellStyle name="Normal 103 5" xfId="4418" xr:uid="{00000000-0005-0000-0000-000047110000}"/>
    <cellStyle name="Normal 103 5 2" xfId="4419" xr:uid="{00000000-0005-0000-0000-000048110000}"/>
    <cellStyle name="Normal 103 5 2 2" xfId="4420" xr:uid="{00000000-0005-0000-0000-000049110000}"/>
    <cellStyle name="Normal 103 5 2 2 2" xfId="4421" xr:uid="{00000000-0005-0000-0000-00004A110000}"/>
    <cellStyle name="Normal 103 5 2 2_JDEQryOAM" xfId="29209" xr:uid="{BCF6F9A1-732B-463A-B461-4E24D50B017A}"/>
    <cellStyle name="Normal 103 5 2 3" xfId="4422" xr:uid="{00000000-0005-0000-0000-00004B110000}"/>
    <cellStyle name="Normal 103 5 2 3 2" xfId="4423" xr:uid="{00000000-0005-0000-0000-00004C110000}"/>
    <cellStyle name="Normal 103 5 2 3_JDEQryOAM" xfId="29210" xr:uid="{E52E7748-BDDB-4C54-BBE3-AB1465FB1279}"/>
    <cellStyle name="Normal 103 5 2 4" xfId="4424" xr:uid="{00000000-0005-0000-0000-00004D110000}"/>
    <cellStyle name="Normal 103 5 2_JDEQryOAM" xfId="29208" xr:uid="{B07C9CCA-1FA1-46BC-A106-0DB2DB4DDBC7}"/>
    <cellStyle name="Normal 103 5 3" xfId="4425" xr:uid="{00000000-0005-0000-0000-00004E110000}"/>
    <cellStyle name="Normal 103 5 3 2" xfId="4426" xr:uid="{00000000-0005-0000-0000-00004F110000}"/>
    <cellStyle name="Normal 103 5 3 2 2" xfId="4427" xr:uid="{00000000-0005-0000-0000-000050110000}"/>
    <cellStyle name="Normal 103 5 3 2_JDEQryOAM" xfId="29212" xr:uid="{20973606-20C3-4074-AFF4-A8D6BC34A87A}"/>
    <cellStyle name="Normal 103 5 3 3" xfId="4428" xr:uid="{00000000-0005-0000-0000-000051110000}"/>
    <cellStyle name="Normal 103 5 3 3 2" xfId="4429" xr:uid="{00000000-0005-0000-0000-000052110000}"/>
    <cellStyle name="Normal 103 5 3 3_JDEQryOAM" xfId="29213" xr:uid="{8A258E3C-E13F-403A-95B1-24730E4CFD1B}"/>
    <cellStyle name="Normal 103 5 3 4" xfId="4430" xr:uid="{00000000-0005-0000-0000-000053110000}"/>
    <cellStyle name="Normal 103 5 3_JDEQryOAM" xfId="29211" xr:uid="{0A154CDC-97FA-472D-8F9E-D7600ADC17B6}"/>
    <cellStyle name="Normal 103 5 4" xfId="4431" xr:uid="{00000000-0005-0000-0000-000054110000}"/>
    <cellStyle name="Normal 103 5 4 2" xfId="4432" xr:uid="{00000000-0005-0000-0000-000055110000}"/>
    <cellStyle name="Normal 103 5 4_JDEQryOAM" xfId="29214" xr:uid="{E72A827E-675D-4718-B49E-54C829F6911E}"/>
    <cellStyle name="Normal 103 5 5" xfId="4433" xr:uid="{00000000-0005-0000-0000-000056110000}"/>
    <cellStyle name="Normal 103 5 5 2" xfId="4434" xr:uid="{00000000-0005-0000-0000-000057110000}"/>
    <cellStyle name="Normal 103 5 5_JDEQryOAM" xfId="29215" xr:uid="{F1FB0803-355B-49C5-883B-BBC5825B0872}"/>
    <cellStyle name="Normal 103 5 6" xfId="4435" xr:uid="{00000000-0005-0000-0000-000058110000}"/>
    <cellStyle name="Normal 103 5_2013 Hydro" xfId="4436" xr:uid="{00000000-0005-0000-0000-000059110000}"/>
    <cellStyle name="Normal 103 6" xfId="4437" xr:uid="{00000000-0005-0000-0000-00005A110000}"/>
    <cellStyle name="Normal 103_(1a) Income Statement YTD" xfId="4438" xr:uid="{00000000-0005-0000-0000-00005B110000}"/>
    <cellStyle name="Normal 104" xfId="4439" xr:uid="{00000000-0005-0000-0000-00005C110000}"/>
    <cellStyle name="Normal 104 2" xfId="4440" xr:uid="{00000000-0005-0000-0000-00005D110000}"/>
    <cellStyle name="Normal 104 2 2" xfId="4441" xr:uid="{00000000-0005-0000-0000-00005E110000}"/>
    <cellStyle name="Normal 104 2 2 2" xfId="4442" xr:uid="{00000000-0005-0000-0000-00005F110000}"/>
    <cellStyle name="Normal 104 2 2 2 2" xfId="4443" xr:uid="{00000000-0005-0000-0000-000060110000}"/>
    <cellStyle name="Normal 104 2 2 2_JDEQryOAM" xfId="29217" xr:uid="{46BAF20F-FB85-4F83-A641-85AEA172A0C2}"/>
    <cellStyle name="Normal 104 2 2 3" xfId="4444" xr:uid="{00000000-0005-0000-0000-000061110000}"/>
    <cellStyle name="Normal 104 2 2 3 2" xfId="4445" xr:uid="{00000000-0005-0000-0000-000062110000}"/>
    <cellStyle name="Normal 104 2 2 3_JDEQryOAM" xfId="29218" xr:uid="{652DA26B-53CE-4513-80DD-18D21A8D9D22}"/>
    <cellStyle name="Normal 104 2 2 4" xfId="4446" xr:uid="{00000000-0005-0000-0000-000063110000}"/>
    <cellStyle name="Normal 104 2 2_JDEQryOAM" xfId="29216" xr:uid="{AA63C604-D9A1-47E6-B6E6-D3BC4A289DBD}"/>
    <cellStyle name="Normal 104 2 3" xfId="4447" xr:uid="{00000000-0005-0000-0000-000064110000}"/>
    <cellStyle name="Normal 104 2 3 2" xfId="4448" xr:uid="{00000000-0005-0000-0000-000065110000}"/>
    <cellStyle name="Normal 104 2 3 2 2" xfId="4449" xr:uid="{00000000-0005-0000-0000-000066110000}"/>
    <cellStyle name="Normal 104 2 3 2_JDEQryOAM" xfId="29220" xr:uid="{09428BE4-DD44-41C8-BD22-09AF916F3C11}"/>
    <cellStyle name="Normal 104 2 3 3" xfId="4450" xr:uid="{00000000-0005-0000-0000-000067110000}"/>
    <cellStyle name="Normal 104 2 3 3 2" xfId="4451" xr:uid="{00000000-0005-0000-0000-000068110000}"/>
    <cellStyle name="Normal 104 2 3 3_JDEQryOAM" xfId="29221" xr:uid="{7D3FCD97-7336-4F38-970B-09089DB03D4A}"/>
    <cellStyle name="Normal 104 2 3 4" xfId="4452" xr:uid="{00000000-0005-0000-0000-000069110000}"/>
    <cellStyle name="Normal 104 2 3_JDEQryOAM" xfId="29219" xr:uid="{77D061BB-E86A-49B2-A3DF-4E06C64CA885}"/>
    <cellStyle name="Normal 104 2 4" xfId="4453" xr:uid="{00000000-0005-0000-0000-00006A110000}"/>
    <cellStyle name="Normal 104 2 5" xfId="4454" xr:uid="{00000000-0005-0000-0000-00006B110000}"/>
    <cellStyle name="Normal 104 2_(1a) Income Statement YTD" xfId="4455" xr:uid="{00000000-0005-0000-0000-00006C110000}"/>
    <cellStyle name="Normal 104 3" xfId="4456" xr:uid="{00000000-0005-0000-0000-00006D110000}"/>
    <cellStyle name="Normal 104 3 2" xfId="4457" xr:uid="{00000000-0005-0000-0000-00006E110000}"/>
    <cellStyle name="Normal 104 3 2 2" xfId="4458" xr:uid="{00000000-0005-0000-0000-00006F110000}"/>
    <cellStyle name="Normal 104 3 2 2 2" xfId="4459" xr:uid="{00000000-0005-0000-0000-000070110000}"/>
    <cellStyle name="Normal 104 3 2 2_JDEQryOAM" xfId="29223" xr:uid="{21637CD7-7E18-42FA-AEE5-7EF11DB42F37}"/>
    <cellStyle name="Normal 104 3 2 3" xfId="4460" xr:uid="{00000000-0005-0000-0000-000071110000}"/>
    <cellStyle name="Normal 104 3 2 3 2" xfId="4461" xr:uid="{00000000-0005-0000-0000-000072110000}"/>
    <cellStyle name="Normal 104 3 2 3_JDEQryOAM" xfId="29224" xr:uid="{60E7D48D-6607-4529-9ECD-60E65D18C0DE}"/>
    <cellStyle name="Normal 104 3 2 4" xfId="4462" xr:uid="{00000000-0005-0000-0000-000073110000}"/>
    <cellStyle name="Normal 104 3 2_JDEQryOAM" xfId="29222" xr:uid="{FE1C1FC9-F110-476B-9227-824006222494}"/>
    <cellStyle name="Normal 104 3 3" xfId="4463" xr:uid="{00000000-0005-0000-0000-000074110000}"/>
    <cellStyle name="Normal 104 3 3 2" xfId="4464" xr:uid="{00000000-0005-0000-0000-000075110000}"/>
    <cellStyle name="Normal 104 3 3 2 2" xfId="4465" xr:uid="{00000000-0005-0000-0000-000076110000}"/>
    <cellStyle name="Normal 104 3 3 2_JDEQryOAM" xfId="29226" xr:uid="{FEDA012C-47FA-42EB-8E01-23B60F1AD636}"/>
    <cellStyle name="Normal 104 3 3 3" xfId="4466" xr:uid="{00000000-0005-0000-0000-000077110000}"/>
    <cellStyle name="Normal 104 3 3 3 2" xfId="4467" xr:uid="{00000000-0005-0000-0000-000078110000}"/>
    <cellStyle name="Normal 104 3 3 3_JDEQryOAM" xfId="29227" xr:uid="{E74AD515-2769-4A09-8796-D577E83DF14F}"/>
    <cellStyle name="Normal 104 3 3 4" xfId="4468" xr:uid="{00000000-0005-0000-0000-000079110000}"/>
    <cellStyle name="Normal 104 3 3_JDEQryOAM" xfId="29225" xr:uid="{6660E8D1-7BB6-4578-AF25-A9D4185C99B0}"/>
    <cellStyle name="Normal 104 3 4" xfId="4469" xr:uid="{00000000-0005-0000-0000-00007A110000}"/>
    <cellStyle name="Normal 104 3 4 2" xfId="4470" xr:uid="{00000000-0005-0000-0000-00007B110000}"/>
    <cellStyle name="Normal 104 3 4_JDEQryOAM" xfId="29228" xr:uid="{4381DCED-4A02-409B-BCAA-D33342970C49}"/>
    <cellStyle name="Normal 104 3 5" xfId="4471" xr:uid="{00000000-0005-0000-0000-00007C110000}"/>
    <cellStyle name="Normal 104 3 5 2" xfId="4472" xr:uid="{00000000-0005-0000-0000-00007D110000}"/>
    <cellStyle name="Normal 104 3 5_JDEQryOAM" xfId="29229" xr:uid="{AADDAF0D-07E5-4CE4-BFD8-44470C92A321}"/>
    <cellStyle name="Normal 104 3 6" xfId="4473" xr:uid="{00000000-0005-0000-0000-00007E110000}"/>
    <cellStyle name="Normal 104 3_2013 Hydro" xfId="4474" xr:uid="{00000000-0005-0000-0000-00007F110000}"/>
    <cellStyle name="Normal 104 4" xfId="4475" xr:uid="{00000000-0005-0000-0000-000080110000}"/>
    <cellStyle name="Normal 104 4 2" xfId="4476" xr:uid="{00000000-0005-0000-0000-000081110000}"/>
    <cellStyle name="Normal 104 4 2 2" xfId="4477" xr:uid="{00000000-0005-0000-0000-000082110000}"/>
    <cellStyle name="Normal 104 4 2 2 2" xfId="4478" xr:uid="{00000000-0005-0000-0000-000083110000}"/>
    <cellStyle name="Normal 104 4 2 2_JDEQryOAM" xfId="29231" xr:uid="{5EB2A93D-C9F3-444A-9132-5E51C59CD9AB}"/>
    <cellStyle name="Normal 104 4 2 3" xfId="4479" xr:uid="{00000000-0005-0000-0000-000084110000}"/>
    <cellStyle name="Normal 104 4 2 3 2" xfId="4480" xr:uid="{00000000-0005-0000-0000-000085110000}"/>
    <cellStyle name="Normal 104 4 2 3_JDEQryOAM" xfId="29232" xr:uid="{56562EDE-3780-400C-AAAB-3043A5FE6085}"/>
    <cellStyle name="Normal 104 4 2 4" xfId="4481" xr:uid="{00000000-0005-0000-0000-000086110000}"/>
    <cellStyle name="Normal 104 4 2_JDEQryOAM" xfId="29230" xr:uid="{DFF5C91C-58EB-4528-A085-25F0B885B4B3}"/>
    <cellStyle name="Normal 104 4 3" xfId="4482" xr:uid="{00000000-0005-0000-0000-000087110000}"/>
    <cellStyle name="Normal 104 4 3 2" xfId="4483" xr:uid="{00000000-0005-0000-0000-000088110000}"/>
    <cellStyle name="Normal 104 4 3 2 2" xfId="4484" xr:uid="{00000000-0005-0000-0000-000089110000}"/>
    <cellStyle name="Normal 104 4 3 2_JDEQryOAM" xfId="29234" xr:uid="{46445E43-5CCB-47C2-87C5-AD5212DEC005}"/>
    <cellStyle name="Normal 104 4 3 3" xfId="4485" xr:uid="{00000000-0005-0000-0000-00008A110000}"/>
    <cellStyle name="Normal 104 4 3 3 2" xfId="4486" xr:uid="{00000000-0005-0000-0000-00008B110000}"/>
    <cellStyle name="Normal 104 4 3 3_JDEQryOAM" xfId="29235" xr:uid="{F7E88D19-2E3F-4DA8-8979-AF3EA087BD1C}"/>
    <cellStyle name="Normal 104 4 3 4" xfId="4487" xr:uid="{00000000-0005-0000-0000-00008C110000}"/>
    <cellStyle name="Normal 104 4 3_JDEQryOAM" xfId="29233" xr:uid="{F648E039-E8C4-4564-93B2-110DD35A8CB9}"/>
    <cellStyle name="Normal 104 4 4" xfId="4488" xr:uid="{00000000-0005-0000-0000-00008D110000}"/>
    <cellStyle name="Normal 104 4 4 2" xfId="4489" xr:uid="{00000000-0005-0000-0000-00008E110000}"/>
    <cellStyle name="Normal 104 4 4_JDEQryOAM" xfId="29236" xr:uid="{54A05693-7194-4625-84BE-FA3F30D15038}"/>
    <cellStyle name="Normal 104 4 5" xfId="4490" xr:uid="{00000000-0005-0000-0000-00008F110000}"/>
    <cellStyle name="Normal 104 4 5 2" xfId="4491" xr:uid="{00000000-0005-0000-0000-000090110000}"/>
    <cellStyle name="Normal 104 4 5_JDEQryOAM" xfId="29237" xr:uid="{0C6E9106-8671-424D-A087-86DE2CC44FF7}"/>
    <cellStyle name="Normal 104 4 6" xfId="4492" xr:uid="{00000000-0005-0000-0000-000091110000}"/>
    <cellStyle name="Normal 104 4_2013 Hydro" xfId="4493" xr:uid="{00000000-0005-0000-0000-000092110000}"/>
    <cellStyle name="Normal 104 5" xfId="4494" xr:uid="{00000000-0005-0000-0000-000093110000}"/>
    <cellStyle name="Normal 104 5 2" xfId="4495" xr:uid="{00000000-0005-0000-0000-000094110000}"/>
    <cellStyle name="Normal 104 5 2 2" xfId="4496" xr:uid="{00000000-0005-0000-0000-000095110000}"/>
    <cellStyle name="Normal 104 5 2 2 2" xfId="4497" xr:uid="{00000000-0005-0000-0000-000096110000}"/>
    <cellStyle name="Normal 104 5 2 2_JDEQryOAM" xfId="29239" xr:uid="{087C773B-DE6E-4C91-AE54-E89749A81FEB}"/>
    <cellStyle name="Normal 104 5 2 3" xfId="4498" xr:uid="{00000000-0005-0000-0000-000097110000}"/>
    <cellStyle name="Normal 104 5 2 3 2" xfId="4499" xr:uid="{00000000-0005-0000-0000-000098110000}"/>
    <cellStyle name="Normal 104 5 2 3_JDEQryOAM" xfId="29240" xr:uid="{9E23F1DF-EC2E-4D85-A616-3DBFB8EED7DD}"/>
    <cellStyle name="Normal 104 5 2 4" xfId="4500" xr:uid="{00000000-0005-0000-0000-000099110000}"/>
    <cellStyle name="Normal 104 5 2_JDEQryOAM" xfId="29238" xr:uid="{24DF14E4-9AF7-4869-B71B-F89300308529}"/>
    <cellStyle name="Normal 104 5 3" xfId="4501" xr:uid="{00000000-0005-0000-0000-00009A110000}"/>
    <cellStyle name="Normal 104 5 3 2" xfId="4502" xr:uid="{00000000-0005-0000-0000-00009B110000}"/>
    <cellStyle name="Normal 104 5 3 2 2" xfId="4503" xr:uid="{00000000-0005-0000-0000-00009C110000}"/>
    <cellStyle name="Normal 104 5 3 2_JDEQryOAM" xfId="29242" xr:uid="{168F3A37-A61A-4239-AAE5-E913B134B8CC}"/>
    <cellStyle name="Normal 104 5 3 3" xfId="4504" xr:uid="{00000000-0005-0000-0000-00009D110000}"/>
    <cellStyle name="Normal 104 5 3 3 2" xfId="4505" xr:uid="{00000000-0005-0000-0000-00009E110000}"/>
    <cellStyle name="Normal 104 5 3 3_JDEQryOAM" xfId="29243" xr:uid="{793D718C-DC93-4B35-8EA7-2660ABA70B34}"/>
    <cellStyle name="Normal 104 5 3 4" xfId="4506" xr:uid="{00000000-0005-0000-0000-00009F110000}"/>
    <cellStyle name="Normal 104 5 3_JDEQryOAM" xfId="29241" xr:uid="{25D6D41C-8CA1-4528-B61A-DEC652319059}"/>
    <cellStyle name="Normal 104 5 4" xfId="4507" xr:uid="{00000000-0005-0000-0000-0000A0110000}"/>
    <cellStyle name="Normal 104 5 4 2" xfId="4508" xr:uid="{00000000-0005-0000-0000-0000A1110000}"/>
    <cellStyle name="Normal 104 5 4_JDEQryOAM" xfId="29244" xr:uid="{8176ADF2-D53F-478F-BAC6-124369C31DF3}"/>
    <cellStyle name="Normal 104 5 5" xfId="4509" xr:uid="{00000000-0005-0000-0000-0000A2110000}"/>
    <cellStyle name="Normal 104 5 5 2" xfId="4510" xr:uid="{00000000-0005-0000-0000-0000A3110000}"/>
    <cellStyle name="Normal 104 5 5_JDEQryOAM" xfId="29245" xr:uid="{673DE214-DD7F-454F-838D-5AB496C96D75}"/>
    <cellStyle name="Normal 104 5 6" xfId="4511" xr:uid="{00000000-0005-0000-0000-0000A4110000}"/>
    <cellStyle name="Normal 104 5_2013 Hydro" xfId="4512" xr:uid="{00000000-0005-0000-0000-0000A5110000}"/>
    <cellStyle name="Normal 104 6" xfId="4513" xr:uid="{00000000-0005-0000-0000-0000A6110000}"/>
    <cellStyle name="Normal 104 6 2" xfId="4514" xr:uid="{00000000-0005-0000-0000-0000A7110000}"/>
    <cellStyle name="Normal 104 6 2 2" xfId="4515" xr:uid="{00000000-0005-0000-0000-0000A8110000}"/>
    <cellStyle name="Normal 104 6 2 2 2" xfId="4516" xr:uid="{00000000-0005-0000-0000-0000A9110000}"/>
    <cellStyle name="Normal 104 6 2 2_JDEQryOAM" xfId="29247" xr:uid="{197784BC-705C-464F-8ECB-42C883ED23B5}"/>
    <cellStyle name="Normal 104 6 2 3" xfId="4517" xr:uid="{00000000-0005-0000-0000-0000AA110000}"/>
    <cellStyle name="Normal 104 6 2 3 2" xfId="4518" xr:uid="{00000000-0005-0000-0000-0000AB110000}"/>
    <cellStyle name="Normal 104 6 2 3_JDEQryOAM" xfId="29248" xr:uid="{3671D648-8913-4A14-B075-EF1C4C6C13CC}"/>
    <cellStyle name="Normal 104 6 2 4" xfId="4519" xr:uid="{00000000-0005-0000-0000-0000AC110000}"/>
    <cellStyle name="Normal 104 6 2_JDEQryOAM" xfId="29246" xr:uid="{553B0553-F7DB-40BD-9FCB-546BF17318AC}"/>
    <cellStyle name="Normal 104 6_(2a) Energy Sales YTD" xfId="4520" xr:uid="{00000000-0005-0000-0000-0000AD110000}"/>
    <cellStyle name="Normal 104 7" xfId="4521" xr:uid="{00000000-0005-0000-0000-0000AE110000}"/>
    <cellStyle name="Normal 104 7 2" xfId="4522" xr:uid="{00000000-0005-0000-0000-0000AF110000}"/>
    <cellStyle name="Normal 104 7 2 2" xfId="4523" xr:uid="{00000000-0005-0000-0000-0000B0110000}"/>
    <cellStyle name="Normal 104 7 2_JDEQryOAM" xfId="29250" xr:uid="{39B722CC-E22F-4945-8480-44B09C4E93D6}"/>
    <cellStyle name="Normal 104 7 3" xfId="4524" xr:uid="{00000000-0005-0000-0000-0000B1110000}"/>
    <cellStyle name="Normal 104 7 3 2" xfId="4525" xr:uid="{00000000-0005-0000-0000-0000B2110000}"/>
    <cellStyle name="Normal 104 7 3_JDEQryOAM" xfId="29251" xr:uid="{0B577D02-D406-4F1E-8265-9688C24CAB36}"/>
    <cellStyle name="Normal 104 7 4" xfId="4526" xr:uid="{00000000-0005-0000-0000-0000B3110000}"/>
    <cellStyle name="Normal 104 7_JDEQryOAM" xfId="29249" xr:uid="{C5E9EAF8-EB22-459C-B70B-FD0323385AC5}"/>
    <cellStyle name="Normal 104 8" xfId="4527" xr:uid="{00000000-0005-0000-0000-0000B4110000}"/>
    <cellStyle name="Normal 104 9" xfId="4528" xr:uid="{00000000-0005-0000-0000-0000B5110000}"/>
    <cellStyle name="Normal 104_(1a) Income Statement YTD" xfId="4529" xr:uid="{00000000-0005-0000-0000-0000B6110000}"/>
    <cellStyle name="Normal 105" xfId="4530" xr:uid="{00000000-0005-0000-0000-0000B7110000}"/>
    <cellStyle name="Normal 105 2" xfId="4531" xr:uid="{00000000-0005-0000-0000-0000B8110000}"/>
    <cellStyle name="Normal 105 2 2" xfId="4532" xr:uid="{00000000-0005-0000-0000-0000B9110000}"/>
    <cellStyle name="Normal 105 2 2 2" xfId="4533" xr:uid="{00000000-0005-0000-0000-0000BA110000}"/>
    <cellStyle name="Normal 105 2 2 2 2" xfId="4534" xr:uid="{00000000-0005-0000-0000-0000BB110000}"/>
    <cellStyle name="Normal 105 2 2 2_JDEQryOAM" xfId="29253" xr:uid="{944310A9-528F-4AC7-8DE1-46A3D533D1FF}"/>
    <cellStyle name="Normal 105 2 2 3" xfId="4535" xr:uid="{00000000-0005-0000-0000-0000BC110000}"/>
    <cellStyle name="Normal 105 2 2 3 2" xfId="4536" xr:uid="{00000000-0005-0000-0000-0000BD110000}"/>
    <cellStyle name="Normal 105 2 2 3_JDEQryOAM" xfId="29254" xr:uid="{D330ED15-5BEF-48C8-B31D-212A42760D6D}"/>
    <cellStyle name="Normal 105 2 2 4" xfId="4537" xr:uid="{00000000-0005-0000-0000-0000BE110000}"/>
    <cellStyle name="Normal 105 2 2_JDEQryOAM" xfId="29252" xr:uid="{59DA24BB-A799-4177-8A53-22928FA3F194}"/>
    <cellStyle name="Normal 105 2 3" xfId="4538" xr:uid="{00000000-0005-0000-0000-0000BF110000}"/>
    <cellStyle name="Normal 105 2 3 2" xfId="4539" xr:uid="{00000000-0005-0000-0000-0000C0110000}"/>
    <cellStyle name="Normal 105 2 3 2 2" xfId="4540" xr:uid="{00000000-0005-0000-0000-0000C1110000}"/>
    <cellStyle name="Normal 105 2 3 2_JDEQryOAM" xfId="29256" xr:uid="{F36AAD73-91D2-45F3-B61B-07272340D06D}"/>
    <cellStyle name="Normal 105 2 3 3" xfId="4541" xr:uid="{00000000-0005-0000-0000-0000C2110000}"/>
    <cellStyle name="Normal 105 2 3 3 2" xfId="4542" xr:uid="{00000000-0005-0000-0000-0000C3110000}"/>
    <cellStyle name="Normal 105 2 3 3_JDEQryOAM" xfId="29257" xr:uid="{03B5BF25-84EF-466D-90D5-0ADA3B102899}"/>
    <cellStyle name="Normal 105 2 3 4" xfId="4543" xr:uid="{00000000-0005-0000-0000-0000C4110000}"/>
    <cellStyle name="Normal 105 2 3_JDEQryOAM" xfId="29255" xr:uid="{8C10D120-129A-438B-AE40-CFE383CCCFF8}"/>
    <cellStyle name="Normal 105 2 4" xfId="4544" xr:uid="{00000000-0005-0000-0000-0000C5110000}"/>
    <cellStyle name="Normal 105 2 5" xfId="4545" xr:uid="{00000000-0005-0000-0000-0000C6110000}"/>
    <cellStyle name="Normal 105 2_(1a) Income Statement YTD" xfId="4546" xr:uid="{00000000-0005-0000-0000-0000C7110000}"/>
    <cellStyle name="Normal 105 3" xfId="4547" xr:uid="{00000000-0005-0000-0000-0000C8110000}"/>
    <cellStyle name="Normal 105 3 2" xfId="4548" xr:uid="{00000000-0005-0000-0000-0000C9110000}"/>
    <cellStyle name="Normal 105 3 2 2" xfId="4549" xr:uid="{00000000-0005-0000-0000-0000CA110000}"/>
    <cellStyle name="Normal 105 3 2 2 2" xfId="4550" xr:uid="{00000000-0005-0000-0000-0000CB110000}"/>
    <cellStyle name="Normal 105 3 2 2_JDEQryOAM" xfId="29259" xr:uid="{CA4A55E5-8309-4D52-977F-43198BE1B9E1}"/>
    <cellStyle name="Normal 105 3 2 3" xfId="4551" xr:uid="{00000000-0005-0000-0000-0000CC110000}"/>
    <cellStyle name="Normal 105 3 2 3 2" xfId="4552" xr:uid="{00000000-0005-0000-0000-0000CD110000}"/>
    <cellStyle name="Normal 105 3 2 3_JDEQryOAM" xfId="29260" xr:uid="{B830357A-3AD8-49FE-924E-A44539148ED5}"/>
    <cellStyle name="Normal 105 3 2 4" xfId="4553" xr:uid="{00000000-0005-0000-0000-0000CE110000}"/>
    <cellStyle name="Normal 105 3 2_JDEQryOAM" xfId="29258" xr:uid="{BCACFD43-E061-4BC2-A461-C9B2DAAD5039}"/>
    <cellStyle name="Normal 105 3 3" xfId="4554" xr:uid="{00000000-0005-0000-0000-0000CF110000}"/>
    <cellStyle name="Normal 105 3 3 2" xfId="4555" xr:uid="{00000000-0005-0000-0000-0000D0110000}"/>
    <cellStyle name="Normal 105 3 3 2 2" xfId="4556" xr:uid="{00000000-0005-0000-0000-0000D1110000}"/>
    <cellStyle name="Normal 105 3 3 2_JDEQryOAM" xfId="29262" xr:uid="{F72018DE-ACAF-43C8-9ED6-DDBFC5C89D3D}"/>
    <cellStyle name="Normal 105 3 3 3" xfId="4557" xr:uid="{00000000-0005-0000-0000-0000D2110000}"/>
    <cellStyle name="Normal 105 3 3 3 2" xfId="4558" xr:uid="{00000000-0005-0000-0000-0000D3110000}"/>
    <cellStyle name="Normal 105 3 3 3_JDEQryOAM" xfId="29263" xr:uid="{C8A580C5-87A4-4EEA-AE8B-2F366622A878}"/>
    <cellStyle name="Normal 105 3 3 4" xfId="4559" xr:uid="{00000000-0005-0000-0000-0000D4110000}"/>
    <cellStyle name="Normal 105 3 3_JDEQryOAM" xfId="29261" xr:uid="{995FBEB6-51BC-4D4F-B6BE-E0C7F66C502F}"/>
    <cellStyle name="Normal 105 3 4" xfId="4560" xr:uid="{00000000-0005-0000-0000-0000D5110000}"/>
    <cellStyle name="Normal 105 3 4 2" xfId="4561" xr:uid="{00000000-0005-0000-0000-0000D6110000}"/>
    <cellStyle name="Normal 105 3 4_JDEQryOAM" xfId="29264" xr:uid="{0C2C6571-6D41-48E4-9818-FBBE189ED688}"/>
    <cellStyle name="Normal 105 3 5" xfId="4562" xr:uid="{00000000-0005-0000-0000-0000D7110000}"/>
    <cellStyle name="Normal 105 3 5 2" xfId="4563" xr:uid="{00000000-0005-0000-0000-0000D8110000}"/>
    <cellStyle name="Normal 105 3 5_JDEQryOAM" xfId="29265" xr:uid="{155B3EBF-750F-4E2D-A0B3-A60C39D2CC07}"/>
    <cellStyle name="Normal 105 3 6" xfId="4564" xr:uid="{00000000-0005-0000-0000-0000D9110000}"/>
    <cellStyle name="Normal 105 3_2013 Hydro" xfId="4565" xr:uid="{00000000-0005-0000-0000-0000DA110000}"/>
    <cellStyle name="Normal 105 4" xfId="4566" xr:uid="{00000000-0005-0000-0000-0000DB110000}"/>
    <cellStyle name="Normal 105 4 2" xfId="4567" xr:uid="{00000000-0005-0000-0000-0000DC110000}"/>
    <cellStyle name="Normal 105 4 2 2" xfId="4568" xr:uid="{00000000-0005-0000-0000-0000DD110000}"/>
    <cellStyle name="Normal 105 4 2 2 2" xfId="4569" xr:uid="{00000000-0005-0000-0000-0000DE110000}"/>
    <cellStyle name="Normal 105 4 2 2_JDEQryOAM" xfId="29267" xr:uid="{DB29675C-26EC-488D-B391-746F241E46AB}"/>
    <cellStyle name="Normal 105 4 2 3" xfId="4570" xr:uid="{00000000-0005-0000-0000-0000DF110000}"/>
    <cellStyle name="Normal 105 4 2 3 2" xfId="4571" xr:uid="{00000000-0005-0000-0000-0000E0110000}"/>
    <cellStyle name="Normal 105 4 2 3_JDEQryOAM" xfId="29268" xr:uid="{AAAE63AD-ECC5-45D9-A403-7020C5DA2BB1}"/>
    <cellStyle name="Normal 105 4 2 4" xfId="4572" xr:uid="{00000000-0005-0000-0000-0000E1110000}"/>
    <cellStyle name="Normal 105 4 2_JDEQryOAM" xfId="29266" xr:uid="{20E7D78D-ABA2-4D13-A0B0-A2E4F43C3635}"/>
    <cellStyle name="Normal 105 4 3" xfId="4573" xr:uid="{00000000-0005-0000-0000-0000E2110000}"/>
    <cellStyle name="Normal 105 4 3 2" xfId="4574" xr:uid="{00000000-0005-0000-0000-0000E3110000}"/>
    <cellStyle name="Normal 105 4 3 2 2" xfId="4575" xr:uid="{00000000-0005-0000-0000-0000E4110000}"/>
    <cellStyle name="Normal 105 4 3 2_JDEQryOAM" xfId="29270" xr:uid="{9985F171-7517-4F98-8B95-3F11866BF558}"/>
    <cellStyle name="Normal 105 4 3 3" xfId="4576" xr:uid="{00000000-0005-0000-0000-0000E5110000}"/>
    <cellStyle name="Normal 105 4 3 3 2" xfId="4577" xr:uid="{00000000-0005-0000-0000-0000E6110000}"/>
    <cellStyle name="Normal 105 4 3 3_JDEQryOAM" xfId="29271" xr:uid="{1AFB167D-D9FC-4EFF-A043-FF5337F1B976}"/>
    <cellStyle name="Normal 105 4 3 4" xfId="4578" xr:uid="{00000000-0005-0000-0000-0000E7110000}"/>
    <cellStyle name="Normal 105 4 3_JDEQryOAM" xfId="29269" xr:uid="{2BD759B9-147B-4B3C-AC79-3362154A7720}"/>
    <cellStyle name="Normal 105 4 4" xfId="4579" xr:uid="{00000000-0005-0000-0000-0000E8110000}"/>
    <cellStyle name="Normal 105 4 4 2" xfId="4580" xr:uid="{00000000-0005-0000-0000-0000E9110000}"/>
    <cellStyle name="Normal 105 4 4_JDEQryOAM" xfId="29272" xr:uid="{04F0E67E-2EEC-45DB-9357-124FE712B0F7}"/>
    <cellStyle name="Normal 105 4 5" xfId="4581" xr:uid="{00000000-0005-0000-0000-0000EA110000}"/>
    <cellStyle name="Normal 105 4 5 2" xfId="4582" xr:uid="{00000000-0005-0000-0000-0000EB110000}"/>
    <cellStyle name="Normal 105 4 5_JDEQryOAM" xfId="29273" xr:uid="{93351C5A-AD77-4777-AB74-9246774B9C5D}"/>
    <cellStyle name="Normal 105 4 6" xfId="4583" xr:uid="{00000000-0005-0000-0000-0000EC110000}"/>
    <cellStyle name="Normal 105 4_2013 Hydro" xfId="4584" xr:uid="{00000000-0005-0000-0000-0000ED110000}"/>
    <cellStyle name="Normal 105 5" xfId="4585" xr:uid="{00000000-0005-0000-0000-0000EE110000}"/>
    <cellStyle name="Normal 105 5 2" xfId="4586" xr:uid="{00000000-0005-0000-0000-0000EF110000}"/>
    <cellStyle name="Normal 105 5 2 2" xfId="4587" xr:uid="{00000000-0005-0000-0000-0000F0110000}"/>
    <cellStyle name="Normal 105 5 2 2 2" xfId="4588" xr:uid="{00000000-0005-0000-0000-0000F1110000}"/>
    <cellStyle name="Normal 105 5 2 2_JDEQryOAM" xfId="29275" xr:uid="{ABE7AEE2-5275-4699-9DE5-8AE564CD510E}"/>
    <cellStyle name="Normal 105 5 2 3" xfId="4589" xr:uid="{00000000-0005-0000-0000-0000F2110000}"/>
    <cellStyle name="Normal 105 5 2 3 2" xfId="4590" xr:uid="{00000000-0005-0000-0000-0000F3110000}"/>
    <cellStyle name="Normal 105 5 2 3_JDEQryOAM" xfId="29276" xr:uid="{27AEB5A4-C604-4E33-A84D-FCB536DDD4AC}"/>
    <cellStyle name="Normal 105 5 2 4" xfId="4591" xr:uid="{00000000-0005-0000-0000-0000F4110000}"/>
    <cellStyle name="Normal 105 5 2_JDEQryOAM" xfId="29274" xr:uid="{A5442E73-A3C1-4255-A65A-2959D456A0A5}"/>
    <cellStyle name="Normal 105 5 3" xfId="4592" xr:uid="{00000000-0005-0000-0000-0000F5110000}"/>
    <cellStyle name="Normal 105 5 3 2" xfId="4593" xr:uid="{00000000-0005-0000-0000-0000F6110000}"/>
    <cellStyle name="Normal 105 5 3 2 2" xfId="4594" xr:uid="{00000000-0005-0000-0000-0000F7110000}"/>
    <cellStyle name="Normal 105 5 3 2_JDEQryOAM" xfId="29278" xr:uid="{E774818F-20F2-4411-9F21-BAEBB0325AB7}"/>
    <cellStyle name="Normal 105 5 3 3" xfId="4595" xr:uid="{00000000-0005-0000-0000-0000F8110000}"/>
    <cellStyle name="Normal 105 5 3 3 2" xfId="4596" xr:uid="{00000000-0005-0000-0000-0000F9110000}"/>
    <cellStyle name="Normal 105 5 3 3_JDEQryOAM" xfId="29279" xr:uid="{E1121580-B815-4770-889C-D13CC6C31BCE}"/>
    <cellStyle name="Normal 105 5 3 4" xfId="4597" xr:uid="{00000000-0005-0000-0000-0000FA110000}"/>
    <cellStyle name="Normal 105 5 3_JDEQryOAM" xfId="29277" xr:uid="{E48E4F04-D066-4D3F-9A39-193D953C1665}"/>
    <cellStyle name="Normal 105 5 4" xfId="4598" xr:uid="{00000000-0005-0000-0000-0000FB110000}"/>
    <cellStyle name="Normal 105 5 4 2" xfId="4599" xr:uid="{00000000-0005-0000-0000-0000FC110000}"/>
    <cellStyle name="Normal 105 5 4_JDEQryOAM" xfId="29280" xr:uid="{FDE47545-262A-49E0-9B9E-B7AFE596CD33}"/>
    <cellStyle name="Normal 105 5 5" xfId="4600" xr:uid="{00000000-0005-0000-0000-0000FD110000}"/>
    <cellStyle name="Normal 105 5 5 2" xfId="4601" xr:uid="{00000000-0005-0000-0000-0000FE110000}"/>
    <cellStyle name="Normal 105 5 5_JDEQryOAM" xfId="29281" xr:uid="{E9290AF0-F0F7-4242-A717-F53350C25484}"/>
    <cellStyle name="Normal 105 5 6" xfId="4602" xr:uid="{00000000-0005-0000-0000-0000FF110000}"/>
    <cellStyle name="Normal 105 5_2013 Hydro" xfId="4603" xr:uid="{00000000-0005-0000-0000-000000120000}"/>
    <cellStyle name="Normal 105 6" xfId="4604" xr:uid="{00000000-0005-0000-0000-000001120000}"/>
    <cellStyle name="Normal 105 6 2" xfId="4605" xr:uid="{00000000-0005-0000-0000-000002120000}"/>
    <cellStyle name="Normal 105 6 2 2" xfId="4606" xr:uid="{00000000-0005-0000-0000-000003120000}"/>
    <cellStyle name="Normal 105 6 2 2 2" xfId="4607" xr:uid="{00000000-0005-0000-0000-000004120000}"/>
    <cellStyle name="Normal 105 6 2 2_JDEQryOAM" xfId="29283" xr:uid="{674188C4-99EE-46ED-ACFB-C48889D5EDEA}"/>
    <cellStyle name="Normal 105 6 2 3" xfId="4608" xr:uid="{00000000-0005-0000-0000-000005120000}"/>
    <cellStyle name="Normal 105 6 2 3 2" xfId="4609" xr:uid="{00000000-0005-0000-0000-000006120000}"/>
    <cellStyle name="Normal 105 6 2 3_JDEQryOAM" xfId="29284" xr:uid="{6A623A8A-FA83-4CCB-BB2C-1EBEC6A9AC10}"/>
    <cellStyle name="Normal 105 6 2 4" xfId="4610" xr:uid="{00000000-0005-0000-0000-000007120000}"/>
    <cellStyle name="Normal 105 6 2_JDEQryOAM" xfId="29282" xr:uid="{C441450B-835D-4615-AB22-131F4CD45E3E}"/>
    <cellStyle name="Normal 105 6_(2a) Energy Sales YTD" xfId="4611" xr:uid="{00000000-0005-0000-0000-000008120000}"/>
    <cellStyle name="Normal 105 7" xfId="4612" xr:uid="{00000000-0005-0000-0000-000009120000}"/>
    <cellStyle name="Normal 105 7 2" xfId="4613" xr:uid="{00000000-0005-0000-0000-00000A120000}"/>
    <cellStyle name="Normal 105 7 2 2" xfId="4614" xr:uid="{00000000-0005-0000-0000-00000B120000}"/>
    <cellStyle name="Normal 105 7 2_JDEQryOAM" xfId="29286" xr:uid="{F2635263-C7F3-44B6-82B1-A425D1824596}"/>
    <cellStyle name="Normal 105 7 3" xfId="4615" xr:uid="{00000000-0005-0000-0000-00000C120000}"/>
    <cellStyle name="Normal 105 7 3 2" xfId="4616" xr:uid="{00000000-0005-0000-0000-00000D120000}"/>
    <cellStyle name="Normal 105 7 3_JDEQryOAM" xfId="29287" xr:uid="{404118A6-E0F2-4F1B-90B8-CB93413F4C6E}"/>
    <cellStyle name="Normal 105 7 4" xfId="4617" xr:uid="{00000000-0005-0000-0000-00000E120000}"/>
    <cellStyle name="Normal 105 7_JDEQryOAM" xfId="29285" xr:uid="{4C56237A-7A04-48A4-AC50-CC5BB57BEBD1}"/>
    <cellStyle name="Normal 105 8" xfId="4618" xr:uid="{00000000-0005-0000-0000-00000F120000}"/>
    <cellStyle name="Normal 105 9" xfId="4619" xr:uid="{00000000-0005-0000-0000-000010120000}"/>
    <cellStyle name="Normal 105_(1a) Income Statement YTD" xfId="4620" xr:uid="{00000000-0005-0000-0000-000011120000}"/>
    <cellStyle name="Normal 106" xfId="4621" xr:uid="{00000000-0005-0000-0000-000012120000}"/>
    <cellStyle name="Normal 106 10" xfId="4622" xr:uid="{00000000-0005-0000-0000-000013120000}"/>
    <cellStyle name="Normal 106 2" xfId="4623" xr:uid="{00000000-0005-0000-0000-000014120000}"/>
    <cellStyle name="Normal 106 2 2" xfId="4624" xr:uid="{00000000-0005-0000-0000-000015120000}"/>
    <cellStyle name="Normal 106 2 2 2" xfId="4625" xr:uid="{00000000-0005-0000-0000-000016120000}"/>
    <cellStyle name="Normal 106 2 2 2 2" xfId="4626" xr:uid="{00000000-0005-0000-0000-000017120000}"/>
    <cellStyle name="Normal 106 2 2 2_JDEQryOAM" xfId="29288" xr:uid="{F0C1D1B5-7B98-437F-9D19-40F7856CB001}"/>
    <cellStyle name="Normal 106 2 2 3" xfId="4627" xr:uid="{00000000-0005-0000-0000-000018120000}"/>
    <cellStyle name="Normal 106 2 2 3 2" xfId="4628" xr:uid="{00000000-0005-0000-0000-000019120000}"/>
    <cellStyle name="Normal 106 2 2 3_JDEQryOAM" xfId="29289" xr:uid="{1F36F177-D3DA-4ECB-944D-D66B60BFFA6E}"/>
    <cellStyle name="Normal 106 2 2 4" xfId="4629" xr:uid="{00000000-0005-0000-0000-00001B120000}"/>
    <cellStyle name="Normal 106 2 2_(5a) Budget Volume &amp; Price" xfId="4630" xr:uid="{00000000-0005-0000-0000-00001C120000}"/>
    <cellStyle name="Normal 106 2 3" xfId="4631" xr:uid="{00000000-0005-0000-0000-00001D120000}"/>
    <cellStyle name="Normal 106 2 3 2" xfId="4632" xr:uid="{00000000-0005-0000-0000-00001E120000}"/>
    <cellStyle name="Normal 106 2 3 2 2" xfId="4633" xr:uid="{00000000-0005-0000-0000-00001F120000}"/>
    <cellStyle name="Normal 106 2 3 2_JDEQryOAM" xfId="29291" xr:uid="{58606575-BAD6-450E-B18B-6064F7EDCA9B}"/>
    <cellStyle name="Normal 106 2 3 3" xfId="4634" xr:uid="{00000000-0005-0000-0000-000020120000}"/>
    <cellStyle name="Normal 106 2 3 3 2" xfId="4635" xr:uid="{00000000-0005-0000-0000-000021120000}"/>
    <cellStyle name="Normal 106 2 3 3_JDEQryOAM" xfId="29292" xr:uid="{A222A183-201C-4024-8F85-0E9F80E2FA27}"/>
    <cellStyle name="Normal 106 2 3 4" xfId="4636" xr:uid="{00000000-0005-0000-0000-000022120000}"/>
    <cellStyle name="Normal 106 2 3_JDEQryOAM" xfId="29290" xr:uid="{EE64B612-EA40-4D73-91EC-FFEF9E16D82C}"/>
    <cellStyle name="Normal 106 2 4" xfId="4637" xr:uid="{00000000-0005-0000-0000-000023120000}"/>
    <cellStyle name="Normal 106 2 4 2" xfId="4638" xr:uid="{00000000-0005-0000-0000-000024120000}"/>
    <cellStyle name="Normal 106 2 4_JDEQryOAM" xfId="29293" xr:uid="{B36D2CA0-0CC8-4B66-A027-8F23E7EDAEFA}"/>
    <cellStyle name="Normal 106 2 5" xfId="4639" xr:uid="{00000000-0005-0000-0000-000025120000}"/>
    <cellStyle name="Normal 106 2 5 2" xfId="4640" xr:uid="{00000000-0005-0000-0000-000026120000}"/>
    <cellStyle name="Normal 106 2 5_JDEQryOAM" xfId="29294" xr:uid="{468E32B0-F470-4319-AB15-9E55469992A0}"/>
    <cellStyle name="Normal 106 2 6" xfId="4641" xr:uid="{00000000-0005-0000-0000-000027120000}"/>
    <cellStyle name="Normal 106 2_(1a) Quarterly" xfId="4642" xr:uid="{00000000-0005-0000-0000-000028120000}"/>
    <cellStyle name="Normal 106 3" xfId="4643" xr:uid="{00000000-0005-0000-0000-000029120000}"/>
    <cellStyle name="Normal 106 3 2" xfId="4644" xr:uid="{00000000-0005-0000-0000-00002A120000}"/>
    <cellStyle name="Normal 106 3 2 2" xfId="4645" xr:uid="{00000000-0005-0000-0000-00002B120000}"/>
    <cellStyle name="Normal 106 3 2 2 2" xfId="4646" xr:uid="{00000000-0005-0000-0000-00002C120000}"/>
    <cellStyle name="Normal 106 3 2 2_JDEQryOAM" xfId="29296" xr:uid="{3BE20D19-590D-4A11-B724-7590295A55A1}"/>
    <cellStyle name="Normal 106 3 2 3" xfId="4647" xr:uid="{00000000-0005-0000-0000-00002D120000}"/>
    <cellStyle name="Normal 106 3 2 3 2" xfId="4648" xr:uid="{00000000-0005-0000-0000-00002E120000}"/>
    <cellStyle name="Normal 106 3 2 3_JDEQryOAM" xfId="29297" xr:uid="{D382A3F9-D3FB-435C-ADF7-4780D5B89F17}"/>
    <cellStyle name="Normal 106 3 2 4" xfId="4649" xr:uid="{00000000-0005-0000-0000-00002F120000}"/>
    <cellStyle name="Normal 106 3 2_JDEQryOAM" xfId="29295" xr:uid="{C26FC7A1-8AB7-4110-A4E6-4A198F7A1BCB}"/>
    <cellStyle name="Normal 106 3 3" xfId="4650" xr:uid="{00000000-0005-0000-0000-000030120000}"/>
    <cellStyle name="Normal 106 3 3 2" xfId="4651" xr:uid="{00000000-0005-0000-0000-000031120000}"/>
    <cellStyle name="Normal 106 3 3 2 2" xfId="4652" xr:uid="{00000000-0005-0000-0000-000032120000}"/>
    <cellStyle name="Normal 106 3 3 2_JDEQryOAM" xfId="29299" xr:uid="{7DBB2B3B-EEE5-4AAC-BF16-246FB5D63023}"/>
    <cellStyle name="Normal 106 3 3 3" xfId="4653" xr:uid="{00000000-0005-0000-0000-000033120000}"/>
    <cellStyle name="Normal 106 3 3 3 2" xfId="4654" xr:uid="{00000000-0005-0000-0000-000034120000}"/>
    <cellStyle name="Normal 106 3 3 3_JDEQryOAM" xfId="29300" xr:uid="{78BC708E-E345-43D5-91CD-01676ED9A825}"/>
    <cellStyle name="Normal 106 3 3 4" xfId="4655" xr:uid="{00000000-0005-0000-0000-000035120000}"/>
    <cellStyle name="Normal 106 3 3_JDEQryOAM" xfId="29298" xr:uid="{D750ED59-8DBA-4862-BA55-18CCA79824B7}"/>
    <cellStyle name="Normal 106 3 4" xfId="4656" xr:uid="{00000000-0005-0000-0000-000037120000}"/>
    <cellStyle name="Normal 106 3 4 2" xfId="4657" xr:uid="{00000000-0005-0000-0000-000038120000}"/>
    <cellStyle name="Normal 106 3 4_JDEQryOAM" xfId="29301" xr:uid="{5518DC18-8E7E-44BB-9C0A-65D910E75204}"/>
    <cellStyle name="Normal 106 3 5" xfId="4658" xr:uid="{00000000-0005-0000-0000-000039120000}"/>
    <cellStyle name="Normal 106 3 5 2" xfId="4659" xr:uid="{00000000-0005-0000-0000-00003A120000}"/>
    <cellStyle name="Normal 106 3 5_JDEQryOAM" xfId="29302" xr:uid="{E30D3E03-DB66-4552-BF80-2807CECAB078}"/>
    <cellStyle name="Normal 106 3 6" xfId="4660" xr:uid="{00000000-0005-0000-0000-00003B120000}"/>
    <cellStyle name="Normal 106 3_(1a) Quarterly" xfId="4661" xr:uid="{00000000-0005-0000-0000-00003C120000}"/>
    <cellStyle name="Normal 106 4" xfId="4662" xr:uid="{00000000-0005-0000-0000-00003D120000}"/>
    <cellStyle name="Normal 106 4 2" xfId="4663" xr:uid="{00000000-0005-0000-0000-00003E120000}"/>
    <cellStyle name="Normal 106 4 2 2" xfId="4664" xr:uid="{00000000-0005-0000-0000-00003F120000}"/>
    <cellStyle name="Normal 106 4 2 2 2" xfId="4665" xr:uid="{00000000-0005-0000-0000-000040120000}"/>
    <cellStyle name="Normal 106 4 2 2_JDEQryOAM" xfId="29304" xr:uid="{1C1C35AC-5F38-4D0C-B8C3-2048A6858F37}"/>
    <cellStyle name="Normal 106 4 2 3" xfId="4666" xr:uid="{00000000-0005-0000-0000-000041120000}"/>
    <cellStyle name="Normal 106 4 2 3 2" xfId="4667" xr:uid="{00000000-0005-0000-0000-000042120000}"/>
    <cellStyle name="Normal 106 4 2 3_JDEQryOAM" xfId="29305" xr:uid="{7F77DD8F-2357-4FD8-93B4-9FB8A2FE688A}"/>
    <cellStyle name="Normal 106 4 2 4" xfId="4668" xr:uid="{00000000-0005-0000-0000-000043120000}"/>
    <cellStyle name="Normal 106 4 2_JDEQryOAM" xfId="29303" xr:uid="{7D47F768-29EA-4AC1-937E-D87821B06E8A}"/>
    <cellStyle name="Normal 106 4 3" xfId="4669" xr:uid="{00000000-0005-0000-0000-000044120000}"/>
    <cellStyle name="Normal 106 4 3 2" xfId="4670" xr:uid="{00000000-0005-0000-0000-000045120000}"/>
    <cellStyle name="Normal 106 4 3 2 2" xfId="4671" xr:uid="{00000000-0005-0000-0000-000046120000}"/>
    <cellStyle name="Normal 106 4 3 2_JDEQryOAM" xfId="29307" xr:uid="{B74F8BAC-CF66-40FB-92CB-2F04D3266BC8}"/>
    <cellStyle name="Normal 106 4 3 3" xfId="4672" xr:uid="{00000000-0005-0000-0000-000047120000}"/>
    <cellStyle name="Normal 106 4 3 3 2" xfId="4673" xr:uid="{00000000-0005-0000-0000-000048120000}"/>
    <cellStyle name="Normal 106 4 3 3_JDEQryOAM" xfId="29308" xr:uid="{06FC56F2-A528-4F45-AF11-40F783E69DA8}"/>
    <cellStyle name="Normal 106 4 3 4" xfId="4674" xr:uid="{00000000-0005-0000-0000-000049120000}"/>
    <cellStyle name="Normal 106 4 3_JDEQryOAM" xfId="29306" xr:uid="{E0D5ED9C-6C3F-4FB3-9E7D-879B69008477}"/>
    <cellStyle name="Normal 106 4 4" xfId="4675" xr:uid="{00000000-0005-0000-0000-00004A120000}"/>
    <cellStyle name="Normal 106 4 4 2" xfId="4676" xr:uid="{00000000-0005-0000-0000-00004B120000}"/>
    <cellStyle name="Normal 106 4 4_JDEQryOAM" xfId="29309" xr:uid="{99C4F560-2F37-478D-B939-00C39B9632C1}"/>
    <cellStyle name="Normal 106 4 5" xfId="4677" xr:uid="{00000000-0005-0000-0000-00004C120000}"/>
    <cellStyle name="Normal 106 4 5 2" xfId="4678" xr:uid="{00000000-0005-0000-0000-00004D120000}"/>
    <cellStyle name="Normal 106 4 5_JDEQryOAM" xfId="29310" xr:uid="{FDBDA71B-3432-42D6-977B-E18370C9E64E}"/>
    <cellStyle name="Normal 106 4 6" xfId="4679" xr:uid="{00000000-0005-0000-0000-00004E120000}"/>
    <cellStyle name="Normal 106 4_2013 Hydro" xfId="4680" xr:uid="{00000000-0005-0000-0000-00004F120000}"/>
    <cellStyle name="Normal 106 5" xfId="4681" xr:uid="{00000000-0005-0000-0000-000050120000}"/>
    <cellStyle name="Normal 106 5 2" xfId="4682" xr:uid="{00000000-0005-0000-0000-000051120000}"/>
    <cellStyle name="Normal 106 5 2 2" xfId="4683" xr:uid="{00000000-0005-0000-0000-000052120000}"/>
    <cellStyle name="Normal 106 5 2 2 2" xfId="4684" xr:uid="{00000000-0005-0000-0000-000053120000}"/>
    <cellStyle name="Normal 106 5 2 2_JDEQryOAM" xfId="29312" xr:uid="{788839E2-B379-4D2D-9EDE-5A3A03782E03}"/>
    <cellStyle name="Normal 106 5 2 3" xfId="4685" xr:uid="{00000000-0005-0000-0000-000054120000}"/>
    <cellStyle name="Normal 106 5 2 3 2" xfId="4686" xr:uid="{00000000-0005-0000-0000-000055120000}"/>
    <cellStyle name="Normal 106 5 2 3_JDEQryOAM" xfId="29313" xr:uid="{9CFBBCA5-AD17-421D-85CB-C945AC9AF7BF}"/>
    <cellStyle name="Normal 106 5 2 4" xfId="4687" xr:uid="{00000000-0005-0000-0000-000056120000}"/>
    <cellStyle name="Normal 106 5 2_JDEQryOAM" xfId="29311" xr:uid="{D5B9F914-501F-4865-857D-D6889CA8EA46}"/>
    <cellStyle name="Normal 106 5 3" xfId="4688" xr:uid="{00000000-0005-0000-0000-000057120000}"/>
    <cellStyle name="Normal 106 5 3 2" xfId="4689" xr:uid="{00000000-0005-0000-0000-000058120000}"/>
    <cellStyle name="Normal 106 5 3 2 2" xfId="4690" xr:uid="{00000000-0005-0000-0000-000059120000}"/>
    <cellStyle name="Normal 106 5 3 2_JDEQryOAM" xfId="29315" xr:uid="{6921E8AD-3D31-4263-ACC4-5E47B7F303A1}"/>
    <cellStyle name="Normal 106 5 3 3" xfId="4691" xr:uid="{00000000-0005-0000-0000-00005A120000}"/>
    <cellStyle name="Normal 106 5 3 3 2" xfId="4692" xr:uid="{00000000-0005-0000-0000-00005B120000}"/>
    <cellStyle name="Normal 106 5 3 3_JDEQryOAM" xfId="29316" xr:uid="{FEC7787A-F320-4EFA-8A72-3436E2ECE11B}"/>
    <cellStyle name="Normal 106 5 3 4" xfId="4693" xr:uid="{00000000-0005-0000-0000-00005C120000}"/>
    <cellStyle name="Normal 106 5 3_JDEQryOAM" xfId="29314" xr:uid="{8A255409-831A-43AE-B913-0FEA6599A5C8}"/>
    <cellStyle name="Normal 106 5 4" xfId="4694" xr:uid="{00000000-0005-0000-0000-00005D120000}"/>
    <cellStyle name="Normal 106 5 4 2" xfId="4695" xr:uid="{00000000-0005-0000-0000-00005E120000}"/>
    <cellStyle name="Normal 106 5 4_JDEQryOAM" xfId="29317" xr:uid="{77A6D4FA-9B50-4C97-ACA1-99DDC53822DC}"/>
    <cellStyle name="Normal 106 5 5" xfId="4696" xr:uid="{00000000-0005-0000-0000-00005F120000}"/>
    <cellStyle name="Normal 106 5 5 2" xfId="4697" xr:uid="{00000000-0005-0000-0000-000060120000}"/>
    <cellStyle name="Normal 106 5 5_JDEQryOAM" xfId="29318" xr:uid="{30137801-D757-4AE9-9074-F750FE5112A3}"/>
    <cellStyle name="Normal 106 5 6" xfId="4698" xr:uid="{00000000-0005-0000-0000-000061120000}"/>
    <cellStyle name="Normal 106 5_2013 Hydro" xfId="4699" xr:uid="{00000000-0005-0000-0000-000062120000}"/>
    <cellStyle name="Normal 106 6" xfId="4700" xr:uid="{00000000-0005-0000-0000-000063120000}"/>
    <cellStyle name="Normal 106 6 2" xfId="4701" xr:uid="{00000000-0005-0000-0000-000064120000}"/>
    <cellStyle name="Normal 106 6 2 2" xfId="4702" xr:uid="{00000000-0005-0000-0000-000065120000}"/>
    <cellStyle name="Normal 106 6 2_JDEQryOAM" xfId="29320" xr:uid="{5C7B4B63-5729-4F82-BD75-E6E565ACF695}"/>
    <cellStyle name="Normal 106 6 3" xfId="4703" xr:uid="{00000000-0005-0000-0000-000066120000}"/>
    <cellStyle name="Normal 106 6 3 2" xfId="4704" xr:uid="{00000000-0005-0000-0000-000067120000}"/>
    <cellStyle name="Normal 106 6 3_JDEQryOAM" xfId="29321" xr:uid="{B4DB53B9-53FE-487E-8349-30BE8C0C04A9}"/>
    <cellStyle name="Normal 106 6 4" xfId="4705" xr:uid="{00000000-0005-0000-0000-000068120000}"/>
    <cellStyle name="Normal 106 6_JDEQryOAM" xfId="29319" xr:uid="{DFB998A2-C147-4AEE-8697-344E86B7CD4D}"/>
    <cellStyle name="Normal 106 7" xfId="4706" xr:uid="{00000000-0005-0000-0000-000069120000}"/>
    <cellStyle name="Normal 106 7 2" xfId="4707" xr:uid="{00000000-0005-0000-0000-00006A120000}"/>
    <cellStyle name="Normal 106 7 2 2" xfId="4708" xr:uid="{00000000-0005-0000-0000-00006B120000}"/>
    <cellStyle name="Normal 106 7 2_JDEQryOAM" xfId="29323" xr:uid="{1054CAB6-D013-4467-81F5-E9B792280E34}"/>
    <cellStyle name="Normal 106 7 3" xfId="4709" xr:uid="{00000000-0005-0000-0000-00006C120000}"/>
    <cellStyle name="Normal 106 7 3 2" xfId="4710" xr:uid="{00000000-0005-0000-0000-00006D120000}"/>
    <cellStyle name="Normal 106 7 3_JDEQryOAM" xfId="29324" xr:uid="{E5D50CB7-CD23-4B6F-B21D-7B2B67345EBE}"/>
    <cellStyle name="Normal 106 7 4" xfId="4711" xr:uid="{00000000-0005-0000-0000-00006E120000}"/>
    <cellStyle name="Normal 106 7_JDEQryOAM" xfId="29322" xr:uid="{AE0C1644-03B3-4106-A0F2-4C62AE581ED3}"/>
    <cellStyle name="Normal 106 8" xfId="4712" xr:uid="{00000000-0005-0000-0000-00006F120000}"/>
    <cellStyle name="Normal 106 8 2" xfId="4713" xr:uid="{00000000-0005-0000-0000-000070120000}"/>
    <cellStyle name="Normal 106 8_JDEQryOAM" xfId="29325" xr:uid="{85CDA87B-EA91-4A47-86F5-6E48270FA10C}"/>
    <cellStyle name="Normal 106 9" xfId="4714" xr:uid="{00000000-0005-0000-0000-000071120000}"/>
    <cellStyle name="Normal 106 9 2" xfId="4715" xr:uid="{00000000-0005-0000-0000-000072120000}"/>
    <cellStyle name="Normal 106 9_JDEQryOAM" xfId="29326" xr:uid="{ECBF07AD-9AF8-437C-85A9-D67C432050D6}"/>
    <cellStyle name="Normal 106_(1a) Quarterly" xfId="4716" xr:uid="{00000000-0005-0000-0000-000073120000}"/>
    <cellStyle name="Normal 107" xfId="4717" xr:uid="{00000000-0005-0000-0000-000074120000}"/>
    <cellStyle name="Normal 107 10" xfId="4718" xr:uid="{00000000-0005-0000-0000-000075120000}"/>
    <cellStyle name="Normal 107 2" xfId="4719" xr:uid="{00000000-0005-0000-0000-000076120000}"/>
    <cellStyle name="Normal 107 2 2" xfId="4720" xr:uid="{00000000-0005-0000-0000-000077120000}"/>
    <cellStyle name="Normal 107 2 2 2" xfId="4721" xr:uid="{00000000-0005-0000-0000-000078120000}"/>
    <cellStyle name="Normal 107 2 2 2 2" xfId="4722" xr:uid="{00000000-0005-0000-0000-000079120000}"/>
    <cellStyle name="Normal 107 2 2 2_JDEQryOAM" xfId="29328" xr:uid="{6E96F12A-16A4-44E2-A1C3-8A6289380BD2}"/>
    <cellStyle name="Normal 107 2 2 3" xfId="4723" xr:uid="{00000000-0005-0000-0000-00007A120000}"/>
    <cellStyle name="Normal 107 2 2 3 2" xfId="4724" xr:uid="{00000000-0005-0000-0000-00007B120000}"/>
    <cellStyle name="Normal 107 2 2 3_JDEQryOAM" xfId="29329" xr:uid="{10D58F24-BFBB-4B4C-87CE-B594FFE9FD81}"/>
    <cellStyle name="Normal 107 2 2 4" xfId="4725" xr:uid="{00000000-0005-0000-0000-00007C120000}"/>
    <cellStyle name="Normal 107 2 2_JDEQryOAM" xfId="29327" xr:uid="{F83733CA-3867-433D-9389-02BA24463489}"/>
    <cellStyle name="Normal 107 2 3" xfId="4726" xr:uid="{00000000-0005-0000-0000-00007D120000}"/>
    <cellStyle name="Normal 107 2 3 2" xfId="4727" xr:uid="{00000000-0005-0000-0000-00007E120000}"/>
    <cellStyle name="Normal 107 2 3 2 2" xfId="4728" xr:uid="{00000000-0005-0000-0000-00007F120000}"/>
    <cellStyle name="Normal 107 2 3 2_JDEQryOAM" xfId="29331" xr:uid="{BCA3461E-326B-4803-9FDC-0DFE7C0B3340}"/>
    <cellStyle name="Normal 107 2 3 3" xfId="4729" xr:uid="{00000000-0005-0000-0000-000080120000}"/>
    <cellStyle name="Normal 107 2 3 3 2" xfId="4730" xr:uid="{00000000-0005-0000-0000-000081120000}"/>
    <cellStyle name="Normal 107 2 3 3_JDEQryOAM" xfId="29332" xr:uid="{4E14002B-8CEE-440F-8447-D1AAC271B5D2}"/>
    <cellStyle name="Normal 107 2 3 4" xfId="4731" xr:uid="{00000000-0005-0000-0000-000082120000}"/>
    <cellStyle name="Normal 107 2 3_JDEQryOAM" xfId="29330" xr:uid="{9B6B46E6-C684-42BA-B2E7-12DE4C8C8952}"/>
    <cellStyle name="Normal 107 2 4" xfId="4732" xr:uid="{00000000-0005-0000-0000-000083120000}"/>
    <cellStyle name="Normal 107 2 4 2" xfId="4733" xr:uid="{00000000-0005-0000-0000-000084120000}"/>
    <cellStyle name="Normal 107 2 4_JDEQryOAM" xfId="29333" xr:uid="{B462DA80-7A62-4296-A358-24F67D114650}"/>
    <cellStyle name="Normal 107 2 5" xfId="4734" xr:uid="{00000000-0005-0000-0000-000085120000}"/>
    <cellStyle name="Normal 107 2 5 2" xfId="4735" xr:uid="{00000000-0005-0000-0000-000086120000}"/>
    <cellStyle name="Normal 107 2 5_JDEQryOAM" xfId="29334" xr:uid="{73D149A5-7786-4684-B6C9-0875E65658AB}"/>
    <cellStyle name="Normal 107 2_(1a) Quarterly" xfId="4736" xr:uid="{00000000-0005-0000-0000-000087120000}"/>
    <cellStyle name="Normal 107 3" xfId="4737" xr:uid="{00000000-0005-0000-0000-000088120000}"/>
    <cellStyle name="Normal 107 3 2" xfId="4738" xr:uid="{00000000-0005-0000-0000-000089120000}"/>
    <cellStyle name="Normal 107 3 2 2" xfId="4739" xr:uid="{00000000-0005-0000-0000-00008A120000}"/>
    <cellStyle name="Normal 107 3 2 2 2" xfId="4740" xr:uid="{00000000-0005-0000-0000-00008B120000}"/>
    <cellStyle name="Normal 107 3 2 2_JDEQryOAM" xfId="29336" xr:uid="{85A616E3-42FE-4AFC-AC4D-5EEA7D6B5DAE}"/>
    <cellStyle name="Normal 107 3 2 3" xfId="4741" xr:uid="{00000000-0005-0000-0000-00008C120000}"/>
    <cellStyle name="Normal 107 3 2 3 2" xfId="4742" xr:uid="{00000000-0005-0000-0000-00008D120000}"/>
    <cellStyle name="Normal 107 3 2 3_JDEQryOAM" xfId="29337" xr:uid="{6AB0AC80-1826-40ED-8746-8362A3CE38F8}"/>
    <cellStyle name="Normal 107 3 2 4" xfId="4743" xr:uid="{00000000-0005-0000-0000-00008E120000}"/>
    <cellStyle name="Normal 107 3 2_JDEQryOAM" xfId="29335" xr:uid="{1DE43D67-688C-4916-8F98-49A7795BB64E}"/>
    <cellStyle name="Normal 107 3 3" xfId="4744" xr:uid="{00000000-0005-0000-0000-00008F120000}"/>
    <cellStyle name="Normal 107 3 3 2" xfId="4745" xr:uid="{00000000-0005-0000-0000-000090120000}"/>
    <cellStyle name="Normal 107 3 3 2 2" xfId="4746" xr:uid="{00000000-0005-0000-0000-000091120000}"/>
    <cellStyle name="Normal 107 3 3 2_JDEQryOAM" xfId="29339" xr:uid="{403E7422-0056-4338-B520-B5A48FA358FB}"/>
    <cellStyle name="Normal 107 3 3 3" xfId="4747" xr:uid="{00000000-0005-0000-0000-000092120000}"/>
    <cellStyle name="Normal 107 3 3 3 2" xfId="4748" xr:uid="{00000000-0005-0000-0000-000093120000}"/>
    <cellStyle name="Normal 107 3 3 3_JDEQryOAM" xfId="29340" xr:uid="{1A2EBF2E-F916-424B-A5FA-F28139D9E7CA}"/>
    <cellStyle name="Normal 107 3 3 4" xfId="4749" xr:uid="{00000000-0005-0000-0000-000094120000}"/>
    <cellStyle name="Normal 107 3 3_JDEQryOAM" xfId="29338" xr:uid="{7C667246-1C3A-4BEC-950C-62EFEA78611A}"/>
    <cellStyle name="Normal 107 3 4" xfId="4750" xr:uid="{00000000-0005-0000-0000-000095120000}"/>
    <cellStyle name="Normal 107 3 4 2" xfId="4751" xr:uid="{00000000-0005-0000-0000-000096120000}"/>
    <cellStyle name="Normal 107 3 4_JDEQryOAM" xfId="29341" xr:uid="{D784680A-DEE8-4CB9-BDE0-861B3F6AB9FE}"/>
    <cellStyle name="Normal 107 3 5" xfId="4752" xr:uid="{00000000-0005-0000-0000-000097120000}"/>
    <cellStyle name="Normal 107 3 5 2" xfId="4753" xr:uid="{00000000-0005-0000-0000-000098120000}"/>
    <cellStyle name="Normal 107 3 5_JDEQryOAM" xfId="29342" xr:uid="{7F7F6171-2418-4755-9BED-019AAF67A045}"/>
    <cellStyle name="Normal 107 3 6" xfId="4754" xr:uid="{00000000-0005-0000-0000-000099120000}"/>
    <cellStyle name="Normal 107 3_2013 Hydro" xfId="4755" xr:uid="{00000000-0005-0000-0000-00009A120000}"/>
    <cellStyle name="Normal 107 4" xfId="4756" xr:uid="{00000000-0005-0000-0000-00009B120000}"/>
    <cellStyle name="Normal 107 4 2" xfId="4757" xr:uid="{00000000-0005-0000-0000-00009C120000}"/>
    <cellStyle name="Normal 107 4 2 2" xfId="4758" xr:uid="{00000000-0005-0000-0000-00009D120000}"/>
    <cellStyle name="Normal 107 4 2 2 2" xfId="4759" xr:uid="{00000000-0005-0000-0000-00009E120000}"/>
    <cellStyle name="Normal 107 4 2 2_JDEQryOAM" xfId="29344" xr:uid="{AEB1286B-3E84-441E-9B34-692C96EE96C3}"/>
    <cellStyle name="Normal 107 4 2 3" xfId="4760" xr:uid="{00000000-0005-0000-0000-00009F120000}"/>
    <cellStyle name="Normal 107 4 2 3 2" xfId="4761" xr:uid="{00000000-0005-0000-0000-0000A0120000}"/>
    <cellStyle name="Normal 107 4 2 3_JDEQryOAM" xfId="29345" xr:uid="{E3C3BC1B-7C90-42E9-B2AC-DED12BDB5001}"/>
    <cellStyle name="Normal 107 4 2 4" xfId="4762" xr:uid="{00000000-0005-0000-0000-0000A1120000}"/>
    <cellStyle name="Normal 107 4 2_JDEQryOAM" xfId="29343" xr:uid="{85E436F3-EE50-4515-9DC9-F258C809A96E}"/>
    <cellStyle name="Normal 107 4 3" xfId="4763" xr:uid="{00000000-0005-0000-0000-0000A2120000}"/>
    <cellStyle name="Normal 107 4 3 2" xfId="4764" xr:uid="{00000000-0005-0000-0000-0000A3120000}"/>
    <cellStyle name="Normal 107 4 3 2 2" xfId="4765" xr:uid="{00000000-0005-0000-0000-0000A4120000}"/>
    <cellStyle name="Normal 107 4 3 2_JDEQryOAM" xfId="29347" xr:uid="{9F9E529F-9DFE-43C2-ACBC-C26A92916B6E}"/>
    <cellStyle name="Normal 107 4 3 3" xfId="4766" xr:uid="{00000000-0005-0000-0000-0000A5120000}"/>
    <cellStyle name="Normal 107 4 3 3 2" xfId="4767" xr:uid="{00000000-0005-0000-0000-0000A6120000}"/>
    <cellStyle name="Normal 107 4 3 3_JDEQryOAM" xfId="29348" xr:uid="{6402D46A-D751-49FB-8181-86EC65212BB5}"/>
    <cellStyle name="Normal 107 4 3 4" xfId="4768" xr:uid="{00000000-0005-0000-0000-0000A7120000}"/>
    <cellStyle name="Normal 107 4 3_JDEQryOAM" xfId="29346" xr:uid="{8872F697-6712-410E-B43B-36D2CD91E9A6}"/>
    <cellStyle name="Normal 107 4 4" xfId="4769" xr:uid="{00000000-0005-0000-0000-0000A8120000}"/>
    <cellStyle name="Normal 107 4 4 2" xfId="4770" xr:uid="{00000000-0005-0000-0000-0000A9120000}"/>
    <cellStyle name="Normal 107 4 4_JDEQryOAM" xfId="29349" xr:uid="{2CB7CAF3-4EEA-4F84-9ED6-9164E9DDC98E}"/>
    <cellStyle name="Normal 107 4 5" xfId="4771" xr:uid="{00000000-0005-0000-0000-0000AA120000}"/>
    <cellStyle name="Normal 107 4 5 2" xfId="4772" xr:uid="{00000000-0005-0000-0000-0000AB120000}"/>
    <cellStyle name="Normal 107 4 5_JDEQryOAM" xfId="29350" xr:uid="{03C7EA07-03AC-4A7A-9D25-500C51DFABCA}"/>
    <cellStyle name="Normal 107 4 6" xfId="4773" xr:uid="{00000000-0005-0000-0000-0000AC120000}"/>
    <cellStyle name="Normal 107 4_2013 Hydro" xfId="4774" xr:uid="{00000000-0005-0000-0000-0000AD120000}"/>
    <cellStyle name="Normal 107 5" xfId="4775" xr:uid="{00000000-0005-0000-0000-0000AE120000}"/>
    <cellStyle name="Normal 107 5 2" xfId="4776" xr:uid="{00000000-0005-0000-0000-0000AF120000}"/>
    <cellStyle name="Normal 107 5 2 2" xfId="4777" xr:uid="{00000000-0005-0000-0000-0000B0120000}"/>
    <cellStyle name="Normal 107 5 2 2 2" xfId="4778" xr:uid="{00000000-0005-0000-0000-0000B1120000}"/>
    <cellStyle name="Normal 107 5 2 2_JDEQryOAM" xfId="29352" xr:uid="{F8CECBCD-5382-4D09-93F3-249BF9B18C32}"/>
    <cellStyle name="Normal 107 5 2 3" xfId="4779" xr:uid="{00000000-0005-0000-0000-0000B2120000}"/>
    <cellStyle name="Normal 107 5 2 3 2" xfId="4780" xr:uid="{00000000-0005-0000-0000-0000B3120000}"/>
    <cellStyle name="Normal 107 5 2 3_JDEQryOAM" xfId="29353" xr:uid="{962D7616-8AD7-4C48-9289-AA55DBFF29EB}"/>
    <cellStyle name="Normal 107 5 2 4" xfId="4781" xr:uid="{00000000-0005-0000-0000-0000B4120000}"/>
    <cellStyle name="Normal 107 5 2_JDEQryOAM" xfId="29351" xr:uid="{625C92B8-F47F-4665-B040-F01E962FBF44}"/>
    <cellStyle name="Normal 107 5 3" xfId="4782" xr:uid="{00000000-0005-0000-0000-0000B5120000}"/>
    <cellStyle name="Normal 107 5 3 2" xfId="4783" xr:uid="{00000000-0005-0000-0000-0000B6120000}"/>
    <cellStyle name="Normal 107 5 3 2 2" xfId="4784" xr:uid="{00000000-0005-0000-0000-0000B7120000}"/>
    <cellStyle name="Normal 107 5 3 2_JDEQryOAM" xfId="29355" xr:uid="{38E27F02-3027-4522-B0BD-D0EAA1AC7687}"/>
    <cellStyle name="Normal 107 5 3 3" xfId="4785" xr:uid="{00000000-0005-0000-0000-0000B8120000}"/>
    <cellStyle name="Normal 107 5 3 3 2" xfId="4786" xr:uid="{00000000-0005-0000-0000-0000B9120000}"/>
    <cellStyle name="Normal 107 5 3 3_JDEQryOAM" xfId="29356" xr:uid="{4BF4712A-3192-41FA-A47D-F429DB82A05D}"/>
    <cellStyle name="Normal 107 5 3 4" xfId="4787" xr:uid="{00000000-0005-0000-0000-0000BA120000}"/>
    <cellStyle name="Normal 107 5 3_JDEQryOAM" xfId="29354" xr:uid="{E621D7B8-4BA8-484F-A252-DA5A071B253D}"/>
    <cellStyle name="Normal 107 5 4" xfId="4788" xr:uid="{00000000-0005-0000-0000-0000BB120000}"/>
    <cellStyle name="Normal 107 5 4 2" xfId="4789" xr:uid="{00000000-0005-0000-0000-0000BC120000}"/>
    <cellStyle name="Normal 107 5 4_JDEQryOAM" xfId="29357" xr:uid="{FA30C157-958C-4A93-8E9F-1AA96609C35D}"/>
    <cellStyle name="Normal 107 5 5" xfId="4790" xr:uid="{00000000-0005-0000-0000-0000BD120000}"/>
    <cellStyle name="Normal 107 5 5 2" xfId="4791" xr:uid="{00000000-0005-0000-0000-0000BE120000}"/>
    <cellStyle name="Normal 107 5 5_JDEQryOAM" xfId="29358" xr:uid="{C1F587E1-03E2-44C6-99D4-8BC3861D8953}"/>
    <cellStyle name="Normal 107 5 6" xfId="4792" xr:uid="{00000000-0005-0000-0000-0000BF120000}"/>
    <cellStyle name="Normal 107 5_2013 Hydro" xfId="4793" xr:uid="{00000000-0005-0000-0000-0000C0120000}"/>
    <cellStyle name="Normal 107 6" xfId="4794" xr:uid="{00000000-0005-0000-0000-0000C1120000}"/>
    <cellStyle name="Normal 107 7" xfId="4795" xr:uid="{00000000-0005-0000-0000-0000C2120000}"/>
    <cellStyle name="Normal 107 8" xfId="4796" xr:uid="{00000000-0005-0000-0000-0000C3120000}"/>
    <cellStyle name="Normal 107 9" xfId="4797" xr:uid="{00000000-0005-0000-0000-0000C4120000}"/>
    <cellStyle name="Normal 107_(1a) Income Statement YTD" xfId="4798" xr:uid="{00000000-0005-0000-0000-0000C5120000}"/>
    <cellStyle name="Normal 108" xfId="4799" xr:uid="{00000000-0005-0000-0000-0000C6120000}"/>
    <cellStyle name="Normal 108 2" xfId="4800" xr:uid="{00000000-0005-0000-0000-0000C7120000}"/>
    <cellStyle name="Normal 108 2 2" xfId="4801" xr:uid="{00000000-0005-0000-0000-0000C8120000}"/>
    <cellStyle name="Normal 108 2 2 2" xfId="4802" xr:uid="{00000000-0005-0000-0000-0000C9120000}"/>
    <cellStyle name="Normal 108 2 2 2 2" xfId="4803" xr:uid="{00000000-0005-0000-0000-0000CA120000}"/>
    <cellStyle name="Normal 108 2 2 2_JDEQryOAM" xfId="29360" xr:uid="{34B04609-34D2-4C18-9D60-270E0A0DBCB2}"/>
    <cellStyle name="Normal 108 2 2 3" xfId="4804" xr:uid="{00000000-0005-0000-0000-0000CB120000}"/>
    <cellStyle name="Normal 108 2 2 3 2" xfId="4805" xr:uid="{00000000-0005-0000-0000-0000CC120000}"/>
    <cellStyle name="Normal 108 2 2 3_JDEQryOAM" xfId="29361" xr:uid="{EABCD2AB-5949-408C-BA5C-B937E0C8CA65}"/>
    <cellStyle name="Normal 108 2 2 4" xfId="4806" xr:uid="{00000000-0005-0000-0000-0000CD120000}"/>
    <cellStyle name="Normal 108 2 2_JDEQryOAM" xfId="29359" xr:uid="{4900FD84-B7F9-475B-BC9B-189E21C36700}"/>
    <cellStyle name="Normal 108 2 3" xfId="4807" xr:uid="{00000000-0005-0000-0000-0000CE120000}"/>
    <cellStyle name="Normal 108 2 3 2" xfId="4808" xr:uid="{00000000-0005-0000-0000-0000CF120000}"/>
    <cellStyle name="Normal 108 2 3 2 2" xfId="4809" xr:uid="{00000000-0005-0000-0000-0000D0120000}"/>
    <cellStyle name="Normal 108 2 3 2_JDEQryOAM" xfId="29363" xr:uid="{FA2C85B6-095A-4B32-A85A-19DAE4A725CB}"/>
    <cellStyle name="Normal 108 2 3 3" xfId="4810" xr:uid="{00000000-0005-0000-0000-0000D1120000}"/>
    <cellStyle name="Normal 108 2 3 3 2" xfId="4811" xr:uid="{00000000-0005-0000-0000-0000D2120000}"/>
    <cellStyle name="Normal 108 2 3 3_JDEQryOAM" xfId="29364" xr:uid="{BC231324-DBA3-4AFB-90A3-28A99B2EE403}"/>
    <cellStyle name="Normal 108 2 3 4" xfId="4812" xr:uid="{00000000-0005-0000-0000-0000D3120000}"/>
    <cellStyle name="Normal 108 2 3_JDEQryOAM" xfId="29362" xr:uid="{217358A0-9D1A-443A-9AC3-7A4E7DA22CAC}"/>
    <cellStyle name="Normal 108 2 4" xfId="4813" xr:uid="{00000000-0005-0000-0000-0000D4120000}"/>
    <cellStyle name="Normal 108 2 4 2" xfId="4814" xr:uid="{00000000-0005-0000-0000-0000D5120000}"/>
    <cellStyle name="Normal 108 2 4_JDEQryOAM" xfId="29365" xr:uid="{0A7B3D2F-CFFA-4EF8-A44A-7960C1F6469E}"/>
    <cellStyle name="Normal 108 2 5" xfId="4815" xr:uid="{00000000-0005-0000-0000-0000D6120000}"/>
    <cellStyle name="Normal 108 2 5 2" xfId="4816" xr:uid="{00000000-0005-0000-0000-0000D7120000}"/>
    <cellStyle name="Normal 108 2 5_JDEQryOAM" xfId="29366" xr:uid="{E9000EEF-4AF4-4AFE-B9C4-B4B73D17C04E}"/>
    <cellStyle name="Normal 108 2 6" xfId="4817" xr:uid="{00000000-0005-0000-0000-0000D8120000}"/>
    <cellStyle name="Normal 108 2_2013 Hydro" xfId="4818" xr:uid="{00000000-0005-0000-0000-0000D9120000}"/>
    <cellStyle name="Normal 108 3" xfId="4819" xr:uid="{00000000-0005-0000-0000-0000DA120000}"/>
    <cellStyle name="Normal 108 3 2" xfId="4820" xr:uid="{00000000-0005-0000-0000-0000DB120000}"/>
    <cellStyle name="Normal 108 3 2 2" xfId="4821" xr:uid="{00000000-0005-0000-0000-0000DC120000}"/>
    <cellStyle name="Normal 108 3 2 2 2" xfId="4822" xr:uid="{00000000-0005-0000-0000-0000DD120000}"/>
    <cellStyle name="Normal 108 3 2 2_JDEQryOAM" xfId="29368" xr:uid="{D9B91EE0-ACB0-4633-911F-83EC71689C39}"/>
    <cellStyle name="Normal 108 3 2 3" xfId="4823" xr:uid="{00000000-0005-0000-0000-0000DE120000}"/>
    <cellStyle name="Normal 108 3 2 3 2" xfId="4824" xr:uid="{00000000-0005-0000-0000-0000DF120000}"/>
    <cellStyle name="Normal 108 3 2 3_JDEQryOAM" xfId="29369" xr:uid="{FBE053E4-2F87-4390-A671-8BD311A33793}"/>
    <cellStyle name="Normal 108 3 2 4" xfId="4825" xr:uid="{00000000-0005-0000-0000-0000E0120000}"/>
    <cellStyle name="Normal 108 3 2_JDEQryOAM" xfId="29367" xr:uid="{E9D63506-BDE6-4C60-9F15-5C680ECE77CB}"/>
    <cellStyle name="Normal 108 3 3" xfId="4826" xr:uid="{00000000-0005-0000-0000-0000E1120000}"/>
    <cellStyle name="Normal 108 3 3 2" xfId="4827" xr:uid="{00000000-0005-0000-0000-0000E2120000}"/>
    <cellStyle name="Normal 108 3 3 2 2" xfId="4828" xr:uid="{00000000-0005-0000-0000-0000E3120000}"/>
    <cellStyle name="Normal 108 3 3 2_JDEQryOAM" xfId="29371" xr:uid="{4E0379ED-00B8-4F8F-8A94-EE5801DC907D}"/>
    <cellStyle name="Normal 108 3 3 3" xfId="4829" xr:uid="{00000000-0005-0000-0000-0000E4120000}"/>
    <cellStyle name="Normal 108 3 3 3 2" xfId="4830" xr:uid="{00000000-0005-0000-0000-0000E5120000}"/>
    <cellStyle name="Normal 108 3 3 3_JDEQryOAM" xfId="29372" xr:uid="{02289330-A7EA-450F-8FEC-0CC0F87DF3CA}"/>
    <cellStyle name="Normal 108 3 3 4" xfId="4831" xr:uid="{00000000-0005-0000-0000-0000E6120000}"/>
    <cellStyle name="Normal 108 3 3_JDEQryOAM" xfId="29370" xr:uid="{5421E3A2-33C5-4090-95A5-4B93057F9CE1}"/>
    <cellStyle name="Normal 108 3 4" xfId="4832" xr:uid="{00000000-0005-0000-0000-0000E7120000}"/>
    <cellStyle name="Normal 108 3 4 2" xfId="4833" xr:uid="{00000000-0005-0000-0000-0000E8120000}"/>
    <cellStyle name="Normal 108 3 4_JDEQryOAM" xfId="29373" xr:uid="{E52D87AA-CE10-4FD5-923B-8264B31F6C5E}"/>
    <cellStyle name="Normal 108 3 5" xfId="4834" xr:uid="{00000000-0005-0000-0000-0000E9120000}"/>
    <cellStyle name="Normal 108 3 5 2" xfId="4835" xr:uid="{00000000-0005-0000-0000-0000EA120000}"/>
    <cellStyle name="Normal 108 3 5_JDEQryOAM" xfId="29374" xr:uid="{87D6B6C5-57A2-4F77-86EE-24A0C134B42F}"/>
    <cellStyle name="Normal 108 3 6" xfId="4836" xr:uid="{00000000-0005-0000-0000-0000EB120000}"/>
    <cellStyle name="Normal 108 3_2013 Hydro" xfId="4837" xr:uid="{00000000-0005-0000-0000-0000EC120000}"/>
    <cellStyle name="Normal 108 4" xfId="4838" xr:uid="{00000000-0005-0000-0000-0000ED120000}"/>
    <cellStyle name="Normal 108 4 2" xfId="4839" xr:uid="{00000000-0005-0000-0000-0000EE120000}"/>
    <cellStyle name="Normal 108 4 2 2" xfId="4840" xr:uid="{00000000-0005-0000-0000-0000EF120000}"/>
    <cellStyle name="Normal 108 4 2 2 2" xfId="4841" xr:uid="{00000000-0005-0000-0000-0000F0120000}"/>
    <cellStyle name="Normal 108 4 2 2_JDEQryOAM" xfId="29376" xr:uid="{7A733645-07FD-46D7-8645-067BFB3D6489}"/>
    <cellStyle name="Normal 108 4 2 3" xfId="4842" xr:uid="{00000000-0005-0000-0000-0000F1120000}"/>
    <cellStyle name="Normal 108 4 2 3 2" xfId="4843" xr:uid="{00000000-0005-0000-0000-0000F2120000}"/>
    <cellStyle name="Normal 108 4 2 3_JDEQryOAM" xfId="29377" xr:uid="{FD5D84DB-FB17-4E16-991A-D6C18981BA99}"/>
    <cellStyle name="Normal 108 4 2 4" xfId="4844" xr:uid="{00000000-0005-0000-0000-0000F3120000}"/>
    <cellStyle name="Normal 108 4 2_JDEQryOAM" xfId="29375" xr:uid="{1CA4B62F-4EB8-4989-B8ED-8F3028E97D6B}"/>
    <cellStyle name="Normal 108 4 3" xfId="4845" xr:uid="{00000000-0005-0000-0000-0000F4120000}"/>
    <cellStyle name="Normal 108 4 3 2" xfId="4846" xr:uid="{00000000-0005-0000-0000-0000F5120000}"/>
    <cellStyle name="Normal 108 4 3 2 2" xfId="4847" xr:uid="{00000000-0005-0000-0000-0000F6120000}"/>
    <cellStyle name="Normal 108 4 3 2_JDEQryOAM" xfId="29379" xr:uid="{AA75FA00-2798-4F74-A49C-EFCD661BF8C4}"/>
    <cellStyle name="Normal 108 4 3 3" xfId="4848" xr:uid="{00000000-0005-0000-0000-0000F7120000}"/>
    <cellStyle name="Normal 108 4 3 3 2" xfId="4849" xr:uid="{00000000-0005-0000-0000-0000F8120000}"/>
    <cellStyle name="Normal 108 4 3 3_JDEQryOAM" xfId="29380" xr:uid="{F3B5DACD-F70D-429C-A383-D68936841535}"/>
    <cellStyle name="Normal 108 4 3 4" xfId="4850" xr:uid="{00000000-0005-0000-0000-0000F9120000}"/>
    <cellStyle name="Normal 108 4 3_JDEQryOAM" xfId="29378" xr:uid="{E87653E6-95B6-431C-9E36-B5E2DDDA7851}"/>
    <cellStyle name="Normal 108 4 4" xfId="4851" xr:uid="{00000000-0005-0000-0000-0000FA120000}"/>
    <cellStyle name="Normal 108 4 4 2" xfId="4852" xr:uid="{00000000-0005-0000-0000-0000FB120000}"/>
    <cellStyle name="Normal 108 4 4_JDEQryOAM" xfId="29381" xr:uid="{FF7D9E44-22FE-4EC1-BF1F-AE63ED783C1B}"/>
    <cellStyle name="Normal 108 4 5" xfId="4853" xr:uid="{00000000-0005-0000-0000-0000FC120000}"/>
    <cellStyle name="Normal 108 4 5 2" xfId="4854" xr:uid="{00000000-0005-0000-0000-0000FD120000}"/>
    <cellStyle name="Normal 108 4 5_JDEQryOAM" xfId="29382" xr:uid="{CE02707B-1751-46F7-9B2D-2D56A55CADFF}"/>
    <cellStyle name="Normal 108 4 6" xfId="4855" xr:uid="{00000000-0005-0000-0000-0000FE120000}"/>
    <cellStyle name="Normal 108 4_2013 Hydro" xfId="4856" xr:uid="{00000000-0005-0000-0000-0000FF120000}"/>
    <cellStyle name="Normal 108 5" xfId="4857" xr:uid="{00000000-0005-0000-0000-000000130000}"/>
    <cellStyle name="Normal 108 5 2" xfId="4858" xr:uid="{00000000-0005-0000-0000-000001130000}"/>
    <cellStyle name="Normal 108 5 2 2" xfId="4859" xr:uid="{00000000-0005-0000-0000-000002130000}"/>
    <cellStyle name="Normal 108 5 2 2 2" xfId="4860" xr:uid="{00000000-0005-0000-0000-000003130000}"/>
    <cellStyle name="Normal 108 5 2 2_JDEQryOAM" xfId="29384" xr:uid="{78FC7F7F-FF32-4493-AF8C-2A9D6A1B2A8C}"/>
    <cellStyle name="Normal 108 5 2 3" xfId="4861" xr:uid="{00000000-0005-0000-0000-000004130000}"/>
    <cellStyle name="Normal 108 5 2 3 2" xfId="4862" xr:uid="{00000000-0005-0000-0000-000005130000}"/>
    <cellStyle name="Normal 108 5 2 3_JDEQryOAM" xfId="29385" xr:uid="{CACDEC2E-4B94-48FE-A4B8-216CDCC30CD1}"/>
    <cellStyle name="Normal 108 5 2 4" xfId="4863" xr:uid="{00000000-0005-0000-0000-000006130000}"/>
    <cellStyle name="Normal 108 5 2_JDEQryOAM" xfId="29383" xr:uid="{05F8B177-B15D-4B9F-8E63-31C9E73E9028}"/>
    <cellStyle name="Normal 108 5 3" xfId="4864" xr:uid="{00000000-0005-0000-0000-000007130000}"/>
    <cellStyle name="Normal 108 5 3 2" xfId="4865" xr:uid="{00000000-0005-0000-0000-000008130000}"/>
    <cellStyle name="Normal 108 5 3 2 2" xfId="4866" xr:uid="{00000000-0005-0000-0000-000009130000}"/>
    <cellStyle name="Normal 108 5 3 2_JDEQryOAM" xfId="29387" xr:uid="{219812A9-5677-47E9-AC05-0EE802020990}"/>
    <cellStyle name="Normal 108 5 3 3" xfId="4867" xr:uid="{00000000-0005-0000-0000-00000A130000}"/>
    <cellStyle name="Normal 108 5 3 3 2" xfId="4868" xr:uid="{00000000-0005-0000-0000-00000B130000}"/>
    <cellStyle name="Normal 108 5 3 3_JDEQryOAM" xfId="29388" xr:uid="{B28B0CCA-9FC1-4AA3-95D4-0C3E25C6E2C6}"/>
    <cellStyle name="Normal 108 5 3 4" xfId="4869" xr:uid="{00000000-0005-0000-0000-00000C130000}"/>
    <cellStyle name="Normal 108 5 3_JDEQryOAM" xfId="29386" xr:uid="{EE9743AD-8448-4EFC-8B8E-F71C8D372484}"/>
    <cellStyle name="Normal 108 5 4" xfId="4870" xr:uid="{00000000-0005-0000-0000-00000D130000}"/>
    <cellStyle name="Normal 108 5 4 2" xfId="4871" xr:uid="{00000000-0005-0000-0000-00000E130000}"/>
    <cellStyle name="Normal 108 5 4_JDEQryOAM" xfId="29389" xr:uid="{0AC06E11-8529-4021-96E8-D1C8B37ECC8C}"/>
    <cellStyle name="Normal 108 5 5" xfId="4872" xr:uid="{00000000-0005-0000-0000-00000F130000}"/>
    <cellStyle name="Normal 108 5 5 2" xfId="4873" xr:uid="{00000000-0005-0000-0000-000010130000}"/>
    <cellStyle name="Normal 108 5 5_JDEQryOAM" xfId="29390" xr:uid="{D0F82676-B066-4073-8489-6A01E4CAEE20}"/>
    <cellStyle name="Normal 108 5 6" xfId="4874" xr:uid="{00000000-0005-0000-0000-000011130000}"/>
    <cellStyle name="Normal 108 5_2013 Hydro" xfId="4875" xr:uid="{00000000-0005-0000-0000-000012130000}"/>
    <cellStyle name="Normal 108 6" xfId="4876" xr:uid="{00000000-0005-0000-0000-000013130000}"/>
    <cellStyle name="Normal 108 7" xfId="4877" xr:uid="{00000000-0005-0000-0000-000014130000}"/>
    <cellStyle name="Normal 108_(1a) Income Statement YTD" xfId="4878" xr:uid="{00000000-0005-0000-0000-000015130000}"/>
    <cellStyle name="Normal 109" xfId="4879" xr:uid="{00000000-0005-0000-0000-000016130000}"/>
    <cellStyle name="Normal 109 10" xfId="4880" xr:uid="{00000000-0005-0000-0000-000017130000}"/>
    <cellStyle name="Normal 109 2" xfId="4881" xr:uid="{00000000-0005-0000-0000-000018130000}"/>
    <cellStyle name="Normal 109 2 2" xfId="4882" xr:uid="{00000000-0005-0000-0000-000019130000}"/>
    <cellStyle name="Normal 109 2 2 2" xfId="4883" xr:uid="{00000000-0005-0000-0000-00001A130000}"/>
    <cellStyle name="Normal 109 2 2 2 2" xfId="4884" xr:uid="{00000000-0005-0000-0000-00001B130000}"/>
    <cellStyle name="Normal 109 2 2 2_JDEQryOAM" xfId="29392" xr:uid="{8C0FBFB4-688A-42C1-8C6A-C08E435990E1}"/>
    <cellStyle name="Normal 109 2 2 3" xfId="4885" xr:uid="{00000000-0005-0000-0000-00001C130000}"/>
    <cellStyle name="Normal 109 2 2 3 2" xfId="4886" xr:uid="{00000000-0005-0000-0000-00001D130000}"/>
    <cellStyle name="Normal 109 2 2 3_JDEQryOAM" xfId="29393" xr:uid="{96E3575C-B97D-49CC-80EC-D7135543C987}"/>
    <cellStyle name="Normal 109 2 2 4" xfId="4887" xr:uid="{00000000-0005-0000-0000-00001E130000}"/>
    <cellStyle name="Normal 109 2 2_JDEQryOAM" xfId="29391" xr:uid="{0F0608D1-E36F-4540-8582-B647D7733A3B}"/>
    <cellStyle name="Normal 109 2 3" xfId="4888" xr:uid="{00000000-0005-0000-0000-00001F130000}"/>
    <cellStyle name="Normal 109 2 3 2" xfId="4889" xr:uid="{00000000-0005-0000-0000-000020130000}"/>
    <cellStyle name="Normal 109 2 3 2 2" xfId="4890" xr:uid="{00000000-0005-0000-0000-000021130000}"/>
    <cellStyle name="Normal 109 2 3 2_JDEQryOAM" xfId="29395" xr:uid="{3F7536FA-C5B7-444A-87ED-3769EC629451}"/>
    <cellStyle name="Normal 109 2 3 3" xfId="4891" xr:uid="{00000000-0005-0000-0000-000022130000}"/>
    <cellStyle name="Normal 109 2 3 3 2" xfId="4892" xr:uid="{00000000-0005-0000-0000-000023130000}"/>
    <cellStyle name="Normal 109 2 3 3_JDEQryOAM" xfId="29396" xr:uid="{4183B031-2BEF-4DC8-B338-C1C8B2D68D11}"/>
    <cellStyle name="Normal 109 2 3 4" xfId="4893" xr:uid="{00000000-0005-0000-0000-000024130000}"/>
    <cellStyle name="Normal 109 2 3_JDEQryOAM" xfId="29394" xr:uid="{F2E2FBBB-E7D4-4B5E-BE17-B5D1E403AAA8}"/>
    <cellStyle name="Normal 109 2 4" xfId="4894" xr:uid="{00000000-0005-0000-0000-000025130000}"/>
    <cellStyle name="Normal 109 2 4 2" xfId="4895" xr:uid="{00000000-0005-0000-0000-000026130000}"/>
    <cellStyle name="Normal 109 2 4_JDEQryOAM" xfId="29397" xr:uid="{DB958A2B-46F6-40FC-AC01-881215B7E470}"/>
    <cellStyle name="Normal 109 2 5" xfId="4896" xr:uid="{00000000-0005-0000-0000-000027130000}"/>
    <cellStyle name="Normal 109 2 5 2" xfId="4897" xr:uid="{00000000-0005-0000-0000-000028130000}"/>
    <cellStyle name="Normal 109 2 5_JDEQryOAM" xfId="29398" xr:uid="{53BC652B-75F3-422B-888E-2C211CEC5F4A}"/>
    <cellStyle name="Normal 109 2 6" xfId="4898" xr:uid="{00000000-0005-0000-0000-000029130000}"/>
    <cellStyle name="Normal 109 2_2013 Hydro" xfId="4899" xr:uid="{00000000-0005-0000-0000-00002A130000}"/>
    <cellStyle name="Normal 109 3" xfId="4900" xr:uid="{00000000-0005-0000-0000-00002B130000}"/>
    <cellStyle name="Normal 109 3 2" xfId="4901" xr:uid="{00000000-0005-0000-0000-00002C130000}"/>
    <cellStyle name="Normal 109 3 2 2" xfId="4902" xr:uid="{00000000-0005-0000-0000-00002D130000}"/>
    <cellStyle name="Normal 109 3 2 2 2" xfId="4903" xr:uid="{00000000-0005-0000-0000-00002E130000}"/>
    <cellStyle name="Normal 109 3 2 2_JDEQryOAM" xfId="29400" xr:uid="{C10C04B9-A2A6-4B9A-8C7B-46814AE3880B}"/>
    <cellStyle name="Normal 109 3 2 3" xfId="4904" xr:uid="{00000000-0005-0000-0000-00002F130000}"/>
    <cellStyle name="Normal 109 3 2 3 2" xfId="4905" xr:uid="{00000000-0005-0000-0000-000030130000}"/>
    <cellStyle name="Normal 109 3 2 3_JDEQryOAM" xfId="29401" xr:uid="{C03652CA-C4AA-4A4A-BE7E-2D151EBCB738}"/>
    <cellStyle name="Normal 109 3 2 4" xfId="4906" xr:uid="{00000000-0005-0000-0000-000031130000}"/>
    <cellStyle name="Normal 109 3 2_JDEQryOAM" xfId="29399" xr:uid="{350672BF-D0D4-45BB-82DA-FAAFE0E628DA}"/>
    <cellStyle name="Normal 109 3 3" xfId="4907" xr:uid="{00000000-0005-0000-0000-000032130000}"/>
    <cellStyle name="Normal 109 3 3 2" xfId="4908" xr:uid="{00000000-0005-0000-0000-000033130000}"/>
    <cellStyle name="Normal 109 3 3 2 2" xfId="4909" xr:uid="{00000000-0005-0000-0000-000034130000}"/>
    <cellStyle name="Normal 109 3 3 2_JDEQryOAM" xfId="29403" xr:uid="{AA4A1A16-E03B-4CCE-AC74-6486DB03644E}"/>
    <cellStyle name="Normal 109 3 3 3" xfId="4910" xr:uid="{00000000-0005-0000-0000-000035130000}"/>
    <cellStyle name="Normal 109 3 3 3 2" xfId="4911" xr:uid="{00000000-0005-0000-0000-000036130000}"/>
    <cellStyle name="Normal 109 3 3 3_JDEQryOAM" xfId="29404" xr:uid="{93E2337A-01B8-47F8-8ED0-8F85AF1FD4C4}"/>
    <cellStyle name="Normal 109 3 3 4" xfId="4912" xr:uid="{00000000-0005-0000-0000-000037130000}"/>
    <cellStyle name="Normal 109 3 3_JDEQryOAM" xfId="29402" xr:uid="{678CBDB3-DCE7-4174-AA6D-0F002F0C9762}"/>
    <cellStyle name="Normal 109 3 4" xfId="4913" xr:uid="{00000000-0005-0000-0000-000038130000}"/>
    <cellStyle name="Normal 109 3 4 2" xfId="4914" xr:uid="{00000000-0005-0000-0000-000039130000}"/>
    <cellStyle name="Normal 109 3 4_JDEQryOAM" xfId="29405" xr:uid="{866950D4-9194-4389-854E-DAB7360F733D}"/>
    <cellStyle name="Normal 109 3 5" xfId="4915" xr:uid="{00000000-0005-0000-0000-00003A130000}"/>
    <cellStyle name="Normal 109 3 5 2" xfId="4916" xr:uid="{00000000-0005-0000-0000-00003B130000}"/>
    <cellStyle name="Normal 109 3 5_JDEQryOAM" xfId="29406" xr:uid="{91E67B2B-2866-4CCE-8628-80595C2499D4}"/>
    <cellStyle name="Normal 109 3 6" xfId="4917" xr:uid="{00000000-0005-0000-0000-00003C130000}"/>
    <cellStyle name="Normal 109 3_2013 Hydro" xfId="4918" xr:uid="{00000000-0005-0000-0000-00003D130000}"/>
    <cellStyle name="Normal 109 4" xfId="4919" xr:uid="{00000000-0005-0000-0000-00003E130000}"/>
    <cellStyle name="Normal 109 4 2" xfId="4920" xr:uid="{00000000-0005-0000-0000-00003F130000}"/>
    <cellStyle name="Normal 109 4 2 2" xfId="4921" xr:uid="{00000000-0005-0000-0000-000040130000}"/>
    <cellStyle name="Normal 109 4 2 2 2" xfId="4922" xr:uid="{00000000-0005-0000-0000-000041130000}"/>
    <cellStyle name="Normal 109 4 2 2_JDEQryOAM" xfId="29408" xr:uid="{DAB3E163-3252-4EFD-B545-D55F6D7F0097}"/>
    <cellStyle name="Normal 109 4 2 3" xfId="4923" xr:uid="{00000000-0005-0000-0000-000042130000}"/>
    <cellStyle name="Normal 109 4 2 3 2" xfId="4924" xr:uid="{00000000-0005-0000-0000-000043130000}"/>
    <cellStyle name="Normal 109 4 2 3_JDEQryOAM" xfId="29409" xr:uid="{FB73D942-C6C2-4B20-9AEF-5AA3F04B04F2}"/>
    <cellStyle name="Normal 109 4 2 4" xfId="4925" xr:uid="{00000000-0005-0000-0000-000044130000}"/>
    <cellStyle name="Normal 109 4 2_JDEQryOAM" xfId="29407" xr:uid="{51015A5C-F7AD-4FCC-B8CB-BCFCABDB4529}"/>
    <cellStyle name="Normal 109 4 3" xfId="4926" xr:uid="{00000000-0005-0000-0000-000045130000}"/>
    <cellStyle name="Normal 109 4 3 2" xfId="4927" xr:uid="{00000000-0005-0000-0000-000046130000}"/>
    <cellStyle name="Normal 109 4 3 2 2" xfId="4928" xr:uid="{00000000-0005-0000-0000-000047130000}"/>
    <cellStyle name="Normal 109 4 3 2_JDEQryOAM" xfId="29411" xr:uid="{830E91A7-09F1-4A4D-9C95-47DC29F1D1DE}"/>
    <cellStyle name="Normal 109 4 3 3" xfId="4929" xr:uid="{00000000-0005-0000-0000-000048130000}"/>
    <cellStyle name="Normal 109 4 3 3 2" xfId="4930" xr:uid="{00000000-0005-0000-0000-000049130000}"/>
    <cellStyle name="Normal 109 4 3 3_JDEQryOAM" xfId="29412" xr:uid="{66E08871-2109-4DDD-BFA4-6D7497A446F6}"/>
    <cellStyle name="Normal 109 4 3 4" xfId="4931" xr:uid="{00000000-0005-0000-0000-00004A130000}"/>
    <cellStyle name="Normal 109 4 3_JDEQryOAM" xfId="29410" xr:uid="{795224FF-CDAB-4E83-9330-E6B21715FF5D}"/>
    <cellStyle name="Normal 109 4 4" xfId="4932" xr:uid="{00000000-0005-0000-0000-00004B130000}"/>
    <cellStyle name="Normal 109 4 4 2" xfId="4933" xr:uid="{00000000-0005-0000-0000-00004C130000}"/>
    <cellStyle name="Normal 109 4 4_JDEQryOAM" xfId="29413" xr:uid="{2D69DC5E-7394-431B-BDEE-000EA3326C76}"/>
    <cellStyle name="Normal 109 4 5" xfId="4934" xr:uid="{00000000-0005-0000-0000-00004D130000}"/>
    <cellStyle name="Normal 109 4 5 2" xfId="4935" xr:uid="{00000000-0005-0000-0000-00004E130000}"/>
    <cellStyle name="Normal 109 4 5_JDEQryOAM" xfId="29414" xr:uid="{9A1469CC-D4E2-435B-9F8B-6585B08291C6}"/>
    <cellStyle name="Normal 109 4 6" xfId="4936" xr:uid="{00000000-0005-0000-0000-00004F130000}"/>
    <cellStyle name="Normal 109 4_2013 Hydro" xfId="4937" xr:uid="{00000000-0005-0000-0000-000050130000}"/>
    <cellStyle name="Normal 109 5" xfId="4938" xr:uid="{00000000-0005-0000-0000-000051130000}"/>
    <cellStyle name="Normal 109 5 2" xfId="4939" xr:uid="{00000000-0005-0000-0000-000052130000}"/>
    <cellStyle name="Normal 109 5 2 2" xfId="4940" xr:uid="{00000000-0005-0000-0000-000053130000}"/>
    <cellStyle name="Normal 109 5 2 2 2" xfId="4941" xr:uid="{00000000-0005-0000-0000-000054130000}"/>
    <cellStyle name="Normal 109 5 2 2_JDEQryOAM" xfId="29416" xr:uid="{2080CB7E-89DC-469E-BDE3-4D5241185B9A}"/>
    <cellStyle name="Normal 109 5 2 3" xfId="4942" xr:uid="{00000000-0005-0000-0000-000055130000}"/>
    <cellStyle name="Normal 109 5 2 3 2" xfId="4943" xr:uid="{00000000-0005-0000-0000-000056130000}"/>
    <cellStyle name="Normal 109 5 2 3_JDEQryOAM" xfId="29417" xr:uid="{BB313494-E296-4B11-8F1C-29C49F5E3FD5}"/>
    <cellStyle name="Normal 109 5 2 4" xfId="4944" xr:uid="{00000000-0005-0000-0000-000057130000}"/>
    <cellStyle name="Normal 109 5 2_JDEQryOAM" xfId="29415" xr:uid="{4C91EC8C-3267-4EE2-BDEA-085289004863}"/>
    <cellStyle name="Normal 109 5 3" xfId="4945" xr:uid="{00000000-0005-0000-0000-000058130000}"/>
    <cellStyle name="Normal 109 5 3 2" xfId="4946" xr:uid="{00000000-0005-0000-0000-000059130000}"/>
    <cellStyle name="Normal 109 5 3 2 2" xfId="4947" xr:uid="{00000000-0005-0000-0000-00005A130000}"/>
    <cellStyle name="Normal 109 5 3 2_JDEQryOAM" xfId="29419" xr:uid="{9A4E718B-A518-4060-9744-C19785FA903F}"/>
    <cellStyle name="Normal 109 5 3 3" xfId="4948" xr:uid="{00000000-0005-0000-0000-00005B130000}"/>
    <cellStyle name="Normal 109 5 3 3 2" xfId="4949" xr:uid="{00000000-0005-0000-0000-00005C130000}"/>
    <cellStyle name="Normal 109 5 3 3_JDEQryOAM" xfId="29420" xr:uid="{4EDC25EF-E687-41B8-B9B2-5CB5A3280DEC}"/>
    <cellStyle name="Normal 109 5 3 4" xfId="4950" xr:uid="{00000000-0005-0000-0000-00005D130000}"/>
    <cellStyle name="Normal 109 5 3_JDEQryOAM" xfId="29418" xr:uid="{ADF19B41-C87B-4528-BAB6-D9D9C19D8B94}"/>
    <cellStyle name="Normal 109 5 4" xfId="4951" xr:uid="{00000000-0005-0000-0000-00005E130000}"/>
    <cellStyle name="Normal 109 5 4 2" xfId="4952" xr:uid="{00000000-0005-0000-0000-00005F130000}"/>
    <cellStyle name="Normal 109 5 4_JDEQryOAM" xfId="29421" xr:uid="{2640BE46-BF65-4C4B-83B6-954292DE7F52}"/>
    <cellStyle name="Normal 109 5 5" xfId="4953" xr:uid="{00000000-0005-0000-0000-000060130000}"/>
    <cellStyle name="Normal 109 5 5 2" xfId="4954" xr:uid="{00000000-0005-0000-0000-000061130000}"/>
    <cellStyle name="Normal 109 5 5_JDEQryOAM" xfId="29422" xr:uid="{ED9F0DA0-C58E-4645-A3C4-75AEFAD1D544}"/>
    <cellStyle name="Normal 109 5 6" xfId="4955" xr:uid="{00000000-0005-0000-0000-000062130000}"/>
    <cellStyle name="Normal 109 5_2013 Hydro" xfId="4956" xr:uid="{00000000-0005-0000-0000-000063130000}"/>
    <cellStyle name="Normal 109 6" xfId="4957" xr:uid="{00000000-0005-0000-0000-000064130000}"/>
    <cellStyle name="Normal 109 6 2" xfId="4958" xr:uid="{00000000-0005-0000-0000-000065130000}"/>
    <cellStyle name="Normal 109 6 2 2" xfId="4959" xr:uid="{00000000-0005-0000-0000-000066130000}"/>
    <cellStyle name="Normal 109 6 2_JDEQryOAM" xfId="29424" xr:uid="{67D498A9-49BE-4639-A61B-8236D9AE56B2}"/>
    <cellStyle name="Normal 109 6 3" xfId="4960" xr:uid="{00000000-0005-0000-0000-000067130000}"/>
    <cellStyle name="Normal 109 6 3 2" xfId="4961" xr:uid="{00000000-0005-0000-0000-000068130000}"/>
    <cellStyle name="Normal 109 6 3_JDEQryOAM" xfId="29425" xr:uid="{969CD653-217B-4435-81BB-F7314C92317E}"/>
    <cellStyle name="Normal 109 6 4" xfId="4962" xr:uid="{00000000-0005-0000-0000-000069130000}"/>
    <cellStyle name="Normal 109 6_JDEQryOAM" xfId="29423" xr:uid="{542A083D-B73F-424D-B565-2AB8174C8235}"/>
    <cellStyle name="Normal 109 7" xfId="4963" xr:uid="{00000000-0005-0000-0000-00006A130000}"/>
    <cellStyle name="Normal 109 8" xfId="4964" xr:uid="{00000000-0005-0000-0000-00006B130000}"/>
    <cellStyle name="Normal 109 8 2" xfId="4965" xr:uid="{00000000-0005-0000-0000-00006C130000}"/>
    <cellStyle name="Normal 109 8 2 2" xfId="4966" xr:uid="{00000000-0005-0000-0000-00006D130000}"/>
    <cellStyle name="Normal 109 8 2_JDEQryOAM" xfId="29427" xr:uid="{0D985392-C272-4057-B3F5-B2E02A4AB559}"/>
    <cellStyle name="Normal 109 8 3" xfId="4967" xr:uid="{00000000-0005-0000-0000-00006E130000}"/>
    <cellStyle name="Normal 109 8 3 2" xfId="4968" xr:uid="{00000000-0005-0000-0000-00006F130000}"/>
    <cellStyle name="Normal 109 8 3_JDEQryOAM" xfId="29428" xr:uid="{D27A23A0-0AE4-4635-A890-A417DD83B430}"/>
    <cellStyle name="Normal 109 8 4" xfId="4969" xr:uid="{00000000-0005-0000-0000-000070130000}"/>
    <cellStyle name="Normal 109 8_JDEQryOAM" xfId="29426" xr:uid="{E0B0FB65-1027-4EBA-AC78-1299A02D5759}"/>
    <cellStyle name="Normal 109 9" xfId="4970" xr:uid="{00000000-0005-0000-0000-000071130000}"/>
    <cellStyle name="Normal 109_(1a) Quarterly" xfId="4971" xr:uid="{00000000-0005-0000-0000-000072130000}"/>
    <cellStyle name="Normal 11" xfId="4972" xr:uid="{00000000-0005-0000-0000-000073130000}"/>
    <cellStyle name="Normal 11 2" xfId="4973" xr:uid="{00000000-0005-0000-0000-000074130000}"/>
    <cellStyle name="Normal 11 2 10" xfId="4974" xr:uid="{00000000-0005-0000-0000-000075130000}"/>
    <cellStyle name="Normal 11 2 2" xfId="4975" xr:uid="{00000000-0005-0000-0000-000076130000}"/>
    <cellStyle name="Normal 11 2 2 2" xfId="4976" xr:uid="{00000000-0005-0000-0000-000077130000}"/>
    <cellStyle name="Normal 11 2 2 2 2" xfId="4977" xr:uid="{00000000-0005-0000-0000-000078130000}"/>
    <cellStyle name="Normal 11 2 2 2 2 2" xfId="4978" xr:uid="{00000000-0005-0000-0000-000079130000}"/>
    <cellStyle name="Normal 11 2 2 2 2_JDEQryOAM" xfId="29429" xr:uid="{88374A0E-541F-4837-82A9-A6479869BE8E}"/>
    <cellStyle name="Normal 11 2 2 2 3" xfId="4979" xr:uid="{00000000-0005-0000-0000-00007A130000}"/>
    <cellStyle name="Normal 11 2 2 2 3 2" xfId="4980" xr:uid="{00000000-0005-0000-0000-00007B130000}"/>
    <cellStyle name="Normal 11 2 2 2 3_JDEQryOAM" xfId="29430" xr:uid="{AD847537-E410-41D7-8F32-26564EA9FBC2}"/>
    <cellStyle name="Normal 11 2 2 2 4" xfId="4981" xr:uid="{00000000-0005-0000-0000-00007C130000}"/>
    <cellStyle name="Normal 11 2 2 2_(1a) Income Statement YTD" xfId="4982" xr:uid="{00000000-0005-0000-0000-00007D130000}"/>
    <cellStyle name="Normal 11 2 2 3" xfId="4983" xr:uid="{00000000-0005-0000-0000-00007E130000}"/>
    <cellStyle name="Normal 11 2 2 3 2" xfId="4984" xr:uid="{00000000-0005-0000-0000-00007F130000}"/>
    <cellStyle name="Normal 11 2 2 3 2 2" xfId="4985" xr:uid="{00000000-0005-0000-0000-000080130000}"/>
    <cellStyle name="Normal 11 2 2 3 2_JDEQryOAM" xfId="29431" xr:uid="{CB58140E-A332-408A-8383-F396B064A1B1}"/>
    <cellStyle name="Normal 11 2 2 3 3" xfId="4986" xr:uid="{00000000-0005-0000-0000-000081130000}"/>
    <cellStyle name="Normal 11 2 2 3 3 2" xfId="4987" xr:uid="{00000000-0005-0000-0000-000082130000}"/>
    <cellStyle name="Normal 11 2 2 3 3_JDEQryOAM" xfId="29432" xr:uid="{F0084EDF-616A-44BD-B02F-67F0322ABC38}"/>
    <cellStyle name="Normal 11 2 2 3 4" xfId="4988" xr:uid="{00000000-0005-0000-0000-000083130000}"/>
    <cellStyle name="Normal 11 2 2 3_(1a) Income Statement YTD" xfId="4989" xr:uid="{00000000-0005-0000-0000-000084130000}"/>
    <cellStyle name="Normal 11 2 2 4" xfId="4990" xr:uid="{00000000-0005-0000-0000-000085130000}"/>
    <cellStyle name="Normal 11 2 2 5" xfId="4991" xr:uid="{00000000-0005-0000-0000-000086130000}"/>
    <cellStyle name="Normal 11 2 2_(1a) Income Statement YTD" xfId="4992" xr:uid="{00000000-0005-0000-0000-000087130000}"/>
    <cellStyle name="Normal 11 2 3" xfId="4993" xr:uid="{00000000-0005-0000-0000-000088130000}"/>
    <cellStyle name="Normal 11 2 3 2" xfId="4994" xr:uid="{00000000-0005-0000-0000-000089130000}"/>
    <cellStyle name="Normal 11 2 3 2 2" xfId="4995" xr:uid="{00000000-0005-0000-0000-00008A130000}"/>
    <cellStyle name="Normal 11 2 3 2 2 2" xfId="4996" xr:uid="{00000000-0005-0000-0000-00008B130000}"/>
    <cellStyle name="Normal 11 2 3 2 2_JDEQryOAM" xfId="29433" xr:uid="{851D44FB-BACE-4048-AE0F-839A238BC24B}"/>
    <cellStyle name="Normal 11 2 3 2 3" xfId="4997" xr:uid="{00000000-0005-0000-0000-00008C130000}"/>
    <cellStyle name="Normal 11 2 3 2 3 2" xfId="4998" xr:uid="{00000000-0005-0000-0000-00008D130000}"/>
    <cellStyle name="Normal 11 2 3 2 3_JDEQryOAM" xfId="29434" xr:uid="{650D6510-3CA1-495C-9419-8410F38AFA9A}"/>
    <cellStyle name="Normal 11 2 3 2 4" xfId="4999" xr:uid="{00000000-0005-0000-0000-00008E130000}"/>
    <cellStyle name="Normal 11 2 3 2_(1a) Income Statement YTD" xfId="5000" xr:uid="{00000000-0005-0000-0000-00008F130000}"/>
    <cellStyle name="Normal 11 2 3 3" xfId="5001" xr:uid="{00000000-0005-0000-0000-000090130000}"/>
    <cellStyle name="Normal 11 2 3 3 2" xfId="5002" xr:uid="{00000000-0005-0000-0000-000091130000}"/>
    <cellStyle name="Normal 11 2 3 3 2 2" xfId="5003" xr:uid="{00000000-0005-0000-0000-000092130000}"/>
    <cellStyle name="Normal 11 2 3 3 2_JDEQryOAM" xfId="29435" xr:uid="{CDA9CD88-32D4-4D19-9AFE-4D421BD3349B}"/>
    <cellStyle name="Normal 11 2 3 3 3" xfId="5004" xr:uid="{00000000-0005-0000-0000-000093130000}"/>
    <cellStyle name="Normal 11 2 3 3 3 2" xfId="5005" xr:uid="{00000000-0005-0000-0000-000094130000}"/>
    <cellStyle name="Normal 11 2 3 3 3_JDEQryOAM" xfId="29436" xr:uid="{AF2F20B6-B250-4DC4-B4DA-8AE8F1251F32}"/>
    <cellStyle name="Normal 11 2 3 3 4" xfId="5006" xr:uid="{00000000-0005-0000-0000-000095130000}"/>
    <cellStyle name="Normal 11 2 3 3_(1a) Income Statement YTD" xfId="5007" xr:uid="{00000000-0005-0000-0000-000096130000}"/>
    <cellStyle name="Normal 11 2 3 4" xfId="5008" xr:uid="{00000000-0005-0000-0000-000097130000}"/>
    <cellStyle name="Normal 11 2 3 4 2" xfId="5009" xr:uid="{00000000-0005-0000-0000-000098130000}"/>
    <cellStyle name="Normal 11 2 3 4_JDEQryOAM" xfId="29437" xr:uid="{61F33864-D907-46CC-9DBF-9917189B405A}"/>
    <cellStyle name="Normal 11 2 3 5" xfId="5010" xr:uid="{00000000-0005-0000-0000-000099130000}"/>
    <cellStyle name="Normal 11 2 3 5 2" xfId="5011" xr:uid="{00000000-0005-0000-0000-00009A130000}"/>
    <cellStyle name="Normal 11 2 3 5_JDEQryOAM" xfId="29438" xr:uid="{BF6DFA1B-A1F1-40D2-A702-F4B1BA8E7DCD}"/>
    <cellStyle name="Normal 11 2 3 6" xfId="5012" xr:uid="{00000000-0005-0000-0000-00009B130000}"/>
    <cellStyle name="Normal 11 2 3_(1a) Income Statement YTD" xfId="5013" xr:uid="{00000000-0005-0000-0000-00009C130000}"/>
    <cellStyle name="Normal 11 2 4" xfId="5014" xr:uid="{00000000-0005-0000-0000-00009D130000}"/>
    <cellStyle name="Normal 11 2 4 2" xfId="5015" xr:uid="{00000000-0005-0000-0000-00009E130000}"/>
    <cellStyle name="Normal 11 2 4 2 2" xfId="5016" xr:uid="{00000000-0005-0000-0000-00009F130000}"/>
    <cellStyle name="Normal 11 2 4 2 2 2" xfId="5017" xr:uid="{00000000-0005-0000-0000-0000A0130000}"/>
    <cellStyle name="Normal 11 2 4 2 2_JDEQryOAM" xfId="29439" xr:uid="{8D91D432-3B71-48B8-9134-22B15BF6443C}"/>
    <cellStyle name="Normal 11 2 4 2 3" xfId="5018" xr:uid="{00000000-0005-0000-0000-0000A1130000}"/>
    <cellStyle name="Normal 11 2 4 2 3 2" xfId="5019" xr:uid="{00000000-0005-0000-0000-0000A2130000}"/>
    <cellStyle name="Normal 11 2 4 2 3_JDEQryOAM" xfId="29440" xr:uid="{804A78B9-3481-4FF6-8DF7-23281B4D7378}"/>
    <cellStyle name="Normal 11 2 4 2 4" xfId="5020" xr:uid="{00000000-0005-0000-0000-0000A3130000}"/>
    <cellStyle name="Normal 11 2 4 2_(1a) Income Statement YTD" xfId="5021" xr:uid="{00000000-0005-0000-0000-0000A4130000}"/>
    <cellStyle name="Normal 11 2 4 3" xfId="5022" xr:uid="{00000000-0005-0000-0000-0000A5130000}"/>
    <cellStyle name="Normal 11 2 4 3 2" xfId="5023" xr:uid="{00000000-0005-0000-0000-0000A6130000}"/>
    <cellStyle name="Normal 11 2 4 3 2 2" xfId="5024" xr:uid="{00000000-0005-0000-0000-0000A7130000}"/>
    <cellStyle name="Normal 11 2 4 3 2_JDEQryOAM" xfId="29441" xr:uid="{3623088A-5607-45FC-A319-AA5AFCE00A29}"/>
    <cellStyle name="Normal 11 2 4 3 3" xfId="5025" xr:uid="{00000000-0005-0000-0000-0000A8130000}"/>
    <cellStyle name="Normal 11 2 4 3 3 2" xfId="5026" xr:uid="{00000000-0005-0000-0000-0000A9130000}"/>
    <cellStyle name="Normal 11 2 4 3 3_JDEQryOAM" xfId="29442" xr:uid="{DA77C757-3374-40DF-8D2C-2052EFB58E92}"/>
    <cellStyle name="Normal 11 2 4 3 4" xfId="5027" xr:uid="{00000000-0005-0000-0000-0000AA130000}"/>
    <cellStyle name="Normal 11 2 4 3_(1a) Income Statement YTD" xfId="5028" xr:uid="{00000000-0005-0000-0000-0000AB130000}"/>
    <cellStyle name="Normal 11 2 4 4" xfId="5029" xr:uid="{00000000-0005-0000-0000-0000AC130000}"/>
    <cellStyle name="Normal 11 2 4 4 2" xfId="5030" xr:uid="{00000000-0005-0000-0000-0000AD130000}"/>
    <cellStyle name="Normal 11 2 4 4_JDEQryOAM" xfId="29443" xr:uid="{410166A1-DF00-40E2-8818-79EAB0168CCB}"/>
    <cellStyle name="Normal 11 2 4 5" xfId="5031" xr:uid="{00000000-0005-0000-0000-0000AE130000}"/>
    <cellStyle name="Normal 11 2 4 5 2" xfId="5032" xr:uid="{00000000-0005-0000-0000-0000AF130000}"/>
    <cellStyle name="Normal 11 2 4 5_JDEQryOAM" xfId="29444" xr:uid="{B53B5D24-F248-446A-8742-0F8A500FDEFC}"/>
    <cellStyle name="Normal 11 2 4 6" xfId="5033" xr:uid="{00000000-0005-0000-0000-0000B0130000}"/>
    <cellStyle name="Normal 11 2 4_(1a) Income Statement YTD" xfId="5034" xr:uid="{00000000-0005-0000-0000-0000B1130000}"/>
    <cellStyle name="Normal 11 2 5" xfId="5035" xr:uid="{00000000-0005-0000-0000-0000B2130000}"/>
    <cellStyle name="Normal 11 2 5 2" xfId="5036" xr:uid="{00000000-0005-0000-0000-0000B3130000}"/>
    <cellStyle name="Normal 11 2 5 2 2" xfId="5037" xr:uid="{00000000-0005-0000-0000-0000B4130000}"/>
    <cellStyle name="Normal 11 2 5 2 2 2" xfId="5038" xr:uid="{00000000-0005-0000-0000-0000B5130000}"/>
    <cellStyle name="Normal 11 2 5 2 2_JDEQryOAM" xfId="29445" xr:uid="{24B8030B-920D-4265-AF29-0A41ECF34439}"/>
    <cellStyle name="Normal 11 2 5 2 3" xfId="5039" xr:uid="{00000000-0005-0000-0000-0000B6130000}"/>
    <cellStyle name="Normal 11 2 5 2 3 2" xfId="5040" xr:uid="{00000000-0005-0000-0000-0000B7130000}"/>
    <cellStyle name="Normal 11 2 5 2 3_JDEQryOAM" xfId="29446" xr:uid="{3CA242A9-460E-4569-9814-40504998F491}"/>
    <cellStyle name="Normal 11 2 5 2 4" xfId="5041" xr:uid="{00000000-0005-0000-0000-0000B8130000}"/>
    <cellStyle name="Normal 11 2 5 2_(1a) Income Statement YTD" xfId="5042" xr:uid="{00000000-0005-0000-0000-0000B9130000}"/>
    <cellStyle name="Normal 11 2 5 3" xfId="5043" xr:uid="{00000000-0005-0000-0000-0000BA130000}"/>
    <cellStyle name="Normal 11 2 5 3 2" xfId="5044" xr:uid="{00000000-0005-0000-0000-0000BB130000}"/>
    <cellStyle name="Normal 11 2 5 3 2 2" xfId="5045" xr:uid="{00000000-0005-0000-0000-0000BC130000}"/>
    <cellStyle name="Normal 11 2 5 3 2_JDEQryOAM" xfId="29447" xr:uid="{67BAEE19-51D7-4537-A000-D9AF0A538A61}"/>
    <cellStyle name="Normal 11 2 5 3 3" xfId="5046" xr:uid="{00000000-0005-0000-0000-0000BD130000}"/>
    <cellStyle name="Normal 11 2 5 3 3 2" xfId="5047" xr:uid="{00000000-0005-0000-0000-0000BE130000}"/>
    <cellStyle name="Normal 11 2 5 3 3_JDEQryOAM" xfId="29448" xr:uid="{862139F0-1EE3-4E7A-9361-8D8418A3DE65}"/>
    <cellStyle name="Normal 11 2 5 3 4" xfId="5048" xr:uid="{00000000-0005-0000-0000-0000BF130000}"/>
    <cellStyle name="Normal 11 2 5 3_(1a) Income Statement YTD" xfId="5049" xr:uid="{00000000-0005-0000-0000-0000C0130000}"/>
    <cellStyle name="Normal 11 2 5 4" xfId="5050" xr:uid="{00000000-0005-0000-0000-0000C1130000}"/>
    <cellStyle name="Normal 11 2 5 4 2" xfId="5051" xr:uid="{00000000-0005-0000-0000-0000C2130000}"/>
    <cellStyle name="Normal 11 2 5 4_JDEQryOAM" xfId="29449" xr:uid="{1AFC29B8-A268-4AF4-BBA4-1F9DB71CB6A5}"/>
    <cellStyle name="Normal 11 2 5 5" xfId="5052" xr:uid="{00000000-0005-0000-0000-0000C3130000}"/>
    <cellStyle name="Normal 11 2 5 5 2" xfId="5053" xr:uid="{00000000-0005-0000-0000-0000C4130000}"/>
    <cellStyle name="Normal 11 2 5 5_JDEQryOAM" xfId="29450" xr:uid="{4D7E20A3-7A35-4C05-B29C-444CB7E748F6}"/>
    <cellStyle name="Normal 11 2 5 6" xfId="5054" xr:uid="{00000000-0005-0000-0000-0000C5130000}"/>
    <cellStyle name="Normal 11 2 5_(1a) Income Statement YTD" xfId="5055" xr:uid="{00000000-0005-0000-0000-0000C6130000}"/>
    <cellStyle name="Normal 11 2 6" xfId="5056" xr:uid="{00000000-0005-0000-0000-0000C7130000}"/>
    <cellStyle name="Normal 11 2 6 2" xfId="5057" xr:uid="{00000000-0005-0000-0000-0000C8130000}"/>
    <cellStyle name="Normal 11 2 6 2 2" xfId="5058" xr:uid="{00000000-0005-0000-0000-0000C9130000}"/>
    <cellStyle name="Normal 11 2 6 2 2 2" xfId="5059" xr:uid="{00000000-0005-0000-0000-0000CA130000}"/>
    <cellStyle name="Normal 11 2 6 2 2_JDEQryOAM" xfId="29452" xr:uid="{4D74E6ED-5E57-487D-8687-447343BCC58C}"/>
    <cellStyle name="Normal 11 2 6 2 3" xfId="5060" xr:uid="{00000000-0005-0000-0000-0000CB130000}"/>
    <cellStyle name="Normal 11 2 6 2 3 2" xfId="5061" xr:uid="{00000000-0005-0000-0000-0000CC130000}"/>
    <cellStyle name="Normal 11 2 6 2 3_JDEQryOAM" xfId="29453" xr:uid="{DA94985F-1FAF-480B-AA56-F84A01503155}"/>
    <cellStyle name="Normal 11 2 6 2 4" xfId="5062" xr:uid="{00000000-0005-0000-0000-0000CD130000}"/>
    <cellStyle name="Normal 11 2 6 2_JDEQryOAM" xfId="29451" xr:uid="{0AA80F5C-9786-4990-89FD-4A4CB51724F5}"/>
    <cellStyle name="Normal 11 2 6 3" xfId="5063" xr:uid="{00000000-0005-0000-0000-0000CE130000}"/>
    <cellStyle name="Normal 11 2 6 3 2" xfId="5064" xr:uid="{00000000-0005-0000-0000-0000CF130000}"/>
    <cellStyle name="Normal 11 2 6 3 2 2" xfId="5065" xr:uid="{00000000-0005-0000-0000-0000D0130000}"/>
    <cellStyle name="Normal 11 2 6 3 2_JDEQryOAM" xfId="29455" xr:uid="{D5E037DC-F36F-482B-A147-A286A0DA22E3}"/>
    <cellStyle name="Normal 11 2 6 3 3" xfId="5066" xr:uid="{00000000-0005-0000-0000-0000D1130000}"/>
    <cellStyle name="Normal 11 2 6 3 3 2" xfId="5067" xr:uid="{00000000-0005-0000-0000-0000D2130000}"/>
    <cellStyle name="Normal 11 2 6 3 3_JDEQryOAM" xfId="29456" xr:uid="{344EDC32-3715-4695-8BCC-EEF2FE2B25E2}"/>
    <cellStyle name="Normal 11 2 6 3 4" xfId="5068" xr:uid="{00000000-0005-0000-0000-0000D3130000}"/>
    <cellStyle name="Normal 11 2 6 3_JDEQryOAM" xfId="29454" xr:uid="{DF4D221D-2C43-4CA2-9B76-32AAFB8D1AEC}"/>
    <cellStyle name="Normal 11 2 6 4" xfId="5069" xr:uid="{00000000-0005-0000-0000-0000D4130000}"/>
    <cellStyle name="Normal 11 2 6 4 2" xfId="5070" xr:uid="{00000000-0005-0000-0000-0000D5130000}"/>
    <cellStyle name="Normal 11 2 6 4_JDEQryOAM" xfId="29457" xr:uid="{27B7E81D-1FFB-4976-901D-BB8349CD6631}"/>
    <cellStyle name="Normal 11 2 6 5" xfId="5071" xr:uid="{00000000-0005-0000-0000-0000D6130000}"/>
    <cellStyle name="Normal 11 2 6 5 2" xfId="5072" xr:uid="{00000000-0005-0000-0000-0000D7130000}"/>
    <cellStyle name="Normal 11 2 6 5_JDEQryOAM" xfId="29458" xr:uid="{CD861C12-E89D-4C6C-A401-BC1411A9982B}"/>
    <cellStyle name="Normal 11 2 6 6" xfId="5073" xr:uid="{00000000-0005-0000-0000-0000D8130000}"/>
    <cellStyle name="Normal 11 2 6_A1.2 Sinking Fund Rec" xfId="5074" xr:uid="{00000000-0005-0000-0000-0000D9130000}"/>
    <cellStyle name="Normal 11 2 7" xfId="5075" xr:uid="{00000000-0005-0000-0000-0000DA130000}"/>
    <cellStyle name="Normal 11 2 7 2" xfId="5076" xr:uid="{00000000-0005-0000-0000-0000DB130000}"/>
    <cellStyle name="Normal 11 2 7 2 2" xfId="5077" xr:uid="{00000000-0005-0000-0000-0000DC130000}"/>
    <cellStyle name="Normal 11 2 7 2_JDEQryOAM" xfId="29459" xr:uid="{81087554-0C0A-493E-8073-C5563410AC03}"/>
    <cellStyle name="Normal 11 2 7 3" xfId="5078" xr:uid="{00000000-0005-0000-0000-0000DD130000}"/>
    <cellStyle name="Normal 11 2 7 3 2" xfId="5079" xr:uid="{00000000-0005-0000-0000-0000DE130000}"/>
    <cellStyle name="Normal 11 2 7 3_JDEQryOAM" xfId="29460" xr:uid="{E3C7D306-5876-40D7-A80A-0EB7928E4050}"/>
    <cellStyle name="Normal 11 2 7 4" xfId="5080" xr:uid="{00000000-0005-0000-0000-0000DF130000}"/>
    <cellStyle name="Normal 11 2 7_(1a) Income Statement YTD" xfId="5081" xr:uid="{00000000-0005-0000-0000-0000E0130000}"/>
    <cellStyle name="Normal 11 2 8" xfId="5082" xr:uid="{00000000-0005-0000-0000-0000E1130000}"/>
    <cellStyle name="Normal 11 2 8 2" xfId="5083" xr:uid="{00000000-0005-0000-0000-0000E2130000}"/>
    <cellStyle name="Normal 11 2 8 2 2" xfId="5084" xr:uid="{00000000-0005-0000-0000-0000E3130000}"/>
    <cellStyle name="Normal 11 2 8 2_JDEQryOAM" xfId="29461" xr:uid="{D55E2444-05F6-44F0-BFD3-2E50D3EFF6A6}"/>
    <cellStyle name="Normal 11 2 8 3" xfId="5085" xr:uid="{00000000-0005-0000-0000-0000E4130000}"/>
    <cellStyle name="Normal 11 2 8 3 2" xfId="5086" xr:uid="{00000000-0005-0000-0000-0000E5130000}"/>
    <cellStyle name="Normal 11 2 8 3_JDEQryOAM" xfId="29462" xr:uid="{53916078-FEDB-4C5B-9FEE-1EFE0B858A91}"/>
    <cellStyle name="Normal 11 2 8 4" xfId="5087" xr:uid="{00000000-0005-0000-0000-0000E6130000}"/>
    <cellStyle name="Normal 11 2 8_(1a) Income Statement YTD" xfId="5088" xr:uid="{00000000-0005-0000-0000-0000E7130000}"/>
    <cellStyle name="Normal 11 2 9" xfId="5089" xr:uid="{00000000-0005-0000-0000-0000E8130000}"/>
    <cellStyle name="Normal 11 2 9 2" xfId="5090" xr:uid="{00000000-0005-0000-0000-0000E9130000}"/>
    <cellStyle name="Normal 11 2 9 2 2" xfId="5091" xr:uid="{00000000-0005-0000-0000-0000EA130000}"/>
    <cellStyle name="Normal 11 2 9 2_JDEQryOAM" xfId="29464" xr:uid="{818C822B-6668-45E6-9566-33F824C86529}"/>
    <cellStyle name="Normal 11 2 9 3" xfId="5092" xr:uid="{00000000-0005-0000-0000-0000EB130000}"/>
    <cellStyle name="Normal 11 2 9 3 2" xfId="5093" xr:uid="{00000000-0005-0000-0000-0000EC130000}"/>
    <cellStyle name="Normal 11 2 9 3_JDEQryOAM" xfId="29465" xr:uid="{A695BC27-0486-424C-9D75-F2A2776D2C3C}"/>
    <cellStyle name="Normal 11 2 9 4" xfId="5094" xr:uid="{00000000-0005-0000-0000-0000ED130000}"/>
    <cellStyle name="Normal 11 2 9_JDEQryOAM" xfId="29463" xr:uid="{A610350E-E44C-4F39-AB46-6B5106134B33}"/>
    <cellStyle name="Normal 11 2_(1) Control" xfId="5095" xr:uid="{00000000-0005-0000-0000-0000EE130000}"/>
    <cellStyle name="Normal 11 3" xfId="5096" xr:uid="{00000000-0005-0000-0000-0000EF130000}"/>
    <cellStyle name="Normal 11 3 2" xfId="5097" xr:uid="{00000000-0005-0000-0000-0000F0130000}"/>
    <cellStyle name="Normal 11 3 2 2" xfId="5098" xr:uid="{00000000-0005-0000-0000-0000F1130000}"/>
    <cellStyle name="Normal 11 3 2 2 2" xfId="5099" xr:uid="{00000000-0005-0000-0000-0000F2130000}"/>
    <cellStyle name="Normal 11 3 2 2_JDEQryOAM" xfId="29466" xr:uid="{225213B3-6C6C-46CE-8674-1982550C5C20}"/>
    <cellStyle name="Normal 11 3 2 3" xfId="5100" xr:uid="{00000000-0005-0000-0000-0000F3130000}"/>
    <cellStyle name="Normal 11 3 2 3 2" xfId="5101" xr:uid="{00000000-0005-0000-0000-0000F4130000}"/>
    <cellStyle name="Normal 11 3 2 3_JDEQryOAM" xfId="29467" xr:uid="{D4AA3485-1C6D-4162-A65A-830992C245B8}"/>
    <cellStyle name="Normal 11 3 2 4" xfId="5102" xr:uid="{00000000-0005-0000-0000-0000F5130000}"/>
    <cellStyle name="Normal 11 3 2_(1a) Income Statement YTD" xfId="5103" xr:uid="{00000000-0005-0000-0000-0000F6130000}"/>
    <cellStyle name="Normal 11 3 3" xfId="5104" xr:uid="{00000000-0005-0000-0000-0000F7130000}"/>
    <cellStyle name="Normal 11 3 3 2" xfId="5105" xr:uid="{00000000-0005-0000-0000-0000F8130000}"/>
    <cellStyle name="Normal 11 3 3 2 2" xfId="5106" xr:uid="{00000000-0005-0000-0000-0000F9130000}"/>
    <cellStyle name="Normal 11 3 3 2_JDEQryOAM" xfId="29468" xr:uid="{87EA5138-0739-4503-8D8D-B4EA6B031DA8}"/>
    <cellStyle name="Normal 11 3 3 3" xfId="5107" xr:uid="{00000000-0005-0000-0000-0000FA130000}"/>
    <cellStyle name="Normal 11 3 3 3 2" xfId="5108" xr:uid="{00000000-0005-0000-0000-0000FB130000}"/>
    <cellStyle name="Normal 11 3 3 3_JDEQryOAM" xfId="29469" xr:uid="{28713B0C-D369-492B-9C4B-C3DDE30E9AD2}"/>
    <cellStyle name="Normal 11 3 3 4" xfId="5109" xr:uid="{00000000-0005-0000-0000-0000FC130000}"/>
    <cellStyle name="Normal 11 3 3_(1a) Income Statement YTD" xfId="5110" xr:uid="{00000000-0005-0000-0000-0000FD130000}"/>
    <cellStyle name="Normal 11 3 4" xfId="5111" xr:uid="{00000000-0005-0000-0000-0000FE130000}"/>
    <cellStyle name="Normal 11 3 5" xfId="5112" xr:uid="{00000000-0005-0000-0000-0000FF130000}"/>
    <cellStyle name="Normal 11 3_(1) Control" xfId="5113" xr:uid="{00000000-0005-0000-0000-000000140000}"/>
    <cellStyle name="Normal 11 4" xfId="5114" xr:uid="{00000000-0005-0000-0000-000001140000}"/>
    <cellStyle name="Normal 11 4 2" xfId="5115" xr:uid="{00000000-0005-0000-0000-000002140000}"/>
    <cellStyle name="Normal 11 4 2 2" xfId="5116" xr:uid="{00000000-0005-0000-0000-000003140000}"/>
    <cellStyle name="Normal 11 4 2 2 2" xfId="5117" xr:uid="{00000000-0005-0000-0000-000004140000}"/>
    <cellStyle name="Normal 11 4 2 2_JDEQryOAM" xfId="29470" xr:uid="{3B675835-9011-4B78-B080-AA7BCA604BC4}"/>
    <cellStyle name="Normal 11 4 2 3" xfId="5118" xr:uid="{00000000-0005-0000-0000-000005140000}"/>
    <cellStyle name="Normal 11 4 2 3 2" xfId="5119" xr:uid="{00000000-0005-0000-0000-000006140000}"/>
    <cellStyle name="Normal 11 4 2 3_JDEQryOAM" xfId="29471" xr:uid="{BF110B61-7756-4D43-BDB0-41C7EEF39322}"/>
    <cellStyle name="Normal 11 4 2 4" xfId="5120" xr:uid="{00000000-0005-0000-0000-000007140000}"/>
    <cellStyle name="Normal 11 4 2_(1a) Income Statement YTD" xfId="5121" xr:uid="{00000000-0005-0000-0000-000008140000}"/>
    <cellStyle name="Normal 11 4 3" xfId="5122" xr:uid="{00000000-0005-0000-0000-000009140000}"/>
    <cellStyle name="Normal 11 4 3 2" xfId="5123" xr:uid="{00000000-0005-0000-0000-00000A140000}"/>
    <cellStyle name="Normal 11 4 3 2 2" xfId="5124" xr:uid="{00000000-0005-0000-0000-00000B140000}"/>
    <cellStyle name="Normal 11 4 3 2_JDEQryOAM" xfId="29472" xr:uid="{CB6ED1FE-4E38-49F5-9E72-628ED554D1D0}"/>
    <cellStyle name="Normal 11 4 3 3" xfId="5125" xr:uid="{00000000-0005-0000-0000-00000C140000}"/>
    <cellStyle name="Normal 11 4 3 3 2" xfId="5126" xr:uid="{00000000-0005-0000-0000-00000D140000}"/>
    <cellStyle name="Normal 11 4 3 3_JDEQryOAM" xfId="29473" xr:uid="{FFC3141F-84AA-4FA7-9888-2D976C5A1411}"/>
    <cellStyle name="Normal 11 4 3 4" xfId="5127" xr:uid="{00000000-0005-0000-0000-00000E140000}"/>
    <cellStyle name="Normal 11 4 3_(1a) Income Statement YTD" xfId="5128" xr:uid="{00000000-0005-0000-0000-00000F140000}"/>
    <cellStyle name="Normal 11 4 4" xfId="5129" xr:uid="{00000000-0005-0000-0000-000010140000}"/>
    <cellStyle name="Normal 11 4 4 2" xfId="5130" xr:uid="{00000000-0005-0000-0000-000011140000}"/>
    <cellStyle name="Normal 11 4 4_JDEQryOAM" xfId="29474" xr:uid="{FCFA9FFD-C8A6-4EB6-80B1-E8A0B277F99B}"/>
    <cellStyle name="Normal 11 4 5" xfId="5131" xr:uid="{00000000-0005-0000-0000-000012140000}"/>
    <cellStyle name="Normal 11 4 5 2" xfId="5132" xr:uid="{00000000-0005-0000-0000-000013140000}"/>
    <cellStyle name="Normal 11 4 5_JDEQryOAM" xfId="29475" xr:uid="{C4F1AD8C-75BD-45DC-AA6F-9A4CAFDB7846}"/>
    <cellStyle name="Normal 11 4 6" xfId="5133" xr:uid="{00000000-0005-0000-0000-000014140000}"/>
    <cellStyle name="Normal 11 4_(1) Income Statement" xfId="5134" xr:uid="{00000000-0005-0000-0000-000015140000}"/>
    <cellStyle name="Normal 11 5" xfId="5135" xr:uid="{00000000-0005-0000-0000-000016140000}"/>
    <cellStyle name="Normal 11 5 2" xfId="5136" xr:uid="{00000000-0005-0000-0000-000017140000}"/>
    <cellStyle name="Normal 11 5 2 2" xfId="5137" xr:uid="{00000000-0005-0000-0000-000018140000}"/>
    <cellStyle name="Normal 11 5 2 2 2" xfId="5138" xr:uid="{00000000-0005-0000-0000-000019140000}"/>
    <cellStyle name="Normal 11 5 2 2_JDEQryOAM" xfId="29476" xr:uid="{E7FBE024-98B7-4F4C-A9CC-692FFDA6F474}"/>
    <cellStyle name="Normal 11 5 2 3" xfId="5139" xr:uid="{00000000-0005-0000-0000-00001A140000}"/>
    <cellStyle name="Normal 11 5 2 3 2" xfId="5140" xr:uid="{00000000-0005-0000-0000-00001B140000}"/>
    <cellStyle name="Normal 11 5 2 3_JDEQryOAM" xfId="29477" xr:uid="{1BDC9A41-8950-4904-92CE-D28FA1480F90}"/>
    <cellStyle name="Normal 11 5 2 4" xfId="5141" xr:uid="{00000000-0005-0000-0000-00001C140000}"/>
    <cellStyle name="Normal 11 5 2_(1a) Income Statement YTD" xfId="5142" xr:uid="{00000000-0005-0000-0000-00001D140000}"/>
    <cellStyle name="Normal 11 5 3" xfId="5143" xr:uid="{00000000-0005-0000-0000-00001E140000}"/>
    <cellStyle name="Normal 11 5 3 2" xfId="5144" xr:uid="{00000000-0005-0000-0000-00001F140000}"/>
    <cellStyle name="Normal 11 5 3 2 2" xfId="5145" xr:uid="{00000000-0005-0000-0000-000020140000}"/>
    <cellStyle name="Normal 11 5 3 2_JDEQryOAM" xfId="29478" xr:uid="{7ED9E525-D86A-4C7B-B0DC-46470810CCB0}"/>
    <cellStyle name="Normal 11 5 3 3" xfId="5146" xr:uid="{00000000-0005-0000-0000-000021140000}"/>
    <cellStyle name="Normal 11 5 3 3 2" xfId="5147" xr:uid="{00000000-0005-0000-0000-000022140000}"/>
    <cellStyle name="Normal 11 5 3 3_JDEQryOAM" xfId="29479" xr:uid="{032A4D0A-D688-4972-B6E3-724393CC41E8}"/>
    <cellStyle name="Normal 11 5 3 4" xfId="5148" xr:uid="{00000000-0005-0000-0000-000023140000}"/>
    <cellStyle name="Normal 11 5 3_(1a) Income Statement YTD" xfId="5149" xr:uid="{00000000-0005-0000-0000-000024140000}"/>
    <cellStyle name="Normal 11 5 4" xfId="5150" xr:uid="{00000000-0005-0000-0000-000025140000}"/>
    <cellStyle name="Normal 11 5 4 2" xfId="5151" xr:uid="{00000000-0005-0000-0000-000026140000}"/>
    <cellStyle name="Normal 11 5 4_JDEQryOAM" xfId="29480" xr:uid="{44C48162-ABF4-4EAF-B66F-90A00B585263}"/>
    <cellStyle name="Normal 11 5 5" xfId="5152" xr:uid="{00000000-0005-0000-0000-000027140000}"/>
    <cellStyle name="Normal 11 5 5 2" xfId="5153" xr:uid="{00000000-0005-0000-0000-000028140000}"/>
    <cellStyle name="Normal 11 5 5_JDEQryOAM" xfId="29481" xr:uid="{AC79B137-29C7-44C6-A321-8EBA39263B47}"/>
    <cellStyle name="Normal 11 5 6" xfId="5154" xr:uid="{00000000-0005-0000-0000-000029140000}"/>
    <cellStyle name="Normal 11 5_(1a) Income Statement YTD" xfId="5155" xr:uid="{00000000-0005-0000-0000-00002A140000}"/>
    <cellStyle name="Normal 11 6" xfId="5156" xr:uid="{00000000-0005-0000-0000-00002B140000}"/>
    <cellStyle name="Normal 11 6 2" xfId="5157" xr:uid="{00000000-0005-0000-0000-00002C140000}"/>
    <cellStyle name="Normal 11 6 2 2" xfId="5158" xr:uid="{00000000-0005-0000-0000-00002D140000}"/>
    <cellStyle name="Normal 11 6 2 2 2" xfId="5159" xr:uid="{00000000-0005-0000-0000-00002E140000}"/>
    <cellStyle name="Normal 11 6 2 2_JDEQryOAM" xfId="29482" xr:uid="{B4B0DA06-D421-489F-8DA2-0EBA8853BBA3}"/>
    <cellStyle name="Normal 11 6 2 3" xfId="5160" xr:uid="{00000000-0005-0000-0000-00002F140000}"/>
    <cellStyle name="Normal 11 6 2 3 2" xfId="5161" xr:uid="{00000000-0005-0000-0000-000030140000}"/>
    <cellStyle name="Normal 11 6 2 3_JDEQryOAM" xfId="29483" xr:uid="{D2790F1B-4679-46C9-9360-FAD294B5B31C}"/>
    <cellStyle name="Normal 11 6 2 4" xfId="5162" xr:uid="{00000000-0005-0000-0000-000031140000}"/>
    <cellStyle name="Normal 11 6 2_(1a) Income Statement YTD" xfId="5163" xr:uid="{00000000-0005-0000-0000-000032140000}"/>
    <cellStyle name="Normal 11 6 3" xfId="5164" xr:uid="{00000000-0005-0000-0000-000033140000}"/>
    <cellStyle name="Normal 11 6 3 2" xfId="5165" xr:uid="{00000000-0005-0000-0000-000034140000}"/>
    <cellStyle name="Normal 11 6 3 2 2" xfId="5166" xr:uid="{00000000-0005-0000-0000-000035140000}"/>
    <cellStyle name="Normal 11 6 3 2_JDEQryOAM" xfId="29484" xr:uid="{BAE97321-1D0B-4295-BD50-6CBDDBF7EBCD}"/>
    <cellStyle name="Normal 11 6 3 3" xfId="5167" xr:uid="{00000000-0005-0000-0000-000036140000}"/>
    <cellStyle name="Normal 11 6 3 3 2" xfId="5168" xr:uid="{00000000-0005-0000-0000-000037140000}"/>
    <cellStyle name="Normal 11 6 3 3_JDEQryOAM" xfId="29485" xr:uid="{C19DB682-7AA4-4B61-83C3-9654AAE6AC5A}"/>
    <cellStyle name="Normal 11 6 3 4" xfId="5169" xr:uid="{00000000-0005-0000-0000-000038140000}"/>
    <cellStyle name="Normal 11 6 3_(1a) Income Statement YTD" xfId="5170" xr:uid="{00000000-0005-0000-0000-000039140000}"/>
    <cellStyle name="Normal 11 6 4" xfId="5171" xr:uid="{00000000-0005-0000-0000-00003A140000}"/>
    <cellStyle name="Normal 11 6 4 2" xfId="5172" xr:uid="{00000000-0005-0000-0000-00003B140000}"/>
    <cellStyle name="Normal 11 6 4_JDEQryOAM" xfId="29486" xr:uid="{87BF17B1-CA3E-4E57-B795-2474B0D14575}"/>
    <cellStyle name="Normal 11 6 5" xfId="5173" xr:uid="{00000000-0005-0000-0000-00003C140000}"/>
    <cellStyle name="Normal 11 6 5 2" xfId="5174" xr:uid="{00000000-0005-0000-0000-00003D140000}"/>
    <cellStyle name="Normal 11 6 5_JDEQryOAM" xfId="29487" xr:uid="{C2D5DDA3-01CB-4237-80D3-BC5F3B28406D}"/>
    <cellStyle name="Normal 11 6 6" xfId="5175" xr:uid="{00000000-0005-0000-0000-00003E140000}"/>
    <cellStyle name="Normal 11 6_(1a) Income Statement YTD" xfId="5176" xr:uid="{00000000-0005-0000-0000-00003F140000}"/>
    <cellStyle name="Normal 11 7" xfId="5177" xr:uid="{00000000-0005-0000-0000-000040140000}"/>
    <cellStyle name="Normal 11 7 2" xfId="5178" xr:uid="{00000000-0005-0000-0000-000041140000}"/>
    <cellStyle name="Normal 11 7_JDEQryOAM" xfId="29488" xr:uid="{7EDA4D5E-D680-4A10-B810-E4C32B6C4BC6}"/>
    <cellStyle name="Normal 11_(1) Control" xfId="5179" xr:uid="{00000000-0005-0000-0000-000043140000}"/>
    <cellStyle name="Normal 110" xfId="5180" xr:uid="{00000000-0005-0000-0000-000044140000}"/>
    <cellStyle name="Normal 110 10" xfId="5181" xr:uid="{00000000-0005-0000-0000-000045140000}"/>
    <cellStyle name="Normal 110 2" xfId="5182" xr:uid="{00000000-0005-0000-0000-000046140000}"/>
    <cellStyle name="Normal 110 2 2" xfId="5183" xr:uid="{00000000-0005-0000-0000-000047140000}"/>
    <cellStyle name="Normal 110 2 2 2" xfId="5184" xr:uid="{00000000-0005-0000-0000-000048140000}"/>
    <cellStyle name="Normal 110 2 2 2 2" xfId="5185" xr:uid="{00000000-0005-0000-0000-000049140000}"/>
    <cellStyle name="Normal 110 2 2 2_JDEQryOAM" xfId="29490" xr:uid="{40887156-4392-4BA3-B0FB-D416602FC2FD}"/>
    <cellStyle name="Normal 110 2 2 3" xfId="5186" xr:uid="{00000000-0005-0000-0000-00004A140000}"/>
    <cellStyle name="Normal 110 2 2 3 2" xfId="5187" xr:uid="{00000000-0005-0000-0000-00004B140000}"/>
    <cellStyle name="Normal 110 2 2 3_JDEQryOAM" xfId="29491" xr:uid="{E6AC03C1-BB55-4A31-BB19-BCDC7C8081A2}"/>
    <cellStyle name="Normal 110 2 2 4" xfId="5188" xr:uid="{00000000-0005-0000-0000-00004C140000}"/>
    <cellStyle name="Normal 110 2 2_JDEQryOAM" xfId="29489" xr:uid="{612431A9-D3D9-42A3-9489-73986CDDF7C7}"/>
    <cellStyle name="Normal 110 2 3" xfId="5189" xr:uid="{00000000-0005-0000-0000-00004D140000}"/>
    <cellStyle name="Normal 110 2 3 2" xfId="5190" xr:uid="{00000000-0005-0000-0000-00004E140000}"/>
    <cellStyle name="Normal 110 2 3 2 2" xfId="5191" xr:uid="{00000000-0005-0000-0000-00004F140000}"/>
    <cellStyle name="Normal 110 2 3 2_JDEQryOAM" xfId="29493" xr:uid="{7467BBE2-0997-49B5-99A8-3F55D99E5176}"/>
    <cellStyle name="Normal 110 2 3 3" xfId="5192" xr:uid="{00000000-0005-0000-0000-000050140000}"/>
    <cellStyle name="Normal 110 2 3 3 2" xfId="5193" xr:uid="{00000000-0005-0000-0000-000051140000}"/>
    <cellStyle name="Normal 110 2 3 3_JDEQryOAM" xfId="29494" xr:uid="{4D9979C4-FD6B-4D65-9714-6EA62281124B}"/>
    <cellStyle name="Normal 110 2 3 4" xfId="5194" xr:uid="{00000000-0005-0000-0000-000052140000}"/>
    <cellStyle name="Normal 110 2 3_JDEQryOAM" xfId="29492" xr:uid="{C64525EA-1553-489A-ABCC-A12E3048DCCF}"/>
    <cellStyle name="Normal 110 2 4" xfId="5195" xr:uid="{00000000-0005-0000-0000-000053140000}"/>
    <cellStyle name="Normal 110 2 4 2" xfId="5196" xr:uid="{00000000-0005-0000-0000-000054140000}"/>
    <cellStyle name="Normal 110 2 4_JDEQryOAM" xfId="29495" xr:uid="{BF9E85FB-F62C-4CFC-BF87-3735C119B168}"/>
    <cellStyle name="Normal 110 2 5" xfId="5197" xr:uid="{00000000-0005-0000-0000-000055140000}"/>
    <cellStyle name="Normal 110 2 5 2" xfId="5198" xr:uid="{00000000-0005-0000-0000-000056140000}"/>
    <cellStyle name="Normal 110 2 5_JDEQryOAM" xfId="29496" xr:uid="{714B5F13-5ECF-42D8-8CD0-B2AC9626C6D5}"/>
    <cellStyle name="Normal 110 2 6" xfId="5199" xr:uid="{00000000-0005-0000-0000-000057140000}"/>
    <cellStyle name="Normal 110 2_2013 Hydro" xfId="5200" xr:uid="{00000000-0005-0000-0000-000058140000}"/>
    <cellStyle name="Normal 110 3" xfId="5201" xr:uid="{00000000-0005-0000-0000-000059140000}"/>
    <cellStyle name="Normal 110 3 2" xfId="5202" xr:uid="{00000000-0005-0000-0000-00005A140000}"/>
    <cellStyle name="Normal 110 3 2 2" xfId="5203" xr:uid="{00000000-0005-0000-0000-00005B140000}"/>
    <cellStyle name="Normal 110 3 2 2 2" xfId="5204" xr:uid="{00000000-0005-0000-0000-00005C140000}"/>
    <cellStyle name="Normal 110 3 2 2_JDEQryOAM" xfId="29498" xr:uid="{9B7E582A-15C8-421C-BD63-07E5245BDAC8}"/>
    <cellStyle name="Normal 110 3 2 3" xfId="5205" xr:uid="{00000000-0005-0000-0000-00005D140000}"/>
    <cellStyle name="Normal 110 3 2 3 2" xfId="5206" xr:uid="{00000000-0005-0000-0000-00005E140000}"/>
    <cellStyle name="Normal 110 3 2 3_JDEQryOAM" xfId="29499" xr:uid="{504118A0-D995-42EE-9354-4ED8ABB2A7F4}"/>
    <cellStyle name="Normal 110 3 2 4" xfId="5207" xr:uid="{00000000-0005-0000-0000-00005F140000}"/>
    <cellStyle name="Normal 110 3 2_JDEQryOAM" xfId="29497" xr:uid="{726345E6-D921-4F92-9243-9E03D158471D}"/>
    <cellStyle name="Normal 110 3 3" xfId="5208" xr:uid="{00000000-0005-0000-0000-000060140000}"/>
    <cellStyle name="Normal 110 3 3 2" xfId="5209" xr:uid="{00000000-0005-0000-0000-000061140000}"/>
    <cellStyle name="Normal 110 3 3 2 2" xfId="5210" xr:uid="{00000000-0005-0000-0000-000062140000}"/>
    <cellStyle name="Normal 110 3 3 2_JDEQryOAM" xfId="29501" xr:uid="{4AACD16A-1CDF-43DA-BDE1-90064CDBFDEA}"/>
    <cellStyle name="Normal 110 3 3 3" xfId="5211" xr:uid="{00000000-0005-0000-0000-000063140000}"/>
    <cellStyle name="Normal 110 3 3 3 2" xfId="5212" xr:uid="{00000000-0005-0000-0000-000064140000}"/>
    <cellStyle name="Normal 110 3 3 3_JDEQryOAM" xfId="29502" xr:uid="{53A0520A-1562-4447-9F27-E2C0BBDBB80D}"/>
    <cellStyle name="Normal 110 3 3 4" xfId="5213" xr:uid="{00000000-0005-0000-0000-000065140000}"/>
    <cellStyle name="Normal 110 3 3_JDEQryOAM" xfId="29500" xr:uid="{964C462C-4E99-4836-8E01-C1B4F7E594DD}"/>
    <cellStyle name="Normal 110 3 4" xfId="5214" xr:uid="{00000000-0005-0000-0000-000066140000}"/>
    <cellStyle name="Normal 110 3 4 2" xfId="5215" xr:uid="{00000000-0005-0000-0000-000067140000}"/>
    <cellStyle name="Normal 110 3 4_JDEQryOAM" xfId="29503" xr:uid="{06776BDB-BC9D-49B5-945B-562B897640B8}"/>
    <cellStyle name="Normal 110 3 5" xfId="5216" xr:uid="{00000000-0005-0000-0000-000068140000}"/>
    <cellStyle name="Normal 110 3 5 2" xfId="5217" xr:uid="{00000000-0005-0000-0000-000069140000}"/>
    <cellStyle name="Normal 110 3 5_JDEQryOAM" xfId="29504" xr:uid="{B5965E62-9259-47C1-99A3-67016CC22E9A}"/>
    <cellStyle name="Normal 110 3 6" xfId="5218" xr:uid="{00000000-0005-0000-0000-00006A140000}"/>
    <cellStyle name="Normal 110 3_2013 Hydro" xfId="5219" xr:uid="{00000000-0005-0000-0000-00006B140000}"/>
    <cellStyle name="Normal 110 4" xfId="5220" xr:uid="{00000000-0005-0000-0000-00006C140000}"/>
    <cellStyle name="Normal 110 4 2" xfId="5221" xr:uid="{00000000-0005-0000-0000-00006D140000}"/>
    <cellStyle name="Normal 110 4 2 2" xfId="5222" xr:uid="{00000000-0005-0000-0000-00006E140000}"/>
    <cellStyle name="Normal 110 4 2 2 2" xfId="5223" xr:uid="{00000000-0005-0000-0000-00006F140000}"/>
    <cellStyle name="Normal 110 4 2 2_JDEQryOAM" xfId="29506" xr:uid="{D7F77427-B79E-4F0A-B14F-48E64F912BB1}"/>
    <cellStyle name="Normal 110 4 2 3" xfId="5224" xr:uid="{00000000-0005-0000-0000-000070140000}"/>
    <cellStyle name="Normal 110 4 2 3 2" xfId="5225" xr:uid="{00000000-0005-0000-0000-000071140000}"/>
    <cellStyle name="Normal 110 4 2 3_JDEQryOAM" xfId="29507" xr:uid="{ED170532-7B18-403D-B7F9-5055B9FEDBE4}"/>
    <cellStyle name="Normal 110 4 2 4" xfId="5226" xr:uid="{00000000-0005-0000-0000-000072140000}"/>
    <cellStyle name="Normal 110 4 2_JDEQryOAM" xfId="29505" xr:uid="{A3F1CF74-9FA2-4C45-B446-9F7005FBBFA7}"/>
    <cellStyle name="Normal 110 4 3" xfId="5227" xr:uid="{00000000-0005-0000-0000-000073140000}"/>
    <cellStyle name="Normal 110 4 3 2" xfId="5228" xr:uid="{00000000-0005-0000-0000-000074140000}"/>
    <cellStyle name="Normal 110 4 3 2 2" xfId="5229" xr:uid="{00000000-0005-0000-0000-000075140000}"/>
    <cellStyle name="Normal 110 4 3 2_JDEQryOAM" xfId="29509" xr:uid="{88FA7DA1-AB38-4EB2-917B-BCDFFB0D0192}"/>
    <cellStyle name="Normal 110 4 3 3" xfId="5230" xr:uid="{00000000-0005-0000-0000-000076140000}"/>
    <cellStyle name="Normal 110 4 3 3 2" xfId="5231" xr:uid="{00000000-0005-0000-0000-000077140000}"/>
    <cellStyle name="Normal 110 4 3 3_JDEQryOAM" xfId="29510" xr:uid="{26967B3F-8D56-4A83-A139-B4FFB81F6537}"/>
    <cellStyle name="Normal 110 4 3 4" xfId="5232" xr:uid="{00000000-0005-0000-0000-000078140000}"/>
    <cellStyle name="Normal 110 4 3_JDEQryOAM" xfId="29508" xr:uid="{13892161-DF3D-4E90-9FFD-C220D5DAAC3F}"/>
    <cellStyle name="Normal 110 4 4" xfId="5233" xr:uid="{00000000-0005-0000-0000-000079140000}"/>
    <cellStyle name="Normal 110 4 4 2" xfId="5234" xr:uid="{00000000-0005-0000-0000-00007A140000}"/>
    <cellStyle name="Normal 110 4 4_JDEQryOAM" xfId="29511" xr:uid="{A2CEA733-E426-4A80-AE27-BFB0A3ADA3E2}"/>
    <cellStyle name="Normal 110 4 5" xfId="5235" xr:uid="{00000000-0005-0000-0000-00007B140000}"/>
    <cellStyle name="Normal 110 4 5 2" xfId="5236" xr:uid="{00000000-0005-0000-0000-00007C140000}"/>
    <cellStyle name="Normal 110 4 5_JDEQryOAM" xfId="29512" xr:uid="{B0405B7B-7506-4399-9647-5649D3D413A9}"/>
    <cellStyle name="Normal 110 4 6" xfId="5237" xr:uid="{00000000-0005-0000-0000-00007D140000}"/>
    <cellStyle name="Normal 110 4_2013 Hydro" xfId="5238" xr:uid="{00000000-0005-0000-0000-00007E140000}"/>
    <cellStyle name="Normal 110 5" xfId="5239" xr:uid="{00000000-0005-0000-0000-00007F140000}"/>
    <cellStyle name="Normal 110 5 2" xfId="5240" xr:uid="{00000000-0005-0000-0000-000080140000}"/>
    <cellStyle name="Normal 110 5 2 2" xfId="5241" xr:uid="{00000000-0005-0000-0000-000081140000}"/>
    <cellStyle name="Normal 110 5 2 2 2" xfId="5242" xr:uid="{00000000-0005-0000-0000-000082140000}"/>
    <cellStyle name="Normal 110 5 2 2_JDEQryOAM" xfId="29514" xr:uid="{19595B19-297B-467A-A193-BA3014CAFCC9}"/>
    <cellStyle name="Normal 110 5 2 3" xfId="5243" xr:uid="{00000000-0005-0000-0000-000083140000}"/>
    <cellStyle name="Normal 110 5 2 3 2" xfId="5244" xr:uid="{00000000-0005-0000-0000-000084140000}"/>
    <cellStyle name="Normal 110 5 2 3_JDEQryOAM" xfId="29515" xr:uid="{EBAB51E2-24E7-4A23-A02C-DCDBE679B36A}"/>
    <cellStyle name="Normal 110 5 2 4" xfId="5245" xr:uid="{00000000-0005-0000-0000-000085140000}"/>
    <cellStyle name="Normal 110 5 2_JDEQryOAM" xfId="29513" xr:uid="{988B24DC-621C-4DCB-A1C0-3D25A86C2CBE}"/>
    <cellStyle name="Normal 110 5 3" xfId="5246" xr:uid="{00000000-0005-0000-0000-000086140000}"/>
    <cellStyle name="Normal 110 5 3 2" xfId="5247" xr:uid="{00000000-0005-0000-0000-000087140000}"/>
    <cellStyle name="Normal 110 5 3 2 2" xfId="5248" xr:uid="{00000000-0005-0000-0000-000088140000}"/>
    <cellStyle name="Normal 110 5 3 2_JDEQryOAM" xfId="29517" xr:uid="{F89E5B65-58C9-490E-8BE9-3FCEE8B30DE5}"/>
    <cellStyle name="Normal 110 5 3 3" xfId="5249" xr:uid="{00000000-0005-0000-0000-000089140000}"/>
    <cellStyle name="Normal 110 5 3 3 2" xfId="5250" xr:uid="{00000000-0005-0000-0000-00008A140000}"/>
    <cellStyle name="Normal 110 5 3 3_JDEQryOAM" xfId="29518" xr:uid="{D47B1C4A-7D70-40A8-AF98-1E0E9BBF1226}"/>
    <cellStyle name="Normal 110 5 3 4" xfId="5251" xr:uid="{00000000-0005-0000-0000-00008B140000}"/>
    <cellStyle name="Normal 110 5 3_JDEQryOAM" xfId="29516" xr:uid="{17CF29A6-8747-4E01-B4BE-AA125918AB1D}"/>
    <cellStyle name="Normal 110 5 4" xfId="5252" xr:uid="{00000000-0005-0000-0000-00008C140000}"/>
    <cellStyle name="Normal 110 5 4 2" xfId="5253" xr:uid="{00000000-0005-0000-0000-00008D140000}"/>
    <cellStyle name="Normal 110 5 4_JDEQryOAM" xfId="29519" xr:uid="{BDA8D9A7-7DCC-434F-806C-8DCA57BC574A}"/>
    <cellStyle name="Normal 110 5 5" xfId="5254" xr:uid="{00000000-0005-0000-0000-00008E140000}"/>
    <cellStyle name="Normal 110 5 5 2" xfId="5255" xr:uid="{00000000-0005-0000-0000-00008F140000}"/>
    <cellStyle name="Normal 110 5 5_JDEQryOAM" xfId="29520" xr:uid="{721BC923-668E-443D-AD18-82E2E7055C3B}"/>
    <cellStyle name="Normal 110 5 6" xfId="5256" xr:uid="{00000000-0005-0000-0000-000090140000}"/>
    <cellStyle name="Normal 110 5_2013 Hydro" xfId="5257" xr:uid="{00000000-0005-0000-0000-000091140000}"/>
    <cellStyle name="Normal 110 6" xfId="5258" xr:uid="{00000000-0005-0000-0000-000092140000}"/>
    <cellStyle name="Normal 110 6 2" xfId="5259" xr:uid="{00000000-0005-0000-0000-000093140000}"/>
    <cellStyle name="Normal 110 6 2 2" xfId="5260" xr:uid="{00000000-0005-0000-0000-000094140000}"/>
    <cellStyle name="Normal 110 6 2_JDEQryOAM" xfId="29522" xr:uid="{9DCEF110-1ABB-45FC-8E64-ED5460071105}"/>
    <cellStyle name="Normal 110 6 3" xfId="5261" xr:uid="{00000000-0005-0000-0000-000095140000}"/>
    <cellStyle name="Normal 110 6 3 2" xfId="5262" xr:uid="{00000000-0005-0000-0000-000096140000}"/>
    <cellStyle name="Normal 110 6 3_JDEQryOAM" xfId="29523" xr:uid="{8A5976A5-7FAF-4229-BBA9-EBE32417FB4E}"/>
    <cellStyle name="Normal 110 6 4" xfId="5263" xr:uid="{00000000-0005-0000-0000-000097140000}"/>
    <cellStyle name="Normal 110 6_JDEQryOAM" xfId="29521" xr:uid="{8A24083E-7406-4789-969F-C532619A6D70}"/>
    <cellStyle name="Normal 110 7" xfId="5264" xr:uid="{00000000-0005-0000-0000-000098140000}"/>
    <cellStyle name="Normal 110 8" xfId="5265" xr:uid="{00000000-0005-0000-0000-000099140000}"/>
    <cellStyle name="Normal 110 8 2" xfId="5266" xr:uid="{00000000-0005-0000-0000-00009A140000}"/>
    <cellStyle name="Normal 110 8 2 2" xfId="5267" xr:uid="{00000000-0005-0000-0000-00009B140000}"/>
    <cellStyle name="Normal 110 8 2_JDEQryOAM" xfId="29525" xr:uid="{64F3AB2E-A17C-4D9B-A250-D139E9049BD8}"/>
    <cellStyle name="Normal 110 8 3" xfId="5268" xr:uid="{00000000-0005-0000-0000-00009C140000}"/>
    <cellStyle name="Normal 110 8 3 2" xfId="5269" xr:uid="{00000000-0005-0000-0000-00009D140000}"/>
    <cellStyle name="Normal 110 8 3_JDEQryOAM" xfId="29526" xr:uid="{2B9C257D-1DAF-489D-9020-C2D8E39CD341}"/>
    <cellStyle name="Normal 110 8 4" xfId="5270" xr:uid="{00000000-0005-0000-0000-00009E140000}"/>
    <cellStyle name="Normal 110 8_JDEQryOAM" xfId="29524" xr:uid="{E0008E42-EB4F-4890-848A-FE351766FD05}"/>
    <cellStyle name="Normal 110 9" xfId="5271" xr:uid="{00000000-0005-0000-0000-00009F140000}"/>
    <cellStyle name="Normal 110_(1a) Quarterly" xfId="5272" xr:uid="{00000000-0005-0000-0000-0000A0140000}"/>
    <cellStyle name="Normal 111" xfId="5273" xr:uid="{00000000-0005-0000-0000-0000A1140000}"/>
    <cellStyle name="Normal 111 10" xfId="5274" xr:uid="{00000000-0005-0000-0000-0000A2140000}"/>
    <cellStyle name="Normal 111 2" xfId="5275" xr:uid="{00000000-0005-0000-0000-0000A3140000}"/>
    <cellStyle name="Normal 111 2 2" xfId="5276" xr:uid="{00000000-0005-0000-0000-0000A4140000}"/>
    <cellStyle name="Normal 111 2 2 2" xfId="5277" xr:uid="{00000000-0005-0000-0000-0000A5140000}"/>
    <cellStyle name="Normal 111 2 2 2 2" xfId="5278" xr:uid="{00000000-0005-0000-0000-0000A6140000}"/>
    <cellStyle name="Normal 111 2 2 2_JDEQryOAM" xfId="29528" xr:uid="{DDE163A2-1320-493F-89E5-E08F4D45CF58}"/>
    <cellStyle name="Normal 111 2 2 3" xfId="5279" xr:uid="{00000000-0005-0000-0000-0000A7140000}"/>
    <cellStyle name="Normal 111 2 2 3 2" xfId="5280" xr:uid="{00000000-0005-0000-0000-0000A8140000}"/>
    <cellStyle name="Normal 111 2 2 3_JDEQryOAM" xfId="29529" xr:uid="{68969991-A4C3-4518-9816-B0A66A05269E}"/>
    <cellStyle name="Normal 111 2 2 4" xfId="5281" xr:uid="{00000000-0005-0000-0000-0000A9140000}"/>
    <cellStyle name="Normal 111 2 2_JDEQryOAM" xfId="29527" xr:uid="{E15CD9F2-D083-4E05-B272-B3296B262123}"/>
    <cellStyle name="Normal 111 2 3" xfId="5282" xr:uid="{00000000-0005-0000-0000-0000AA140000}"/>
    <cellStyle name="Normal 111 2 3 2" xfId="5283" xr:uid="{00000000-0005-0000-0000-0000AB140000}"/>
    <cellStyle name="Normal 111 2 3 2 2" xfId="5284" xr:uid="{00000000-0005-0000-0000-0000AC140000}"/>
    <cellStyle name="Normal 111 2 3 2_JDEQryOAM" xfId="29531" xr:uid="{73A72E34-8571-47DD-8A4D-047C57A28309}"/>
    <cellStyle name="Normal 111 2 3 3" xfId="5285" xr:uid="{00000000-0005-0000-0000-0000AD140000}"/>
    <cellStyle name="Normal 111 2 3 3 2" xfId="5286" xr:uid="{00000000-0005-0000-0000-0000AE140000}"/>
    <cellStyle name="Normal 111 2 3 3_JDEQryOAM" xfId="29532" xr:uid="{BA903D0B-6AD2-4F91-9B6B-CDF38667A233}"/>
    <cellStyle name="Normal 111 2 3 4" xfId="5287" xr:uid="{00000000-0005-0000-0000-0000AF140000}"/>
    <cellStyle name="Normal 111 2 3_JDEQryOAM" xfId="29530" xr:uid="{814D3B51-ED05-4DC9-B481-858BA72EF3D5}"/>
    <cellStyle name="Normal 111 2 4" xfId="5288" xr:uid="{00000000-0005-0000-0000-0000B0140000}"/>
    <cellStyle name="Normal 111 2 4 2" xfId="5289" xr:uid="{00000000-0005-0000-0000-0000B1140000}"/>
    <cellStyle name="Normal 111 2 4_JDEQryOAM" xfId="29533" xr:uid="{97E9D00C-F200-43D2-A95C-3E6D565DA532}"/>
    <cellStyle name="Normal 111 2 5" xfId="5290" xr:uid="{00000000-0005-0000-0000-0000B2140000}"/>
    <cellStyle name="Normal 111 2 5 2" xfId="5291" xr:uid="{00000000-0005-0000-0000-0000B3140000}"/>
    <cellStyle name="Normal 111 2 5_JDEQryOAM" xfId="29534" xr:uid="{9AAF1FD6-6324-4BB5-A6AC-09D7F348D149}"/>
    <cellStyle name="Normal 111 2 6" xfId="5292" xr:uid="{00000000-0005-0000-0000-0000B4140000}"/>
    <cellStyle name="Normal 111 2_2013 Hydro" xfId="5293" xr:uid="{00000000-0005-0000-0000-0000B5140000}"/>
    <cellStyle name="Normal 111 3" xfId="5294" xr:uid="{00000000-0005-0000-0000-0000B6140000}"/>
    <cellStyle name="Normal 111 3 2" xfId="5295" xr:uid="{00000000-0005-0000-0000-0000B7140000}"/>
    <cellStyle name="Normal 111 3 2 2" xfId="5296" xr:uid="{00000000-0005-0000-0000-0000B8140000}"/>
    <cellStyle name="Normal 111 3 2 2 2" xfId="5297" xr:uid="{00000000-0005-0000-0000-0000B9140000}"/>
    <cellStyle name="Normal 111 3 2 2_JDEQryOAM" xfId="29536" xr:uid="{06CD5DD0-F958-4DB6-9581-CDEBF1852C2F}"/>
    <cellStyle name="Normal 111 3 2 3" xfId="5298" xr:uid="{00000000-0005-0000-0000-0000BA140000}"/>
    <cellStyle name="Normal 111 3 2 3 2" xfId="5299" xr:uid="{00000000-0005-0000-0000-0000BB140000}"/>
    <cellStyle name="Normal 111 3 2 3_JDEQryOAM" xfId="29537" xr:uid="{7E55B076-B0FC-4240-BC94-83F1861B9BBB}"/>
    <cellStyle name="Normal 111 3 2 4" xfId="5300" xr:uid="{00000000-0005-0000-0000-0000BC140000}"/>
    <cellStyle name="Normal 111 3 2_JDEQryOAM" xfId="29535" xr:uid="{E8ACADDE-92A2-48C5-92F4-AF14A9293EA3}"/>
    <cellStyle name="Normal 111 3 3" xfId="5301" xr:uid="{00000000-0005-0000-0000-0000BD140000}"/>
    <cellStyle name="Normal 111 3 3 2" xfId="5302" xr:uid="{00000000-0005-0000-0000-0000BE140000}"/>
    <cellStyle name="Normal 111 3 3 2 2" xfId="5303" xr:uid="{00000000-0005-0000-0000-0000BF140000}"/>
    <cellStyle name="Normal 111 3 3 2_JDEQryOAM" xfId="29539" xr:uid="{300DD93F-1982-4FD9-8888-61C8911C93E1}"/>
    <cellStyle name="Normal 111 3 3 3" xfId="5304" xr:uid="{00000000-0005-0000-0000-0000C0140000}"/>
    <cellStyle name="Normal 111 3 3 3 2" xfId="5305" xr:uid="{00000000-0005-0000-0000-0000C1140000}"/>
    <cellStyle name="Normal 111 3 3 3_JDEQryOAM" xfId="29540" xr:uid="{31F67BAA-4B64-42B1-9076-E8828A46F8E1}"/>
    <cellStyle name="Normal 111 3 3 4" xfId="5306" xr:uid="{00000000-0005-0000-0000-0000C2140000}"/>
    <cellStyle name="Normal 111 3 3_JDEQryOAM" xfId="29538" xr:uid="{0A60BFB1-B0B2-490D-8761-0FDFC47153F4}"/>
    <cellStyle name="Normal 111 3 4" xfId="5307" xr:uid="{00000000-0005-0000-0000-0000C3140000}"/>
    <cellStyle name="Normal 111 3 4 2" xfId="5308" xr:uid="{00000000-0005-0000-0000-0000C4140000}"/>
    <cellStyle name="Normal 111 3 4_JDEQryOAM" xfId="29541" xr:uid="{F1AEC4C1-3CD0-4717-A5C0-03BE048D2B05}"/>
    <cellStyle name="Normal 111 3 5" xfId="5309" xr:uid="{00000000-0005-0000-0000-0000C5140000}"/>
    <cellStyle name="Normal 111 3 5 2" xfId="5310" xr:uid="{00000000-0005-0000-0000-0000C6140000}"/>
    <cellStyle name="Normal 111 3 5_JDEQryOAM" xfId="29542" xr:uid="{8C205788-4067-452C-9298-2183A2CF3616}"/>
    <cellStyle name="Normal 111 3 6" xfId="5311" xr:uid="{00000000-0005-0000-0000-0000C7140000}"/>
    <cellStyle name="Normal 111 3_2013 Hydro" xfId="5312" xr:uid="{00000000-0005-0000-0000-0000C8140000}"/>
    <cellStyle name="Normal 111 4" xfId="5313" xr:uid="{00000000-0005-0000-0000-0000C9140000}"/>
    <cellStyle name="Normal 111 4 2" xfId="5314" xr:uid="{00000000-0005-0000-0000-0000CA140000}"/>
    <cellStyle name="Normal 111 4 2 2" xfId="5315" xr:uid="{00000000-0005-0000-0000-0000CB140000}"/>
    <cellStyle name="Normal 111 4 2 2 2" xfId="5316" xr:uid="{00000000-0005-0000-0000-0000CC140000}"/>
    <cellStyle name="Normal 111 4 2 2_JDEQryOAM" xfId="29544" xr:uid="{65D8F012-2635-4E95-B80B-6938C1E77E2C}"/>
    <cellStyle name="Normal 111 4 2 3" xfId="5317" xr:uid="{00000000-0005-0000-0000-0000CD140000}"/>
    <cellStyle name="Normal 111 4 2 3 2" xfId="5318" xr:uid="{00000000-0005-0000-0000-0000CE140000}"/>
    <cellStyle name="Normal 111 4 2 3_JDEQryOAM" xfId="29545" xr:uid="{616C6537-1A5B-48BB-A807-9E48E6B25FE9}"/>
    <cellStyle name="Normal 111 4 2 4" xfId="5319" xr:uid="{00000000-0005-0000-0000-0000CF140000}"/>
    <cellStyle name="Normal 111 4 2_JDEQryOAM" xfId="29543" xr:uid="{86E73FEE-7E75-4AE9-8E87-8AB53DABC146}"/>
    <cellStyle name="Normal 111 4 3" xfId="5320" xr:uid="{00000000-0005-0000-0000-0000D0140000}"/>
    <cellStyle name="Normal 111 4 3 2" xfId="5321" xr:uid="{00000000-0005-0000-0000-0000D1140000}"/>
    <cellStyle name="Normal 111 4 3 2 2" xfId="5322" xr:uid="{00000000-0005-0000-0000-0000D2140000}"/>
    <cellStyle name="Normal 111 4 3 2_JDEQryOAM" xfId="29547" xr:uid="{ADE62D08-0877-4A27-AE36-434EB52DEEFA}"/>
    <cellStyle name="Normal 111 4 3 3" xfId="5323" xr:uid="{00000000-0005-0000-0000-0000D3140000}"/>
    <cellStyle name="Normal 111 4 3 3 2" xfId="5324" xr:uid="{00000000-0005-0000-0000-0000D4140000}"/>
    <cellStyle name="Normal 111 4 3 3_JDEQryOAM" xfId="29548" xr:uid="{BCEB391F-2491-40F1-B363-E7BE731D3E49}"/>
    <cellStyle name="Normal 111 4 3 4" xfId="5325" xr:uid="{00000000-0005-0000-0000-0000D5140000}"/>
    <cellStyle name="Normal 111 4 3_JDEQryOAM" xfId="29546" xr:uid="{56AEDFFD-555A-45CA-B694-7A39443E60EE}"/>
    <cellStyle name="Normal 111 4 4" xfId="5326" xr:uid="{00000000-0005-0000-0000-0000D6140000}"/>
    <cellStyle name="Normal 111 4 4 2" xfId="5327" xr:uid="{00000000-0005-0000-0000-0000D7140000}"/>
    <cellStyle name="Normal 111 4 4_JDEQryOAM" xfId="29549" xr:uid="{0E3D6C69-2737-4F91-A5F8-180E34F88EDA}"/>
    <cellStyle name="Normal 111 4 5" xfId="5328" xr:uid="{00000000-0005-0000-0000-0000D8140000}"/>
    <cellStyle name="Normal 111 4 5 2" xfId="5329" xr:uid="{00000000-0005-0000-0000-0000D9140000}"/>
    <cellStyle name="Normal 111 4 5_JDEQryOAM" xfId="29550" xr:uid="{F3A0E3EC-E5D8-4AEE-81EE-CC3F36CA50E0}"/>
    <cellStyle name="Normal 111 4 6" xfId="5330" xr:uid="{00000000-0005-0000-0000-0000DA140000}"/>
    <cellStyle name="Normal 111 4_2013 Hydro" xfId="5331" xr:uid="{00000000-0005-0000-0000-0000DB140000}"/>
    <cellStyle name="Normal 111 5" xfId="5332" xr:uid="{00000000-0005-0000-0000-0000DC140000}"/>
    <cellStyle name="Normal 111 5 2" xfId="5333" xr:uid="{00000000-0005-0000-0000-0000DD140000}"/>
    <cellStyle name="Normal 111 5 2 2" xfId="5334" xr:uid="{00000000-0005-0000-0000-0000DE140000}"/>
    <cellStyle name="Normal 111 5 2 2 2" xfId="5335" xr:uid="{00000000-0005-0000-0000-0000DF140000}"/>
    <cellStyle name="Normal 111 5 2 2_JDEQryOAM" xfId="29552" xr:uid="{C1B873B0-0A1E-4346-8C1C-588A5B1EDAF7}"/>
    <cellStyle name="Normal 111 5 2 3" xfId="5336" xr:uid="{00000000-0005-0000-0000-0000E0140000}"/>
    <cellStyle name="Normal 111 5 2 3 2" xfId="5337" xr:uid="{00000000-0005-0000-0000-0000E1140000}"/>
    <cellStyle name="Normal 111 5 2 3_JDEQryOAM" xfId="29553" xr:uid="{C42D372E-1208-4E7C-8574-E63072EEB842}"/>
    <cellStyle name="Normal 111 5 2 4" xfId="5338" xr:uid="{00000000-0005-0000-0000-0000E2140000}"/>
    <cellStyle name="Normal 111 5 2_JDEQryOAM" xfId="29551" xr:uid="{66F1E2BF-278A-4E42-95C9-BC68C89B63D7}"/>
    <cellStyle name="Normal 111 5 3" xfId="5339" xr:uid="{00000000-0005-0000-0000-0000E3140000}"/>
    <cellStyle name="Normal 111 5 3 2" xfId="5340" xr:uid="{00000000-0005-0000-0000-0000E4140000}"/>
    <cellStyle name="Normal 111 5 3 2 2" xfId="5341" xr:uid="{00000000-0005-0000-0000-0000E5140000}"/>
    <cellStyle name="Normal 111 5 3 2_JDEQryOAM" xfId="29555" xr:uid="{40397C1C-A3DA-4869-B45F-1BC581B36F86}"/>
    <cellStyle name="Normal 111 5 3 3" xfId="5342" xr:uid="{00000000-0005-0000-0000-0000E6140000}"/>
    <cellStyle name="Normal 111 5 3 3 2" xfId="5343" xr:uid="{00000000-0005-0000-0000-0000E7140000}"/>
    <cellStyle name="Normal 111 5 3 3_JDEQryOAM" xfId="29556" xr:uid="{7ED1E104-509A-4501-9878-0B7D72FECFF7}"/>
    <cellStyle name="Normal 111 5 3 4" xfId="5344" xr:uid="{00000000-0005-0000-0000-0000E8140000}"/>
    <cellStyle name="Normal 111 5 3_JDEQryOAM" xfId="29554" xr:uid="{A5BD39A9-3539-4C9D-868D-1CF8D2D5E852}"/>
    <cellStyle name="Normal 111 5 4" xfId="5345" xr:uid="{00000000-0005-0000-0000-0000E9140000}"/>
    <cellStyle name="Normal 111 5 4 2" xfId="5346" xr:uid="{00000000-0005-0000-0000-0000EA140000}"/>
    <cellStyle name="Normal 111 5 4_JDEQryOAM" xfId="29557" xr:uid="{2070549F-0FCA-4231-8BCB-9E9834891E62}"/>
    <cellStyle name="Normal 111 5 5" xfId="5347" xr:uid="{00000000-0005-0000-0000-0000EB140000}"/>
    <cellStyle name="Normal 111 5 5 2" xfId="5348" xr:uid="{00000000-0005-0000-0000-0000EC140000}"/>
    <cellStyle name="Normal 111 5 5_JDEQryOAM" xfId="29558" xr:uid="{41980BF9-CDB6-4F3B-87A2-82FB3E437A93}"/>
    <cellStyle name="Normal 111 5 6" xfId="5349" xr:uid="{00000000-0005-0000-0000-0000ED140000}"/>
    <cellStyle name="Normal 111 5_2013 Hydro" xfId="5350" xr:uid="{00000000-0005-0000-0000-0000EE140000}"/>
    <cellStyle name="Normal 111 6" xfId="5351" xr:uid="{00000000-0005-0000-0000-0000EF140000}"/>
    <cellStyle name="Normal 111 6 2" xfId="5352" xr:uid="{00000000-0005-0000-0000-0000F0140000}"/>
    <cellStyle name="Normal 111 6 2 2" xfId="5353" xr:uid="{00000000-0005-0000-0000-0000F1140000}"/>
    <cellStyle name="Normal 111 6 2_JDEQryOAM" xfId="29560" xr:uid="{9FE27F17-6456-4BB2-84BC-8FD8EE0010EF}"/>
    <cellStyle name="Normal 111 6 3" xfId="5354" xr:uid="{00000000-0005-0000-0000-0000F2140000}"/>
    <cellStyle name="Normal 111 6 3 2" xfId="5355" xr:uid="{00000000-0005-0000-0000-0000F3140000}"/>
    <cellStyle name="Normal 111 6 3_JDEQryOAM" xfId="29561" xr:uid="{DC047502-E9CA-49F3-B45D-33E7A13F1305}"/>
    <cellStyle name="Normal 111 6 4" xfId="5356" xr:uid="{00000000-0005-0000-0000-0000F4140000}"/>
    <cellStyle name="Normal 111 6_JDEQryOAM" xfId="29559" xr:uid="{CB75B7E7-0DE1-4FF2-AFB3-5551FA8BE2C9}"/>
    <cellStyle name="Normal 111 7" xfId="5357" xr:uid="{00000000-0005-0000-0000-0000F5140000}"/>
    <cellStyle name="Normal 111 8" xfId="5358" xr:uid="{00000000-0005-0000-0000-0000F6140000}"/>
    <cellStyle name="Normal 111 8 2" xfId="5359" xr:uid="{00000000-0005-0000-0000-0000F7140000}"/>
    <cellStyle name="Normal 111 8 2 2" xfId="5360" xr:uid="{00000000-0005-0000-0000-0000F8140000}"/>
    <cellStyle name="Normal 111 8 2_JDEQryOAM" xfId="29563" xr:uid="{44B95F82-A669-4516-993D-D841854A34D6}"/>
    <cellStyle name="Normal 111 8 3" xfId="5361" xr:uid="{00000000-0005-0000-0000-0000F9140000}"/>
    <cellStyle name="Normal 111 8 3 2" xfId="5362" xr:uid="{00000000-0005-0000-0000-0000FA140000}"/>
    <cellStyle name="Normal 111 8 3_JDEQryOAM" xfId="29564" xr:uid="{48C516A7-68DB-4809-AD77-D10002A957A5}"/>
    <cellStyle name="Normal 111 8 4" xfId="5363" xr:uid="{00000000-0005-0000-0000-0000FB140000}"/>
    <cellStyle name="Normal 111 8_JDEQryOAM" xfId="29562" xr:uid="{10414BAA-37B5-428D-8933-5171ECAFFB1C}"/>
    <cellStyle name="Normal 111 9" xfId="5364" xr:uid="{00000000-0005-0000-0000-0000FC140000}"/>
    <cellStyle name="Normal 111_(1a) Quarterly" xfId="5365" xr:uid="{00000000-0005-0000-0000-0000FD140000}"/>
    <cellStyle name="Normal 112" xfId="5366" xr:uid="{00000000-0005-0000-0000-0000FE140000}"/>
    <cellStyle name="Normal 112 10" xfId="5367" xr:uid="{00000000-0005-0000-0000-0000FF140000}"/>
    <cellStyle name="Normal 112 2" xfId="5368" xr:uid="{00000000-0005-0000-0000-000000150000}"/>
    <cellStyle name="Normal 112 2 2" xfId="5369" xr:uid="{00000000-0005-0000-0000-000001150000}"/>
    <cellStyle name="Normal 112 2 2 2" xfId="5370" xr:uid="{00000000-0005-0000-0000-000002150000}"/>
    <cellStyle name="Normal 112 2 2 2 2" xfId="5371" xr:uid="{00000000-0005-0000-0000-000003150000}"/>
    <cellStyle name="Normal 112 2 2 2_JDEQryOAM" xfId="29566" xr:uid="{3D1A9E25-D82E-418D-8E65-8DD1D9D19438}"/>
    <cellStyle name="Normal 112 2 2 3" xfId="5372" xr:uid="{00000000-0005-0000-0000-000004150000}"/>
    <cellStyle name="Normal 112 2 2 3 2" xfId="5373" xr:uid="{00000000-0005-0000-0000-000005150000}"/>
    <cellStyle name="Normal 112 2 2 3_JDEQryOAM" xfId="29567" xr:uid="{F873831D-2CD4-4354-90D5-F4EE15D0D420}"/>
    <cellStyle name="Normal 112 2 2 4" xfId="5374" xr:uid="{00000000-0005-0000-0000-000006150000}"/>
    <cellStyle name="Normal 112 2 2_JDEQryOAM" xfId="29565" xr:uid="{1D8E7326-12D4-4E99-B269-739BF0B147BE}"/>
    <cellStyle name="Normal 112 2 3" xfId="5375" xr:uid="{00000000-0005-0000-0000-000007150000}"/>
    <cellStyle name="Normal 112 2 3 2" xfId="5376" xr:uid="{00000000-0005-0000-0000-000008150000}"/>
    <cellStyle name="Normal 112 2 3 2 2" xfId="5377" xr:uid="{00000000-0005-0000-0000-000009150000}"/>
    <cellStyle name="Normal 112 2 3 2_JDEQryOAM" xfId="29569" xr:uid="{AD88EBA6-1C58-4A9E-ACF5-CB6537B3ED4B}"/>
    <cellStyle name="Normal 112 2 3 3" xfId="5378" xr:uid="{00000000-0005-0000-0000-00000A150000}"/>
    <cellStyle name="Normal 112 2 3 3 2" xfId="5379" xr:uid="{00000000-0005-0000-0000-00000B150000}"/>
    <cellStyle name="Normal 112 2 3 3_JDEQryOAM" xfId="29570" xr:uid="{6C5D5FF7-21AF-4D56-A82E-4E9C224171DA}"/>
    <cellStyle name="Normal 112 2 3 4" xfId="5380" xr:uid="{00000000-0005-0000-0000-00000C150000}"/>
    <cellStyle name="Normal 112 2 3_JDEQryOAM" xfId="29568" xr:uid="{ED1F3763-BE27-4460-B7CE-2F14A5C0A3E4}"/>
    <cellStyle name="Normal 112 2 4" xfId="5381" xr:uid="{00000000-0005-0000-0000-00000D150000}"/>
    <cellStyle name="Normal 112 2 4 2" xfId="5382" xr:uid="{00000000-0005-0000-0000-00000E150000}"/>
    <cellStyle name="Normal 112 2 4_JDEQryOAM" xfId="29571" xr:uid="{49ABBAB9-5D5E-4DE3-A66D-BF01E7F3A1D9}"/>
    <cellStyle name="Normal 112 2 5" xfId="5383" xr:uid="{00000000-0005-0000-0000-00000F150000}"/>
    <cellStyle name="Normal 112 2 5 2" xfId="5384" xr:uid="{00000000-0005-0000-0000-000010150000}"/>
    <cellStyle name="Normal 112 2 5_JDEQryOAM" xfId="29572" xr:uid="{90CC018C-AF7B-4389-959C-52CF6E995349}"/>
    <cellStyle name="Normal 112 2 6" xfId="5385" xr:uid="{00000000-0005-0000-0000-000011150000}"/>
    <cellStyle name="Normal 112 2_2013 Hydro" xfId="5386" xr:uid="{00000000-0005-0000-0000-000012150000}"/>
    <cellStyle name="Normal 112 3" xfId="5387" xr:uid="{00000000-0005-0000-0000-000013150000}"/>
    <cellStyle name="Normal 112 3 2" xfId="5388" xr:uid="{00000000-0005-0000-0000-000014150000}"/>
    <cellStyle name="Normal 112 3 2 2" xfId="5389" xr:uid="{00000000-0005-0000-0000-000015150000}"/>
    <cellStyle name="Normal 112 3 2 2 2" xfId="5390" xr:uid="{00000000-0005-0000-0000-000016150000}"/>
    <cellStyle name="Normal 112 3 2 2_JDEQryOAM" xfId="29574" xr:uid="{41B3555B-9844-4E86-830D-7DE2E0C4ED18}"/>
    <cellStyle name="Normal 112 3 2 3" xfId="5391" xr:uid="{00000000-0005-0000-0000-000017150000}"/>
    <cellStyle name="Normal 112 3 2 3 2" xfId="5392" xr:uid="{00000000-0005-0000-0000-000018150000}"/>
    <cellStyle name="Normal 112 3 2 3_JDEQryOAM" xfId="29575" xr:uid="{BCEAAA0F-017B-4B6F-9305-0B3D35F59348}"/>
    <cellStyle name="Normal 112 3 2 4" xfId="5393" xr:uid="{00000000-0005-0000-0000-000019150000}"/>
    <cellStyle name="Normal 112 3 2_JDEQryOAM" xfId="29573" xr:uid="{054E4AAA-8919-405D-9F24-331CD3D55382}"/>
    <cellStyle name="Normal 112 3 3" xfId="5394" xr:uid="{00000000-0005-0000-0000-00001A150000}"/>
    <cellStyle name="Normal 112 3 3 2" xfId="5395" xr:uid="{00000000-0005-0000-0000-00001B150000}"/>
    <cellStyle name="Normal 112 3 3 2 2" xfId="5396" xr:uid="{00000000-0005-0000-0000-00001C150000}"/>
    <cellStyle name="Normal 112 3 3 2_JDEQryOAM" xfId="29577" xr:uid="{7D3ED516-961F-422A-A1D1-733DD0D644D4}"/>
    <cellStyle name="Normal 112 3 3 3" xfId="5397" xr:uid="{00000000-0005-0000-0000-00001D150000}"/>
    <cellStyle name="Normal 112 3 3 3 2" xfId="5398" xr:uid="{00000000-0005-0000-0000-00001E150000}"/>
    <cellStyle name="Normal 112 3 3 3_JDEQryOAM" xfId="29578" xr:uid="{DD162C95-25CC-439F-8126-7B50DDDECEB7}"/>
    <cellStyle name="Normal 112 3 3 4" xfId="5399" xr:uid="{00000000-0005-0000-0000-00001F150000}"/>
    <cellStyle name="Normal 112 3 3_JDEQryOAM" xfId="29576" xr:uid="{6BE18D2C-47C7-4874-97A2-4FC2A63B0957}"/>
    <cellStyle name="Normal 112 3 4" xfId="5400" xr:uid="{00000000-0005-0000-0000-000020150000}"/>
    <cellStyle name="Normal 112 3 4 2" xfId="5401" xr:uid="{00000000-0005-0000-0000-000021150000}"/>
    <cellStyle name="Normal 112 3 4_JDEQryOAM" xfId="29579" xr:uid="{B6FF7849-77F2-4DF1-A0A4-56BC2639B4FB}"/>
    <cellStyle name="Normal 112 3 5" xfId="5402" xr:uid="{00000000-0005-0000-0000-000022150000}"/>
    <cellStyle name="Normal 112 3 5 2" xfId="5403" xr:uid="{00000000-0005-0000-0000-000023150000}"/>
    <cellStyle name="Normal 112 3 5_JDEQryOAM" xfId="29580" xr:uid="{ED0D0B8F-6813-41F2-8F0B-9B12D2DA0F17}"/>
    <cellStyle name="Normal 112 3 6" xfId="5404" xr:uid="{00000000-0005-0000-0000-000024150000}"/>
    <cellStyle name="Normal 112 3_2013 Hydro" xfId="5405" xr:uid="{00000000-0005-0000-0000-000025150000}"/>
    <cellStyle name="Normal 112 4" xfId="5406" xr:uid="{00000000-0005-0000-0000-000026150000}"/>
    <cellStyle name="Normal 112 4 2" xfId="5407" xr:uid="{00000000-0005-0000-0000-000027150000}"/>
    <cellStyle name="Normal 112 4 2 2" xfId="5408" xr:uid="{00000000-0005-0000-0000-000028150000}"/>
    <cellStyle name="Normal 112 4 2 2 2" xfId="5409" xr:uid="{00000000-0005-0000-0000-000029150000}"/>
    <cellStyle name="Normal 112 4 2 2_JDEQryOAM" xfId="29582" xr:uid="{A923A024-5DA4-4515-A075-A735F2B2F106}"/>
    <cellStyle name="Normal 112 4 2 3" xfId="5410" xr:uid="{00000000-0005-0000-0000-00002A150000}"/>
    <cellStyle name="Normal 112 4 2 3 2" xfId="5411" xr:uid="{00000000-0005-0000-0000-00002B150000}"/>
    <cellStyle name="Normal 112 4 2 3_JDEQryOAM" xfId="29583" xr:uid="{0FD8A9F1-334D-4600-B8AC-05620339829A}"/>
    <cellStyle name="Normal 112 4 2 4" xfId="5412" xr:uid="{00000000-0005-0000-0000-00002C150000}"/>
    <cellStyle name="Normal 112 4 2_JDEQryOAM" xfId="29581" xr:uid="{DBD5B541-32D4-4E8F-8271-1D73CD324F83}"/>
    <cellStyle name="Normal 112 4 3" xfId="5413" xr:uid="{00000000-0005-0000-0000-00002D150000}"/>
    <cellStyle name="Normal 112 4 3 2" xfId="5414" xr:uid="{00000000-0005-0000-0000-00002E150000}"/>
    <cellStyle name="Normal 112 4 3 2 2" xfId="5415" xr:uid="{00000000-0005-0000-0000-00002F150000}"/>
    <cellStyle name="Normal 112 4 3 2_JDEQryOAM" xfId="29585" xr:uid="{8E7441BE-7C01-4FD4-A380-0EE107D4A3CC}"/>
    <cellStyle name="Normal 112 4 3 3" xfId="5416" xr:uid="{00000000-0005-0000-0000-000030150000}"/>
    <cellStyle name="Normal 112 4 3 3 2" xfId="5417" xr:uid="{00000000-0005-0000-0000-000031150000}"/>
    <cellStyle name="Normal 112 4 3 3_JDEQryOAM" xfId="29586" xr:uid="{B84FBF03-B61F-42A1-8FAB-7CC9D02A34CF}"/>
    <cellStyle name="Normal 112 4 3 4" xfId="5418" xr:uid="{00000000-0005-0000-0000-000032150000}"/>
    <cellStyle name="Normal 112 4 3_JDEQryOAM" xfId="29584" xr:uid="{EA287F23-7739-49A9-B4AF-B9F60EF42EE5}"/>
    <cellStyle name="Normal 112 4 4" xfId="5419" xr:uid="{00000000-0005-0000-0000-000033150000}"/>
    <cellStyle name="Normal 112 4 4 2" xfId="5420" xr:uid="{00000000-0005-0000-0000-000034150000}"/>
    <cellStyle name="Normal 112 4 4_JDEQryOAM" xfId="29587" xr:uid="{F8ACF573-F1F3-4B1C-BE98-8123E186E125}"/>
    <cellStyle name="Normal 112 4 5" xfId="5421" xr:uid="{00000000-0005-0000-0000-000035150000}"/>
    <cellStyle name="Normal 112 4 5 2" xfId="5422" xr:uid="{00000000-0005-0000-0000-000036150000}"/>
    <cellStyle name="Normal 112 4 5_JDEQryOAM" xfId="29588" xr:uid="{F646FCB3-35B1-496D-ACD3-D1D5462547AE}"/>
    <cellStyle name="Normal 112 4 6" xfId="5423" xr:uid="{00000000-0005-0000-0000-000037150000}"/>
    <cellStyle name="Normal 112 4_2013 Hydro" xfId="5424" xr:uid="{00000000-0005-0000-0000-000038150000}"/>
    <cellStyle name="Normal 112 5" xfId="5425" xr:uid="{00000000-0005-0000-0000-000039150000}"/>
    <cellStyle name="Normal 112 5 2" xfId="5426" xr:uid="{00000000-0005-0000-0000-00003A150000}"/>
    <cellStyle name="Normal 112 5 2 2" xfId="5427" xr:uid="{00000000-0005-0000-0000-00003B150000}"/>
    <cellStyle name="Normal 112 5 2 2 2" xfId="5428" xr:uid="{00000000-0005-0000-0000-00003C150000}"/>
    <cellStyle name="Normal 112 5 2 2_JDEQryOAM" xfId="29590" xr:uid="{6068BC0D-915D-460D-ADE3-05B801B98D61}"/>
    <cellStyle name="Normal 112 5 2 3" xfId="5429" xr:uid="{00000000-0005-0000-0000-00003D150000}"/>
    <cellStyle name="Normal 112 5 2 3 2" xfId="5430" xr:uid="{00000000-0005-0000-0000-00003E150000}"/>
    <cellStyle name="Normal 112 5 2 3_JDEQryOAM" xfId="29591" xr:uid="{C10A1CDF-85EA-41F5-89A4-482BB07708AF}"/>
    <cellStyle name="Normal 112 5 2 4" xfId="5431" xr:uid="{00000000-0005-0000-0000-00003F150000}"/>
    <cellStyle name="Normal 112 5 2_JDEQryOAM" xfId="29589" xr:uid="{9213C6D2-4E7F-4949-AE5F-94CCB579FA63}"/>
    <cellStyle name="Normal 112 5 3" xfId="5432" xr:uid="{00000000-0005-0000-0000-000040150000}"/>
    <cellStyle name="Normal 112 5 3 2" xfId="5433" xr:uid="{00000000-0005-0000-0000-000041150000}"/>
    <cellStyle name="Normal 112 5 3 2 2" xfId="5434" xr:uid="{00000000-0005-0000-0000-000042150000}"/>
    <cellStyle name="Normal 112 5 3 2_JDEQryOAM" xfId="29593" xr:uid="{3FE4ED2F-9303-488A-A8CD-FF7789F4AB87}"/>
    <cellStyle name="Normal 112 5 3 3" xfId="5435" xr:uid="{00000000-0005-0000-0000-000043150000}"/>
    <cellStyle name="Normal 112 5 3 3 2" xfId="5436" xr:uid="{00000000-0005-0000-0000-000044150000}"/>
    <cellStyle name="Normal 112 5 3 3_JDEQryOAM" xfId="29594" xr:uid="{3B65626A-91D6-4ADB-88D2-417A36EA970D}"/>
    <cellStyle name="Normal 112 5 3 4" xfId="5437" xr:uid="{00000000-0005-0000-0000-000045150000}"/>
    <cellStyle name="Normal 112 5 3_JDEQryOAM" xfId="29592" xr:uid="{4A52AEFC-65DC-4AC0-A713-C54E591AD289}"/>
    <cellStyle name="Normal 112 5 4" xfId="5438" xr:uid="{00000000-0005-0000-0000-000046150000}"/>
    <cellStyle name="Normal 112 5 4 2" xfId="5439" xr:uid="{00000000-0005-0000-0000-000047150000}"/>
    <cellStyle name="Normal 112 5 4_JDEQryOAM" xfId="29595" xr:uid="{1BAC701B-7450-462E-87FA-53CF1CE901F3}"/>
    <cellStyle name="Normal 112 5 5" xfId="5440" xr:uid="{00000000-0005-0000-0000-000048150000}"/>
    <cellStyle name="Normal 112 5 5 2" xfId="5441" xr:uid="{00000000-0005-0000-0000-000049150000}"/>
    <cellStyle name="Normal 112 5 5_JDEQryOAM" xfId="29596" xr:uid="{D23C096D-54E0-45FE-9142-C82B7FDC58C5}"/>
    <cellStyle name="Normal 112 5 6" xfId="5442" xr:uid="{00000000-0005-0000-0000-00004A150000}"/>
    <cellStyle name="Normal 112 5_2013 Hydro" xfId="5443" xr:uid="{00000000-0005-0000-0000-00004B150000}"/>
    <cellStyle name="Normal 112 6" xfId="5444" xr:uid="{00000000-0005-0000-0000-00004C150000}"/>
    <cellStyle name="Normal 112 6 2" xfId="5445" xr:uid="{00000000-0005-0000-0000-00004D150000}"/>
    <cellStyle name="Normal 112 6 2 2" xfId="5446" xr:uid="{00000000-0005-0000-0000-00004E150000}"/>
    <cellStyle name="Normal 112 6 2 2 2" xfId="5447" xr:uid="{00000000-0005-0000-0000-00004F150000}"/>
    <cellStyle name="Normal 112 6 2 2_JDEQryOAM" xfId="29598" xr:uid="{E1C9503C-091E-4DA4-AEBA-84F8103199C1}"/>
    <cellStyle name="Normal 112 6 2 3" xfId="5448" xr:uid="{00000000-0005-0000-0000-000050150000}"/>
    <cellStyle name="Normal 112 6 2 3 2" xfId="5449" xr:uid="{00000000-0005-0000-0000-000051150000}"/>
    <cellStyle name="Normal 112 6 2 3_JDEQryOAM" xfId="29599" xr:uid="{5135301F-2873-487B-8D4C-D422E203EE08}"/>
    <cellStyle name="Normal 112 6 2 4" xfId="5450" xr:uid="{00000000-0005-0000-0000-000052150000}"/>
    <cellStyle name="Normal 112 6 2_JDEQryOAM" xfId="29597" xr:uid="{8E0D59C5-89FF-4AEC-8766-ED9EEF27BB07}"/>
    <cellStyle name="Normal 112 6_(1a) Income Statement YTD" xfId="5451" xr:uid="{00000000-0005-0000-0000-000053150000}"/>
    <cellStyle name="Normal 112 7" xfId="5452" xr:uid="{00000000-0005-0000-0000-000054150000}"/>
    <cellStyle name="Normal 112 7 2" xfId="5453" xr:uid="{00000000-0005-0000-0000-000055150000}"/>
    <cellStyle name="Normal 112 7 2 2" xfId="5454" xr:uid="{00000000-0005-0000-0000-000056150000}"/>
    <cellStyle name="Normal 112 7 2_JDEQryOAM" xfId="29601" xr:uid="{3EFB3DA8-6D7F-42E4-B5AC-C03AB3913A48}"/>
    <cellStyle name="Normal 112 7 3" xfId="5455" xr:uid="{00000000-0005-0000-0000-000057150000}"/>
    <cellStyle name="Normal 112 7 3 2" xfId="5456" xr:uid="{00000000-0005-0000-0000-000058150000}"/>
    <cellStyle name="Normal 112 7 3_JDEQryOAM" xfId="29602" xr:uid="{260804BC-30D4-4D05-A17E-9319F853634D}"/>
    <cellStyle name="Normal 112 7 4" xfId="5457" xr:uid="{00000000-0005-0000-0000-000059150000}"/>
    <cellStyle name="Normal 112 7_JDEQryOAM" xfId="29600" xr:uid="{C77D8B27-063B-477E-915C-5C6C8FCEB0CE}"/>
    <cellStyle name="Normal 112 8" xfId="5458" xr:uid="{00000000-0005-0000-0000-00005A150000}"/>
    <cellStyle name="Normal 112 9" xfId="5459" xr:uid="{00000000-0005-0000-0000-00005B150000}"/>
    <cellStyle name="Normal 112_(1a) Quarterly" xfId="5460" xr:uid="{00000000-0005-0000-0000-00005C150000}"/>
    <cellStyle name="Normal 113" xfId="5461" xr:uid="{00000000-0005-0000-0000-00005D150000}"/>
    <cellStyle name="Normal 113 10" xfId="5462" xr:uid="{00000000-0005-0000-0000-00005E150000}"/>
    <cellStyle name="Normal 113 2" xfId="5463" xr:uid="{00000000-0005-0000-0000-00005F150000}"/>
    <cellStyle name="Normal 113 2 2" xfId="5464" xr:uid="{00000000-0005-0000-0000-000060150000}"/>
    <cellStyle name="Normal 113 2 2 2" xfId="5465" xr:uid="{00000000-0005-0000-0000-000061150000}"/>
    <cellStyle name="Normal 113 2 2 2 2" xfId="5466" xr:uid="{00000000-0005-0000-0000-000062150000}"/>
    <cellStyle name="Normal 113 2 2 2_JDEQryOAM" xfId="29604" xr:uid="{1BC68ECE-2D85-47E4-8504-8EC5C0C7F2BC}"/>
    <cellStyle name="Normal 113 2 2 3" xfId="5467" xr:uid="{00000000-0005-0000-0000-000063150000}"/>
    <cellStyle name="Normal 113 2 2 3 2" xfId="5468" xr:uid="{00000000-0005-0000-0000-000064150000}"/>
    <cellStyle name="Normal 113 2 2 3_JDEQryOAM" xfId="29605" xr:uid="{38015FAB-2E1B-4D57-84B4-74CA6FE3E994}"/>
    <cellStyle name="Normal 113 2 2 4" xfId="5469" xr:uid="{00000000-0005-0000-0000-000065150000}"/>
    <cellStyle name="Normal 113 2 2_JDEQryOAM" xfId="29603" xr:uid="{873874DB-AB95-4836-B37A-35DEFE545F60}"/>
    <cellStyle name="Normal 113 2 3" xfId="5470" xr:uid="{00000000-0005-0000-0000-000066150000}"/>
    <cellStyle name="Normal 113 2 3 2" xfId="5471" xr:uid="{00000000-0005-0000-0000-000067150000}"/>
    <cellStyle name="Normal 113 2 3 2 2" xfId="5472" xr:uid="{00000000-0005-0000-0000-000068150000}"/>
    <cellStyle name="Normal 113 2 3 2_JDEQryOAM" xfId="29607" xr:uid="{29E5B868-5A58-4B28-8DA6-6240F551FE33}"/>
    <cellStyle name="Normal 113 2 3 3" xfId="5473" xr:uid="{00000000-0005-0000-0000-000069150000}"/>
    <cellStyle name="Normal 113 2 3 3 2" xfId="5474" xr:uid="{00000000-0005-0000-0000-00006A150000}"/>
    <cellStyle name="Normal 113 2 3 3_JDEQryOAM" xfId="29608" xr:uid="{73136E9B-123C-4125-8FD9-7537542DBFF4}"/>
    <cellStyle name="Normal 113 2 3 4" xfId="5475" xr:uid="{00000000-0005-0000-0000-00006B150000}"/>
    <cellStyle name="Normal 113 2 3_JDEQryOAM" xfId="29606" xr:uid="{1C222BFE-787E-4475-89AC-77586AF4C94C}"/>
    <cellStyle name="Normal 113 2 4" xfId="5476" xr:uid="{00000000-0005-0000-0000-00006C150000}"/>
    <cellStyle name="Normal 113 2 4 2" xfId="5477" xr:uid="{00000000-0005-0000-0000-00006D150000}"/>
    <cellStyle name="Normal 113 2 4_JDEQryOAM" xfId="29609" xr:uid="{BD625184-8912-4C80-93A4-54B3DD18E62C}"/>
    <cellStyle name="Normal 113 2 5" xfId="5478" xr:uid="{00000000-0005-0000-0000-00006E150000}"/>
    <cellStyle name="Normal 113 2 5 2" xfId="5479" xr:uid="{00000000-0005-0000-0000-00006F150000}"/>
    <cellStyle name="Normal 113 2 5_JDEQryOAM" xfId="29610" xr:uid="{2A0D4196-4D12-4B4F-B7F3-20893CAB7122}"/>
    <cellStyle name="Normal 113 2 6" xfId="5480" xr:uid="{00000000-0005-0000-0000-000070150000}"/>
    <cellStyle name="Normal 113 2_2013 Hydro" xfId="5481" xr:uid="{00000000-0005-0000-0000-000071150000}"/>
    <cellStyle name="Normal 113 3" xfId="5482" xr:uid="{00000000-0005-0000-0000-000072150000}"/>
    <cellStyle name="Normal 113 3 2" xfId="5483" xr:uid="{00000000-0005-0000-0000-000073150000}"/>
    <cellStyle name="Normal 113 3 2 2" xfId="5484" xr:uid="{00000000-0005-0000-0000-000074150000}"/>
    <cellStyle name="Normal 113 3 2 2 2" xfId="5485" xr:uid="{00000000-0005-0000-0000-000075150000}"/>
    <cellStyle name="Normal 113 3 2 2_JDEQryOAM" xfId="29612" xr:uid="{5B8266A1-B540-4C5C-A0C5-DA6EC630C9CB}"/>
    <cellStyle name="Normal 113 3 2 3" xfId="5486" xr:uid="{00000000-0005-0000-0000-000076150000}"/>
    <cellStyle name="Normal 113 3 2 3 2" xfId="5487" xr:uid="{00000000-0005-0000-0000-000077150000}"/>
    <cellStyle name="Normal 113 3 2 3_JDEQryOAM" xfId="29613" xr:uid="{9E9F3AFA-A4F9-4EDB-A54C-FD9A52FBED69}"/>
    <cellStyle name="Normal 113 3 2 4" xfId="5488" xr:uid="{00000000-0005-0000-0000-000078150000}"/>
    <cellStyle name="Normal 113 3 2_JDEQryOAM" xfId="29611" xr:uid="{E87FF7A5-02B5-41D1-9B82-2986C7967D13}"/>
    <cellStyle name="Normal 113 3 3" xfId="5489" xr:uid="{00000000-0005-0000-0000-000079150000}"/>
    <cellStyle name="Normal 113 3 3 2" xfId="5490" xr:uid="{00000000-0005-0000-0000-00007A150000}"/>
    <cellStyle name="Normal 113 3 3 2 2" xfId="5491" xr:uid="{00000000-0005-0000-0000-00007B150000}"/>
    <cellStyle name="Normal 113 3 3 2_JDEQryOAM" xfId="29615" xr:uid="{F27F79C1-7F97-4C02-8306-E8B5809AE71E}"/>
    <cellStyle name="Normal 113 3 3 3" xfId="5492" xr:uid="{00000000-0005-0000-0000-00007C150000}"/>
    <cellStyle name="Normal 113 3 3 3 2" xfId="5493" xr:uid="{00000000-0005-0000-0000-00007D150000}"/>
    <cellStyle name="Normal 113 3 3 3_JDEQryOAM" xfId="29616" xr:uid="{80FCEB54-1421-4010-B5A2-B21BDDDCEFFA}"/>
    <cellStyle name="Normal 113 3 3 4" xfId="5494" xr:uid="{00000000-0005-0000-0000-00007E150000}"/>
    <cellStyle name="Normal 113 3 3_JDEQryOAM" xfId="29614" xr:uid="{3D8CD80D-3160-45BC-9EA1-F56299C18AFA}"/>
    <cellStyle name="Normal 113 3 4" xfId="5495" xr:uid="{00000000-0005-0000-0000-00007F150000}"/>
    <cellStyle name="Normal 113 3 4 2" xfId="5496" xr:uid="{00000000-0005-0000-0000-000080150000}"/>
    <cellStyle name="Normal 113 3 4_JDEQryOAM" xfId="29617" xr:uid="{94291E3D-C2CF-4085-808A-30AFC62211A5}"/>
    <cellStyle name="Normal 113 3 5" xfId="5497" xr:uid="{00000000-0005-0000-0000-000081150000}"/>
    <cellStyle name="Normal 113 3 5 2" xfId="5498" xr:uid="{00000000-0005-0000-0000-000082150000}"/>
    <cellStyle name="Normal 113 3 5_JDEQryOAM" xfId="29618" xr:uid="{A65FF6AB-9A8A-45DB-BA6C-8B6D80E862E9}"/>
    <cellStyle name="Normal 113 3 6" xfId="5499" xr:uid="{00000000-0005-0000-0000-000083150000}"/>
    <cellStyle name="Normal 113 3_2013 Hydro" xfId="5500" xr:uid="{00000000-0005-0000-0000-000084150000}"/>
    <cellStyle name="Normal 113 4" xfId="5501" xr:uid="{00000000-0005-0000-0000-000085150000}"/>
    <cellStyle name="Normal 113 4 2" xfId="5502" xr:uid="{00000000-0005-0000-0000-000086150000}"/>
    <cellStyle name="Normal 113 4 2 2" xfId="5503" xr:uid="{00000000-0005-0000-0000-000087150000}"/>
    <cellStyle name="Normal 113 4 2 2 2" xfId="5504" xr:uid="{00000000-0005-0000-0000-000088150000}"/>
    <cellStyle name="Normal 113 4 2 2_JDEQryOAM" xfId="29620" xr:uid="{8A2CCB1A-09F8-4268-BB54-20DC0D2A3D8F}"/>
    <cellStyle name="Normal 113 4 2 3" xfId="5505" xr:uid="{00000000-0005-0000-0000-000089150000}"/>
    <cellStyle name="Normal 113 4 2 3 2" xfId="5506" xr:uid="{00000000-0005-0000-0000-00008A150000}"/>
    <cellStyle name="Normal 113 4 2 3_JDEQryOAM" xfId="29621" xr:uid="{294DA68A-1626-451A-A2C5-03AA32DC2D0C}"/>
    <cellStyle name="Normal 113 4 2 4" xfId="5507" xr:uid="{00000000-0005-0000-0000-00008B150000}"/>
    <cellStyle name="Normal 113 4 2_JDEQryOAM" xfId="29619" xr:uid="{F7BD426D-E769-49F1-A3B9-3E3B73755EB1}"/>
    <cellStyle name="Normal 113 4 3" xfId="5508" xr:uid="{00000000-0005-0000-0000-00008C150000}"/>
    <cellStyle name="Normal 113 4 3 2" xfId="5509" xr:uid="{00000000-0005-0000-0000-00008D150000}"/>
    <cellStyle name="Normal 113 4 3 2 2" xfId="5510" xr:uid="{00000000-0005-0000-0000-00008E150000}"/>
    <cellStyle name="Normal 113 4 3 2_JDEQryOAM" xfId="29623" xr:uid="{D98A3F09-063C-47F7-A35B-F06901B8B24B}"/>
    <cellStyle name="Normal 113 4 3 3" xfId="5511" xr:uid="{00000000-0005-0000-0000-00008F150000}"/>
    <cellStyle name="Normal 113 4 3 3 2" xfId="5512" xr:uid="{00000000-0005-0000-0000-000090150000}"/>
    <cellStyle name="Normal 113 4 3 3_JDEQryOAM" xfId="29624" xr:uid="{8659B4AF-58C0-48FB-8F94-A8FE4026740A}"/>
    <cellStyle name="Normal 113 4 3 4" xfId="5513" xr:uid="{00000000-0005-0000-0000-000091150000}"/>
    <cellStyle name="Normal 113 4 3_JDEQryOAM" xfId="29622" xr:uid="{D4421E51-817B-41BA-93EE-530EAAC3C160}"/>
    <cellStyle name="Normal 113 4 4" xfId="5514" xr:uid="{00000000-0005-0000-0000-000092150000}"/>
    <cellStyle name="Normal 113 4 4 2" xfId="5515" xr:uid="{00000000-0005-0000-0000-000093150000}"/>
    <cellStyle name="Normal 113 4 4_JDEQryOAM" xfId="29625" xr:uid="{32EE1B29-81A3-4271-9F55-F07A2ACB046C}"/>
    <cellStyle name="Normal 113 4 5" xfId="5516" xr:uid="{00000000-0005-0000-0000-000094150000}"/>
    <cellStyle name="Normal 113 4 5 2" xfId="5517" xr:uid="{00000000-0005-0000-0000-000095150000}"/>
    <cellStyle name="Normal 113 4 5_JDEQryOAM" xfId="29626" xr:uid="{B7060A55-9247-4F5D-B1DD-7111C4084346}"/>
    <cellStyle name="Normal 113 4 6" xfId="5518" xr:uid="{00000000-0005-0000-0000-000096150000}"/>
    <cellStyle name="Normal 113 4_2013 Hydro" xfId="5519" xr:uid="{00000000-0005-0000-0000-000097150000}"/>
    <cellStyle name="Normal 113 5" xfId="5520" xr:uid="{00000000-0005-0000-0000-000098150000}"/>
    <cellStyle name="Normal 113 5 2" xfId="5521" xr:uid="{00000000-0005-0000-0000-000099150000}"/>
    <cellStyle name="Normal 113 5 2 2" xfId="5522" xr:uid="{00000000-0005-0000-0000-00009A150000}"/>
    <cellStyle name="Normal 113 5 2 2 2" xfId="5523" xr:uid="{00000000-0005-0000-0000-00009B150000}"/>
    <cellStyle name="Normal 113 5 2 2_JDEQryOAM" xfId="29628" xr:uid="{78285844-2FBC-4529-ABF7-C7E0D3B80987}"/>
    <cellStyle name="Normal 113 5 2 3" xfId="5524" xr:uid="{00000000-0005-0000-0000-00009C150000}"/>
    <cellStyle name="Normal 113 5 2 3 2" xfId="5525" xr:uid="{00000000-0005-0000-0000-00009D150000}"/>
    <cellStyle name="Normal 113 5 2 3_JDEQryOAM" xfId="29629" xr:uid="{7C2FD12E-51F6-42F3-B045-E5A60E67C500}"/>
    <cellStyle name="Normal 113 5 2 4" xfId="5526" xr:uid="{00000000-0005-0000-0000-00009E150000}"/>
    <cellStyle name="Normal 113 5 2_JDEQryOAM" xfId="29627" xr:uid="{CD7CF626-C0AB-446A-889F-8DFBAE789CB4}"/>
    <cellStyle name="Normal 113 5 3" xfId="5527" xr:uid="{00000000-0005-0000-0000-00009F150000}"/>
    <cellStyle name="Normal 113 5 3 2" xfId="5528" xr:uid="{00000000-0005-0000-0000-0000A0150000}"/>
    <cellStyle name="Normal 113 5 3 2 2" xfId="5529" xr:uid="{00000000-0005-0000-0000-0000A1150000}"/>
    <cellStyle name="Normal 113 5 3 2_JDEQryOAM" xfId="29631" xr:uid="{1751430B-7A58-426F-9450-91700B8440D2}"/>
    <cellStyle name="Normal 113 5 3 3" xfId="5530" xr:uid="{00000000-0005-0000-0000-0000A2150000}"/>
    <cellStyle name="Normal 113 5 3 3 2" xfId="5531" xr:uid="{00000000-0005-0000-0000-0000A3150000}"/>
    <cellStyle name="Normal 113 5 3 3_JDEQryOAM" xfId="29632" xr:uid="{A3755D85-26D1-4E22-88AE-6E96356A0279}"/>
    <cellStyle name="Normal 113 5 3 4" xfId="5532" xr:uid="{00000000-0005-0000-0000-0000A4150000}"/>
    <cellStyle name="Normal 113 5 3_JDEQryOAM" xfId="29630" xr:uid="{F449C190-3315-4055-8344-8F2D332CE041}"/>
    <cellStyle name="Normal 113 5 4" xfId="5533" xr:uid="{00000000-0005-0000-0000-0000A5150000}"/>
    <cellStyle name="Normal 113 5 4 2" xfId="5534" xr:uid="{00000000-0005-0000-0000-0000A6150000}"/>
    <cellStyle name="Normal 113 5 4_JDEQryOAM" xfId="29633" xr:uid="{7CB83A87-5193-4281-9177-EB562C4874FD}"/>
    <cellStyle name="Normal 113 5 5" xfId="5535" xr:uid="{00000000-0005-0000-0000-0000A7150000}"/>
    <cellStyle name="Normal 113 5 5 2" xfId="5536" xr:uid="{00000000-0005-0000-0000-0000A8150000}"/>
    <cellStyle name="Normal 113 5 5_JDEQryOAM" xfId="29634" xr:uid="{FE95B89B-AA3E-4EC0-BB49-DF40B8F43D8A}"/>
    <cellStyle name="Normal 113 5 6" xfId="5537" xr:uid="{00000000-0005-0000-0000-0000A9150000}"/>
    <cellStyle name="Normal 113 5_2013 Hydro" xfId="5538" xr:uid="{00000000-0005-0000-0000-0000AA150000}"/>
    <cellStyle name="Normal 113 6" xfId="5539" xr:uid="{00000000-0005-0000-0000-0000AB150000}"/>
    <cellStyle name="Normal 113 6 2" xfId="5540" xr:uid="{00000000-0005-0000-0000-0000AC150000}"/>
    <cellStyle name="Normal 113 6 2 2" xfId="5541" xr:uid="{00000000-0005-0000-0000-0000AD150000}"/>
    <cellStyle name="Normal 113 6 2_JDEQryOAM" xfId="29636" xr:uid="{5C1E0697-77E9-443F-AE00-F1CB570404A7}"/>
    <cellStyle name="Normal 113 6 3" xfId="5542" xr:uid="{00000000-0005-0000-0000-0000AE150000}"/>
    <cellStyle name="Normal 113 6 3 2" xfId="5543" xr:uid="{00000000-0005-0000-0000-0000AF150000}"/>
    <cellStyle name="Normal 113 6 3_JDEQryOAM" xfId="29637" xr:uid="{B36A9E2B-9C41-4328-8E00-953BEE14F545}"/>
    <cellStyle name="Normal 113 6 4" xfId="5544" xr:uid="{00000000-0005-0000-0000-0000B0150000}"/>
    <cellStyle name="Normal 113 6_JDEQryOAM" xfId="29635" xr:uid="{9BB615E2-A352-4241-8DD1-0D491A107988}"/>
    <cellStyle name="Normal 113 7" xfId="5545" xr:uid="{00000000-0005-0000-0000-0000B1150000}"/>
    <cellStyle name="Normal 113 7 2" xfId="5546" xr:uid="{00000000-0005-0000-0000-0000B2150000}"/>
    <cellStyle name="Normal 113 7 2 2" xfId="5547" xr:uid="{00000000-0005-0000-0000-0000B3150000}"/>
    <cellStyle name="Normal 113 7 2_JDEQryOAM" xfId="29639" xr:uid="{1E21630A-934A-4341-B796-E89E04653034}"/>
    <cellStyle name="Normal 113 7 3" xfId="5548" xr:uid="{00000000-0005-0000-0000-0000B4150000}"/>
    <cellStyle name="Normal 113 7 3 2" xfId="5549" xr:uid="{00000000-0005-0000-0000-0000B5150000}"/>
    <cellStyle name="Normal 113 7 3_JDEQryOAM" xfId="29640" xr:uid="{9B31AF42-0901-4450-99A8-C6F99A5F160E}"/>
    <cellStyle name="Normal 113 7 4" xfId="5550" xr:uid="{00000000-0005-0000-0000-0000B6150000}"/>
    <cellStyle name="Normal 113 7_JDEQryOAM" xfId="29638" xr:uid="{55725D38-957C-4A94-BD5A-BE2AA9C55877}"/>
    <cellStyle name="Normal 113 8" xfId="5551" xr:uid="{00000000-0005-0000-0000-0000B7150000}"/>
    <cellStyle name="Normal 113 9" xfId="5552" xr:uid="{00000000-0005-0000-0000-0000B8150000}"/>
    <cellStyle name="Normal 113_(1a) Quarterly" xfId="5553" xr:uid="{00000000-0005-0000-0000-0000B9150000}"/>
    <cellStyle name="Normal 114" xfId="5554" xr:uid="{00000000-0005-0000-0000-0000BA150000}"/>
    <cellStyle name="Normal 114 10" xfId="5555" xr:uid="{00000000-0005-0000-0000-0000BB150000}"/>
    <cellStyle name="Normal 114 2" xfId="5556" xr:uid="{00000000-0005-0000-0000-0000BC150000}"/>
    <cellStyle name="Normal 114 2 2" xfId="5557" xr:uid="{00000000-0005-0000-0000-0000BD150000}"/>
    <cellStyle name="Normal 114 2 2 2" xfId="5558" xr:uid="{00000000-0005-0000-0000-0000BE150000}"/>
    <cellStyle name="Normal 114 2 2 2 2" xfId="5559" xr:uid="{00000000-0005-0000-0000-0000BF150000}"/>
    <cellStyle name="Normal 114 2 2 2_JDEQryOAM" xfId="29642" xr:uid="{B99BFBBC-C1FE-4495-80A5-C8B8D8374CE6}"/>
    <cellStyle name="Normal 114 2 2 3" xfId="5560" xr:uid="{00000000-0005-0000-0000-0000C0150000}"/>
    <cellStyle name="Normal 114 2 2 3 2" xfId="5561" xr:uid="{00000000-0005-0000-0000-0000C1150000}"/>
    <cellStyle name="Normal 114 2 2 3_JDEQryOAM" xfId="29643" xr:uid="{40C82779-8BA5-4032-8283-30396EE00E35}"/>
    <cellStyle name="Normal 114 2 2 4" xfId="5562" xr:uid="{00000000-0005-0000-0000-0000C2150000}"/>
    <cellStyle name="Normal 114 2 2_JDEQryOAM" xfId="29641" xr:uid="{20EA7BEB-4BB8-444C-9D80-15D869486E6E}"/>
    <cellStyle name="Normal 114 2 3" xfId="5563" xr:uid="{00000000-0005-0000-0000-0000C3150000}"/>
    <cellStyle name="Normal 114 2 3 2" xfId="5564" xr:uid="{00000000-0005-0000-0000-0000C4150000}"/>
    <cellStyle name="Normal 114 2 3 2 2" xfId="5565" xr:uid="{00000000-0005-0000-0000-0000C5150000}"/>
    <cellStyle name="Normal 114 2 3 2_JDEQryOAM" xfId="29645" xr:uid="{9593A168-B946-46D1-9098-98686257D38C}"/>
    <cellStyle name="Normal 114 2 3 3" xfId="5566" xr:uid="{00000000-0005-0000-0000-0000C6150000}"/>
    <cellStyle name="Normal 114 2 3 3 2" xfId="5567" xr:uid="{00000000-0005-0000-0000-0000C7150000}"/>
    <cellStyle name="Normal 114 2 3 3_JDEQryOAM" xfId="29646" xr:uid="{A671618E-1B6D-498D-88DD-04D70CC37258}"/>
    <cellStyle name="Normal 114 2 3 4" xfId="5568" xr:uid="{00000000-0005-0000-0000-0000C8150000}"/>
    <cellStyle name="Normal 114 2 3_JDEQryOAM" xfId="29644" xr:uid="{D01E61B6-52FA-42EA-A1C7-B2C71502F62E}"/>
    <cellStyle name="Normal 114 2 4" xfId="5569" xr:uid="{00000000-0005-0000-0000-0000CA150000}"/>
    <cellStyle name="Normal 114 2 4 2" xfId="5570" xr:uid="{00000000-0005-0000-0000-0000CB150000}"/>
    <cellStyle name="Normal 114 2 4_JDEQryOAM" xfId="29647" xr:uid="{EA24E516-3BD2-42B3-A273-5FDB1A086698}"/>
    <cellStyle name="Normal 114 2 5" xfId="5571" xr:uid="{00000000-0005-0000-0000-0000CC150000}"/>
    <cellStyle name="Normal 114 2 5 2" xfId="5572" xr:uid="{00000000-0005-0000-0000-0000CD150000}"/>
    <cellStyle name="Normal 114 2 5_JDEQryOAM" xfId="29648" xr:uid="{7736073A-3631-4F59-AB6C-5BDDBD67FD91}"/>
    <cellStyle name="Normal 114 2 6" xfId="5573" xr:uid="{00000000-0005-0000-0000-0000CE150000}"/>
    <cellStyle name="Normal 114 2_(1a) Quarterly" xfId="5574" xr:uid="{00000000-0005-0000-0000-0000CF150000}"/>
    <cellStyle name="Normal 114 3" xfId="5575" xr:uid="{00000000-0005-0000-0000-0000D0150000}"/>
    <cellStyle name="Normal 114 3 2" xfId="5576" xr:uid="{00000000-0005-0000-0000-0000D1150000}"/>
    <cellStyle name="Normal 114 3 2 2" xfId="5577" xr:uid="{00000000-0005-0000-0000-0000D2150000}"/>
    <cellStyle name="Normal 114 3 2 2 2" xfId="5578" xr:uid="{00000000-0005-0000-0000-0000D3150000}"/>
    <cellStyle name="Normal 114 3 2 2_JDEQryOAM" xfId="29650" xr:uid="{D42B7776-C423-45D4-806E-9908F03BBC44}"/>
    <cellStyle name="Normal 114 3 2 3" xfId="5579" xr:uid="{00000000-0005-0000-0000-0000D4150000}"/>
    <cellStyle name="Normal 114 3 2 3 2" xfId="5580" xr:uid="{00000000-0005-0000-0000-0000D5150000}"/>
    <cellStyle name="Normal 114 3 2 3_JDEQryOAM" xfId="29651" xr:uid="{A3600999-0F39-46EE-9E7A-5C1A57E17C8D}"/>
    <cellStyle name="Normal 114 3 2 4" xfId="5581" xr:uid="{00000000-0005-0000-0000-0000D6150000}"/>
    <cellStyle name="Normal 114 3 2_JDEQryOAM" xfId="29649" xr:uid="{7B0D89F6-2F6D-4423-8C56-DF25D4D12F33}"/>
    <cellStyle name="Normal 114 3 3" xfId="5582" xr:uid="{00000000-0005-0000-0000-0000D7150000}"/>
    <cellStyle name="Normal 114 3 3 2" xfId="5583" xr:uid="{00000000-0005-0000-0000-0000D8150000}"/>
    <cellStyle name="Normal 114 3 3 2 2" xfId="5584" xr:uid="{00000000-0005-0000-0000-0000D9150000}"/>
    <cellStyle name="Normal 114 3 3 2_JDEQryOAM" xfId="29653" xr:uid="{E2FFC41C-7C81-41AC-A2E6-AFC326E2681C}"/>
    <cellStyle name="Normal 114 3 3 3" xfId="5585" xr:uid="{00000000-0005-0000-0000-0000DA150000}"/>
    <cellStyle name="Normal 114 3 3 3 2" xfId="5586" xr:uid="{00000000-0005-0000-0000-0000DB150000}"/>
    <cellStyle name="Normal 114 3 3 3_JDEQryOAM" xfId="29654" xr:uid="{E5D58C79-BEBE-47C6-BC93-5C01724AB9B4}"/>
    <cellStyle name="Normal 114 3 3 4" xfId="5587" xr:uid="{00000000-0005-0000-0000-0000DC150000}"/>
    <cellStyle name="Normal 114 3 3_JDEQryOAM" xfId="29652" xr:uid="{C8AC96E8-1875-4672-85D3-921014957B01}"/>
    <cellStyle name="Normal 114 3 4" xfId="5588" xr:uid="{00000000-0005-0000-0000-0000DD150000}"/>
    <cellStyle name="Normal 114 3 4 2" xfId="5589" xr:uid="{00000000-0005-0000-0000-0000DE150000}"/>
    <cellStyle name="Normal 114 3 4_JDEQryOAM" xfId="29655" xr:uid="{A0A1D541-F9FB-4DD7-896A-0A9A5A5737E2}"/>
    <cellStyle name="Normal 114 3 5" xfId="5590" xr:uid="{00000000-0005-0000-0000-0000DF150000}"/>
    <cellStyle name="Normal 114 3 5 2" xfId="5591" xr:uid="{00000000-0005-0000-0000-0000E0150000}"/>
    <cellStyle name="Normal 114 3 5_JDEQryOAM" xfId="29656" xr:uid="{869AD2B7-6318-4D10-88F9-7E4BA3941207}"/>
    <cellStyle name="Normal 114 3 6" xfId="5592" xr:uid="{00000000-0005-0000-0000-0000E1150000}"/>
    <cellStyle name="Normal 114 3_2013 Hydro" xfId="5593" xr:uid="{00000000-0005-0000-0000-0000E2150000}"/>
    <cellStyle name="Normal 114 4" xfId="5594" xr:uid="{00000000-0005-0000-0000-0000E3150000}"/>
    <cellStyle name="Normal 114 4 2" xfId="5595" xr:uid="{00000000-0005-0000-0000-0000E4150000}"/>
    <cellStyle name="Normal 114 4 2 2" xfId="5596" xr:uid="{00000000-0005-0000-0000-0000E5150000}"/>
    <cellStyle name="Normal 114 4 2 2 2" xfId="5597" xr:uid="{00000000-0005-0000-0000-0000E6150000}"/>
    <cellStyle name="Normal 114 4 2 2_JDEQryOAM" xfId="29658" xr:uid="{CCEC53B8-E251-4265-A4D9-6D914B79D945}"/>
    <cellStyle name="Normal 114 4 2 3" xfId="5598" xr:uid="{00000000-0005-0000-0000-0000E7150000}"/>
    <cellStyle name="Normal 114 4 2 3 2" xfId="5599" xr:uid="{00000000-0005-0000-0000-0000E8150000}"/>
    <cellStyle name="Normal 114 4 2 3_JDEQryOAM" xfId="29659" xr:uid="{2C32FD01-7056-4C64-9866-7C144C6D3B2D}"/>
    <cellStyle name="Normal 114 4 2 4" xfId="5600" xr:uid="{00000000-0005-0000-0000-0000E9150000}"/>
    <cellStyle name="Normal 114 4 2_JDEQryOAM" xfId="29657" xr:uid="{7EAC4C3E-B2F7-4F4A-A8A5-928698A95346}"/>
    <cellStyle name="Normal 114 4 3" xfId="5601" xr:uid="{00000000-0005-0000-0000-0000EA150000}"/>
    <cellStyle name="Normal 114 4 3 2" xfId="5602" xr:uid="{00000000-0005-0000-0000-0000EB150000}"/>
    <cellStyle name="Normal 114 4 3 2 2" xfId="5603" xr:uid="{00000000-0005-0000-0000-0000EC150000}"/>
    <cellStyle name="Normal 114 4 3 2_JDEQryOAM" xfId="29661" xr:uid="{8D90595C-735A-4943-B6D9-58258EC4D03B}"/>
    <cellStyle name="Normal 114 4 3 3" xfId="5604" xr:uid="{00000000-0005-0000-0000-0000ED150000}"/>
    <cellStyle name="Normal 114 4 3 3 2" xfId="5605" xr:uid="{00000000-0005-0000-0000-0000EE150000}"/>
    <cellStyle name="Normal 114 4 3 3_JDEQryOAM" xfId="29662" xr:uid="{FA2CEB41-B2C4-4A4A-B086-79E568A34A11}"/>
    <cellStyle name="Normal 114 4 3 4" xfId="5606" xr:uid="{00000000-0005-0000-0000-0000EF150000}"/>
    <cellStyle name="Normal 114 4 3_JDEQryOAM" xfId="29660" xr:uid="{36CDC810-C87E-4A42-AD46-57BA70ECA058}"/>
    <cellStyle name="Normal 114 4 4" xfId="5607" xr:uid="{00000000-0005-0000-0000-0000F0150000}"/>
    <cellStyle name="Normal 114 4 4 2" xfId="5608" xr:uid="{00000000-0005-0000-0000-0000F1150000}"/>
    <cellStyle name="Normal 114 4 4_JDEQryOAM" xfId="29663" xr:uid="{A13207D8-DF48-4595-A1E2-FAC3B3E9BAE1}"/>
    <cellStyle name="Normal 114 4 5" xfId="5609" xr:uid="{00000000-0005-0000-0000-0000F2150000}"/>
    <cellStyle name="Normal 114 4 5 2" xfId="5610" xr:uid="{00000000-0005-0000-0000-0000F3150000}"/>
    <cellStyle name="Normal 114 4 5_JDEQryOAM" xfId="29664" xr:uid="{E04017C3-DC20-49EA-A792-F76A09CB2836}"/>
    <cellStyle name="Normal 114 4 6" xfId="5611" xr:uid="{00000000-0005-0000-0000-0000F4150000}"/>
    <cellStyle name="Normal 114 4_2013 Hydro" xfId="5612" xr:uid="{00000000-0005-0000-0000-0000F5150000}"/>
    <cellStyle name="Normal 114 5" xfId="5613" xr:uid="{00000000-0005-0000-0000-0000F6150000}"/>
    <cellStyle name="Normal 114 5 2" xfId="5614" xr:uid="{00000000-0005-0000-0000-0000F7150000}"/>
    <cellStyle name="Normal 114 5 2 2" xfId="5615" xr:uid="{00000000-0005-0000-0000-0000F8150000}"/>
    <cellStyle name="Normal 114 5 2 2 2" xfId="5616" xr:uid="{00000000-0005-0000-0000-0000F9150000}"/>
    <cellStyle name="Normal 114 5 2 2_JDEQryOAM" xfId="29666" xr:uid="{9720B97A-6875-4B42-904C-A8678A156CB6}"/>
    <cellStyle name="Normal 114 5 2 3" xfId="5617" xr:uid="{00000000-0005-0000-0000-0000FA150000}"/>
    <cellStyle name="Normal 114 5 2 3 2" xfId="5618" xr:uid="{00000000-0005-0000-0000-0000FB150000}"/>
    <cellStyle name="Normal 114 5 2 3_JDEQryOAM" xfId="29667" xr:uid="{20120159-C6C9-4231-878E-1BAAEDB2CB9E}"/>
    <cellStyle name="Normal 114 5 2 4" xfId="5619" xr:uid="{00000000-0005-0000-0000-0000FC150000}"/>
    <cellStyle name="Normal 114 5 2_JDEQryOAM" xfId="29665" xr:uid="{DE918E34-D16A-4A62-9927-B38DC199BC31}"/>
    <cellStyle name="Normal 114 5 3" xfId="5620" xr:uid="{00000000-0005-0000-0000-0000FD150000}"/>
    <cellStyle name="Normal 114 5 3 2" xfId="5621" xr:uid="{00000000-0005-0000-0000-0000FE150000}"/>
    <cellStyle name="Normal 114 5 3 2 2" xfId="5622" xr:uid="{00000000-0005-0000-0000-0000FF150000}"/>
    <cellStyle name="Normal 114 5 3 2_JDEQryOAM" xfId="29669" xr:uid="{4D4A2C39-A6C9-45C9-AD15-AF8B7D0D61E9}"/>
    <cellStyle name="Normal 114 5 3 3" xfId="5623" xr:uid="{00000000-0005-0000-0000-000000160000}"/>
    <cellStyle name="Normal 114 5 3 3 2" xfId="5624" xr:uid="{00000000-0005-0000-0000-000001160000}"/>
    <cellStyle name="Normal 114 5 3 3_JDEQryOAM" xfId="29670" xr:uid="{9151DE67-84CD-48B3-9C5D-C70E0D4BD24A}"/>
    <cellStyle name="Normal 114 5 3 4" xfId="5625" xr:uid="{00000000-0005-0000-0000-000002160000}"/>
    <cellStyle name="Normal 114 5 3_JDEQryOAM" xfId="29668" xr:uid="{E8506E76-C449-4EFC-8559-CF2431B0F221}"/>
    <cellStyle name="Normal 114 5 4" xfId="5626" xr:uid="{00000000-0005-0000-0000-000003160000}"/>
    <cellStyle name="Normal 114 5 4 2" xfId="5627" xr:uid="{00000000-0005-0000-0000-000004160000}"/>
    <cellStyle name="Normal 114 5 4_JDEQryOAM" xfId="29671" xr:uid="{734B1794-CD9A-4717-8C52-8488561A40E0}"/>
    <cellStyle name="Normal 114 5 5" xfId="5628" xr:uid="{00000000-0005-0000-0000-000005160000}"/>
    <cellStyle name="Normal 114 5 5 2" xfId="5629" xr:uid="{00000000-0005-0000-0000-000006160000}"/>
    <cellStyle name="Normal 114 5 5_JDEQryOAM" xfId="29672" xr:uid="{E8D748E2-01AE-4E3C-8A15-00B0FB6C5448}"/>
    <cellStyle name="Normal 114 5 6" xfId="5630" xr:uid="{00000000-0005-0000-0000-000007160000}"/>
    <cellStyle name="Normal 114 5_2013 Hydro" xfId="5631" xr:uid="{00000000-0005-0000-0000-000008160000}"/>
    <cellStyle name="Normal 114 6" xfId="5632" xr:uid="{00000000-0005-0000-0000-000009160000}"/>
    <cellStyle name="Normal 114 6 2" xfId="5633" xr:uid="{00000000-0005-0000-0000-00000A160000}"/>
    <cellStyle name="Normal 114 6 2 2" xfId="5634" xr:uid="{00000000-0005-0000-0000-00000B160000}"/>
    <cellStyle name="Normal 114 6 2_JDEQryOAM" xfId="29674" xr:uid="{0D3EE2E5-6E61-4512-AFC4-8DF95C11AEF3}"/>
    <cellStyle name="Normal 114 6 3" xfId="5635" xr:uid="{00000000-0005-0000-0000-00000C160000}"/>
    <cellStyle name="Normal 114 6 3 2" xfId="5636" xr:uid="{00000000-0005-0000-0000-00000D160000}"/>
    <cellStyle name="Normal 114 6 3_JDEQryOAM" xfId="29675" xr:uid="{0DD7AC9E-15DD-4B8B-8CAB-0E3A629AA8AE}"/>
    <cellStyle name="Normal 114 6 4" xfId="5637" xr:uid="{00000000-0005-0000-0000-00000E160000}"/>
    <cellStyle name="Normal 114 6_JDEQryOAM" xfId="29673" xr:uid="{40D907CE-386E-4C58-A508-95BABA3324D7}"/>
    <cellStyle name="Normal 114 7" xfId="5638" xr:uid="{00000000-0005-0000-0000-00000F160000}"/>
    <cellStyle name="Normal 114 7 2" xfId="5639" xr:uid="{00000000-0005-0000-0000-000010160000}"/>
    <cellStyle name="Normal 114 7 2 2" xfId="5640" xr:uid="{00000000-0005-0000-0000-000011160000}"/>
    <cellStyle name="Normal 114 7 2_JDEQryOAM" xfId="29677" xr:uid="{2AC31E21-404F-4A60-979B-407AB62BB452}"/>
    <cellStyle name="Normal 114 7 3" xfId="5641" xr:uid="{00000000-0005-0000-0000-000012160000}"/>
    <cellStyle name="Normal 114 7 3 2" xfId="5642" xr:uid="{00000000-0005-0000-0000-000013160000}"/>
    <cellStyle name="Normal 114 7 3_JDEQryOAM" xfId="29678" xr:uid="{0B394262-D59F-4B66-BD3A-0CF1E2A4C693}"/>
    <cellStyle name="Normal 114 7 4" xfId="5643" xr:uid="{00000000-0005-0000-0000-000014160000}"/>
    <cellStyle name="Normal 114 7_JDEQryOAM" xfId="29676" xr:uid="{1FE01BA7-8D79-435E-947A-799CF7AE2B9E}"/>
    <cellStyle name="Normal 114 8" xfId="5644" xr:uid="{00000000-0005-0000-0000-000015160000}"/>
    <cellStyle name="Normal 114 8 2" xfId="5645" xr:uid="{00000000-0005-0000-0000-000016160000}"/>
    <cellStyle name="Normal 114 8_JDEQryOAM" xfId="29679" xr:uid="{EB3E1F2C-EE4B-4359-9711-E44EDC6721C6}"/>
    <cellStyle name="Normal 114 9" xfId="5646" xr:uid="{00000000-0005-0000-0000-000017160000}"/>
    <cellStyle name="Normal 114 9 2" xfId="5647" xr:uid="{00000000-0005-0000-0000-000018160000}"/>
    <cellStyle name="Normal 114 9_JDEQryOAM" xfId="29680" xr:uid="{597DDFBF-9AD8-463A-BAF2-081B19446056}"/>
    <cellStyle name="Normal 114_(1a) Quarterly" xfId="5648" xr:uid="{00000000-0005-0000-0000-000019160000}"/>
    <cellStyle name="Normal 115" xfId="5649" xr:uid="{00000000-0005-0000-0000-00001A160000}"/>
    <cellStyle name="Normal 115 2" xfId="5650" xr:uid="{00000000-0005-0000-0000-00001B160000}"/>
    <cellStyle name="Normal 115 2 2" xfId="5651" xr:uid="{00000000-0005-0000-0000-00001C160000}"/>
    <cellStyle name="Normal 115 2 2 2" xfId="5652" xr:uid="{00000000-0005-0000-0000-00001D160000}"/>
    <cellStyle name="Normal 115 2 2 2 2" xfId="5653" xr:uid="{00000000-0005-0000-0000-00001E160000}"/>
    <cellStyle name="Normal 115 2 2 2_JDEQryOAM" xfId="29682" xr:uid="{492B282E-E32B-48FA-8199-34AAC99FD080}"/>
    <cellStyle name="Normal 115 2 2 3" xfId="5654" xr:uid="{00000000-0005-0000-0000-00001F160000}"/>
    <cellStyle name="Normal 115 2 2 3 2" xfId="5655" xr:uid="{00000000-0005-0000-0000-000020160000}"/>
    <cellStyle name="Normal 115 2 2 3_JDEQryOAM" xfId="29683" xr:uid="{4214F4DE-7DF9-44A4-8979-E9D48C32E2FC}"/>
    <cellStyle name="Normal 115 2 2 4" xfId="5656" xr:uid="{00000000-0005-0000-0000-000021160000}"/>
    <cellStyle name="Normal 115 2 2_JDEQryOAM" xfId="29681" xr:uid="{04549C75-E85D-4C83-A48C-63E9CC3A2E26}"/>
    <cellStyle name="Normal 115 2 3" xfId="5657" xr:uid="{00000000-0005-0000-0000-000022160000}"/>
    <cellStyle name="Normal 115 2 3 2" xfId="5658" xr:uid="{00000000-0005-0000-0000-000023160000}"/>
    <cellStyle name="Normal 115 2 3 2 2" xfId="5659" xr:uid="{00000000-0005-0000-0000-000024160000}"/>
    <cellStyle name="Normal 115 2 3 2_JDEQryOAM" xfId="29685" xr:uid="{E1601FB7-1FAD-4B11-AE5D-F9D573FD8E40}"/>
    <cellStyle name="Normal 115 2 3 3" xfId="5660" xr:uid="{00000000-0005-0000-0000-000025160000}"/>
    <cellStyle name="Normal 115 2 3 3 2" xfId="5661" xr:uid="{00000000-0005-0000-0000-000026160000}"/>
    <cellStyle name="Normal 115 2 3 3_JDEQryOAM" xfId="29686" xr:uid="{A7526187-2D76-461F-9961-546DC58D8ADC}"/>
    <cellStyle name="Normal 115 2 3 4" xfId="5662" xr:uid="{00000000-0005-0000-0000-000027160000}"/>
    <cellStyle name="Normal 115 2 3_JDEQryOAM" xfId="29684" xr:uid="{9DA920FC-BD7C-4CFC-9E98-C4B8AA74D65C}"/>
    <cellStyle name="Normal 115 2 4" xfId="5663" xr:uid="{00000000-0005-0000-0000-000029160000}"/>
    <cellStyle name="Normal 115 2 4 2" xfId="5664" xr:uid="{00000000-0005-0000-0000-00002A160000}"/>
    <cellStyle name="Normal 115 2 4_JDEQryOAM" xfId="29687" xr:uid="{454E0485-E5B0-4067-9B75-713C573513CE}"/>
    <cellStyle name="Normal 115 2 5" xfId="5665" xr:uid="{00000000-0005-0000-0000-00002B160000}"/>
    <cellStyle name="Normal 115 2 5 2" xfId="5666" xr:uid="{00000000-0005-0000-0000-00002C160000}"/>
    <cellStyle name="Normal 115 2 5_JDEQryOAM" xfId="29688" xr:uid="{AA17849D-E7EC-402C-ABBB-FB47C33C3B64}"/>
    <cellStyle name="Normal 115 2 6" xfId="5667" xr:uid="{00000000-0005-0000-0000-00002D160000}"/>
    <cellStyle name="Normal 115 2_(1a) Quarterly" xfId="5668" xr:uid="{00000000-0005-0000-0000-00002E160000}"/>
    <cellStyle name="Normal 115 3" xfId="5669" xr:uid="{00000000-0005-0000-0000-00002F160000}"/>
    <cellStyle name="Normal 115 3 2" xfId="5670" xr:uid="{00000000-0005-0000-0000-000030160000}"/>
    <cellStyle name="Normal 115 3 2 2" xfId="5671" xr:uid="{00000000-0005-0000-0000-000031160000}"/>
    <cellStyle name="Normal 115 3 2 2 2" xfId="5672" xr:uid="{00000000-0005-0000-0000-000032160000}"/>
    <cellStyle name="Normal 115 3 2 2_JDEQryOAM" xfId="29690" xr:uid="{456C6403-AA39-4505-8240-D7E81615AD61}"/>
    <cellStyle name="Normal 115 3 2 3" xfId="5673" xr:uid="{00000000-0005-0000-0000-000033160000}"/>
    <cellStyle name="Normal 115 3 2 3 2" xfId="5674" xr:uid="{00000000-0005-0000-0000-000034160000}"/>
    <cellStyle name="Normal 115 3 2 3_JDEQryOAM" xfId="29691" xr:uid="{81BB5257-C10B-49EC-901C-EA29FF5FC424}"/>
    <cellStyle name="Normal 115 3 2 4" xfId="5675" xr:uid="{00000000-0005-0000-0000-000035160000}"/>
    <cellStyle name="Normal 115 3 2_JDEQryOAM" xfId="29689" xr:uid="{348AC701-0660-47ED-852B-A65E7601FEAD}"/>
    <cellStyle name="Normal 115 3 3" xfId="5676" xr:uid="{00000000-0005-0000-0000-000036160000}"/>
    <cellStyle name="Normal 115 3 3 2" xfId="5677" xr:uid="{00000000-0005-0000-0000-000037160000}"/>
    <cellStyle name="Normal 115 3 3 2 2" xfId="5678" xr:uid="{00000000-0005-0000-0000-000038160000}"/>
    <cellStyle name="Normal 115 3 3 2_JDEQryOAM" xfId="29693" xr:uid="{87BA63F4-602E-40A0-9DFF-D844C81E421A}"/>
    <cellStyle name="Normal 115 3 3 3" xfId="5679" xr:uid="{00000000-0005-0000-0000-000039160000}"/>
    <cellStyle name="Normal 115 3 3 3 2" xfId="5680" xr:uid="{00000000-0005-0000-0000-00003A160000}"/>
    <cellStyle name="Normal 115 3 3 3_JDEQryOAM" xfId="29694" xr:uid="{78807EDF-4359-4A64-8257-A802F9C31900}"/>
    <cellStyle name="Normal 115 3 3 4" xfId="5681" xr:uid="{00000000-0005-0000-0000-00003B160000}"/>
    <cellStyle name="Normal 115 3 3_JDEQryOAM" xfId="29692" xr:uid="{403F750E-B35F-446C-A5BC-844832DBDA22}"/>
    <cellStyle name="Normal 115 3 4" xfId="5682" xr:uid="{00000000-0005-0000-0000-00003C160000}"/>
    <cellStyle name="Normal 115 3 4 2" xfId="5683" xr:uid="{00000000-0005-0000-0000-00003D160000}"/>
    <cellStyle name="Normal 115 3 4_JDEQryOAM" xfId="29695" xr:uid="{A044E6C8-4DC7-4B23-A7E1-DCE240EC466A}"/>
    <cellStyle name="Normal 115 3 5" xfId="5684" xr:uid="{00000000-0005-0000-0000-00003E160000}"/>
    <cellStyle name="Normal 115 3 5 2" xfId="5685" xr:uid="{00000000-0005-0000-0000-00003F160000}"/>
    <cellStyle name="Normal 115 3 5_JDEQryOAM" xfId="29696" xr:uid="{A7D22C55-02A0-4DEB-979F-E4AB05050B0B}"/>
    <cellStyle name="Normal 115 3 6" xfId="5686" xr:uid="{00000000-0005-0000-0000-000040160000}"/>
    <cellStyle name="Normal 115 3_2013 Hydro" xfId="5687" xr:uid="{00000000-0005-0000-0000-000041160000}"/>
    <cellStyle name="Normal 115 4" xfId="5688" xr:uid="{00000000-0005-0000-0000-000042160000}"/>
    <cellStyle name="Normal 115 4 2" xfId="5689" xr:uid="{00000000-0005-0000-0000-000043160000}"/>
    <cellStyle name="Normal 115 4 2 2" xfId="5690" xr:uid="{00000000-0005-0000-0000-000044160000}"/>
    <cellStyle name="Normal 115 4 2 2 2" xfId="5691" xr:uid="{00000000-0005-0000-0000-000045160000}"/>
    <cellStyle name="Normal 115 4 2 2_JDEQryOAM" xfId="29698" xr:uid="{057F2E03-C590-4CD1-971A-D86AE4E2BC72}"/>
    <cellStyle name="Normal 115 4 2 3" xfId="5692" xr:uid="{00000000-0005-0000-0000-000046160000}"/>
    <cellStyle name="Normal 115 4 2 3 2" xfId="5693" xr:uid="{00000000-0005-0000-0000-000047160000}"/>
    <cellStyle name="Normal 115 4 2 3_JDEQryOAM" xfId="29699" xr:uid="{6ADD60F4-6832-4496-A50B-27FCCB5A4F71}"/>
    <cellStyle name="Normal 115 4 2 4" xfId="5694" xr:uid="{00000000-0005-0000-0000-000048160000}"/>
    <cellStyle name="Normal 115 4 2_JDEQryOAM" xfId="29697" xr:uid="{DF0ADF00-8EC4-44FF-BF28-28573C6F0540}"/>
    <cellStyle name="Normal 115 4 3" xfId="5695" xr:uid="{00000000-0005-0000-0000-000049160000}"/>
    <cellStyle name="Normal 115 4 3 2" xfId="5696" xr:uid="{00000000-0005-0000-0000-00004A160000}"/>
    <cellStyle name="Normal 115 4 3 2 2" xfId="5697" xr:uid="{00000000-0005-0000-0000-00004B160000}"/>
    <cellStyle name="Normal 115 4 3 2_JDEQryOAM" xfId="29701" xr:uid="{6E01017F-0AAC-4F6C-8171-CF56BA1284CC}"/>
    <cellStyle name="Normal 115 4 3 3" xfId="5698" xr:uid="{00000000-0005-0000-0000-00004C160000}"/>
    <cellStyle name="Normal 115 4 3 3 2" xfId="5699" xr:uid="{00000000-0005-0000-0000-00004D160000}"/>
    <cellStyle name="Normal 115 4 3 3_JDEQryOAM" xfId="29702" xr:uid="{9E867265-AC84-4F3D-83F4-C6E0DFEEF8F8}"/>
    <cellStyle name="Normal 115 4 3 4" xfId="5700" xr:uid="{00000000-0005-0000-0000-00004E160000}"/>
    <cellStyle name="Normal 115 4 3_JDEQryOAM" xfId="29700" xr:uid="{79395203-8C99-4BEF-914F-C7BD74C58008}"/>
    <cellStyle name="Normal 115 4 4" xfId="5701" xr:uid="{00000000-0005-0000-0000-00004F160000}"/>
    <cellStyle name="Normal 115 4 4 2" xfId="5702" xr:uid="{00000000-0005-0000-0000-000050160000}"/>
    <cellStyle name="Normal 115 4 4_JDEQryOAM" xfId="29703" xr:uid="{24D41361-B110-46B5-BDD5-59BFCDC499FC}"/>
    <cellStyle name="Normal 115 4 5" xfId="5703" xr:uid="{00000000-0005-0000-0000-000051160000}"/>
    <cellStyle name="Normal 115 4 5 2" xfId="5704" xr:uid="{00000000-0005-0000-0000-000052160000}"/>
    <cellStyle name="Normal 115 4 5_JDEQryOAM" xfId="29704" xr:uid="{21DC8A3E-C286-47BF-8E99-4E937E0BDE66}"/>
    <cellStyle name="Normal 115 4 6" xfId="5705" xr:uid="{00000000-0005-0000-0000-000053160000}"/>
    <cellStyle name="Normal 115 4_2013 Hydro" xfId="5706" xr:uid="{00000000-0005-0000-0000-000054160000}"/>
    <cellStyle name="Normal 115 5" xfId="5707" xr:uid="{00000000-0005-0000-0000-000055160000}"/>
    <cellStyle name="Normal 115 5 2" xfId="5708" xr:uid="{00000000-0005-0000-0000-000056160000}"/>
    <cellStyle name="Normal 115 5 2 2" xfId="5709" xr:uid="{00000000-0005-0000-0000-000057160000}"/>
    <cellStyle name="Normal 115 5 2 2 2" xfId="5710" xr:uid="{00000000-0005-0000-0000-000058160000}"/>
    <cellStyle name="Normal 115 5 2 2_JDEQryOAM" xfId="29706" xr:uid="{37D065CB-1555-4F21-AB38-AF18052C2E97}"/>
    <cellStyle name="Normal 115 5 2 3" xfId="5711" xr:uid="{00000000-0005-0000-0000-000059160000}"/>
    <cellStyle name="Normal 115 5 2 3 2" xfId="5712" xr:uid="{00000000-0005-0000-0000-00005A160000}"/>
    <cellStyle name="Normal 115 5 2 3_JDEQryOAM" xfId="29707" xr:uid="{7324AAF3-63CF-47D6-883E-545ADD4DAE6D}"/>
    <cellStyle name="Normal 115 5 2 4" xfId="5713" xr:uid="{00000000-0005-0000-0000-00005B160000}"/>
    <cellStyle name="Normal 115 5 2_JDEQryOAM" xfId="29705" xr:uid="{B650BB54-14D8-42B4-93F8-5C717D8A74C7}"/>
    <cellStyle name="Normal 115 5 3" xfId="5714" xr:uid="{00000000-0005-0000-0000-00005C160000}"/>
    <cellStyle name="Normal 115 5 3 2" xfId="5715" xr:uid="{00000000-0005-0000-0000-00005D160000}"/>
    <cellStyle name="Normal 115 5 3 2 2" xfId="5716" xr:uid="{00000000-0005-0000-0000-00005E160000}"/>
    <cellStyle name="Normal 115 5 3 2_JDEQryOAM" xfId="29709" xr:uid="{1A72D133-CA94-421A-9744-6C1A6BD1E8AB}"/>
    <cellStyle name="Normal 115 5 3 3" xfId="5717" xr:uid="{00000000-0005-0000-0000-00005F160000}"/>
    <cellStyle name="Normal 115 5 3 3 2" xfId="5718" xr:uid="{00000000-0005-0000-0000-000060160000}"/>
    <cellStyle name="Normal 115 5 3 3_JDEQryOAM" xfId="29710" xr:uid="{90C4C31C-C4E9-4CC2-ADFA-6208426074BB}"/>
    <cellStyle name="Normal 115 5 3 4" xfId="5719" xr:uid="{00000000-0005-0000-0000-000061160000}"/>
    <cellStyle name="Normal 115 5 3_JDEQryOAM" xfId="29708" xr:uid="{AB6E2E64-7215-4888-8F46-0E8A2596E338}"/>
    <cellStyle name="Normal 115 5 4" xfId="5720" xr:uid="{00000000-0005-0000-0000-000062160000}"/>
    <cellStyle name="Normal 115 5 4 2" xfId="5721" xr:uid="{00000000-0005-0000-0000-000063160000}"/>
    <cellStyle name="Normal 115 5 4_JDEQryOAM" xfId="29711" xr:uid="{5F239038-3B6C-4060-9306-7F27C12C01DA}"/>
    <cellStyle name="Normal 115 5 5" xfId="5722" xr:uid="{00000000-0005-0000-0000-000064160000}"/>
    <cellStyle name="Normal 115 5 5 2" xfId="5723" xr:uid="{00000000-0005-0000-0000-000065160000}"/>
    <cellStyle name="Normal 115 5 5_JDEQryOAM" xfId="29712" xr:uid="{91A30465-04F6-4FC8-94FB-2F1737488737}"/>
    <cellStyle name="Normal 115 5 6" xfId="5724" xr:uid="{00000000-0005-0000-0000-000066160000}"/>
    <cellStyle name="Normal 115 5_2013 Hydro" xfId="5725" xr:uid="{00000000-0005-0000-0000-000067160000}"/>
    <cellStyle name="Normal 115 6" xfId="5726" xr:uid="{00000000-0005-0000-0000-000068160000}"/>
    <cellStyle name="Normal 115 6 2" xfId="5727" xr:uid="{00000000-0005-0000-0000-000069160000}"/>
    <cellStyle name="Normal 115 6_JDEQryOAM" xfId="29713" xr:uid="{D9D2969A-63F1-4C41-8AF4-6A343CBB9434}"/>
    <cellStyle name="Normal 115 7" xfId="5728" xr:uid="{00000000-0005-0000-0000-00006A160000}"/>
    <cellStyle name="Normal 115 7 2" xfId="5729" xr:uid="{00000000-0005-0000-0000-00006B160000}"/>
    <cellStyle name="Normal 115 7_JDEQryOAM" xfId="29714" xr:uid="{EFB10B0F-5933-49E9-9FAD-202A3DE5A29E}"/>
    <cellStyle name="Normal 115 8" xfId="5730" xr:uid="{00000000-0005-0000-0000-00006C160000}"/>
    <cellStyle name="Normal 115_(1a) Income Statement YTD" xfId="5731" xr:uid="{00000000-0005-0000-0000-00006D160000}"/>
    <cellStyle name="Normal 116" xfId="5732" xr:uid="{00000000-0005-0000-0000-00006E160000}"/>
    <cellStyle name="Normal 116 10" xfId="5733" xr:uid="{00000000-0005-0000-0000-00006F160000}"/>
    <cellStyle name="Normal 116 2" xfId="5734" xr:uid="{00000000-0005-0000-0000-000070160000}"/>
    <cellStyle name="Normal 116 2 2" xfId="5735" xr:uid="{00000000-0005-0000-0000-000071160000}"/>
    <cellStyle name="Normal 116 2 2 2" xfId="5736" xr:uid="{00000000-0005-0000-0000-000072160000}"/>
    <cellStyle name="Normal 116 2 2 2 2" xfId="5737" xr:uid="{00000000-0005-0000-0000-000073160000}"/>
    <cellStyle name="Normal 116 2 2 2_JDEQryOAM" xfId="29716" xr:uid="{4C8DBBB0-53D0-440E-874B-3F9DC02B282D}"/>
    <cellStyle name="Normal 116 2 2 3" xfId="5738" xr:uid="{00000000-0005-0000-0000-000074160000}"/>
    <cellStyle name="Normal 116 2 2 3 2" xfId="5739" xr:uid="{00000000-0005-0000-0000-000075160000}"/>
    <cellStyle name="Normal 116 2 2 3_JDEQryOAM" xfId="29717" xr:uid="{0AF4359A-6A8D-4FC3-BD4B-77FDF714470A}"/>
    <cellStyle name="Normal 116 2 2 4" xfId="5740" xr:uid="{00000000-0005-0000-0000-000076160000}"/>
    <cellStyle name="Normal 116 2 2_JDEQryOAM" xfId="29715" xr:uid="{5B585EC4-0DB0-43C9-8056-4A15CB0C0989}"/>
    <cellStyle name="Normal 116 2 3" xfId="5741" xr:uid="{00000000-0005-0000-0000-000077160000}"/>
    <cellStyle name="Normal 116 2 3 2" xfId="5742" xr:uid="{00000000-0005-0000-0000-000078160000}"/>
    <cellStyle name="Normal 116 2 3 2 2" xfId="5743" xr:uid="{00000000-0005-0000-0000-000079160000}"/>
    <cellStyle name="Normal 116 2 3 2_JDEQryOAM" xfId="29719" xr:uid="{9F6CAD9B-0D95-42BC-98DC-684F51C7E2D1}"/>
    <cellStyle name="Normal 116 2 3 3" xfId="5744" xr:uid="{00000000-0005-0000-0000-00007A160000}"/>
    <cellStyle name="Normal 116 2 3 3 2" xfId="5745" xr:uid="{00000000-0005-0000-0000-00007B160000}"/>
    <cellStyle name="Normal 116 2 3 3_JDEQryOAM" xfId="29720" xr:uid="{4607506D-3EBF-44C8-9A87-9C7686B26578}"/>
    <cellStyle name="Normal 116 2 3 4" xfId="5746" xr:uid="{00000000-0005-0000-0000-00007C160000}"/>
    <cellStyle name="Normal 116 2 3_JDEQryOAM" xfId="29718" xr:uid="{65E0EF24-9F09-4770-8A59-FC5FD3312685}"/>
    <cellStyle name="Normal 116 2 4" xfId="5747" xr:uid="{00000000-0005-0000-0000-00007E160000}"/>
    <cellStyle name="Normal 116 2 4 2" xfId="5748" xr:uid="{00000000-0005-0000-0000-00007F160000}"/>
    <cellStyle name="Normal 116 2 4_JDEQryOAM" xfId="29721" xr:uid="{BEBC8344-93EC-41A8-B63B-F97C4673BC9C}"/>
    <cellStyle name="Normal 116 2 5" xfId="5749" xr:uid="{00000000-0005-0000-0000-000080160000}"/>
    <cellStyle name="Normal 116 2 5 2" xfId="5750" xr:uid="{00000000-0005-0000-0000-000081160000}"/>
    <cellStyle name="Normal 116 2 5_JDEQryOAM" xfId="29722" xr:uid="{7B64AA95-F82D-49E7-805B-1AD20933A2FA}"/>
    <cellStyle name="Normal 116 2 6" xfId="5751" xr:uid="{00000000-0005-0000-0000-000082160000}"/>
    <cellStyle name="Normal 116 2_(1a) Quarterly" xfId="5752" xr:uid="{00000000-0005-0000-0000-000083160000}"/>
    <cellStyle name="Normal 116 3" xfId="5753" xr:uid="{00000000-0005-0000-0000-000084160000}"/>
    <cellStyle name="Normal 116 3 2" xfId="5754" xr:uid="{00000000-0005-0000-0000-000085160000}"/>
    <cellStyle name="Normal 116 3 2 2" xfId="5755" xr:uid="{00000000-0005-0000-0000-000086160000}"/>
    <cellStyle name="Normal 116 3 2 2 2" xfId="5756" xr:uid="{00000000-0005-0000-0000-000087160000}"/>
    <cellStyle name="Normal 116 3 2 2_JDEQryOAM" xfId="29724" xr:uid="{D53C8C55-2782-425B-824B-667A097945B7}"/>
    <cellStyle name="Normal 116 3 2 3" xfId="5757" xr:uid="{00000000-0005-0000-0000-000088160000}"/>
    <cellStyle name="Normal 116 3 2 3 2" xfId="5758" xr:uid="{00000000-0005-0000-0000-000089160000}"/>
    <cellStyle name="Normal 116 3 2 3_JDEQryOAM" xfId="29725" xr:uid="{7FC5FAF4-A948-4834-BC4D-4C3708DC0DF4}"/>
    <cellStyle name="Normal 116 3 2 4" xfId="5759" xr:uid="{00000000-0005-0000-0000-00008A160000}"/>
    <cellStyle name="Normal 116 3 2_JDEQryOAM" xfId="29723" xr:uid="{43392FA0-7709-4949-96FD-B25AF9D12B34}"/>
    <cellStyle name="Normal 116 3 3" xfId="5760" xr:uid="{00000000-0005-0000-0000-00008B160000}"/>
    <cellStyle name="Normal 116 3 3 2" xfId="5761" xr:uid="{00000000-0005-0000-0000-00008C160000}"/>
    <cellStyle name="Normal 116 3 3 2 2" xfId="5762" xr:uid="{00000000-0005-0000-0000-00008D160000}"/>
    <cellStyle name="Normal 116 3 3 2_JDEQryOAM" xfId="29727" xr:uid="{41A02EE7-A19A-47A2-8733-5A372B53E4E0}"/>
    <cellStyle name="Normal 116 3 3 3" xfId="5763" xr:uid="{00000000-0005-0000-0000-00008E160000}"/>
    <cellStyle name="Normal 116 3 3 3 2" xfId="5764" xr:uid="{00000000-0005-0000-0000-00008F160000}"/>
    <cellStyle name="Normal 116 3 3 3_JDEQryOAM" xfId="29728" xr:uid="{40B1021D-F883-4D59-8625-97ECD033DC9A}"/>
    <cellStyle name="Normal 116 3 3 4" xfId="5765" xr:uid="{00000000-0005-0000-0000-000090160000}"/>
    <cellStyle name="Normal 116 3 3_JDEQryOAM" xfId="29726" xr:uid="{6F9F46C0-03D3-4C0D-8C48-DDB89A0D64B1}"/>
    <cellStyle name="Normal 116 3 4" xfId="5766" xr:uid="{00000000-0005-0000-0000-000091160000}"/>
    <cellStyle name="Normal 116 3 4 2" xfId="5767" xr:uid="{00000000-0005-0000-0000-000092160000}"/>
    <cellStyle name="Normal 116 3 4_JDEQryOAM" xfId="29729" xr:uid="{1BFDE676-7C93-4FCF-9BD7-4E40BAD6236C}"/>
    <cellStyle name="Normal 116 3 5" xfId="5768" xr:uid="{00000000-0005-0000-0000-000093160000}"/>
    <cellStyle name="Normal 116 3 5 2" xfId="5769" xr:uid="{00000000-0005-0000-0000-000094160000}"/>
    <cellStyle name="Normal 116 3 5_JDEQryOAM" xfId="29730" xr:uid="{14759A12-6CFE-4E32-BE95-894C3FFF82FA}"/>
    <cellStyle name="Normal 116 3 6" xfId="5770" xr:uid="{00000000-0005-0000-0000-000095160000}"/>
    <cellStyle name="Normal 116 3_2013 Hydro" xfId="5771" xr:uid="{00000000-0005-0000-0000-000096160000}"/>
    <cellStyle name="Normal 116 4" xfId="5772" xr:uid="{00000000-0005-0000-0000-000097160000}"/>
    <cellStyle name="Normal 116 4 2" xfId="5773" xr:uid="{00000000-0005-0000-0000-000098160000}"/>
    <cellStyle name="Normal 116 4 2 2" xfId="5774" xr:uid="{00000000-0005-0000-0000-000099160000}"/>
    <cellStyle name="Normal 116 4 2 2 2" xfId="5775" xr:uid="{00000000-0005-0000-0000-00009A160000}"/>
    <cellStyle name="Normal 116 4 2 2_JDEQryOAM" xfId="29732" xr:uid="{A935A992-6E3C-412F-8F99-2E653598C3D4}"/>
    <cellStyle name="Normal 116 4 2 3" xfId="5776" xr:uid="{00000000-0005-0000-0000-00009B160000}"/>
    <cellStyle name="Normal 116 4 2 3 2" xfId="5777" xr:uid="{00000000-0005-0000-0000-00009C160000}"/>
    <cellStyle name="Normal 116 4 2 3_JDEQryOAM" xfId="29733" xr:uid="{7D32477B-2F4E-4C83-BC51-76699365F02A}"/>
    <cellStyle name="Normal 116 4 2 4" xfId="5778" xr:uid="{00000000-0005-0000-0000-00009D160000}"/>
    <cellStyle name="Normal 116 4 2_JDEQryOAM" xfId="29731" xr:uid="{E68D4A4C-2817-4F52-A3FC-1EF5356CAC5B}"/>
    <cellStyle name="Normal 116 4 3" xfId="5779" xr:uid="{00000000-0005-0000-0000-00009E160000}"/>
    <cellStyle name="Normal 116 4 3 2" xfId="5780" xr:uid="{00000000-0005-0000-0000-00009F160000}"/>
    <cellStyle name="Normal 116 4 3 2 2" xfId="5781" xr:uid="{00000000-0005-0000-0000-0000A0160000}"/>
    <cellStyle name="Normal 116 4 3 2_JDEQryOAM" xfId="29735" xr:uid="{DADB9E05-573E-46F5-8EE0-4C381D152234}"/>
    <cellStyle name="Normal 116 4 3 3" xfId="5782" xr:uid="{00000000-0005-0000-0000-0000A1160000}"/>
    <cellStyle name="Normal 116 4 3 3 2" xfId="5783" xr:uid="{00000000-0005-0000-0000-0000A2160000}"/>
    <cellStyle name="Normal 116 4 3 3_JDEQryOAM" xfId="29736" xr:uid="{1764C97D-31AC-4107-88EC-7A1A4D3A0D85}"/>
    <cellStyle name="Normal 116 4 3 4" xfId="5784" xr:uid="{00000000-0005-0000-0000-0000A3160000}"/>
    <cellStyle name="Normal 116 4 3_JDEQryOAM" xfId="29734" xr:uid="{2E582602-83A5-4BFC-94F0-46F70DDA775F}"/>
    <cellStyle name="Normal 116 4 4" xfId="5785" xr:uid="{00000000-0005-0000-0000-0000A4160000}"/>
    <cellStyle name="Normal 116 4 4 2" xfId="5786" xr:uid="{00000000-0005-0000-0000-0000A5160000}"/>
    <cellStyle name="Normal 116 4 4_JDEQryOAM" xfId="29737" xr:uid="{B7710B5F-424D-4C95-B6B1-AD4A79000326}"/>
    <cellStyle name="Normal 116 4 5" xfId="5787" xr:uid="{00000000-0005-0000-0000-0000A6160000}"/>
    <cellStyle name="Normal 116 4 5 2" xfId="5788" xr:uid="{00000000-0005-0000-0000-0000A7160000}"/>
    <cellStyle name="Normal 116 4 5_JDEQryOAM" xfId="29738" xr:uid="{5FB62B3A-A432-4EF3-9FFA-4253452F2FD4}"/>
    <cellStyle name="Normal 116 4 6" xfId="5789" xr:uid="{00000000-0005-0000-0000-0000A8160000}"/>
    <cellStyle name="Normal 116 4_2013 Hydro" xfId="5790" xr:uid="{00000000-0005-0000-0000-0000A9160000}"/>
    <cellStyle name="Normal 116 5" xfId="5791" xr:uid="{00000000-0005-0000-0000-0000AA160000}"/>
    <cellStyle name="Normal 116 5 2" xfId="5792" xr:uid="{00000000-0005-0000-0000-0000AB160000}"/>
    <cellStyle name="Normal 116 5 2 2" xfId="5793" xr:uid="{00000000-0005-0000-0000-0000AC160000}"/>
    <cellStyle name="Normal 116 5 2 2 2" xfId="5794" xr:uid="{00000000-0005-0000-0000-0000AD160000}"/>
    <cellStyle name="Normal 116 5 2 2_JDEQryOAM" xfId="29740" xr:uid="{15F23986-8714-4EB1-8401-5BC8B82C7CF1}"/>
    <cellStyle name="Normal 116 5 2 3" xfId="5795" xr:uid="{00000000-0005-0000-0000-0000AE160000}"/>
    <cellStyle name="Normal 116 5 2 3 2" xfId="5796" xr:uid="{00000000-0005-0000-0000-0000AF160000}"/>
    <cellStyle name="Normal 116 5 2 3_JDEQryOAM" xfId="29741" xr:uid="{C9ADCD09-198C-4A45-89A5-6E6904EDEFFB}"/>
    <cellStyle name="Normal 116 5 2 4" xfId="5797" xr:uid="{00000000-0005-0000-0000-0000B0160000}"/>
    <cellStyle name="Normal 116 5 2_JDEQryOAM" xfId="29739" xr:uid="{E38889B1-0E11-4398-A2C8-3C1A3041E5BB}"/>
    <cellStyle name="Normal 116 5 3" xfId="5798" xr:uid="{00000000-0005-0000-0000-0000B1160000}"/>
    <cellStyle name="Normal 116 5 3 2" xfId="5799" xr:uid="{00000000-0005-0000-0000-0000B2160000}"/>
    <cellStyle name="Normal 116 5 3 2 2" xfId="5800" xr:uid="{00000000-0005-0000-0000-0000B3160000}"/>
    <cellStyle name="Normal 116 5 3 2_JDEQryOAM" xfId="29743" xr:uid="{6D08D68A-D9DB-4CC2-8A9D-D87F5CE05772}"/>
    <cellStyle name="Normal 116 5 3 3" xfId="5801" xr:uid="{00000000-0005-0000-0000-0000B4160000}"/>
    <cellStyle name="Normal 116 5 3 3 2" xfId="5802" xr:uid="{00000000-0005-0000-0000-0000B5160000}"/>
    <cellStyle name="Normal 116 5 3 3_JDEQryOAM" xfId="29744" xr:uid="{F0DD03A4-EA39-4145-822C-871994EDE50B}"/>
    <cellStyle name="Normal 116 5 3 4" xfId="5803" xr:uid="{00000000-0005-0000-0000-0000B6160000}"/>
    <cellStyle name="Normal 116 5 3_JDEQryOAM" xfId="29742" xr:uid="{2444DE05-687B-4B4C-9E7D-D2C1677B9221}"/>
    <cellStyle name="Normal 116 5 4" xfId="5804" xr:uid="{00000000-0005-0000-0000-0000B7160000}"/>
    <cellStyle name="Normal 116 5 4 2" xfId="5805" xr:uid="{00000000-0005-0000-0000-0000B8160000}"/>
    <cellStyle name="Normal 116 5 4_JDEQryOAM" xfId="29745" xr:uid="{27A2D704-F37A-4611-B60A-BC913EB6EAF5}"/>
    <cellStyle name="Normal 116 5 5" xfId="5806" xr:uid="{00000000-0005-0000-0000-0000B9160000}"/>
    <cellStyle name="Normal 116 5 5 2" xfId="5807" xr:uid="{00000000-0005-0000-0000-0000BA160000}"/>
    <cellStyle name="Normal 116 5 5_JDEQryOAM" xfId="29746" xr:uid="{B8C5D744-C952-41DE-935F-DBA49AC56135}"/>
    <cellStyle name="Normal 116 5 6" xfId="5808" xr:uid="{00000000-0005-0000-0000-0000BB160000}"/>
    <cellStyle name="Normal 116 5_2013 Hydro" xfId="5809" xr:uid="{00000000-0005-0000-0000-0000BC160000}"/>
    <cellStyle name="Normal 116 6" xfId="5810" xr:uid="{00000000-0005-0000-0000-0000BD160000}"/>
    <cellStyle name="Normal 116 6 2" xfId="5811" xr:uid="{00000000-0005-0000-0000-0000BE160000}"/>
    <cellStyle name="Normal 116 6 2 2" xfId="5812" xr:uid="{00000000-0005-0000-0000-0000BF160000}"/>
    <cellStyle name="Normal 116 6 2 2 2" xfId="5813" xr:uid="{00000000-0005-0000-0000-0000C0160000}"/>
    <cellStyle name="Normal 116 6 2 2_JDEQryOAM" xfId="29748" xr:uid="{D1A246F9-C582-4584-AB91-77C578CCB863}"/>
    <cellStyle name="Normal 116 6 2 3" xfId="5814" xr:uid="{00000000-0005-0000-0000-0000C1160000}"/>
    <cellStyle name="Normal 116 6 2 3 2" xfId="5815" xr:uid="{00000000-0005-0000-0000-0000C2160000}"/>
    <cellStyle name="Normal 116 6 2 3_JDEQryOAM" xfId="29749" xr:uid="{FCBA8CDE-A24D-41C6-8B01-30795095F1A9}"/>
    <cellStyle name="Normal 116 6 2 4" xfId="5816" xr:uid="{00000000-0005-0000-0000-0000C3160000}"/>
    <cellStyle name="Normal 116 6 2_JDEQryOAM" xfId="29747" xr:uid="{7B5ED6E3-3B5E-47B1-8ECB-6FCFD6106A50}"/>
    <cellStyle name="Normal 116 6_(1a) Income Statement YTD" xfId="5817" xr:uid="{00000000-0005-0000-0000-0000C4160000}"/>
    <cellStyle name="Normal 116 7" xfId="5818" xr:uid="{00000000-0005-0000-0000-0000C5160000}"/>
    <cellStyle name="Normal 116 7 2" xfId="5819" xr:uid="{00000000-0005-0000-0000-0000C6160000}"/>
    <cellStyle name="Normal 116 7 2 2" xfId="5820" xr:uid="{00000000-0005-0000-0000-0000C7160000}"/>
    <cellStyle name="Normal 116 7 2_JDEQryOAM" xfId="29751" xr:uid="{D383C673-6134-4CD5-9537-635F16BA4C3E}"/>
    <cellStyle name="Normal 116 7 3" xfId="5821" xr:uid="{00000000-0005-0000-0000-0000C8160000}"/>
    <cellStyle name="Normal 116 7 3 2" xfId="5822" xr:uid="{00000000-0005-0000-0000-0000C9160000}"/>
    <cellStyle name="Normal 116 7 3_JDEQryOAM" xfId="29752" xr:uid="{4D3DE639-9C49-4D93-BC37-B94DB79C786A}"/>
    <cellStyle name="Normal 116 7 4" xfId="5823" xr:uid="{00000000-0005-0000-0000-0000CA160000}"/>
    <cellStyle name="Normal 116 7_JDEQryOAM" xfId="29750" xr:uid="{35B93CFF-B38C-4474-A8A7-8A26F61F0F9D}"/>
    <cellStyle name="Normal 116 8" xfId="5824" xr:uid="{00000000-0005-0000-0000-0000CB160000}"/>
    <cellStyle name="Normal 116 8 2" xfId="5825" xr:uid="{00000000-0005-0000-0000-0000CC160000}"/>
    <cellStyle name="Normal 116 8_JDEQryOAM" xfId="29753" xr:uid="{5683EC56-4AAA-491E-AB22-DCDD807068CB}"/>
    <cellStyle name="Normal 116 9" xfId="5826" xr:uid="{00000000-0005-0000-0000-0000CD160000}"/>
    <cellStyle name="Normal 116 9 2" xfId="5827" xr:uid="{00000000-0005-0000-0000-0000CE160000}"/>
    <cellStyle name="Normal 116 9_JDEQryOAM" xfId="29754" xr:uid="{E5F4476B-C436-4B31-BE09-4D65BA05B6ED}"/>
    <cellStyle name="Normal 116_(1a) Quarterly" xfId="5828" xr:uid="{00000000-0005-0000-0000-0000CF160000}"/>
    <cellStyle name="Normal 117" xfId="5829" xr:uid="{00000000-0005-0000-0000-0000D0160000}"/>
    <cellStyle name="Normal 117 10" xfId="5830" xr:uid="{00000000-0005-0000-0000-0000D1160000}"/>
    <cellStyle name="Normal 117 2" xfId="5831" xr:uid="{00000000-0005-0000-0000-0000D2160000}"/>
    <cellStyle name="Normal 117 2 2" xfId="5832" xr:uid="{00000000-0005-0000-0000-0000D3160000}"/>
    <cellStyle name="Normal 117 2 2 2" xfId="5833" xr:uid="{00000000-0005-0000-0000-0000D4160000}"/>
    <cellStyle name="Normal 117 2 2 2 2" xfId="5834" xr:uid="{00000000-0005-0000-0000-0000D5160000}"/>
    <cellStyle name="Normal 117 2 2 2_JDEQryOAM" xfId="29756" xr:uid="{2B81359D-D8A3-4D2B-9DC1-F40DB4DFE5CC}"/>
    <cellStyle name="Normal 117 2 2 3" xfId="5835" xr:uid="{00000000-0005-0000-0000-0000D6160000}"/>
    <cellStyle name="Normal 117 2 2 3 2" xfId="5836" xr:uid="{00000000-0005-0000-0000-0000D7160000}"/>
    <cellStyle name="Normal 117 2 2 3_JDEQryOAM" xfId="29757" xr:uid="{ED4FD6E3-77A4-4B78-9DDA-EE9D1918546D}"/>
    <cellStyle name="Normal 117 2 2 4" xfId="5837" xr:uid="{00000000-0005-0000-0000-0000D8160000}"/>
    <cellStyle name="Normal 117 2 2_JDEQryOAM" xfId="29755" xr:uid="{2C6D8D7C-FF6C-4653-A1EC-F934FA9E0347}"/>
    <cellStyle name="Normal 117 2 3" xfId="5838" xr:uid="{00000000-0005-0000-0000-0000DA160000}"/>
    <cellStyle name="Normal 117 2 3 2" xfId="5839" xr:uid="{00000000-0005-0000-0000-0000DB160000}"/>
    <cellStyle name="Normal 117 2 3 2 2" xfId="5840" xr:uid="{00000000-0005-0000-0000-0000DC160000}"/>
    <cellStyle name="Normal 117 2 3 2_JDEQryOAM" xfId="29759" xr:uid="{A76FA00B-BB28-423E-A721-CD16E219758D}"/>
    <cellStyle name="Normal 117 2 3 3" xfId="5841" xr:uid="{00000000-0005-0000-0000-0000DD160000}"/>
    <cellStyle name="Normal 117 2 3 3 2" xfId="5842" xr:uid="{00000000-0005-0000-0000-0000DE160000}"/>
    <cellStyle name="Normal 117 2 3 3_JDEQryOAM" xfId="29760" xr:uid="{ED60771E-F048-4E25-9EC2-519AE113EFE4}"/>
    <cellStyle name="Normal 117 2 3 4" xfId="5843" xr:uid="{00000000-0005-0000-0000-0000DF160000}"/>
    <cellStyle name="Normal 117 2 3_JDEQryOAM" xfId="29758" xr:uid="{4A204BDB-C268-49C3-9501-48CE9547680E}"/>
    <cellStyle name="Normal 117 2 4" xfId="5844" xr:uid="{00000000-0005-0000-0000-0000E0160000}"/>
    <cellStyle name="Normal 117 2 4 2" xfId="5845" xr:uid="{00000000-0005-0000-0000-0000E1160000}"/>
    <cellStyle name="Normal 117 2 4_JDEQryOAM" xfId="29761" xr:uid="{6C12A168-A007-4143-AE7F-12B0F25306E5}"/>
    <cellStyle name="Normal 117 2 5" xfId="5846" xr:uid="{00000000-0005-0000-0000-0000E2160000}"/>
    <cellStyle name="Normal 117 2 5 2" xfId="5847" xr:uid="{00000000-0005-0000-0000-0000E3160000}"/>
    <cellStyle name="Normal 117 2 5_JDEQryOAM" xfId="29762" xr:uid="{5BA8822E-A602-4E6E-82B5-D619D421E232}"/>
    <cellStyle name="Normal 117 2_(1a) Quarterly" xfId="5848" xr:uid="{00000000-0005-0000-0000-0000E4160000}"/>
    <cellStyle name="Normal 117 3" xfId="5849" xr:uid="{00000000-0005-0000-0000-0000E5160000}"/>
    <cellStyle name="Normal 117 3 2" xfId="5850" xr:uid="{00000000-0005-0000-0000-0000E6160000}"/>
    <cellStyle name="Normal 117 3 2 2" xfId="5851" xr:uid="{00000000-0005-0000-0000-0000E7160000}"/>
    <cellStyle name="Normal 117 3 2 2 2" xfId="5852" xr:uid="{00000000-0005-0000-0000-0000E8160000}"/>
    <cellStyle name="Normal 117 3 2 2_JDEQryOAM" xfId="29764" xr:uid="{C3F97C4D-61AD-4F96-914B-5EE3060CD194}"/>
    <cellStyle name="Normal 117 3 2 3" xfId="5853" xr:uid="{00000000-0005-0000-0000-0000E9160000}"/>
    <cellStyle name="Normal 117 3 2 3 2" xfId="5854" xr:uid="{00000000-0005-0000-0000-0000EA160000}"/>
    <cellStyle name="Normal 117 3 2 3_JDEQryOAM" xfId="29765" xr:uid="{1B8C57EF-D319-44C4-8CE4-292E59031345}"/>
    <cellStyle name="Normal 117 3 2 4" xfId="5855" xr:uid="{00000000-0005-0000-0000-0000EB160000}"/>
    <cellStyle name="Normal 117 3 2_JDEQryOAM" xfId="29763" xr:uid="{FB26EB7B-562C-4A97-A6CE-ECD563C5DBC8}"/>
    <cellStyle name="Normal 117 3 3" xfId="5856" xr:uid="{00000000-0005-0000-0000-0000EC160000}"/>
    <cellStyle name="Normal 117 3 3 2" xfId="5857" xr:uid="{00000000-0005-0000-0000-0000ED160000}"/>
    <cellStyle name="Normal 117 3 3 2 2" xfId="5858" xr:uid="{00000000-0005-0000-0000-0000EE160000}"/>
    <cellStyle name="Normal 117 3 3 2_JDEQryOAM" xfId="29767" xr:uid="{09993678-7794-4BAA-B8DA-38891A65425C}"/>
    <cellStyle name="Normal 117 3 3 3" xfId="5859" xr:uid="{00000000-0005-0000-0000-0000EF160000}"/>
    <cellStyle name="Normal 117 3 3 3 2" xfId="5860" xr:uid="{00000000-0005-0000-0000-0000F0160000}"/>
    <cellStyle name="Normal 117 3 3 3_JDEQryOAM" xfId="29768" xr:uid="{589382D1-540A-4705-872D-F4394198C11F}"/>
    <cellStyle name="Normal 117 3 3 4" xfId="5861" xr:uid="{00000000-0005-0000-0000-0000F1160000}"/>
    <cellStyle name="Normal 117 3 3_JDEQryOAM" xfId="29766" xr:uid="{7273714E-3038-47D5-9781-89A5FE9FA12A}"/>
    <cellStyle name="Normal 117 3 4" xfId="5862" xr:uid="{00000000-0005-0000-0000-0000F2160000}"/>
    <cellStyle name="Normal 117 3 4 2" xfId="5863" xr:uid="{00000000-0005-0000-0000-0000F3160000}"/>
    <cellStyle name="Normal 117 3 4_JDEQryOAM" xfId="29769" xr:uid="{8FB1EF8F-9F53-4703-A0BC-0437E92358C2}"/>
    <cellStyle name="Normal 117 3 5" xfId="5864" xr:uid="{00000000-0005-0000-0000-0000F4160000}"/>
    <cellStyle name="Normal 117 3 5 2" xfId="5865" xr:uid="{00000000-0005-0000-0000-0000F5160000}"/>
    <cellStyle name="Normal 117 3 5_JDEQryOAM" xfId="29770" xr:uid="{FFB023F7-5CF2-42FB-87C8-3CCBC807FAD3}"/>
    <cellStyle name="Normal 117 3 6" xfId="5866" xr:uid="{00000000-0005-0000-0000-0000F6160000}"/>
    <cellStyle name="Normal 117 3_2013 Hydro" xfId="5867" xr:uid="{00000000-0005-0000-0000-0000F7160000}"/>
    <cellStyle name="Normal 117 4" xfId="5868" xr:uid="{00000000-0005-0000-0000-0000F8160000}"/>
    <cellStyle name="Normal 117 4 2" xfId="5869" xr:uid="{00000000-0005-0000-0000-0000F9160000}"/>
    <cellStyle name="Normal 117 4 2 2" xfId="5870" xr:uid="{00000000-0005-0000-0000-0000FA160000}"/>
    <cellStyle name="Normal 117 4 2 2 2" xfId="5871" xr:uid="{00000000-0005-0000-0000-0000FB160000}"/>
    <cellStyle name="Normal 117 4 2 2_JDEQryOAM" xfId="29772" xr:uid="{D72C7C2C-B923-4D1E-87F0-DF7E84575420}"/>
    <cellStyle name="Normal 117 4 2 3" xfId="5872" xr:uid="{00000000-0005-0000-0000-0000FC160000}"/>
    <cellStyle name="Normal 117 4 2 3 2" xfId="5873" xr:uid="{00000000-0005-0000-0000-0000FD160000}"/>
    <cellStyle name="Normal 117 4 2 3_JDEQryOAM" xfId="29773" xr:uid="{853B4A00-A281-4272-989A-8EF86F8BB26B}"/>
    <cellStyle name="Normal 117 4 2 4" xfId="5874" xr:uid="{00000000-0005-0000-0000-0000FE160000}"/>
    <cellStyle name="Normal 117 4 2_JDEQryOAM" xfId="29771" xr:uid="{3BAAC394-5219-4129-9DE2-B95045D1CA19}"/>
    <cellStyle name="Normal 117 4 3" xfId="5875" xr:uid="{00000000-0005-0000-0000-0000FF160000}"/>
    <cellStyle name="Normal 117 4 3 2" xfId="5876" xr:uid="{00000000-0005-0000-0000-000000170000}"/>
    <cellStyle name="Normal 117 4 3 2 2" xfId="5877" xr:uid="{00000000-0005-0000-0000-000001170000}"/>
    <cellStyle name="Normal 117 4 3 2_JDEQryOAM" xfId="29775" xr:uid="{E8353971-8D84-4B8F-86E9-3E1CED36225B}"/>
    <cellStyle name="Normal 117 4 3 3" xfId="5878" xr:uid="{00000000-0005-0000-0000-000002170000}"/>
    <cellStyle name="Normal 117 4 3 3 2" xfId="5879" xr:uid="{00000000-0005-0000-0000-000003170000}"/>
    <cellStyle name="Normal 117 4 3 3_JDEQryOAM" xfId="29776" xr:uid="{196BBD25-111A-4D01-8899-B4637A129E61}"/>
    <cellStyle name="Normal 117 4 3 4" xfId="5880" xr:uid="{00000000-0005-0000-0000-000004170000}"/>
    <cellStyle name="Normal 117 4 3_JDEQryOAM" xfId="29774" xr:uid="{EBCCFCC1-25B9-4FA7-83E6-CF92B6C8BBD7}"/>
    <cellStyle name="Normal 117 4 4" xfId="5881" xr:uid="{00000000-0005-0000-0000-000005170000}"/>
    <cellStyle name="Normal 117 4 4 2" xfId="5882" xr:uid="{00000000-0005-0000-0000-000006170000}"/>
    <cellStyle name="Normal 117 4 4_JDEQryOAM" xfId="29777" xr:uid="{22BBFB2F-3575-47FA-8B98-AABEFC5DB9E8}"/>
    <cellStyle name="Normal 117 4 5" xfId="5883" xr:uid="{00000000-0005-0000-0000-000007170000}"/>
    <cellStyle name="Normal 117 4 5 2" xfId="5884" xr:uid="{00000000-0005-0000-0000-000008170000}"/>
    <cellStyle name="Normal 117 4 5_JDEQryOAM" xfId="29778" xr:uid="{E0E4ACF2-36BC-4209-BAAD-1956B7F6F521}"/>
    <cellStyle name="Normal 117 4 6" xfId="5885" xr:uid="{00000000-0005-0000-0000-000009170000}"/>
    <cellStyle name="Normal 117 4_2013 Hydro" xfId="5886" xr:uid="{00000000-0005-0000-0000-00000A170000}"/>
    <cellStyle name="Normal 117 5" xfId="5887" xr:uid="{00000000-0005-0000-0000-00000B170000}"/>
    <cellStyle name="Normal 117 5 2" xfId="5888" xr:uid="{00000000-0005-0000-0000-00000C170000}"/>
    <cellStyle name="Normal 117 5 2 2" xfId="5889" xr:uid="{00000000-0005-0000-0000-00000D170000}"/>
    <cellStyle name="Normal 117 5 2 2 2" xfId="5890" xr:uid="{00000000-0005-0000-0000-00000E170000}"/>
    <cellStyle name="Normal 117 5 2 2_JDEQryOAM" xfId="29780" xr:uid="{8ECEB034-09A2-43FE-A740-3C39BE7264A0}"/>
    <cellStyle name="Normal 117 5 2 3" xfId="5891" xr:uid="{00000000-0005-0000-0000-00000F170000}"/>
    <cellStyle name="Normal 117 5 2 3 2" xfId="5892" xr:uid="{00000000-0005-0000-0000-000010170000}"/>
    <cellStyle name="Normal 117 5 2 3_JDEQryOAM" xfId="29781" xr:uid="{611C2062-F298-4B3A-8D8B-1E9F7F7AA06E}"/>
    <cellStyle name="Normal 117 5 2 4" xfId="5893" xr:uid="{00000000-0005-0000-0000-000011170000}"/>
    <cellStyle name="Normal 117 5 2_JDEQryOAM" xfId="29779" xr:uid="{8CCAA7A0-EEB5-4037-869A-7ADEADEF24DD}"/>
    <cellStyle name="Normal 117 5 3" xfId="5894" xr:uid="{00000000-0005-0000-0000-000012170000}"/>
    <cellStyle name="Normal 117 5 3 2" xfId="5895" xr:uid="{00000000-0005-0000-0000-000013170000}"/>
    <cellStyle name="Normal 117 5 3 2 2" xfId="5896" xr:uid="{00000000-0005-0000-0000-000014170000}"/>
    <cellStyle name="Normal 117 5 3 2_JDEQryOAM" xfId="29783" xr:uid="{E69236A3-DCB3-4B0D-B184-B300BE0A8BCD}"/>
    <cellStyle name="Normal 117 5 3 3" xfId="5897" xr:uid="{00000000-0005-0000-0000-000015170000}"/>
    <cellStyle name="Normal 117 5 3 3 2" xfId="5898" xr:uid="{00000000-0005-0000-0000-000016170000}"/>
    <cellStyle name="Normal 117 5 3 3_JDEQryOAM" xfId="29784" xr:uid="{374D5A63-1647-46BF-B766-0871C7C6B0C5}"/>
    <cellStyle name="Normal 117 5 3 4" xfId="5899" xr:uid="{00000000-0005-0000-0000-000017170000}"/>
    <cellStyle name="Normal 117 5 3_JDEQryOAM" xfId="29782" xr:uid="{0D4B4D9C-AB04-42DF-925C-AEAF97A021E0}"/>
    <cellStyle name="Normal 117 5 4" xfId="5900" xr:uid="{00000000-0005-0000-0000-000018170000}"/>
    <cellStyle name="Normal 117 5 4 2" xfId="5901" xr:uid="{00000000-0005-0000-0000-000019170000}"/>
    <cellStyle name="Normal 117 5 4_JDEQryOAM" xfId="29785" xr:uid="{F036DFA5-2AC4-447B-9EF6-BA24F67C393A}"/>
    <cellStyle name="Normal 117 5 5" xfId="5902" xr:uid="{00000000-0005-0000-0000-00001A170000}"/>
    <cellStyle name="Normal 117 5 5 2" xfId="5903" xr:uid="{00000000-0005-0000-0000-00001B170000}"/>
    <cellStyle name="Normal 117 5 5_JDEQryOAM" xfId="29786" xr:uid="{C934BBD2-49C0-413C-BA63-62007F4C90E5}"/>
    <cellStyle name="Normal 117 5 6" xfId="5904" xr:uid="{00000000-0005-0000-0000-00001C170000}"/>
    <cellStyle name="Normal 117 5_2013 Hydro" xfId="5905" xr:uid="{00000000-0005-0000-0000-00001D170000}"/>
    <cellStyle name="Normal 117 6" xfId="5906" xr:uid="{00000000-0005-0000-0000-00001E170000}"/>
    <cellStyle name="Normal 117 6 2" xfId="5907" xr:uid="{00000000-0005-0000-0000-00001F170000}"/>
    <cellStyle name="Normal 117 6 2 2" xfId="5908" xr:uid="{00000000-0005-0000-0000-000020170000}"/>
    <cellStyle name="Normal 117 6 2 2 2" xfId="5909" xr:uid="{00000000-0005-0000-0000-000021170000}"/>
    <cellStyle name="Normal 117 6 2 2_JDEQryOAM" xfId="29788" xr:uid="{B098C5F6-2119-40F3-B438-9DA2188EAF30}"/>
    <cellStyle name="Normal 117 6 2 3" xfId="5910" xr:uid="{00000000-0005-0000-0000-000022170000}"/>
    <cellStyle name="Normal 117 6 2 3 2" xfId="5911" xr:uid="{00000000-0005-0000-0000-000023170000}"/>
    <cellStyle name="Normal 117 6 2 3_JDEQryOAM" xfId="29789" xr:uid="{D7414835-CB3D-434D-9F53-F2F868647DA3}"/>
    <cellStyle name="Normal 117 6 2 4" xfId="5912" xr:uid="{00000000-0005-0000-0000-000024170000}"/>
    <cellStyle name="Normal 117 6 2_JDEQryOAM" xfId="29787" xr:uid="{74DA723C-9F45-4143-AF06-60C0752205CC}"/>
    <cellStyle name="Normal 117 6_(1a) Income Statement YTD" xfId="5913" xr:uid="{00000000-0005-0000-0000-000025170000}"/>
    <cellStyle name="Normal 117 7" xfId="5914" xr:uid="{00000000-0005-0000-0000-000026170000}"/>
    <cellStyle name="Normal 117 7 2" xfId="5915" xr:uid="{00000000-0005-0000-0000-000027170000}"/>
    <cellStyle name="Normal 117 7 2 2" xfId="5916" xr:uid="{00000000-0005-0000-0000-000028170000}"/>
    <cellStyle name="Normal 117 7 2_JDEQryOAM" xfId="29791" xr:uid="{A89F7F1F-80F3-44F3-8DD1-3107DDFD7959}"/>
    <cellStyle name="Normal 117 7 3" xfId="5917" xr:uid="{00000000-0005-0000-0000-000029170000}"/>
    <cellStyle name="Normal 117 7 3 2" xfId="5918" xr:uid="{00000000-0005-0000-0000-00002A170000}"/>
    <cellStyle name="Normal 117 7 3_JDEQryOAM" xfId="29792" xr:uid="{C875A9C2-3CC2-413A-85B8-2DA204221BC5}"/>
    <cellStyle name="Normal 117 7 4" xfId="5919" xr:uid="{00000000-0005-0000-0000-00002B170000}"/>
    <cellStyle name="Normal 117 7_JDEQryOAM" xfId="29790" xr:uid="{86FD73DE-4D9D-48E5-80FA-8D6B47481C30}"/>
    <cellStyle name="Normal 117 8" xfId="5920" xr:uid="{00000000-0005-0000-0000-00002C170000}"/>
    <cellStyle name="Normal 117 9" xfId="5921" xr:uid="{00000000-0005-0000-0000-00002D170000}"/>
    <cellStyle name="Normal 117_(12) Island Forecast Prod" xfId="5922" xr:uid="{00000000-0005-0000-0000-00002E170000}"/>
    <cellStyle name="Normal 118" xfId="5923" xr:uid="{00000000-0005-0000-0000-00002F170000}"/>
    <cellStyle name="Normal 118 10" xfId="5924" xr:uid="{00000000-0005-0000-0000-000030170000}"/>
    <cellStyle name="Normal 118 10 2" xfId="5925" xr:uid="{00000000-0005-0000-0000-000031170000}"/>
    <cellStyle name="Normal 118 10_JDEQryOAM" xfId="29793" xr:uid="{BD9B3B4D-FC9F-405A-8820-6B339580B860}"/>
    <cellStyle name="Normal 118 11" xfId="5926" xr:uid="{00000000-0005-0000-0000-000032170000}"/>
    <cellStyle name="Normal 118 11 2" xfId="5927" xr:uid="{00000000-0005-0000-0000-000033170000}"/>
    <cellStyle name="Normal 118 11_JDEQryOAM" xfId="29794" xr:uid="{3FBB8273-4B5D-4F48-B91B-36FED037949A}"/>
    <cellStyle name="Normal 118 12" xfId="5928" xr:uid="{00000000-0005-0000-0000-000034170000}"/>
    <cellStyle name="Normal 118 2" xfId="5929" xr:uid="{00000000-0005-0000-0000-000035170000}"/>
    <cellStyle name="Normal 118 2 2" xfId="5930" xr:uid="{00000000-0005-0000-0000-000036170000}"/>
    <cellStyle name="Normal 118 2 2 2" xfId="5931" xr:uid="{00000000-0005-0000-0000-000037170000}"/>
    <cellStyle name="Normal 118 2 2 2 2" xfId="5932" xr:uid="{00000000-0005-0000-0000-000038170000}"/>
    <cellStyle name="Normal 118 2 2 2_JDEQryOAM" xfId="29796" xr:uid="{0C714A25-C1A0-426A-896E-18CE5DC997C6}"/>
    <cellStyle name="Normal 118 2 2 3" xfId="5933" xr:uid="{00000000-0005-0000-0000-000039170000}"/>
    <cellStyle name="Normal 118 2 2 3 2" xfId="5934" xr:uid="{00000000-0005-0000-0000-00003A170000}"/>
    <cellStyle name="Normal 118 2 2 3_JDEQryOAM" xfId="29797" xr:uid="{462BCB0F-E01F-4D47-845E-97D5CCA4AB21}"/>
    <cellStyle name="Normal 118 2 2_JDEQryOAM" xfId="29795" xr:uid="{F6812EBA-B06A-4F3E-BF2E-C05B4F2A1434}"/>
    <cellStyle name="Normal 118 2 3" xfId="5935" xr:uid="{00000000-0005-0000-0000-00003B170000}"/>
    <cellStyle name="Normal 118 2 3 2" xfId="5936" xr:uid="{00000000-0005-0000-0000-00003C170000}"/>
    <cellStyle name="Normal 118 2 3 2 2" xfId="5937" xr:uid="{00000000-0005-0000-0000-00003D170000}"/>
    <cellStyle name="Normal 118 2 3 2_JDEQryOAM" xfId="29799" xr:uid="{B33D1A99-957A-4140-BA88-1F83444CA67D}"/>
    <cellStyle name="Normal 118 2 3 3" xfId="5938" xr:uid="{00000000-0005-0000-0000-00003E170000}"/>
    <cellStyle name="Normal 118 2 3 3 2" xfId="5939" xr:uid="{00000000-0005-0000-0000-00003F170000}"/>
    <cellStyle name="Normal 118 2 3 3_JDEQryOAM" xfId="29800" xr:uid="{ED1BC93E-9B3D-4702-9271-652F624E3242}"/>
    <cellStyle name="Normal 118 2 3 4" xfId="5940" xr:uid="{00000000-0005-0000-0000-000040170000}"/>
    <cellStyle name="Normal 118 2 3_JDEQryOAM" xfId="29798" xr:uid="{C2E9FDFD-C561-4B59-86D3-6C8BA7F2BBE1}"/>
    <cellStyle name="Normal 118 2 4" xfId="5941" xr:uid="{00000000-0005-0000-0000-000041170000}"/>
    <cellStyle name="Normal 118 2 5" xfId="5942" xr:uid="{00000000-0005-0000-0000-000042170000}"/>
    <cellStyle name="Normal 118 2_2013 Hydro" xfId="5943" xr:uid="{00000000-0005-0000-0000-000043170000}"/>
    <cellStyle name="Normal 118 3" xfId="5944" xr:uid="{00000000-0005-0000-0000-000044170000}"/>
    <cellStyle name="Normal 118 3 2" xfId="5945" xr:uid="{00000000-0005-0000-0000-000045170000}"/>
    <cellStyle name="Normal 118 3 2 2" xfId="5946" xr:uid="{00000000-0005-0000-0000-000046170000}"/>
    <cellStyle name="Normal 118 3 2 2 2" xfId="5947" xr:uid="{00000000-0005-0000-0000-000047170000}"/>
    <cellStyle name="Normal 118 3 2 2_JDEQryOAM" xfId="29802" xr:uid="{E41282BB-566E-4E2F-A6E9-ACA9B1363E4C}"/>
    <cellStyle name="Normal 118 3 2 3" xfId="5948" xr:uid="{00000000-0005-0000-0000-000048170000}"/>
    <cellStyle name="Normal 118 3 2 3 2" xfId="5949" xr:uid="{00000000-0005-0000-0000-000049170000}"/>
    <cellStyle name="Normal 118 3 2 3_JDEQryOAM" xfId="29803" xr:uid="{A310C777-251B-4E61-9830-482E3636A0B1}"/>
    <cellStyle name="Normal 118 3 2 4" xfId="5950" xr:uid="{00000000-0005-0000-0000-00004A170000}"/>
    <cellStyle name="Normal 118 3 2_JDEQryOAM" xfId="29801" xr:uid="{42646B87-0A23-4AB5-907E-999E92ED1E4B}"/>
    <cellStyle name="Normal 118 3 3" xfId="5951" xr:uid="{00000000-0005-0000-0000-00004B170000}"/>
    <cellStyle name="Normal 118 3 3 2" xfId="5952" xr:uid="{00000000-0005-0000-0000-00004C170000}"/>
    <cellStyle name="Normal 118 3 3 2 2" xfId="5953" xr:uid="{00000000-0005-0000-0000-00004D170000}"/>
    <cellStyle name="Normal 118 3 3 2_JDEQryOAM" xfId="29805" xr:uid="{8BE8F638-5F88-47A4-B549-276827A3F131}"/>
    <cellStyle name="Normal 118 3 3 3" xfId="5954" xr:uid="{00000000-0005-0000-0000-00004E170000}"/>
    <cellStyle name="Normal 118 3 3 3 2" xfId="5955" xr:uid="{00000000-0005-0000-0000-00004F170000}"/>
    <cellStyle name="Normal 118 3 3 3_JDEQryOAM" xfId="29806" xr:uid="{D6F7DD7F-734C-4814-89CC-38CDEC7E3493}"/>
    <cellStyle name="Normal 118 3 3 4" xfId="5956" xr:uid="{00000000-0005-0000-0000-000050170000}"/>
    <cellStyle name="Normal 118 3 3_JDEQryOAM" xfId="29804" xr:uid="{E03CE4A0-EDF6-4CEC-A155-BCDE523DDF85}"/>
    <cellStyle name="Normal 118 3 4" xfId="5957" xr:uid="{00000000-0005-0000-0000-000051170000}"/>
    <cellStyle name="Normal 118 3 4 2" xfId="5958" xr:uid="{00000000-0005-0000-0000-000052170000}"/>
    <cellStyle name="Normal 118 3 4_JDEQryOAM" xfId="29807" xr:uid="{CCD99CBE-FF26-416B-82F4-74AB293B76E8}"/>
    <cellStyle name="Normal 118 3 5" xfId="5959" xr:uid="{00000000-0005-0000-0000-000053170000}"/>
    <cellStyle name="Normal 118 3 5 2" xfId="5960" xr:uid="{00000000-0005-0000-0000-000054170000}"/>
    <cellStyle name="Normal 118 3 5_JDEQryOAM" xfId="29808" xr:uid="{CE6EE751-7831-49E0-A349-B97817F8636B}"/>
    <cellStyle name="Normal 118 3_2013 Hydro" xfId="5961" xr:uid="{00000000-0005-0000-0000-000055170000}"/>
    <cellStyle name="Normal 118 4" xfId="5962" xr:uid="{00000000-0005-0000-0000-000056170000}"/>
    <cellStyle name="Normal 118 4 2" xfId="5963" xr:uid="{00000000-0005-0000-0000-000057170000}"/>
    <cellStyle name="Normal 118 4 2 2" xfId="5964" xr:uid="{00000000-0005-0000-0000-000058170000}"/>
    <cellStyle name="Normal 118 4 2 2 2" xfId="5965" xr:uid="{00000000-0005-0000-0000-000059170000}"/>
    <cellStyle name="Normal 118 4 2 2_JDEQryOAM" xfId="29810" xr:uid="{ECF90F08-CB88-46E3-AACE-063DA0B52E40}"/>
    <cellStyle name="Normal 118 4 2 3" xfId="5966" xr:uid="{00000000-0005-0000-0000-00005A170000}"/>
    <cellStyle name="Normal 118 4 2 3 2" xfId="5967" xr:uid="{00000000-0005-0000-0000-00005B170000}"/>
    <cellStyle name="Normal 118 4 2 3_JDEQryOAM" xfId="29811" xr:uid="{C3DAD4FA-9DA7-417D-905D-98544CA688A7}"/>
    <cellStyle name="Normal 118 4 2 4" xfId="5968" xr:uid="{00000000-0005-0000-0000-00005C170000}"/>
    <cellStyle name="Normal 118 4 2_JDEQryOAM" xfId="29809" xr:uid="{6ED9C4FB-473F-4B10-AAB7-6755CC7439C4}"/>
    <cellStyle name="Normal 118 4 3" xfId="5969" xr:uid="{00000000-0005-0000-0000-00005D170000}"/>
    <cellStyle name="Normal 118 4 3 2" xfId="5970" xr:uid="{00000000-0005-0000-0000-00005E170000}"/>
    <cellStyle name="Normal 118 4 3 2 2" xfId="5971" xr:uid="{00000000-0005-0000-0000-00005F170000}"/>
    <cellStyle name="Normal 118 4 3 2_JDEQryOAM" xfId="29813" xr:uid="{43F613D6-4B6A-48B5-A562-797DBA4C91C8}"/>
    <cellStyle name="Normal 118 4 3 3" xfId="5972" xr:uid="{00000000-0005-0000-0000-000060170000}"/>
    <cellStyle name="Normal 118 4 3 3 2" xfId="5973" xr:uid="{00000000-0005-0000-0000-000061170000}"/>
    <cellStyle name="Normal 118 4 3 3_JDEQryOAM" xfId="29814" xr:uid="{8E5F0B1C-D7F6-4985-A504-9F3D1DB1D28E}"/>
    <cellStyle name="Normal 118 4 3 4" xfId="5974" xr:uid="{00000000-0005-0000-0000-000062170000}"/>
    <cellStyle name="Normal 118 4 3_JDEQryOAM" xfId="29812" xr:uid="{34C3E5A0-B25B-46FE-9DD6-519517E1BD2F}"/>
    <cellStyle name="Normal 118 4 4" xfId="5975" xr:uid="{00000000-0005-0000-0000-000063170000}"/>
    <cellStyle name="Normal 118 4 4 2" xfId="5976" xr:uid="{00000000-0005-0000-0000-000064170000}"/>
    <cellStyle name="Normal 118 4 4_JDEQryOAM" xfId="29815" xr:uid="{8C185193-A808-4628-B3AC-17719CD4B9EA}"/>
    <cellStyle name="Normal 118 4 5" xfId="5977" xr:uid="{00000000-0005-0000-0000-000065170000}"/>
    <cellStyle name="Normal 118 4 5 2" xfId="5978" xr:uid="{00000000-0005-0000-0000-000066170000}"/>
    <cellStyle name="Normal 118 4 5_JDEQryOAM" xfId="29816" xr:uid="{C0168556-4756-408A-A449-96EDFF51DAC0}"/>
    <cellStyle name="Normal 118 4 6" xfId="5979" xr:uid="{00000000-0005-0000-0000-000067170000}"/>
    <cellStyle name="Normal 118 4_2013 Hydro" xfId="5980" xr:uid="{00000000-0005-0000-0000-000068170000}"/>
    <cellStyle name="Normal 118 5" xfId="5981" xr:uid="{00000000-0005-0000-0000-000069170000}"/>
    <cellStyle name="Normal 118 5 2" xfId="5982" xr:uid="{00000000-0005-0000-0000-00006A170000}"/>
    <cellStyle name="Normal 118 5 2 2" xfId="5983" xr:uid="{00000000-0005-0000-0000-00006B170000}"/>
    <cellStyle name="Normal 118 5 2 2 2" xfId="5984" xr:uid="{00000000-0005-0000-0000-00006C170000}"/>
    <cellStyle name="Normal 118 5 2 2_JDEQryOAM" xfId="29818" xr:uid="{C7ECF0B3-D0F6-4886-8387-1E9D71D4BD76}"/>
    <cellStyle name="Normal 118 5 2 3" xfId="5985" xr:uid="{00000000-0005-0000-0000-00006D170000}"/>
    <cellStyle name="Normal 118 5 2 3 2" xfId="5986" xr:uid="{00000000-0005-0000-0000-00006E170000}"/>
    <cellStyle name="Normal 118 5 2 3_JDEQryOAM" xfId="29819" xr:uid="{C2096BF8-3189-4E2F-A294-5AC4FD770554}"/>
    <cellStyle name="Normal 118 5 2 4" xfId="5987" xr:uid="{00000000-0005-0000-0000-00006F170000}"/>
    <cellStyle name="Normal 118 5 2_JDEQryOAM" xfId="29817" xr:uid="{54E81869-F805-457F-A5F7-1C5DB821864B}"/>
    <cellStyle name="Normal 118 5 3" xfId="5988" xr:uid="{00000000-0005-0000-0000-000070170000}"/>
    <cellStyle name="Normal 118 5 3 2" xfId="5989" xr:uid="{00000000-0005-0000-0000-000071170000}"/>
    <cellStyle name="Normal 118 5 3 2 2" xfId="5990" xr:uid="{00000000-0005-0000-0000-000072170000}"/>
    <cellStyle name="Normal 118 5 3 2_JDEQryOAM" xfId="29821" xr:uid="{52794D4A-3506-4D05-9744-C9DDAB0F4448}"/>
    <cellStyle name="Normal 118 5 3 3" xfId="5991" xr:uid="{00000000-0005-0000-0000-000073170000}"/>
    <cellStyle name="Normal 118 5 3 3 2" xfId="5992" xr:uid="{00000000-0005-0000-0000-000074170000}"/>
    <cellStyle name="Normal 118 5 3 3_JDEQryOAM" xfId="29822" xr:uid="{5F2766A0-9254-45B2-A797-D43D2AB841FD}"/>
    <cellStyle name="Normal 118 5 3 4" xfId="5993" xr:uid="{00000000-0005-0000-0000-000075170000}"/>
    <cellStyle name="Normal 118 5 3_JDEQryOAM" xfId="29820" xr:uid="{876D2899-A1F7-4C02-9AF4-1FAA8B50CE3C}"/>
    <cellStyle name="Normal 118 5 4" xfId="5994" xr:uid="{00000000-0005-0000-0000-000076170000}"/>
    <cellStyle name="Normal 118 5 4 2" xfId="5995" xr:uid="{00000000-0005-0000-0000-000077170000}"/>
    <cellStyle name="Normal 118 5 4_JDEQryOAM" xfId="29823" xr:uid="{AC13E316-FF99-4B8F-AD57-026186E373D8}"/>
    <cellStyle name="Normal 118 5 5" xfId="5996" xr:uid="{00000000-0005-0000-0000-000078170000}"/>
    <cellStyle name="Normal 118 5 5 2" xfId="5997" xr:uid="{00000000-0005-0000-0000-000079170000}"/>
    <cellStyle name="Normal 118 5 5_JDEQryOAM" xfId="29824" xr:uid="{A9C8FDB8-99C1-409E-85B5-F7157014B985}"/>
    <cellStyle name="Normal 118 5 6" xfId="5998" xr:uid="{00000000-0005-0000-0000-00007A170000}"/>
    <cellStyle name="Normal 118 5_2013 Hydro" xfId="5999" xr:uid="{00000000-0005-0000-0000-00007B170000}"/>
    <cellStyle name="Normal 118 6" xfId="6000" xr:uid="{00000000-0005-0000-0000-00007C170000}"/>
    <cellStyle name="Normal 118 6 2" xfId="6001" xr:uid="{00000000-0005-0000-0000-00007D170000}"/>
    <cellStyle name="Normal 118 6 2 2" xfId="6002" xr:uid="{00000000-0005-0000-0000-00007E170000}"/>
    <cellStyle name="Normal 118 6 2_JDEQryOAM" xfId="29826" xr:uid="{5B993CA6-4B1A-44EB-A901-0915C50132A5}"/>
    <cellStyle name="Normal 118 6 3" xfId="6003" xr:uid="{00000000-0005-0000-0000-00007F170000}"/>
    <cellStyle name="Normal 118 6 3 2" xfId="6004" xr:uid="{00000000-0005-0000-0000-000080170000}"/>
    <cellStyle name="Normal 118 6 3_JDEQryOAM" xfId="29827" xr:uid="{6BF198C1-B241-47DD-9089-FFC8F8656489}"/>
    <cellStyle name="Normal 118 6 4" xfId="6005" xr:uid="{00000000-0005-0000-0000-000081170000}"/>
    <cellStyle name="Normal 118 6 4 2" xfId="6006" xr:uid="{00000000-0005-0000-0000-000082170000}"/>
    <cellStyle name="Normal 118 6 4_JDEQryOAM" xfId="29828" xr:uid="{D770EDDF-D571-4E5C-B29E-97AFBF3BD3C5}"/>
    <cellStyle name="Normal 118 6 5" xfId="6007" xr:uid="{00000000-0005-0000-0000-000083170000}"/>
    <cellStyle name="Normal 118 6 5 2" xfId="6008" xr:uid="{00000000-0005-0000-0000-000084170000}"/>
    <cellStyle name="Normal 118 6 5_JDEQryOAM" xfId="29829" xr:uid="{6A76ACB0-3DCD-4835-8F91-0080E8D7844E}"/>
    <cellStyle name="Normal 118 6 6" xfId="6009" xr:uid="{00000000-0005-0000-0000-000085170000}"/>
    <cellStyle name="Normal 118 6 6 2" xfId="6010" xr:uid="{00000000-0005-0000-0000-000086170000}"/>
    <cellStyle name="Normal 118 6 6_JDEQryOAM" xfId="29830" xr:uid="{90AD3E39-5FB0-40BA-8E85-EE077E36259C}"/>
    <cellStyle name="Normal 118 6 7" xfId="6011" xr:uid="{00000000-0005-0000-0000-000087170000}"/>
    <cellStyle name="Normal 118 6 7 2" xfId="6012" xr:uid="{00000000-0005-0000-0000-000088170000}"/>
    <cellStyle name="Normal 118 6 7_JDEQryOAM" xfId="29831" xr:uid="{015969BB-240E-4E08-A916-3B81B278F304}"/>
    <cellStyle name="Normal 118 6 8" xfId="6013" xr:uid="{00000000-0005-0000-0000-000089170000}"/>
    <cellStyle name="Normal 118 6_JDEQryOAM" xfId="29825" xr:uid="{95913154-79F9-4E0C-BFF8-45759BFBA469}"/>
    <cellStyle name="Normal 118 7" xfId="6014" xr:uid="{00000000-0005-0000-0000-00008A170000}"/>
    <cellStyle name="Normal 118 7 2" xfId="6015" xr:uid="{00000000-0005-0000-0000-00008B170000}"/>
    <cellStyle name="Normal 118 7_JDEQryOAM" xfId="29832" xr:uid="{C2FF0865-6692-43BF-89EE-5847A1152411}"/>
    <cellStyle name="Normal 118 8" xfId="6016" xr:uid="{00000000-0005-0000-0000-00008C170000}"/>
    <cellStyle name="Normal 118 8 2" xfId="6017" xr:uid="{00000000-0005-0000-0000-00008D170000}"/>
    <cellStyle name="Normal 118 8_JDEQryOAM" xfId="29833" xr:uid="{0EC582A2-F9A5-4CC0-8027-F0D45CA2C873}"/>
    <cellStyle name="Normal 118 9" xfId="6018" xr:uid="{00000000-0005-0000-0000-00008E170000}"/>
    <cellStyle name="Normal 118 9 2" xfId="6019" xr:uid="{00000000-0005-0000-0000-00008F170000}"/>
    <cellStyle name="Normal 118 9_JDEQryOAM" xfId="29834" xr:uid="{868E0974-A2D3-42A4-B0FD-A63C9D5BDBBB}"/>
    <cellStyle name="Normal 118_(1a) Income Statement YTD" xfId="6020" xr:uid="{00000000-0005-0000-0000-000090170000}"/>
    <cellStyle name="Normal 119" xfId="6021" xr:uid="{00000000-0005-0000-0000-000091170000}"/>
    <cellStyle name="Normal 119 10" xfId="6022" xr:uid="{00000000-0005-0000-0000-000092170000}"/>
    <cellStyle name="Normal 119 2" xfId="6023" xr:uid="{00000000-0005-0000-0000-000093170000}"/>
    <cellStyle name="Normal 119 2 2" xfId="6024" xr:uid="{00000000-0005-0000-0000-000094170000}"/>
    <cellStyle name="Normal 119 2 2 2" xfId="6025" xr:uid="{00000000-0005-0000-0000-000095170000}"/>
    <cellStyle name="Normal 119 2 2 2 2" xfId="6026" xr:uid="{00000000-0005-0000-0000-000096170000}"/>
    <cellStyle name="Normal 119 2 2 2_JDEQryOAM" xfId="29836" xr:uid="{A2B0F54C-BE45-4503-A712-FEFB4833F1DF}"/>
    <cellStyle name="Normal 119 2 2 3" xfId="6027" xr:uid="{00000000-0005-0000-0000-000097170000}"/>
    <cellStyle name="Normal 119 2 2 3 2" xfId="6028" xr:uid="{00000000-0005-0000-0000-000098170000}"/>
    <cellStyle name="Normal 119 2 2 3_JDEQryOAM" xfId="29837" xr:uid="{CF9EA59F-4E6D-4B03-8664-00EB62133D91}"/>
    <cellStyle name="Normal 119 2 2 4" xfId="6029" xr:uid="{00000000-0005-0000-0000-000099170000}"/>
    <cellStyle name="Normal 119 2 2_JDEQryOAM" xfId="29835" xr:uid="{CB94ADF9-30C8-45FB-B54A-6F290D666968}"/>
    <cellStyle name="Normal 119 2 3" xfId="6030" xr:uid="{00000000-0005-0000-0000-00009B170000}"/>
    <cellStyle name="Normal 119 2 3 2" xfId="6031" xr:uid="{00000000-0005-0000-0000-00009C170000}"/>
    <cellStyle name="Normal 119 2 3 2 2" xfId="6032" xr:uid="{00000000-0005-0000-0000-00009D170000}"/>
    <cellStyle name="Normal 119 2 3 2_JDEQryOAM" xfId="29839" xr:uid="{B117EC72-BEDF-4A7E-B2DD-5DCE9F9330FB}"/>
    <cellStyle name="Normal 119 2 3 3" xfId="6033" xr:uid="{00000000-0005-0000-0000-00009E170000}"/>
    <cellStyle name="Normal 119 2 3 3 2" xfId="6034" xr:uid="{00000000-0005-0000-0000-00009F170000}"/>
    <cellStyle name="Normal 119 2 3 3_JDEQryOAM" xfId="29840" xr:uid="{C833E78B-F8BC-45F1-8E3C-CC364BB88DEE}"/>
    <cellStyle name="Normal 119 2 3 4" xfId="6035" xr:uid="{00000000-0005-0000-0000-0000A0170000}"/>
    <cellStyle name="Normal 119 2 3_JDEQryOAM" xfId="29838" xr:uid="{7CD73B0E-A20E-4D15-9C61-2CDED7C98177}"/>
    <cellStyle name="Normal 119 2 4" xfId="6036" xr:uid="{00000000-0005-0000-0000-0000A1170000}"/>
    <cellStyle name="Normal 119 2 4 2" xfId="6037" xr:uid="{00000000-0005-0000-0000-0000A2170000}"/>
    <cellStyle name="Normal 119 2 4_JDEQryOAM" xfId="29841" xr:uid="{4FB9E425-7859-4539-AB85-2F6FF10DE5A5}"/>
    <cellStyle name="Normal 119 2 5" xfId="6038" xr:uid="{00000000-0005-0000-0000-0000A3170000}"/>
    <cellStyle name="Normal 119 2 5 2" xfId="6039" xr:uid="{00000000-0005-0000-0000-0000A4170000}"/>
    <cellStyle name="Normal 119 2 5_JDEQryOAM" xfId="29842" xr:uid="{F0E3E2DF-E44A-4708-8003-AF4F354E57E6}"/>
    <cellStyle name="Normal 119 2 6" xfId="6040" xr:uid="{00000000-0005-0000-0000-0000A5170000}"/>
    <cellStyle name="Normal 119 2_2013 Hydro" xfId="6041" xr:uid="{00000000-0005-0000-0000-0000A6170000}"/>
    <cellStyle name="Normal 119 3" xfId="6042" xr:uid="{00000000-0005-0000-0000-0000A7170000}"/>
    <cellStyle name="Normal 119 3 2" xfId="6043" xr:uid="{00000000-0005-0000-0000-0000A8170000}"/>
    <cellStyle name="Normal 119 3 2 2" xfId="6044" xr:uid="{00000000-0005-0000-0000-0000A9170000}"/>
    <cellStyle name="Normal 119 3 2 2 2" xfId="6045" xr:uid="{00000000-0005-0000-0000-0000AA170000}"/>
    <cellStyle name="Normal 119 3 2 2_JDEQryOAM" xfId="29844" xr:uid="{C99BBDBF-FC34-4277-800F-0070646B6973}"/>
    <cellStyle name="Normal 119 3 2 3" xfId="6046" xr:uid="{00000000-0005-0000-0000-0000AB170000}"/>
    <cellStyle name="Normal 119 3 2 3 2" xfId="6047" xr:uid="{00000000-0005-0000-0000-0000AC170000}"/>
    <cellStyle name="Normal 119 3 2 3_JDEQryOAM" xfId="29845" xr:uid="{EFAD713B-10BF-4F0F-A679-585B718D6E75}"/>
    <cellStyle name="Normal 119 3 2 4" xfId="6048" xr:uid="{00000000-0005-0000-0000-0000AD170000}"/>
    <cellStyle name="Normal 119 3 2_JDEQryOAM" xfId="29843" xr:uid="{83EA215D-7314-49BA-B54A-F81AE29F22C9}"/>
    <cellStyle name="Normal 119 3 3" xfId="6049" xr:uid="{00000000-0005-0000-0000-0000AE170000}"/>
    <cellStyle name="Normal 119 3 3 2" xfId="6050" xr:uid="{00000000-0005-0000-0000-0000AF170000}"/>
    <cellStyle name="Normal 119 3 3 2 2" xfId="6051" xr:uid="{00000000-0005-0000-0000-0000B0170000}"/>
    <cellStyle name="Normal 119 3 3 2_JDEQryOAM" xfId="29847" xr:uid="{1A09E8EB-EBED-430A-9D82-70A403FD076F}"/>
    <cellStyle name="Normal 119 3 3 3" xfId="6052" xr:uid="{00000000-0005-0000-0000-0000B1170000}"/>
    <cellStyle name="Normal 119 3 3 3 2" xfId="6053" xr:uid="{00000000-0005-0000-0000-0000B2170000}"/>
    <cellStyle name="Normal 119 3 3 3_JDEQryOAM" xfId="29848" xr:uid="{E896D540-0CDF-4DEB-AC3C-D9285E43D4D8}"/>
    <cellStyle name="Normal 119 3 3 4" xfId="6054" xr:uid="{00000000-0005-0000-0000-0000B3170000}"/>
    <cellStyle name="Normal 119 3 3_JDEQryOAM" xfId="29846" xr:uid="{B81DB355-3B66-4CC2-BD72-FA59672AB628}"/>
    <cellStyle name="Normal 119 3 4" xfId="6055" xr:uid="{00000000-0005-0000-0000-0000B4170000}"/>
    <cellStyle name="Normal 119 3 4 2" xfId="6056" xr:uid="{00000000-0005-0000-0000-0000B5170000}"/>
    <cellStyle name="Normal 119 3 4_JDEQryOAM" xfId="29849" xr:uid="{0F1D3F50-2DD4-48BD-8AF8-D9902BF968EE}"/>
    <cellStyle name="Normal 119 3 5" xfId="6057" xr:uid="{00000000-0005-0000-0000-0000B6170000}"/>
    <cellStyle name="Normal 119 3 5 2" xfId="6058" xr:uid="{00000000-0005-0000-0000-0000B7170000}"/>
    <cellStyle name="Normal 119 3 5_JDEQryOAM" xfId="29850" xr:uid="{10CB256B-67C4-4E75-BCDE-2D4BCCC1F5D3}"/>
    <cellStyle name="Normal 119 3 6" xfId="6059" xr:uid="{00000000-0005-0000-0000-0000B8170000}"/>
    <cellStyle name="Normal 119 3_2013 Hydro" xfId="6060" xr:uid="{00000000-0005-0000-0000-0000B9170000}"/>
    <cellStyle name="Normal 119 4" xfId="6061" xr:uid="{00000000-0005-0000-0000-0000BA170000}"/>
    <cellStyle name="Normal 119 4 2" xfId="6062" xr:uid="{00000000-0005-0000-0000-0000BB170000}"/>
    <cellStyle name="Normal 119 4 2 2" xfId="6063" xr:uid="{00000000-0005-0000-0000-0000BC170000}"/>
    <cellStyle name="Normal 119 4 2 2 2" xfId="6064" xr:uid="{00000000-0005-0000-0000-0000BD170000}"/>
    <cellStyle name="Normal 119 4 2 2_JDEQryOAM" xfId="29852" xr:uid="{C454C660-B247-400C-BBDC-AACE53DCCBBE}"/>
    <cellStyle name="Normal 119 4 2 3" xfId="6065" xr:uid="{00000000-0005-0000-0000-0000BE170000}"/>
    <cellStyle name="Normal 119 4 2 3 2" xfId="6066" xr:uid="{00000000-0005-0000-0000-0000BF170000}"/>
    <cellStyle name="Normal 119 4 2 3_JDEQryOAM" xfId="29853" xr:uid="{94B6C052-0285-49C1-A053-E4C4A7D13056}"/>
    <cellStyle name="Normal 119 4 2 4" xfId="6067" xr:uid="{00000000-0005-0000-0000-0000C0170000}"/>
    <cellStyle name="Normal 119 4 2_JDEQryOAM" xfId="29851" xr:uid="{3BDD7E59-7B48-4140-A475-020B29B4A1EC}"/>
    <cellStyle name="Normal 119 4 3" xfId="6068" xr:uid="{00000000-0005-0000-0000-0000C1170000}"/>
    <cellStyle name="Normal 119 4 3 2" xfId="6069" xr:uid="{00000000-0005-0000-0000-0000C2170000}"/>
    <cellStyle name="Normal 119 4 3 2 2" xfId="6070" xr:uid="{00000000-0005-0000-0000-0000C3170000}"/>
    <cellStyle name="Normal 119 4 3 2_JDEQryOAM" xfId="29855" xr:uid="{48EA390E-CDB9-40D0-9906-3A0256FC710E}"/>
    <cellStyle name="Normal 119 4 3 3" xfId="6071" xr:uid="{00000000-0005-0000-0000-0000C4170000}"/>
    <cellStyle name="Normal 119 4 3 3 2" xfId="6072" xr:uid="{00000000-0005-0000-0000-0000C5170000}"/>
    <cellStyle name="Normal 119 4 3 3_JDEQryOAM" xfId="29856" xr:uid="{DDB7C0B6-2285-4021-9ADA-75023E9B478E}"/>
    <cellStyle name="Normal 119 4 3 4" xfId="6073" xr:uid="{00000000-0005-0000-0000-0000C6170000}"/>
    <cellStyle name="Normal 119 4 3_JDEQryOAM" xfId="29854" xr:uid="{9FA602ED-E545-4AF0-989F-3B65615442CE}"/>
    <cellStyle name="Normal 119 4 4" xfId="6074" xr:uid="{00000000-0005-0000-0000-0000C7170000}"/>
    <cellStyle name="Normal 119 4 4 2" xfId="6075" xr:uid="{00000000-0005-0000-0000-0000C8170000}"/>
    <cellStyle name="Normal 119 4 4_JDEQryOAM" xfId="29857" xr:uid="{AA26FCBA-7260-40CB-B268-71D587BA04F6}"/>
    <cellStyle name="Normal 119 4 5" xfId="6076" xr:uid="{00000000-0005-0000-0000-0000C9170000}"/>
    <cellStyle name="Normal 119 4 5 2" xfId="6077" xr:uid="{00000000-0005-0000-0000-0000CA170000}"/>
    <cellStyle name="Normal 119 4 5_JDEQryOAM" xfId="29858" xr:uid="{C478B405-25F9-4DC2-9DFA-5B289476032A}"/>
    <cellStyle name="Normal 119 4 6" xfId="6078" xr:uid="{00000000-0005-0000-0000-0000CB170000}"/>
    <cellStyle name="Normal 119 4_2013 Hydro" xfId="6079" xr:uid="{00000000-0005-0000-0000-0000CC170000}"/>
    <cellStyle name="Normal 119 5" xfId="6080" xr:uid="{00000000-0005-0000-0000-0000CD170000}"/>
    <cellStyle name="Normal 119 5 2" xfId="6081" xr:uid="{00000000-0005-0000-0000-0000CE170000}"/>
    <cellStyle name="Normal 119 5 2 2" xfId="6082" xr:uid="{00000000-0005-0000-0000-0000CF170000}"/>
    <cellStyle name="Normal 119 5 2 2 2" xfId="6083" xr:uid="{00000000-0005-0000-0000-0000D0170000}"/>
    <cellStyle name="Normal 119 5 2 2_JDEQryOAM" xfId="29860" xr:uid="{9D230EB8-86A5-420A-AA19-27ADBD263587}"/>
    <cellStyle name="Normal 119 5 2 3" xfId="6084" xr:uid="{00000000-0005-0000-0000-0000D1170000}"/>
    <cellStyle name="Normal 119 5 2 3 2" xfId="6085" xr:uid="{00000000-0005-0000-0000-0000D2170000}"/>
    <cellStyle name="Normal 119 5 2 3_JDEQryOAM" xfId="29861" xr:uid="{867B2567-56A8-430A-A742-123999C960DA}"/>
    <cellStyle name="Normal 119 5 2 4" xfId="6086" xr:uid="{00000000-0005-0000-0000-0000D3170000}"/>
    <cellStyle name="Normal 119 5 2_JDEQryOAM" xfId="29859" xr:uid="{9C221477-6DC6-4585-BC2D-207E3E3164CC}"/>
    <cellStyle name="Normal 119 5 3" xfId="6087" xr:uid="{00000000-0005-0000-0000-0000D4170000}"/>
    <cellStyle name="Normal 119 5 3 2" xfId="6088" xr:uid="{00000000-0005-0000-0000-0000D5170000}"/>
    <cellStyle name="Normal 119 5 3 2 2" xfId="6089" xr:uid="{00000000-0005-0000-0000-0000D6170000}"/>
    <cellStyle name="Normal 119 5 3 2_JDEQryOAM" xfId="29863" xr:uid="{BA24030B-27E5-41C9-B202-ADEA0196E297}"/>
    <cellStyle name="Normal 119 5 3 3" xfId="6090" xr:uid="{00000000-0005-0000-0000-0000D7170000}"/>
    <cellStyle name="Normal 119 5 3 3 2" xfId="6091" xr:uid="{00000000-0005-0000-0000-0000D8170000}"/>
    <cellStyle name="Normal 119 5 3 3_JDEQryOAM" xfId="29864" xr:uid="{0D8AD1E8-7106-4225-B143-4D6519459F13}"/>
    <cellStyle name="Normal 119 5 3 4" xfId="6092" xr:uid="{00000000-0005-0000-0000-0000D9170000}"/>
    <cellStyle name="Normal 119 5 3_JDEQryOAM" xfId="29862" xr:uid="{D0D27719-6A95-430E-81F4-0C184E6FC168}"/>
    <cellStyle name="Normal 119 5 4" xfId="6093" xr:uid="{00000000-0005-0000-0000-0000DA170000}"/>
    <cellStyle name="Normal 119 5 4 2" xfId="6094" xr:uid="{00000000-0005-0000-0000-0000DB170000}"/>
    <cellStyle name="Normal 119 5 4_JDEQryOAM" xfId="29865" xr:uid="{EE3475D8-A4D3-40AB-AF6B-68A0E0B4B51C}"/>
    <cellStyle name="Normal 119 5 5" xfId="6095" xr:uid="{00000000-0005-0000-0000-0000DC170000}"/>
    <cellStyle name="Normal 119 5 5 2" xfId="6096" xr:uid="{00000000-0005-0000-0000-0000DD170000}"/>
    <cellStyle name="Normal 119 5 5_JDEQryOAM" xfId="29866" xr:uid="{CFD9AF6C-33FD-4AD2-AA86-D966CEB140D6}"/>
    <cellStyle name="Normal 119 5 6" xfId="6097" xr:uid="{00000000-0005-0000-0000-0000DE170000}"/>
    <cellStyle name="Normal 119 5_2013 Hydro" xfId="6098" xr:uid="{00000000-0005-0000-0000-0000DF170000}"/>
    <cellStyle name="Normal 119 6" xfId="6099" xr:uid="{00000000-0005-0000-0000-0000E0170000}"/>
    <cellStyle name="Normal 119 7" xfId="6100" xr:uid="{00000000-0005-0000-0000-0000E1170000}"/>
    <cellStyle name="Normal 119 8" xfId="6101" xr:uid="{00000000-0005-0000-0000-0000E2170000}"/>
    <cellStyle name="Normal 119 9" xfId="6102" xr:uid="{00000000-0005-0000-0000-0000E3170000}"/>
    <cellStyle name="Normal 119_(1a) Income Statement YTD" xfId="6103" xr:uid="{00000000-0005-0000-0000-0000E4170000}"/>
    <cellStyle name="Normal 12" xfId="6104" xr:uid="{00000000-0005-0000-0000-0000E5170000}"/>
    <cellStyle name="Normal 12 2" xfId="6105" xr:uid="{00000000-0005-0000-0000-0000E6170000}"/>
    <cellStyle name="Normal 12 2 10" xfId="6106" xr:uid="{00000000-0005-0000-0000-0000E7170000}"/>
    <cellStyle name="Normal 12 2 2" xfId="6107" xr:uid="{00000000-0005-0000-0000-0000E8170000}"/>
    <cellStyle name="Normal 12 2 2 2" xfId="6108" xr:uid="{00000000-0005-0000-0000-0000E9170000}"/>
    <cellStyle name="Normal 12 2 2 2 2" xfId="6109" xr:uid="{00000000-0005-0000-0000-0000EA170000}"/>
    <cellStyle name="Normal 12 2 2 2 2 2" xfId="6110" xr:uid="{00000000-0005-0000-0000-0000EB170000}"/>
    <cellStyle name="Normal 12 2 2 2 2_JDEQryOAM" xfId="29867" xr:uid="{941DC87F-4B19-4FCE-97BC-0F9979A7BCAA}"/>
    <cellStyle name="Normal 12 2 2 2 3" xfId="6111" xr:uid="{00000000-0005-0000-0000-0000EC170000}"/>
    <cellStyle name="Normal 12 2 2 2 3 2" xfId="6112" xr:uid="{00000000-0005-0000-0000-0000ED170000}"/>
    <cellStyle name="Normal 12 2 2 2 3_JDEQryOAM" xfId="29868" xr:uid="{F48D9F47-35C4-4B08-BDFD-C95BDDC82F66}"/>
    <cellStyle name="Normal 12 2 2 2 4" xfId="6113" xr:uid="{00000000-0005-0000-0000-0000EE170000}"/>
    <cellStyle name="Normal 12 2 2 2_(1a) Income Statement YTD" xfId="6114" xr:uid="{00000000-0005-0000-0000-0000EF170000}"/>
    <cellStyle name="Normal 12 2 2 3" xfId="6115" xr:uid="{00000000-0005-0000-0000-0000F0170000}"/>
    <cellStyle name="Normal 12 2 2 3 2" xfId="6116" xr:uid="{00000000-0005-0000-0000-0000F1170000}"/>
    <cellStyle name="Normal 12 2 2 3 2 2" xfId="6117" xr:uid="{00000000-0005-0000-0000-0000F2170000}"/>
    <cellStyle name="Normal 12 2 2 3 2_JDEQryOAM" xfId="29869" xr:uid="{5BEF9FC2-2106-4E82-AE63-46B0596F098B}"/>
    <cellStyle name="Normal 12 2 2 3 3" xfId="6118" xr:uid="{00000000-0005-0000-0000-0000F3170000}"/>
    <cellStyle name="Normal 12 2 2 3 3 2" xfId="6119" xr:uid="{00000000-0005-0000-0000-0000F4170000}"/>
    <cellStyle name="Normal 12 2 2 3 3_JDEQryOAM" xfId="29870" xr:uid="{01DC800E-6C85-4C58-AED7-05C2F3C59EAA}"/>
    <cellStyle name="Normal 12 2 2 3 4" xfId="6120" xr:uid="{00000000-0005-0000-0000-0000F5170000}"/>
    <cellStyle name="Normal 12 2 2 3_(1a) Income Statement YTD" xfId="6121" xr:uid="{00000000-0005-0000-0000-0000F6170000}"/>
    <cellStyle name="Normal 12 2 2 4" xfId="6122" xr:uid="{00000000-0005-0000-0000-0000F7170000}"/>
    <cellStyle name="Normal 12 2 2 4 2" xfId="6123" xr:uid="{00000000-0005-0000-0000-0000F8170000}"/>
    <cellStyle name="Normal 12 2 2 4_JDEQryOAM" xfId="29871" xr:uid="{414633F5-0DB7-402D-80AF-AA063F26FA64}"/>
    <cellStyle name="Normal 12 2 2 5" xfId="6124" xr:uid="{00000000-0005-0000-0000-0000F9170000}"/>
    <cellStyle name="Normal 12 2 2 5 2" xfId="6125" xr:uid="{00000000-0005-0000-0000-0000FA170000}"/>
    <cellStyle name="Normal 12 2 2 5_JDEQryOAM" xfId="29872" xr:uid="{0F3F54CB-A396-4DDD-981D-7C530DFE706C}"/>
    <cellStyle name="Normal 12 2 2 6" xfId="6126" xr:uid="{00000000-0005-0000-0000-0000FB170000}"/>
    <cellStyle name="Normal 12 2 2_(1a) Income Statement YTD" xfId="6127" xr:uid="{00000000-0005-0000-0000-0000FC170000}"/>
    <cellStyle name="Normal 12 2 3" xfId="6128" xr:uid="{00000000-0005-0000-0000-0000FD170000}"/>
    <cellStyle name="Normal 12 2 3 2" xfId="6129" xr:uid="{00000000-0005-0000-0000-0000FE170000}"/>
    <cellStyle name="Normal 12 2 3 2 2" xfId="6130" xr:uid="{00000000-0005-0000-0000-0000FF170000}"/>
    <cellStyle name="Normal 12 2 3 2 2 2" xfId="6131" xr:uid="{00000000-0005-0000-0000-000000180000}"/>
    <cellStyle name="Normal 12 2 3 2 2_JDEQryOAM" xfId="29873" xr:uid="{05BFF977-3494-4E60-9422-D376FE7563C3}"/>
    <cellStyle name="Normal 12 2 3 2 3" xfId="6132" xr:uid="{00000000-0005-0000-0000-000001180000}"/>
    <cellStyle name="Normal 12 2 3 2 3 2" xfId="6133" xr:uid="{00000000-0005-0000-0000-000002180000}"/>
    <cellStyle name="Normal 12 2 3 2 3_JDEQryOAM" xfId="29874" xr:uid="{ED9CC4F2-554A-482B-8B92-2AA17A59F9C5}"/>
    <cellStyle name="Normal 12 2 3 2 4" xfId="6134" xr:uid="{00000000-0005-0000-0000-000003180000}"/>
    <cellStyle name="Normal 12 2 3 2_(1a) Income Statement YTD" xfId="6135" xr:uid="{00000000-0005-0000-0000-000004180000}"/>
    <cellStyle name="Normal 12 2 3 3" xfId="6136" xr:uid="{00000000-0005-0000-0000-000005180000}"/>
    <cellStyle name="Normal 12 2 3 3 2" xfId="6137" xr:uid="{00000000-0005-0000-0000-000006180000}"/>
    <cellStyle name="Normal 12 2 3 3 2 2" xfId="6138" xr:uid="{00000000-0005-0000-0000-000007180000}"/>
    <cellStyle name="Normal 12 2 3 3 2_JDEQryOAM" xfId="29875" xr:uid="{6F40D397-5851-4BEA-9688-575302240803}"/>
    <cellStyle name="Normal 12 2 3 3 3" xfId="6139" xr:uid="{00000000-0005-0000-0000-000008180000}"/>
    <cellStyle name="Normal 12 2 3 3 3 2" xfId="6140" xr:uid="{00000000-0005-0000-0000-000009180000}"/>
    <cellStyle name="Normal 12 2 3 3 3_JDEQryOAM" xfId="29876" xr:uid="{07E81F57-E220-45D3-B7CA-8161DD5DCA13}"/>
    <cellStyle name="Normal 12 2 3 3 4" xfId="6141" xr:uid="{00000000-0005-0000-0000-00000A180000}"/>
    <cellStyle name="Normal 12 2 3 3_(1a) Income Statement YTD" xfId="6142" xr:uid="{00000000-0005-0000-0000-00000B180000}"/>
    <cellStyle name="Normal 12 2 3 4" xfId="6143" xr:uid="{00000000-0005-0000-0000-00000C180000}"/>
    <cellStyle name="Normal 12 2 3 4 2" xfId="6144" xr:uid="{00000000-0005-0000-0000-00000D180000}"/>
    <cellStyle name="Normal 12 2 3 4_JDEQryOAM" xfId="29877" xr:uid="{981E1486-0B41-446B-A44B-206E465F417F}"/>
    <cellStyle name="Normal 12 2 3 5" xfId="6145" xr:uid="{00000000-0005-0000-0000-00000E180000}"/>
    <cellStyle name="Normal 12 2 3 5 2" xfId="6146" xr:uid="{00000000-0005-0000-0000-00000F180000}"/>
    <cellStyle name="Normal 12 2 3 5_JDEQryOAM" xfId="29878" xr:uid="{8A5172F7-7570-4683-8CCF-C5397B1EEAC6}"/>
    <cellStyle name="Normal 12 2 3 6" xfId="6147" xr:uid="{00000000-0005-0000-0000-000010180000}"/>
    <cellStyle name="Normal 12 2 3_(1a) Income Statement YTD" xfId="6148" xr:uid="{00000000-0005-0000-0000-000011180000}"/>
    <cellStyle name="Normal 12 2 4" xfId="6149" xr:uid="{00000000-0005-0000-0000-000012180000}"/>
    <cellStyle name="Normal 12 2 4 2" xfId="6150" xr:uid="{00000000-0005-0000-0000-000013180000}"/>
    <cellStyle name="Normal 12 2 4 2 2" xfId="6151" xr:uid="{00000000-0005-0000-0000-000014180000}"/>
    <cellStyle name="Normal 12 2 4 2 2 2" xfId="6152" xr:uid="{00000000-0005-0000-0000-000015180000}"/>
    <cellStyle name="Normal 12 2 4 2 2_JDEQryOAM" xfId="29879" xr:uid="{18D5240D-BA0F-4ED6-B74E-E82B3A5EAE10}"/>
    <cellStyle name="Normal 12 2 4 2 3" xfId="6153" xr:uid="{00000000-0005-0000-0000-000016180000}"/>
    <cellStyle name="Normal 12 2 4 2 3 2" xfId="6154" xr:uid="{00000000-0005-0000-0000-000017180000}"/>
    <cellStyle name="Normal 12 2 4 2 3_JDEQryOAM" xfId="29880" xr:uid="{24B50EA7-92E9-47C3-B3F4-B3AA8719F8FD}"/>
    <cellStyle name="Normal 12 2 4 2 4" xfId="6155" xr:uid="{00000000-0005-0000-0000-000018180000}"/>
    <cellStyle name="Normal 12 2 4 2_(1a) Income Statement YTD" xfId="6156" xr:uid="{00000000-0005-0000-0000-000019180000}"/>
    <cellStyle name="Normal 12 2 4 3" xfId="6157" xr:uid="{00000000-0005-0000-0000-00001A180000}"/>
    <cellStyle name="Normal 12 2 4 3 2" xfId="6158" xr:uid="{00000000-0005-0000-0000-00001B180000}"/>
    <cellStyle name="Normal 12 2 4 3 2 2" xfId="6159" xr:uid="{00000000-0005-0000-0000-00001C180000}"/>
    <cellStyle name="Normal 12 2 4 3 2_JDEQryOAM" xfId="29881" xr:uid="{7863EDC0-E3B6-4136-8842-1CF2F83B3F5F}"/>
    <cellStyle name="Normal 12 2 4 3 3" xfId="6160" xr:uid="{00000000-0005-0000-0000-00001D180000}"/>
    <cellStyle name="Normal 12 2 4 3 3 2" xfId="6161" xr:uid="{00000000-0005-0000-0000-00001E180000}"/>
    <cellStyle name="Normal 12 2 4 3 3_JDEQryOAM" xfId="29882" xr:uid="{E2ADE26C-3689-40ED-BCC9-5A4E6225BBB6}"/>
    <cellStyle name="Normal 12 2 4 3 4" xfId="6162" xr:uid="{00000000-0005-0000-0000-00001F180000}"/>
    <cellStyle name="Normal 12 2 4 3_(1a) Income Statement YTD" xfId="6163" xr:uid="{00000000-0005-0000-0000-000020180000}"/>
    <cellStyle name="Normal 12 2 4 4" xfId="6164" xr:uid="{00000000-0005-0000-0000-000021180000}"/>
    <cellStyle name="Normal 12 2 4 4 2" xfId="6165" xr:uid="{00000000-0005-0000-0000-000022180000}"/>
    <cellStyle name="Normal 12 2 4 4_JDEQryOAM" xfId="29883" xr:uid="{11472729-7494-455D-BE29-5850769E564F}"/>
    <cellStyle name="Normal 12 2 4 5" xfId="6166" xr:uid="{00000000-0005-0000-0000-000023180000}"/>
    <cellStyle name="Normal 12 2 4 5 2" xfId="6167" xr:uid="{00000000-0005-0000-0000-000024180000}"/>
    <cellStyle name="Normal 12 2 4 5_JDEQryOAM" xfId="29884" xr:uid="{A05769DA-BF40-4F7E-8AD1-86EA708C0DCC}"/>
    <cellStyle name="Normal 12 2 4 6" xfId="6168" xr:uid="{00000000-0005-0000-0000-000025180000}"/>
    <cellStyle name="Normal 12 2 4_(1a) Income Statement YTD" xfId="6169" xr:uid="{00000000-0005-0000-0000-000026180000}"/>
    <cellStyle name="Normal 12 2 5" xfId="6170" xr:uid="{00000000-0005-0000-0000-000027180000}"/>
    <cellStyle name="Normal 12 2 5 2" xfId="6171" xr:uid="{00000000-0005-0000-0000-000028180000}"/>
    <cellStyle name="Normal 12 2 5 2 2" xfId="6172" xr:uid="{00000000-0005-0000-0000-000029180000}"/>
    <cellStyle name="Normal 12 2 5 2 2 2" xfId="6173" xr:uid="{00000000-0005-0000-0000-00002A180000}"/>
    <cellStyle name="Normal 12 2 5 2 2_JDEQryOAM" xfId="29885" xr:uid="{F637B3B8-4C02-4C63-A684-53B0A2A195FE}"/>
    <cellStyle name="Normal 12 2 5 2 3" xfId="6174" xr:uid="{00000000-0005-0000-0000-00002B180000}"/>
    <cellStyle name="Normal 12 2 5 2 3 2" xfId="6175" xr:uid="{00000000-0005-0000-0000-00002C180000}"/>
    <cellStyle name="Normal 12 2 5 2 3_JDEQryOAM" xfId="29886" xr:uid="{6DCE0E23-44AA-4996-AB66-242694BBAD80}"/>
    <cellStyle name="Normal 12 2 5 2 4" xfId="6176" xr:uid="{00000000-0005-0000-0000-00002D180000}"/>
    <cellStyle name="Normal 12 2 5 2_(1a) Income Statement YTD" xfId="6177" xr:uid="{00000000-0005-0000-0000-00002E180000}"/>
    <cellStyle name="Normal 12 2 5 3" xfId="6178" xr:uid="{00000000-0005-0000-0000-00002F180000}"/>
    <cellStyle name="Normal 12 2 5 3 2" xfId="6179" xr:uid="{00000000-0005-0000-0000-000030180000}"/>
    <cellStyle name="Normal 12 2 5 3 2 2" xfId="6180" xr:uid="{00000000-0005-0000-0000-000031180000}"/>
    <cellStyle name="Normal 12 2 5 3 2_JDEQryOAM" xfId="29887" xr:uid="{6EB4B3B0-5C6C-4EC1-A8DC-F8C13F486245}"/>
    <cellStyle name="Normal 12 2 5 3 3" xfId="6181" xr:uid="{00000000-0005-0000-0000-000032180000}"/>
    <cellStyle name="Normal 12 2 5 3 3 2" xfId="6182" xr:uid="{00000000-0005-0000-0000-000033180000}"/>
    <cellStyle name="Normal 12 2 5 3 3_JDEQryOAM" xfId="29888" xr:uid="{2EC5E891-F97E-4BE2-A483-B8D536920EF8}"/>
    <cellStyle name="Normal 12 2 5 3 4" xfId="6183" xr:uid="{00000000-0005-0000-0000-000034180000}"/>
    <cellStyle name="Normal 12 2 5 3_(1a) Income Statement YTD" xfId="6184" xr:uid="{00000000-0005-0000-0000-000035180000}"/>
    <cellStyle name="Normal 12 2 5 4" xfId="6185" xr:uid="{00000000-0005-0000-0000-000036180000}"/>
    <cellStyle name="Normal 12 2 5 4 2" xfId="6186" xr:uid="{00000000-0005-0000-0000-000037180000}"/>
    <cellStyle name="Normal 12 2 5 4_JDEQryOAM" xfId="29889" xr:uid="{1ADC371B-FA7D-46D4-AF3F-A7B8197AC26C}"/>
    <cellStyle name="Normal 12 2 5 5" xfId="6187" xr:uid="{00000000-0005-0000-0000-000038180000}"/>
    <cellStyle name="Normal 12 2 5 5 2" xfId="6188" xr:uid="{00000000-0005-0000-0000-000039180000}"/>
    <cellStyle name="Normal 12 2 5 5_JDEQryOAM" xfId="29890" xr:uid="{C2F55A55-C4E1-4A0E-9CAC-4E5A1FF2058E}"/>
    <cellStyle name="Normal 12 2 5 6" xfId="6189" xr:uid="{00000000-0005-0000-0000-00003A180000}"/>
    <cellStyle name="Normal 12 2 5_(1a) Income Statement YTD" xfId="6190" xr:uid="{00000000-0005-0000-0000-00003B180000}"/>
    <cellStyle name="Normal 12 2 6" xfId="6191" xr:uid="{00000000-0005-0000-0000-00003C180000}"/>
    <cellStyle name="Normal 12 2 6 2" xfId="6192" xr:uid="{00000000-0005-0000-0000-00003D180000}"/>
    <cellStyle name="Normal 12 2 6 2 2" xfId="6193" xr:uid="{00000000-0005-0000-0000-00003E180000}"/>
    <cellStyle name="Normal 12 2 6 2_JDEQryOAM" xfId="29891" xr:uid="{5D7183ED-C13B-4959-B6AB-F58BE692ECC1}"/>
    <cellStyle name="Normal 12 2 6 3" xfId="6194" xr:uid="{00000000-0005-0000-0000-00003F180000}"/>
    <cellStyle name="Normal 12 2 6 3 2" xfId="6195" xr:uid="{00000000-0005-0000-0000-000040180000}"/>
    <cellStyle name="Normal 12 2 6 3_JDEQryOAM" xfId="29892" xr:uid="{E4848E81-9BE8-4696-A342-A6817EA993AF}"/>
    <cellStyle name="Normal 12 2 6 4" xfId="6196" xr:uid="{00000000-0005-0000-0000-000041180000}"/>
    <cellStyle name="Normal 12 2 6_(1a) Income Statement YTD" xfId="6197" xr:uid="{00000000-0005-0000-0000-000042180000}"/>
    <cellStyle name="Normal 12 2 7" xfId="6198" xr:uid="{00000000-0005-0000-0000-000043180000}"/>
    <cellStyle name="Normal 12 2 7 2" xfId="6199" xr:uid="{00000000-0005-0000-0000-000044180000}"/>
    <cellStyle name="Normal 12 2 7 2 2" xfId="6200" xr:uid="{00000000-0005-0000-0000-000045180000}"/>
    <cellStyle name="Normal 12 2 7 2_JDEQryOAM" xfId="29893" xr:uid="{879ED479-6528-4D3F-88F2-E9DCE6C1C64B}"/>
    <cellStyle name="Normal 12 2 7 3" xfId="6201" xr:uid="{00000000-0005-0000-0000-000046180000}"/>
    <cellStyle name="Normal 12 2 7 3 2" xfId="6202" xr:uid="{00000000-0005-0000-0000-000047180000}"/>
    <cellStyle name="Normal 12 2 7 3_JDEQryOAM" xfId="29894" xr:uid="{ED01D42A-2D56-4763-90F1-3EE8E95E74DF}"/>
    <cellStyle name="Normal 12 2 7 4" xfId="6203" xr:uid="{00000000-0005-0000-0000-000048180000}"/>
    <cellStyle name="Normal 12 2 7_(1a) Income Statement YTD" xfId="6204" xr:uid="{00000000-0005-0000-0000-000049180000}"/>
    <cellStyle name="Normal 12 2 8" xfId="6205" xr:uid="{00000000-0005-0000-0000-00004A180000}"/>
    <cellStyle name="Normal 12 2 9" xfId="6206" xr:uid="{00000000-0005-0000-0000-00004B180000}"/>
    <cellStyle name="Normal 12 2_(1a) Income Statement YTD" xfId="6207" xr:uid="{00000000-0005-0000-0000-00004C180000}"/>
    <cellStyle name="Normal 12 3" xfId="6208" xr:uid="{00000000-0005-0000-0000-00004D180000}"/>
    <cellStyle name="Normal 12 3 2" xfId="6209" xr:uid="{00000000-0005-0000-0000-00004E180000}"/>
    <cellStyle name="Normal 12 3 2 2" xfId="6210" xr:uid="{00000000-0005-0000-0000-00004F180000}"/>
    <cellStyle name="Normal 12 3 2 2 2" xfId="6211" xr:uid="{00000000-0005-0000-0000-000050180000}"/>
    <cellStyle name="Normal 12 3 2 2_JDEQryOAM" xfId="29895" xr:uid="{77B89ADD-5131-4D65-8431-8211C0BDC156}"/>
    <cellStyle name="Normal 12 3 2 3" xfId="6212" xr:uid="{00000000-0005-0000-0000-000051180000}"/>
    <cellStyle name="Normal 12 3 2 3 2" xfId="6213" xr:uid="{00000000-0005-0000-0000-000052180000}"/>
    <cellStyle name="Normal 12 3 2 3_JDEQryOAM" xfId="29896" xr:uid="{50BFEB1D-CF4B-4088-A447-70DF7EEEBF7C}"/>
    <cellStyle name="Normal 12 3 2 4" xfId="6214" xr:uid="{00000000-0005-0000-0000-000053180000}"/>
    <cellStyle name="Normal 12 3 2_(1a) Income Statement YTD" xfId="6215" xr:uid="{00000000-0005-0000-0000-000054180000}"/>
    <cellStyle name="Normal 12 3 3" xfId="6216" xr:uid="{00000000-0005-0000-0000-000055180000}"/>
    <cellStyle name="Normal 12 3 3 2" xfId="6217" xr:uid="{00000000-0005-0000-0000-000056180000}"/>
    <cellStyle name="Normal 12 3 3 2 2" xfId="6218" xr:uid="{00000000-0005-0000-0000-000057180000}"/>
    <cellStyle name="Normal 12 3 3 2_JDEQryOAM" xfId="29897" xr:uid="{47B63917-461F-401D-8DFB-2724C5D8F1C1}"/>
    <cellStyle name="Normal 12 3 3 3" xfId="6219" xr:uid="{00000000-0005-0000-0000-000058180000}"/>
    <cellStyle name="Normal 12 3 3 3 2" xfId="6220" xr:uid="{00000000-0005-0000-0000-000059180000}"/>
    <cellStyle name="Normal 12 3 3 3_JDEQryOAM" xfId="29898" xr:uid="{88F60B0F-8EB5-4F9C-A44B-D2A1E5B7B74F}"/>
    <cellStyle name="Normal 12 3 3 4" xfId="6221" xr:uid="{00000000-0005-0000-0000-00005A180000}"/>
    <cellStyle name="Normal 12 3 3_(1a) Income Statement YTD" xfId="6222" xr:uid="{00000000-0005-0000-0000-00005B180000}"/>
    <cellStyle name="Normal 12 3 4" xfId="6223" xr:uid="{00000000-0005-0000-0000-00005C180000}"/>
    <cellStyle name="Normal 12 3 5" xfId="6224" xr:uid="{00000000-0005-0000-0000-00005D180000}"/>
    <cellStyle name="Normal 12 3_(1a) Income Statement YTD" xfId="6225" xr:uid="{00000000-0005-0000-0000-00005E180000}"/>
    <cellStyle name="Normal 12 4" xfId="6226" xr:uid="{00000000-0005-0000-0000-00005F180000}"/>
    <cellStyle name="Normal 12 4 2" xfId="6227" xr:uid="{00000000-0005-0000-0000-000060180000}"/>
    <cellStyle name="Normal 12 4 2 2" xfId="6228" xr:uid="{00000000-0005-0000-0000-000061180000}"/>
    <cellStyle name="Normal 12 4 2 2 2" xfId="6229" xr:uid="{00000000-0005-0000-0000-000062180000}"/>
    <cellStyle name="Normal 12 4 2 2_JDEQryOAM" xfId="29899" xr:uid="{2BF428BB-5C7B-41F0-8AFB-2BF7F7B59C5D}"/>
    <cellStyle name="Normal 12 4 2 3" xfId="6230" xr:uid="{00000000-0005-0000-0000-000063180000}"/>
    <cellStyle name="Normal 12 4 2 3 2" xfId="6231" xr:uid="{00000000-0005-0000-0000-000064180000}"/>
    <cellStyle name="Normal 12 4 2 3_JDEQryOAM" xfId="29900" xr:uid="{CB4EAD50-9B1E-4848-B8D8-B28CD3ECC0CC}"/>
    <cellStyle name="Normal 12 4 2 4" xfId="6232" xr:uid="{00000000-0005-0000-0000-000065180000}"/>
    <cellStyle name="Normal 12 4 2_(1a) Income Statement YTD" xfId="6233" xr:uid="{00000000-0005-0000-0000-000066180000}"/>
    <cellStyle name="Normal 12 4 3" xfId="6234" xr:uid="{00000000-0005-0000-0000-000067180000}"/>
    <cellStyle name="Normal 12 4 3 2" xfId="6235" xr:uid="{00000000-0005-0000-0000-000068180000}"/>
    <cellStyle name="Normal 12 4 3 2 2" xfId="6236" xr:uid="{00000000-0005-0000-0000-000069180000}"/>
    <cellStyle name="Normal 12 4 3 2_JDEQryOAM" xfId="29901" xr:uid="{4B3407DD-0EB5-4F56-B4A9-B4B6EAAB5E5A}"/>
    <cellStyle name="Normal 12 4 3 3" xfId="6237" xr:uid="{00000000-0005-0000-0000-00006A180000}"/>
    <cellStyle name="Normal 12 4 3 3 2" xfId="6238" xr:uid="{00000000-0005-0000-0000-00006B180000}"/>
    <cellStyle name="Normal 12 4 3 3_JDEQryOAM" xfId="29902" xr:uid="{AD0E3522-D5E9-41EB-9863-DBBF8EBD9649}"/>
    <cellStyle name="Normal 12 4 3 4" xfId="6239" xr:uid="{00000000-0005-0000-0000-00006C180000}"/>
    <cellStyle name="Normal 12 4 3_(1a) Income Statement YTD" xfId="6240" xr:uid="{00000000-0005-0000-0000-00006D180000}"/>
    <cellStyle name="Normal 12 4 4" xfId="6241" xr:uid="{00000000-0005-0000-0000-00006E180000}"/>
    <cellStyle name="Normal 12 4 4 2" xfId="6242" xr:uid="{00000000-0005-0000-0000-00006F180000}"/>
    <cellStyle name="Normal 12 4 4_JDEQryOAM" xfId="29903" xr:uid="{1EC4A6E1-4855-4468-B08D-0455705DA7E7}"/>
    <cellStyle name="Normal 12 4 5" xfId="6243" xr:uid="{00000000-0005-0000-0000-000070180000}"/>
    <cellStyle name="Normal 12 4 5 2" xfId="6244" xr:uid="{00000000-0005-0000-0000-000071180000}"/>
    <cellStyle name="Normal 12 4 5_JDEQryOAM" xfId="29904" xr:uid="{D6A12710-22D2-400C-8885-00F5E8CCD8E0}"/>
    <cellStyle name="Normal 12 4 6" xfId="6245" xr:uid="{00000000-0005-0000-0000-000072180000}"/>
    <cellStyle name="Normal 12 4_(1a) Income Statement YTD" xfId="6246" xr:uid="{00000000-0005-0000-0000-000073180000}"/>
    <cellStyle name="Normal 12 5" xfId="6247" xr:uid="{00000000-0005-0000-0000-000074180000}"/>
    <cellStyle name="Normal 12 5 2" xfId="6248" xr:uid="{00000000-0005-0000-0000-000075180000}"/>
    <cellStyle name="Normal 12 5 2 2" xfId="6249" xr:uid="{00000000-0005-0000-0000-000076180000}"/>
    <cellStyle name="Normal 12 5 2 2 2" xfId="6250" xr:uid="{00000000-0005-0000-0000-000077180000}"/>
    <cellStyle name="Normal 12 5 2 2_JDEQryOAM" xfId="29905" xr:uid="{EA3B8602-CA3B-4818-A592-963749C8EEBF}"/>
    <cellStyle name="Normal 12 5 2 3" xfId="6251" xr:uid="{00000000-0005-0000-0000-000078180000}"/>
    <cellStyle name="Normal 12 5 2 3 2" xfId="6252" xr:uid="{00000000-0005-0000-0000-000079180000}"/>
    <cellStyle name="Normal 12 5 2 3_JDEQryOAM" xfId="29906" xr:uid="{B379DE33-D64E-4288-AAFA-A7B919228F06}"/>
    <cellStyle name="Normal 12 5 2 4" xfId="6253" xr:uid="{00000000-0005-0000-0000-00007A180000}"/>
    <cellStyle name="Normal 12 5 2_(1a) Income Statement YTD" xfId="6254" xr:uid="{00000000-0005-0000-0000-00007B180000}"/>
    <cellStyle name="Normal 12 5 3" xfId="6255" xr:uid="{00000000-0005-0000-0000-00007C180000}"/>
    <cellStyle name="Normal 12 5 3 2" xfId="6256" xr:uid="{00000000-0005-0000-0000-00007D180000}"/>
    <cellStyle name="Normal 12 5 3 2 2" xfId="6257" xr:uid="{00000000-0005-0000-0000-00007E180000}"/>
    <cellStyle name="Normal 12 5 3 2_JDEQryOAM" xfId="29907" xr:uid="{8829D83B-869B-49D5-964D-9DF52384ACAC}"/>
    <cellStyle name="Normal 12 5 3 3" xfId="6258" xr:uid="{00000000-0005-0000-0000-00007F180000}"/>
    <cellStyle name="Normal 12 5 3 3 2" xfId="6259" xr:uid="{00000000-0005-0000-0000-000080180000}"/>
    <cellStyle name="Normal 12 5 3 3_JDEQryOAM" xfId="29908" xr:uid="{6F16D36A-5F92-4395-8631-2E148F94947F}"/>
    <cellStyle name="Normal 12 5 3 4" xfId="6260" xr:uid="{00000000-0005-0000-0000-000081180000}"/>
    <cellStyle name="Normal 12 5 3_(1a) Income Statement YTD" xfId="6261" xr:uid="{00000000-0005-0000-0000-000082180000}"/>
    <cellStyle name="Normal 12 5 4" xfId="6262" xr:uid="{00000000-0005-0000-0000-000083180000}"/>
    <cellStyle name="Normal 12 5 4 2" xfId="6263" xr:uid="{00000000-0005-0000-0000-000084180000}"/>
    <cellStyle name="Normal 12 5 4_JDEQryOAM" xfId="29909" xr:uid="{87EF9B5F-74BC-4DC5-A49F-209E679BCF49}"/>
    <cellStyle name="Normal 12 5 5" xfId="6264" xr:uid="{00000000-0005-0000-0000-000085180000}"/>
    <cellStyle name="Normal 12 5 5 2" xfId="6265" xr:uid="{00000000-0005-0000-0000-000086180000}"/>
    <cellStyle name="Normal 12 5 5_JDEQryOAM" xfId="29910" xr:uid="{D455FB28-EE84-4DE2-BF27-F848A6C449A2}"/>
    <cellStyle name="Normal 12 5 6" xfId="6266" xr:uid="{00000000-0005-0000-0000-000087180000}"/>
    <cellStyle name="Normal 12 5_(1a) Income Statement YTD" xfId="6267" xr:uid="{00000000-0005-0000-0000-000088180000}"/>
    <cellStyle name="Normal 12 6" xfId="6268" xr:uid="{00000000-0005-0000-0000-000089180000}"/>
    <cellStyle name="Normal 12 6 2" xfId="6269" xr:uid="{00000000-0005-0000-0000-00008A180000}"/>
    <cellStyle name="Normal 12 6 2 2" xfId="6270" xr:uid="{00000000-0005-0000-0000-00008B180000}"/>
    <cellStyle name="Normal 12 6 2 2 2" xfId="6271" xr:uid="{00000000-0005-0000-0000-00008C180000}"/>
    <cellStyle name="Normal 12 6 2 2_JDEQryOAM" xfId="29911" xr:uid="{7AE99686-1EE0-4272-9139-A5925D58C9B4}"/>
    <cellStyle name="Normal 12 6 2 3" xfId="6272" xr:uid="{00000000-0005-0000-0000-00008D180000}"/>
    <cellStyle name="Normal 12 6 2 3 2" xfId="6273" xr:uid="{00000000-0005-0000-0000-00008E180000}"/>
    <cellStyle name="Normal 12 6 2 3_JDEQryOAM" xfId="29912" xr:uid="{25BC086A-5A66-4FBE-A434-77328D2A6AC6}"/>
    <cellStyle name="Normal 12 6 2 4" xfId="6274" xr:uid="{00000000-0005-0000-0000-00008F180000}"/>
    <cellStyle name="Normal 12 6 2_(1a) Income Statement YTD" xfId="6275" xr:uid="{00000000-0005-0000-0000-000090180000}"/>
    <cellStyle name="Normal 12 6 3" xfId="6276" xr:uid="{00000000-0005-0000-0000-000091180000}"/>
    <cellStyle name="Normal 12 6 3 2" xfId="6277" xr:uid="{00000000-0005-0000-0000-000092180000}"/>
    <cellStyle name="Normal 12 6 3 2 2" xfId="6278" xr:uid="{00000000-0005-0000-0000-000093180000}"/>
    <cellStyle name="Normal 12 6 3 2_JDEQryOAM" xfId="29913" xr:uid="{AB4E0D0F-610E-4BE9-9557-BA55DBE2EFB3}"/>
    <cellStyle name="Normal 12 6 3 3" xfId="6279" xr:uid="{00000000-0005-0000-0000-000094180000}"/>
    <cellStyle name="Normal 12 6 3 3 2" xfId="6280" xr:uid="{00000000-0005-0000-0000-000095180000}"/>
    <cellStyle name="Normal 12 6 3 3_JDEQryOAM" xfId="29914" xr:uid="{580D8978-24FC-428B-9141-1AAC18F41738}"/>
    <cellStyle name="Normal 12 6 3 4" xfId="6281" xr:uid="{00000000-0005-0000-0000-000096180000}"/>
    <cellStyle name="Normal 12 6 3_(1a) Income Statement YTD" xfId="6282" xr:uid="{00000000-0005-0000-0000-000097180000}"/>
    <cellStyle name="Normal 12 6 4" xfId="6283" xr:uid="{00000000-0005-0000-0000-000098180000}"/>
    <cellStyle name="Normal 12 6 4 2" xfId="6284" xr:uid="{00000000-0005-0000-0000-000099180000}"/>
    <cellStyle name="Normal 12 6 4_JDEQryOAM" xfId="29915" xr:uid="{AF652E54-AAE6-4C36-95A5-217870A7F79C}"/>
    <cellStyle name="Normal 12 6 5" xfId="6285" xr:uid="{00000000-0005-0000-0000-00009A180000}"/>
    <cellStyle name="Normal 12 6 5 2" xfId="6286" xr:uid="{00000000-0005-0000-0000-00009B180000}"/>
    <cellStyle name="Normal 12 6 5_JDEQryOAM" xfId="29916" xr:uid="{5A556896-9819-4519-816B-AB7DE70CFDD5}"/>
    <cellStyle name="Normal 12 6 6" xfId="6287" xr:uid="{00000000-0005-0000-0000-00009C180000}"/>
    <cellStyle name="Normal 12 6_(1a) Income Statement YTD" xfId="6288" xr:uid="{00000000-0005-0000-0000-00009D180000}"/>
    <cellStyle name="Normal 12_(1a) Income Statement YTD" xfId="6289" xr:uid="{00000000-0005-0000-0000-00009E180000}"/>
    <cellStyle name="Normal 120" xfId="6290" xr:uid="{00000000-0005-0000-0000-00009F180000}"/>
    <cellStyle name="Normal 120 2" xfId="6291" xr:uid="{00000000-0005-0000-0000-0000A0180000}"/>
    <cellStyle name="Normal 120 2 2" xfId="6292" xr:uid="{00000000-0005-0000-0000-0000A1180000}"/>
    <cellStyle name="Normal 120 2 2 2" xfId="6293" xr:uid="{00000000-0005-0000-0000-0000A2180000}"/>
    <cellStyle name="Normal 120 2 2 2 2" xfId="6294" xr:uid="{00000000-0005-0000-0000-0000A3180000}"/>
    <cellStyle name="Normal 120 2 2 2_JDEQryOAM" xfId="29918" xr:uid="{D7DFA3A1-EACA-447A-A0AB-03049AC97015}"/>
    <cellStyle name="Normal 120 2 2 3" xfId="6295" xr:uid="{00000000-0005-0000-0000-0000A4180000}"/>
    <cellStyle name="Normal 120 2 2 3 2" xfId="6296" xr:uid="{00000000-0005-0000-0000-0000A5180000}"/>
    <cellStyle name="Normal 120 2 2 3_JDEQryOAM" xfId="29919" xr:uid="{23BBF575-68C9-4281-BA75-04066B74953A}"/>
    <cellStyle name="Normal 120 2 2 4" xfId="6297" xr:uid="{00000000-0005-0000-0000-0000A6180000}"/>
    <cellStyle name="Normal 120 2 2_JDEQryOAM" xfId="29917" xr:uid="{4091954A-41FB-47D7-8D73-F5CC60DCC034}"/>
    <cellStyle name="Normal 120 2 3" xfId="6298" xr:uid="{00000000-0005-0000-0000-0000A8180000}"/>
    <cellStyle name="Normal 120 2 3 2" xfId="6299" xr:uid="{00000000-0005-0000-0000-0000A9180000}"/>
    <cellStyle name="Normal 120 2 3 2 2" xfId="6300" xr:uid="{00000000-0005-0000-0000-0000AA180000}"/>
    <cellStyle name="Normal 120 2 3 2_JDEQryOAM" xfId="29921" xr:uid="{2F2D1F63-9C89-47AA-A54C-9AAA06548FAE}"/>
    <cellStyle name="Normal 120 2 3 3" xfId="6301" xr:uid="{00000000-0005-0000-0000-0000AB180000}"/>
    <cellStyle name="Normal 120 2 3 3 2" xfId="6302" xr:uid="{00000000-0005-0000-0000-0000AC180000}"/>
    <cellStyle name="Normal 120 2 3 3_JDEQryOAM" xfId="29922" xr:uid="{9F014344-5B74-4D9F-93C8-BE3A51A28C6B}"/>
    <cellStyle name="Normal 120 2 3 4" xfId="6303" xr:uid="{00000000-0005-0000-0000-0000AD180000}"/>
    <cellStyle name="Normal 120 2 3_JDEQryOAM" xfId="29920" xr:uid="{95844332-6B62-40C1-9AD2-7983DA62E812}"/>
    <cellStyle name="Normal 120 2 4" xfId="6304" xr:uid="{00000000-0005-0000-0000-0000AE180000}"/>
    <cellStyle name="Normal 120 2 4 2" xfId="6305" xr:uid="{00000000-0005-0000-0000-0000AF180000}"/>
    <cellStyle name="Normal 120 2 4_JDEQryOAM" xfId="29923" xr:uid="{7B823DA2-2D2A-4346-BABC-76FD073CB3B3}"/>
    <cellStyle name="Normal 120 2 5" xfId="6306" xr:uid="{00000000-0005-0000-0000-0000B0180000}"/>
    <cellStyle name="Normal 120 2 5 2" xfId="6307" xr:uid="{00000000-0005-0000-0000-0000B1180000}"/>
    <cellStyle name="Normal 120 2 5_JDEQryOAM" xfId="29924" xr:uid="{940831D5-D81E-4211-9E10-BADCC9066D27}"/>
    <cellStyle name="Normal 120 2 6" xfId="6308" xr:uid="{00000000-0005-0000-0000-0000B2180000}"/>
    <cellStyle name="Normal 120 2_2013 Hydro" xfId="6309" xr:uid="{00000000-0005-0000-0000-0000B3180000}"/>
    <cellStyle name="Normal 120 3" xfId="6310" xr:uid="{00000000-0005-0000-0000-0000B4180000}"/>
    <cellStyle name="Normal 120 3 2" xfId="6311" xr:uid="{00000000-0005-0000-0000-0000B5180000}"/>
    <cellStyle name="Normal 120 3 2 2" xfId="6312" xr:uid="{00000000-0005-0000-0000-0000B6180000}"/>
    <cellStyle name="Normal 120 3 2 2 2" xfId="6313" xr:uid="{00000000-0005-0000-0000-0000B7180000}"/>
    <cellStyle name="Normal 120 3 2 2_JDEQryOAM" xfId="29926" xr:uid="{7F4F2F9C-6483-4258-8A28-191684C21B68}"/>
    <cellStyle name="Normal 120 3 2 3" xfId="6314" xr:uid="{00000000-0005-0000-0000-0000B8180000}"/>
    <cellStyle name="Normal 120 3 2 3 2" xfId="6315" xr:uid="{00000000-0005-0000-0000-0000B9180000}"/>
    <cellStyle name="Normal 120 3 2 3_JDEQryOAM" xfId="29927" xr:uid="{DB8530B1-E5A4-4373-9182-ABD2813CE1B4}"/>
    <cellStyle name="Normal 120 3 2 4" xfId="6316" xr:uid="{00000000-0005-0000-0000-0000BA180000}"/>
    <cellStyle name="Normal 120 3 2_JDEQryOAM" xfId="29925" xr:uid="{41F23A2B-8BCD-43B4-99DF-99EF3CF0852E}"/>
    <cellStyle name="Normal 120 3 3" xfId="6317" xr:uid="{00000000-0005-0000-0000-0000BB180000}"/>
    <cellStyle name="Normal 120 3 3 2" xfId="6318" xr:uid="{00000000-0005-0000-0000-0000BC180000}"/>
    <cellStyle name="Normal 120 3 3 2 2" xfId="6319" xr:uid="{00000000-0005-0000-0000-0000BD180000}"/>
    <cellStyle name="Normal 120 3 3 2_JDEQryOAM" xfId="29929" xr:uid="{A8BDFFFF-CA5C-49CE-9466-9F21F2DC096D}"/>
    <cellStyle name="Normal 120 3 3 3" xfId="6320" xr:uid="{00000000-0005-0000-0000-0000BE180000}"/>
    <cellStyle name="Normal 120 3 3 3 2" xfId="6321" xr:uid="{00000000-0005-0000-0000-0000BF180000}"/>
    <cellStyle name="Normal 120 3 3 3_JDEQryOAM" xfId="29930" xr:uid="{683DA0F8-830A-4E18-B3F8-B9E8F0DC5FBE}"/>
    <cellStyle name="Normal 120 3 3 4" xfId="6322" xr:uid="{00000000-0005-0000-0000-0000C0180000}"/>
    <cellStyle name="Normal 120 3 3_JDEQryOAM" xfId="29928" xr:uid="{92BA02C0-48EA-406B-8817-80D6A8F1A526}"/>
    <cellStyle name="Normal 120 3 4" xfId="6323" xr:uid="{00000000-0005-0000-0000-0000C1180000}"/>
    <cellStyle name="Normal 120 3 4 2" xfId="6324" xr:uid="{00000000-0005-0000-0000-0000C2180000}"/>
    <cellStyle name="Normal 120 3 4_JDEQryOAM" xfId="29931" xr:uid="{C14A8795-E205-49CB-AD65-3BB2C9B1CB37}"/>
    <cellStyle name="Normal 120 3 5" xfId="6325" xr:uid="{00000000-0005-0000-0000-0000C3180000}"/>
    <cellStyle name="Normal 120 3 5 2" xfId="6326" xr:uid="{00000000-0005-0000-0000-0000C4180000}"/>
    <cellStyle name="Normal 120 3 5_JDEQryOAM" xfId="29932" xr:uid="{B1416A39-7FA7-4048-AA2B-520582B4DA3A}"/>
    <cellStyle name="Normal 120 3 6" xfId="6327" xr:uid="{00000000-0005-0000-0000-0000C5180000}"/>
    <cellStyle name="Normal 120 3_2013 Hydro" xfId="6328" xr:uid="{00000000-0005-0000-0000-0000C6180000}"/>
    <cellStyle name="Normal 120 4" xfId="6329" xr:uid="{00000000-0005-0000-0000-0000C7180000}"/>
    <cellStyle name="Normal 120 4 2" xfId="6330" xr:uid="{00000000-0005-0000-0000-0000C8180000}"/>
    <cellStyle name="Normal 120 4 2 2" xfId="6331" xr:uid="{00000000-0005-0000-0000-0000C9180000}"/>
    <cellStyle name="Normal 120 4 2 2 2" xfId="6332" xr:uid="{00000000-0005-0000-0000-0000CA180000}"/>
    <cellStyle name="Normal 120 4 2 2_JDEQryOAM" xfId="29934" xr:uid="{5F10C3AE-8C98-4E3E-8F75-24EA2FBC155E}"/>
    <cellStyle name="Normal 120 4 2 3" xfId="6333" xr:uid="{00000000-0005-0000-0000-0000CB180000}"/>
    <cellStyle name="Normal 120 4 2 3 2" xfId="6334" xr:uid="{00000000-0005-0000-0000-0000CC180000}"/>
    <cellStyle name="Normal 120 4 2 3_JDEQryOAM" xfId="29935" xr:uid="{F3A200FD-15D1-47B1-A0FE-D29EA1E14065}"/>
    <cellStyle name="Normal 120 4 2 4" xfId="6335" xr:uid="{00000000-0005-0000-0000-0000CD180000}"/>
    <cellStyle name="Normal 120 4 2_JDEQryOAM" xfId="29933" xr:uid="{DB073F5C-7FB6-4FDE-BF7C-001C3869E4DB}"/>
    <cellStyle name="Normal 120 4 3" xfId="6336" xr:uid="{00000000-0005-0000-0000-0000CE180000}"/>
    <cellStyle name="Normal 120 4 3 2" xfId="6337" xr:uid="{00000000-0005-0000-0000-0000CF180000}"/>
    <cellStyle name="Normal 120 4 3 2 2" xfId="6338" xr:uid="{00000000-0005-0000-0000-0000D0180000}"/>
    <cellStyle name="Normal 120 4 3 2_JDEQryOAM" xfId="29937" xr:uid="{5BFA870B-43BB-4704-AA4E-F49CD58CD962}"/>
    <cellStyle name="Normal 120 4 3 3" xfId="6339" xr:uid="{00000000-0005-0000-0000-0000D1180000}"/>
    <cellStyle name="Normal 120 4 3 3 2" xfId="6340" xr:uid="{00000000-0005-0000-0000-0000D2180000}"/>
    <cellStyle name="Normal 120 4 3 3_JDEQryOAM" xfId="29938" xr:uid="{C62BCAE8-4840-429F-825F-AADE8CE0D892}"/>
    <cellStyle name="Normal 120 4 3 4" xfId="6341" xr:uid="{00000000-0005-0000-0000-0000D3180000}"/>
    <cellStyle name="Normal 120 4 3_JDEQryOAM" xfId="29936" xr:uid="{BB788F09-A46A-4E57-80FC-ECCA23C178C2}"/>
    <cellStyle name="Normal 120 4 4" xfId="6342" xr:uid="{00000000-0005-0000-0000-0000D4180000}"/>
    <cellStyle name="Normal 120 4 4 2" xfId="6343" xr:uid="{00000000-0005-0000-0000-0000D5180000}"/>
    <cellStyle name="Normal 120 4 4_JDEQryOAM" xfId="29939" xr:uid="{B72494CD-EAF5-40A4-9747-5A49A1987731}"/>
    <cellStyle name="Normal 120 4 5" xfId="6344" xr:uid="{00000000-0005-0000-0000-0000D6180000}"/>
    <cellStyle name="Normal 120 4 5 2" xfId="6345" xr:uid="{00000000-0005-0000-0000-0000D7180000}"/>
    <cellStyle name="Normal 120 4 5_JDEQryOAM" xfId="29940" xr:uid="{D601A9B6-F2A0-411C-A846-BF1E503F3D09}"/>
    <cellStyle name="Normal 120 4 6" xfId="6346" xr:uid="{00000000-0005-0000-0000-0000D8180000}"/>
    <cellStyle name="Normal 120 4_2013 Hydro" xfId="6347" xr:uid="{00000000-0005-0000-0000-0000D9180000}"/>
    <cellStyle name="Normal 120 5" xfId="6348" xr:uid="{00000000-0005-0000-0000-0000DA180000}"/>
    <cellStyle name="Normal 120 5 2" xfId="6349" xr:uid="{00000000-0005-0000-0000-0000DB180000}"/>
    <cellStyle name="Normal 120 5 2 2" xfId="6350" xr:uid="{00000000-0005-0000-0000-0000DC180000}"/>
    <cellStyle name="Normal 120 5 2 2 2" xfId="6351" xr:uid="{00000000-0005-0000-0000-0000DD180000}"/>
    <cellStyle name="Normal 120 5 2 2_JDEQryOAM" xfId="29942" xr:uid="{14065BA9-0327-483F-8092-1D3272AAFDF3}"/>
    <cellStyle name="Normal 120 5 2 3" xfId="6352" xr:uid="{00000000-0005-0000-0000-0000DE180000}"/>
    <cellStyle name="Normal 120 5 2 3 2" xfId="6353" xr:uid="{00000000-0005-0000-0000-0000DF180000}"/>
    <cellStyle name="Normal 120 5 2 3_JDEQryOAM" xfId="29943" xr:uid="{2E4B7124-399A-4812-BCA9-B8537977D95E}"/>
    <cellStyle name="Normal 120 5 2 4" xfId="6354" xr:uid="{00000000-0005-0000-0000-0000E0180000}"/>
    <cellStyle name="Normal 120 5 2_JDEQryOAM" xfId="29941" xr:uid="{CA3E2804-8102-4705-80C7-6E68113DBCAA}"/>
    <cellStyle name="Normal 120 5 3" xfId="6355" xr:uid="{00000000-0005-0000-0000-0000E1180000}"/>
    <cellStyle name="Normal 120 5 3 2" xfId="6356" xr:uid="{00000000-0005-0000-0000-0000E2180000}"/>
    <cellStyle name="Normal 120 5 3 2 2" xfId="6357" xr:uid="{00000000-0005-0000-0000-0000E3180000}"/>
    <cellStyle name="Normal 120 5 3 2_JDEQryOAM" xfId="29945" xr:uid="{4980107E-2C4E-446F-B958-61786FF6C2C1}"/>
    <cellStyle name="Normal 120 5 3 3" xfId="6358" xr:uid="{00000000-0005-0000-0000-0000E4180000}"/>
    <cellStyle name="Normal 120 5 3 3 2" xfId="6359" xr:uid="{00000000-0005-0000-0000-0000E5180000}"/>
    <cellStyle name="Normal 120 5 3 3_JDEQryOAM" xfId="29946" xr:uid="{355BF24E-8F32-49E8-9A7C-790570EB535C}"/>
    <cellStyle name="Normal 120 5 3 4" xfId="6360" xr:uid="{00000000-0005-0000-0000-0000E6180000}"/>
    <cellStyle name="Normal 120 5 3_JDEQryOAM" xfId="29944" xr:uid="{1C0BB443-F785-454A-A36F-7A6DD45031AF}"/>
    <cellStyle name="Normal 120 5 4" xfId="6361" xr:uid="{00000000-0005-0000-0000-0000E7180000}"/>
    <cellStyle name="Normal 120 5 4 2" xfId="6362" xr:uid="{00000000-0005-0000-0000-0000E8180000}"/>
    <cellStyle name="Normal 120 5 4_JDEQryOAM" xfId="29947" xr:uid="{75FD44F9-117E-4426-A2F6-82A71F786C24}"/>
    <cellStyle name="Normal 120 5 5" xfId="6363" xr:uid="{00000000-0005-0000-0000-0000E9180000}"/>
    <cellStyle name="Normal 120 5 5 2" xfId="6364" xr:uid="{00000000-0005-0000-0000-0000EA180000}"/>
    <cellStyle name="Normal 120 5 5_JDEQryOAM" xfId="29948" xr:uid="{2A05E290-A6C9-467E-87F6-1598C792257C}"/>
    <cellStyle name="Normal 120 5 6" xfId="6365" xr:uid="{00000000-0005-0000-0000-0000EB180000}"/>
    <cellStyle name="Normal 120 5_2013 Hydro" xfId="6366" xr:uid="{00000000-0005-0000-0000-0000EC180000}"/>
    <cellStyle name="Normal 120_(1a) Income Statement YTD" xfId="6367" xr:uid="{00000000-0005-0000-0000-0000ED180000}"/>
    <cellStyle name="Normal 121" xfId="6368" xr:uid="{00000000-0005-0000-0000-0000EE180000}"/>
    <cellStyle name="Normal 121 10" xfId="6369" xr:uid="{00000000-0005-0000-0000-0000EF180000}"/>
    <cellStyle name="Normal 121 2" xfId="6370" xr:uid="{00000000-0005-0000-0000-0000F0180000}"/>
    <cellStyle name="Normal 121 2 2" xfId="6371" xr:uid="{00000000-0005-0000-0000-0000F1180000}"/>
    <cellStyle name="Normal 121 2 2 2" xfId="6372" xr:uid="{00000000-0005-0000-0000-0000F2180000}"/>
    <cellStyle name="Normal 121 2 2 2 2" xfId="6373" xr:uid="{00000000-0005-0000-0000-0000F3180000}"/>
    <cellStyle name="Normal 121 2 2 2_JDEQryOAM" xfId="29950" xr:uid="{7901D5FE-6F4D-421F-8A47-FCC3C63F4F25}"/>
    <cellStyle name="Normal 121 2 2 3" xfId="6374" xr:uid="{00000000-0005-0000-0000-0000F4180000}"/>
    <cellStyle name="Normal 121 2 2 3 2" xfId="6375" xr:uid="{00000000-0005-0000-0000-0000F5180000}"/>
    <cellStyle name="Normal 121 2 2 3_JDEQryOAM" xfId="29951" xr:uid="{8D2FACA5-209C-45CB-B4AC-38519B08F445}"/>
    <cellStyle name="Normal 121 2 2 4" xfId="6376" xr:uid="{00000000-0005-0000-0000-0000F6180000}"/>
    <cellStyle name="Normal 121 2 2_JDEQryOAM" xfId="29949" xr:uid="{FCED4E50-EA43-456B-9622-8D2847CA4E38}"/>
    <cellStyle name="Normal 121 2 3" xfId="6377" xr:uid="{00000000-0005-0000-0000-0000F8180000}"/>
    <cellStyle name="Normal 121 2 3 2" xfId="6378" xr:uid="{00000000-0005-0000-0000-0000F9180000}"/>
    <cellStyle name="Normal 121 2 3 2 2" xfId="6379" xr:uid="{00000000-0005-0000-0000-0000FA180000}"/>
    <cellStyle name="Normal 121 2 3 2_JDEQryOAM" xfId="29953" xr:uid="{BED9BB26-E403-4B23-B39C-0720DC19C0A9}"/>
    <cellStyle name="Normal 121 2 3 3" xfId="6380" xr:uid="{00000000-0005-0000-0000-0000FB180000}"/>
    <cellStyle name="Normal 121 2 3 3 2" xfId="6381" xr:uid="{00000000-0005-0000-0000-0000FC180000}"/>
    <cellStyle name="Normal 121 2 3 3_JDEQryOAM" xfId="29954" xr:uid="{325976F1-33F4-489E-A23F-09E0FFB6E8A3}"/>
    <cellStyle name="Normal 121 2 3 4" xfId="6382" xr:uid="{00000000-0005-0000-0000-0000FD180000}"/>
    <cellStyle name="Normal 121 2 3_JDEQryOAM" xfId="29952" xr:uid="{345BF12B-67F4-4677-8B16-15479D830C10}"/>
    <cellStyle name="Normal 121 2 4" xfId="6383" xr:uid="{00000000-0005-0000-0000-0000FE180000}"/>
    <cellStyle name="Normal 121 2 4 2" xfId="6384" xr:uid="{00000000-0005-0000-0000-0000FF180000}"/>
    <cellStyle name="Normal 121 2 4_JDEQryOAM" xfId="29955" xr:uid="{56C003FA-0369-4D9D-BBC6-8E5AC022815C}"/>
    <cellStyle name="Normal 121 2 5" xfId="6385" xr:uid="{00000000-0005-0000-0000-000000190000}"/>
    <cellStyle name="Normal 121 2 5 2" xfId="6386" xr:uid="{00000000-0005-0000-0000-000001190000}"/>
    <cellStyle name="Normal 121 2 5_JDEQryOAM" xfId="29956" xr:uid="{013FCAB6-30E1-4D9A-9988-A5C105FA62A0}"/>
    <cellStyle name="Normal 121 2 6" xfId="6387" xr:uid="{00000000-0005-0000-0000-000002190000}"/>
    <cellStyle name="Normal 121 2_2013 Hydro" xfId="6388" xr:uid="{00000000-0005-0000-0000-000003190000}"/>
    <cellStyle name="Normal 121 3" xfId="6389" xr:uid="{00000000-0005-0000-0000-000004190000}"/>
    <cellStyle name="Normal 121 3 2" xfId="6390" xr:uid="{00000000-0005-0000-0000-000005190000}"/>
    <cellStyle name="Normal 121 3 2 2" xfId="6391" xr:uid="{00000000-0005-0000-0000-000006190000}"/>
    <cellStyle name="Normal 121 3 2 2 2" xfId="6392" xr:uid="{00000000-0005-0000-0000-000007190000}"/>
    <cellStyle name="Normal 121 3 2 2_JDEQryOAM" xfId="29958" xr:uid="{96FF1937-7D1B-482F-9838-D096AF9704FB}"/>
    <cellStyle name="Normal 121 3 2 3" xfId="6393" xr:uid="{00000000-0005-0000-0000-000008190000}"/>
    <cellStyle name="Normal 121 3 2 3 2" xfId="6394" xr:uid="{00000000-0005-0000-0000-000009190000}"/>
    <cellStyle name="Normal 121 3 2 3_JDEQryOAM" xfId="29959" xr:uid="{0887FBD3-1515-4F6F-938C-A980583F4748}"/>
    <cellStyle name="Normal 121 3 2 4" xfId="6395" xr:uid="{00000000-0005-0000-0000-00000A190000}"/>
    <cellStyle name="Normal 121 3 2_JDEQryOAM" xfId="29957" xr:uid="{12FF9661-8A00-49C6-B180-A0F9F349890A}"/>
    <cellStyle name="Normal 121 3 3" xfId="6396" xr:uid="{00000000-0005-0000-0000-00000B190000}"/>
    <cellStyle name="Normal 121 3 3 2" xfId="6397" xr:uid="{00000000-0005-0000-0000-00000C190000}"/>
    <cellStyle name="Normal 121 3 3 2 2" xfId="6398" xr:uid="{00000000-0005-0000-0000-00000D190000}"/>
    <cellStyle name="Normal 121 3 3 2_JDEQryOAM" xfId="29961" xr:uid="{4E78DAEF-D348-4CC4-8F16-744CA99347B3}"/>
    <cellStyle name="Normal 121 3 3 3" xfId="6399" xr:uid="{00000000-0005-0000-0000-00000E190000}"/>
    <cellStyle name="Normal 121 3 3 3 2" xfId="6400" xr:uid="{00000000-0005-0000-0000-00000F190000}"/>
    <cellStyle name="Normal 121 3 3 3_JDEQryOAM" xfId="29962" xr:uid="{3297673A-F20E-4C96-9D90-838CB5DDFBF1}"/>
    <cellStyle name="Normal 121 3 3 4" xfId="6401" xr:uid="{00000000-0005-0000-0000-000010190000}"/>
    <cellStyle name="Normal 121 3 3_JDEQryOAM" xfId="29960" xr:uid="{7DBACF8B-F7AE-4199-8314-7B3EA5D923C7}"/>
    <cellStyle name="Normal 121 3 4" xfId="6402" xr:uid="{00000000-0005-0000-0000-000011190000}"/>
    <cellStyle name="Normal 121 3 4 2" xfId="6403" xr:uid="{00000000-0005-0000-0000-000012190000}"/>
    <cellStyle name="Normal 121 3 4_JDEQryOAM" xfId="29963" xr:uid="{04E0A1D0-7F39-4AB8-A3D0-F8012301066F}"/>
    <cellStyle name="Normal 121 3 5" xfId="6404" xr:uid="{00000000-0005-0000-0000-000013190000}"/>
    <cellStyle name="Normal 121 3 5 2" xfId="6405" xr:uid="{00000000-0005-0000-0000-000014190000}"/>
    <cellStyle name="Normal 121 3 5_JDEQryOAM" xfId="29964" xr:uid="{78A2C027-C7D5-4F78-AB3A-AAA71FB78D0A}"/>
    <cellStyle name="Normal 121 3 6" xfId="6406" xr:uid="{00000000-0005-0000-0000-000015190000}"/>
    <cellStyle name="Normal 121 3_2013 Hydro" xfId="6407" xr:uid="{00000000-0005-0000-0000-000016190000}"/>
    <cellStyle name="Normal 121 4" xfId="6408" xr:uid="{00000000-0005-0000-0000-000017190000}"/>
    <cellStyle name="Normal 121 4 2" xfId="6409" xr:uid="{00000000-0005-0000-0000-000018190000}"/>
    <cellStyle name="Normal 121 4 2 2" xfId="6410" xr:uid="{00000000-0005-0000-0000-000019190000}"/>
    <cellStyle name="Normal 121 4 2 2 2" xfId="6411" xr:uid="{00000000-0005-0000-0000-00001A190000}"/>
    <cellStyle name="Normal 121 4 2 2_JDEQryOAM" xfId="29966" xr:uid="{B7101248-7D0F-4E18-8D86-6635AB45C1F3}"/>
    <cellStyle name="Normal 121 4 2 3" xfId="6412" xr:uid="{00000000-0005-0000-0000-00001B190000}"/>
    <cellStyle name="Normal 121 4 2 3 2" xfId="6413" xr:uid="{00000000-0005-0000-0000-00001C190000}"/>
    <cellStyle name="Normal 121 4 2 3_JDEQryOAM" xfId="29967" xr:uid="{FBD5CE55-707A-4606-B0DC-94C56EA37C33}"/>
    <cellStyle name="Normal 121 4 2 4" xfId="6414" xr:uid="{00000000-0005-0000-0000-00001D190000}"/>
    <cellStyle name="Normal 121 4 2_JDEQryOAM" xfId="29965" xr:uid="{D63D3CE4-2277-40BD-8C16-3F4FAC83B1B2}"/>
    <cellStyle name="Normal 121 4 3" xfId="6415" xr:uid="{00000000-0005-0000-0000-00001E190000}"/>
    <cellStyle name="Normal 121 4 3 2" xfId="6416" xr:uid="{00000000-0005-0000-0000-00001F190000}"/>
    <cellStyle name="Normal 121 4 3 2 2" xfId="6417" xr:uid="{00000000-0005-0000-0000-000020190000}"/>
    <cellStyle name="Normal 121 4 3 2_JDEQryOAM" xfId="29969" xr:uid="{8626A7FF-70CE-4288-9CEC-070C15225499}"/>
    <cellStyle name="Normal 121 4 3 3" xfId="6418" xr:uid="{00000000-0005-0000-0000-000021190000}"/>
    <cellStyle name="Normal 121 4 3 3 2" xfId="6419" xr:uid="{00000000-0005-0000-0000-000022190000}"/>
    <cellStyle name="Normal 121 4 3 3_JDEQryOAM" xfId="29970" xr:uid="{8954BE9B-71D0-4799-989A-C45DA5A672D1}"/>
    <cellStyle name="Normal 121 4 3 4" xfId="6420" xr:uid="{00000000-0005-0000-0000-000023190000}"/>
    <cellStyle name="Normal 121 4 3_JDEQryOAM" xfId="29968" xr:uid="{13BA06E2-BDDE-4DFD-81F7-D577D5ABD110}"/>
    <cellStyle name="Normal 121 4 4" xfId="6421" xr:uid="{00000000-0005-0000-0000-000024190000}"/>
    <cellStyle name="Normal 121 4 4 2" xfId="6422" xr:uid="{00000000-0005-0000-0000-000025190000}"/>
    <cellStyle name="Normal 121 4 4_JDEQryOAM" xfId="29971" xr:uid="{077DA474-75FF-4EBF-A454-771A115ED073}"/>
    <cellStyle name="Normal 121 4 5" xfId="6423" xr:uid="{00000000-0005-0000-0000-000026190000}"/>
    <cellStyle name="Normal 121 4 5 2" xfId="6424" xr:uid="{00000000-0005-0000-0000-000027190000}"/>
    <cellStyle name="Normal 121 4 5_JDEQryOAM" xfId="29972" xr:uid="{E380FF89-8929-43CB-A30E-FD18594C2B8C}"/>
    <cellStyle name="Normal 121 4 6" xfId="6425" xr:uid="{00000000-0005-0000-0000-000028190000}"/>
    <cellStyle name="Normal 121 4_2013 Hydro" xfId="6426" xr:uid="{00000000-0005-0000-0000-000029190000}"/>
    <cellStyle name="Normal 121 5" xfId="6427" xr:uid="{00000000-0005-0000-0000-00002A190000}"/>
    <cellStyle name="Normal 121 5 2" xfId="6428" xr:uid="{00000000-0005-0000-0000-00002B190000}"/>
    <cellStyle name="Normal 121 5 2 2" xfId="6429" xr:uid="{00000000-0005-0000-0000-00002C190000}"/>
    <cellStyle name="Normal 121 5 2 2 2" xfId="6430" xr:uid="{00000000-0005-0000-0000-00002D190000}"/>
    <cellStyle name="Normal 121 5 2 2_JDEQryOAM" xfId="29974" xr:uid="{FA126AB9-F9A8-4431-99CA-49C4CC1C8B28}"/>
    <cellStyle name="Normal 121 5 2 3" xfId="6431" xr:uid="{00000000-0005-0000-0000-00002E190000}"/>
    <cellStyle name="Normal 121 5 2 3 2" xfId="6432" xr:uid="{00000000-0005-0000-0000-00002F190000}"/>
    <cellStyle name="Normal 121 5 2 3_JDEQryOAM" xfId="29975" xr:uid="{A750D586-7784-4B63-B2B6-E963BD2D56AF}"/>
    <cellStyle name="Normal 121 5 2 4" xfId="6433" xr:uid="{00000000-0005-0000-0000-000030190000}"/>
    <cellStyle name="Normal 121 5 2_JDEQryOAM" xfId="29973" xr:uid="{5A3BDA50-CEC0-47A2-8FFC-5CC6576A7AAF}"/>
    <cellStyle name="Normal 121 5 3" xfId="6434" xr:uid="{00000000-0005-0000-0000-000031190000}"/>
    <cellStyle name="Normal 121 5 3 2" xfId="6435" xr:uid="{00000000-0005-0000-0000-000032190000}"/>
    <cellStyle name="Normal 121 5 3 2 2" xfId="6436" xr:uid="{00000000-0005-0000-0000-000033190000}"/>
    <cellStyle name="Normal 121 5 3 2_JDEQryOAM" xfId="29977" xr:uid="{83727F9A-91A8-4094-A2D7-9E0E5968B618}"/>
    <cellStyle name="Normal 121 5 3 3" xfId="6437" xr:uid="{00000000-0005-0000-0000-000034190000}"/>
    <cellStyle name="Normal 121 5 3 3 2" xfId="6438" xr:uid="{00000000-0005-0000-0000-000035190000}"/>
    <cellStyle name="Normal 121 5 3 3_JDEQryOAM" xfId="29978" xr:uid="{2D400FF5-3D5B-4004-A72A-1DE7540C44A6}"/>
    <cellStyle name="Normal 121 5 3 4" xfId="6439" xr:uid="{00000000-0005-0000-0000-000036190000}"/>
    <cellStyle name="Normal 121 5 3_JDEQryOAM" xfId="29976" xr:uid="{1351C614-7F35-4A0C-839B-3FCED19FAABD}"/>
    <cellStyle name="Normal 121 5 4" xfId="6440" xr:uid="{00000000-0005-0000-0000-000037190000}"/>
    <cellStyle name="Normal 121 5 4 2" xfId="6441" xr:uid="{00000000-0005-0000-0000-000038190000}"/>
    <cellStyle name="Normal 121 5 4_JDEQryOAM" xfId="29979" xr:uid="{924EA569-56F1-415E-85DF-C60AFC0690EB}"/>
    <cellStyle name="Normal 121 5 5" xfId="6442" xr:uid="{00000000-0005-0000-0000-000039190000}"/>
    <cellStyle name="Normal 121 5 5 2" xfId="6443" xr:uid="{00000000-0005-0000-0000-00003A190000}"/>
    <cellStyle name="Normal 121 5 5_JDEQryOAM" xfId="29980" xr:uid="{0BF854E5-8B39-420C-B5E0-9BD9D4E2ACF7}"/>
    <cellStyle name="Normal 121 5 6" xfId="6444" xr:uid="{00000000-0005-0000-0000-00003B190000}"/>
    <cellStyle name="Normal 121 5_2013 Hydro" xfId="6445" xr:uid="{00000000-0005-0000-0000-00003C190000}"/>
    <cellStyle name="Normal 121 6" xfId="6446" xr:uid="{00000000-0005-0000-0000-00003D190000}"/>
    <cellStyle name="Normal 121 6 2" xfId="6447" xr:uid="{00000000-0005-0000-0000-00003E190000}"/>
    <cellStyle name="Normal 121 6 2 2" xfId="6448" xr:uid="{00000000-0005-0000-0000-00003F190000}"/>
    <cellStyle name="Normal 121 6 2 2 2" xfId="6449" xr:uid="{00000000-0005-0000-0000-000040190000}"/>
    <cellStyle name="Normal 121 6 2 2_JDEQryOAM" xfId="29982" xr:uid="{216E3DC9-1263-40F8-85E4-0679F23AD41A}"/>
    <cellStyle name="Normal 121 6 2 3" xfId="6450" xr:uid="{00000000-0005-0000-0000-000041190000}"/>
    <cellStyle name="Normal 121 6 2 3 2" xfId="6451" xr:uid="{00000000-0005-0000-0000-000042190000}"/>
    <cellStyle name="Normal 121 6 2 3_JDEQryOAM" xfId="29983" xr:uid="{568CE809-DBAA-47B1-823B-AC5F495D2371}"/>
    <cellStyle name="Normal 121 6 2 4" xfId="6452" xr:uid="{00000000-0005-0000-0000-000043190000}"/>
    <cellStyle name="Normal 121 6 2_JDEQryOAM" xfId="29981" xr:uid="{C2E1F5C3-2165-46C8-BF3A-4DF175A1D69F}"/>
    <cellStyle name="Normal 121 6_(1a) Income Statement YTD" xfId="6453" xr:uid="{00000000-0005-0000-0000-000044190000}"/>
    <cellStyle name="Normal 121 7" xfId="6454" xr:uid="{00000000-0005-0000-0000-000045190000}"/>
    <cellStyle name="Normal 121 7 2" xfId="6455" xr:uid="{00000000-0005-0000-0000-000046190000}"/>
    <cellStyle name="Normal 121 7 2 2" xfId="6456" xr:uid="{00000000-0005-0000-0000-000047190000}"/>
    <cellStyle name="Normal 121 7 2_JDEQryOAM" xfId="29985" xr:uid="{E5155E83-D083-46D3-BF98-21A0D04F4410}"/>
    <cellStyle name="Normal 121 7 3" xfId="6457" xr:uid="{00000000-0005-0000-0000-000048190000}"/>
    <cellStyle name="Normal 121 7 3 2" xfId="6458" xr:uid="{00000000-0005-0000-0000-000049190000}"/>
    <cellStyle name="Normal 121 7 3_JDEQryOAM" xfId="29986" xr:uid="{64630B06-E762-44D5-B723-D14B2EB1CC1A}"/>
    <cellStyle name="Normal 121 7 4" xfId="6459" xr:uid="{00000000-0005-0000-0000-00004A190000}"/>
    <cellStyle name="Normal 121 7_JDEQryOAM" xfId="29984" xr:uid="{B7553C98-80E0-4A57-A25F-F25C740E0F26}"/>
    <cellStyle name="Normal 121 8" xfId="6460" xr:uid="{00000000-0005-0000-0000-00004B190000}"/>
    <cellStyle name="Normal 121 8 2" xfId="6461" xr:uid="{00000000-0005-0000-0000-00004C190000}"/>
    <cellStyle name="Normal 121 8_JDEQryOAM" xfId="29987" xr:uid="{A5096F89-DC9D-45A1-A0A9-BB571B07DFCF}"/>
    <cellStyle name="Normal 121 9" xfId="6462" xr:uid="{00000000-0005-0000-0000-00004D190000}"/>
    <cellStyle name="Normal 121 9 2" xfId="6463" xr:uid="{00000000-0005-0000-0000-00004E190000}"/>
    <cellStyle name="Normal 121 9_JDEQryOAM" xfId="29988" xr:uid="{953688EE-2E7C-4079-903C-1447AC7043EF}"/>
    <cellStyle name="Normal 121_(1a) Quarterly" xfId="6464" xr:uid="{00000000-0005-0000-0000-00004F190000}"/>
    <cellStyle name="Normal 122" xfId="6465" xr:uid="{00000000-0005-0000-0000-000050190000}"/>
    <cellStyle name="Normal 122 10" xfId="6466" xr:uid="{00000000-0005-0000-0000-000051190000}"/>
    <cellStyle name="Normal 122 2" xfId="6467" xr:uid="{00000000-0005-0000-0000-000052190000}"/>
    <cellStyle name="Normal 122 2 2" xfId="6468" xr:uid="{00000000-0005-0000-0000-000053190000}"/>
    <cellStyle name="Normal 122 2 2 2" xfId="6469" xr:uid="{00000000-0005-0000-0000-000054190000}"/>
    <cellStyle name="Normal 122 2 2 2 2" xfId="6470" xr:uid="{00000000-0005-0000-0000-000055190000}"/>
    <cellStyle name="Normal 122 2 2 2_JDEQryOAM" xfId="29990" xr:uid="{02B06DCE-E342-4C11-9578-44B25DDE6D65}"/>
    <cellStyle name="Normal 122 2 2 3" xfId="6471" xr:uid="{00000000-0005-0000-0000-000056190000}"/>
    <cellStyle name="Normal 122 2 2 3 2" xfId="6472" xr:uid="{00000000-0005-0000-0000-000057190000}"/>
    <cellStyle name="Normal 122 2 2 3_JDEQryOAM" xfId="29991" xr:uid="{E55CE8A0-11D0-4EF4-B759-F164B1889FC2}"/>
    <cellStyle name="Normal 122 2 2 4" xfId="6473" xr:uid="{00000000-0005-0000-0000-000058190000}"/>
    <cellStyle name="Normal 122 2 2_JDEQryOAM" xfId="29989" xr:uid="{F07808B1-EE87-40C3-A672-C1176824E23F}"/>
    <cellStyle name="Normal 122 2 3" xfId="6474" xr:uid="{00000000-0005-0000-0000-00005A190000}"/>
    <cellStyle name="Normal 122 2 3 2" xfId="6475" xr:uid="{00000000-0005-0000-0000-00005B190000}"/>
    <cellStyle name="Normal 122 2 3 2 2" xfId="6476" xr:uid="{00000000-0005-0000-0000-00005C190000}"/>
    <cellStyle name="Normal 122 2 3 2_JDEQryOAM" xfId="29993" xr:uid="{39C1E0FA-CC2A-4A8C-8E70-13C6047D249C}"/>
    <cellStyle name="Normal 122 2 3 3" xfId="6477" xr:uid="{00000000-0005-0000-0000-00005D190000}"/>
    <cellStyle name="Normal 122 2 3 3 2" xfId="6478" xr:uid="{00000000-0005-0000-0000-00005E190000}"/>
    <cellStyle name="Normal 122 2 3 3_JDEQryOAM" xfId="29994" xr:uid="{C31A31A5-776B-431E-82D1-2F7E49607234}"/>
    <cellStyle name="Normal 122 2 3 4" xfId="6479" xr:uid="{00000000-0005-0000-0000-00005F190000}"/>
    <cellStyle name="Normal 122 2 3_JDEQryOAM" xfId="29992" xr:uid="{696140D2-E104-4BDF-8E61-2A806FCCA778}"/>
    <cellStyle name="Normal 122 2 4" xfId="6480" xr:uid="{00000000-0005-0000-0000-000060190000}"/>
    <cellStyle name="Normal 122 2 4 2" xfId="6481" xr:uid="{00000000-0005-0000-0000-000061190000}"/>
    <cellStyle name="Normal 122 2 4_JDEQryOAM" xfId="29995" xr:uid="{39CDF17E-3085-47C4-9D05-17BFBE684262}"/>
    <cellStyle name="Normal 122 2 5" xfId="6482" xr:uid="{00000000-0005-0000-0000-000062190000}"/>
    <cellStyle name="Normal 122 2 5 2" xfId="6483" xr:uid="{00000000-0005-0000-0000-000063190000}"/>
    <cellStyle name="Normal 122 2 5_JDEQryOAM" xfId="29996" xr:uid="{99A94A7E-F558-4F7D-BC34-A3D178512B99}"/>
    <cellStyle name="Normal 122 2 6" xfId="6484" xr:uid="{00000000-0005-0000-0000-000064190000}"/>
    <cellStyle name="Normal 122 2_2013 Hydro" xfId="6485" xr:uid="{00000000-0005-0000-0000-000065190000}"/>
    <cellStyle name="Normal 122 3" xfId="6486" xr:uid="{00000000-0005-0000-0000-000066190000}"/>
    <cellStyle name="Normal 122 3 2" xfId="6487" xr:uid="{00000000-0005-0000-0000-000067190000}"/>
    <cellStyle name="Normal 122 3 2 2" xfId="6488" xr:uid="{00000000-0005-0000-0000-000068190000}"/>
    <cellStyle name="Normal 122 3 2 2 2" xfId="6489" xr:uid="{00000000-0005-0000-0000-000069190000}"/>
    <cellStyle name="Normal 122 3 2 2_JDEQryOAM" xfId="29998" xr:uid="{2A919CDC-7FCC-43F4-8178-C3575F85A069}"/>
    <cellStyle name="Normal 122 3 2 3" xfId="6490" xr:uid="{00000000-0005-0000-0000-00006A190000}"/>
    <cellStyle name="Normal 122 3 2 3 2" xfId="6491" xr:uid="{00000000-0005-0000-0000-00006B190000}"/>
    <cellStyle name="Normal 122 3 2 3_JDEQryOAM" xfId="29999" xr:uid="{CAA7BAE9-1395-4630-AB38-AF28743F2FAC}"/>
    <cellStyle name="Normal 122 3 2 4" xfId="6492" xr:uid="{00000000-0005-0000-0000-00006C190000}"/>
    <cellStyle name="Normal 122 3 2_JDEQryOAM" xfId="29997" xr:uid="{6D86DA36-C820-4F35-AAF9-C6C5EDD5AAAB}"/>
    <cellStyle name="Normal 122 3 3" xfId="6493" xr:uid="{00000000-0005-0000-0000-00006D190000}"/>
    <cellStyle name="Normal 122 3 3 2" xfId="6494" xr:uid="{00000000-0005-0000-0000-00006E190000}"/>
    <cellStyle name="Normal 122 3 3 2 2" xfId="6495" xr:uid="{00000000-0005-0000-0000-00006F190000}"/>
    <cellStyle name="Normal 122 3 3 2_JDEQryOAM" xfId="30001" xr:uid="{B45D7DC7-7375-4102-8665-7B32D9AB38EB}"/>
    <cellStyle name="Normal 122 3 3 3" xfId="6496" xr:uid="{00000000-0005-0000-0000-000070190000}"/>
    <cellStyle name="Normal 122 3 3 3 2" xfId="6497" xr:uid="{00000000-0005-0000-0000-000071190000}"/>
    <cellStyle name="Normal 122 3 3 3_JDEQryOAM" xfId="30002" xr:uid="{6AD2185B-E409-4366-8F1D-8501F8E700BD}"/>
    <cellStyle name="Normal 122 3 3 4" xfId="6498" xr:uid="{00000000-0005-0000-0000-000072190000}"/>
    <cellStyle name="Normal 122 3 3_JDEQryOAM" xfId="30000" xr:uid="{7992BD07-242A-4D0B-B536-D6768148916C}"/>
    <cellStyle name="Normal 122 3 4" xfId="6499" xr:uid="{00000000-0005-0000-0000-000073190000}"/>
    <cellStyle name="Normal 122 3 4 2" xfId="6500" xr:uid="{00000000-0005-0000-0000-000074190000}"/>
    <cellStyle name="Normal 122 3 4_JDEQryOAM" xfId="30003" xr:uid="{B1A21328-1C96-4082-8D63-650D1BE00D73}"/>
    <cellStyle name="Normal 122 3 5" xfId="6501" xr:uid="{00000000-0005-0000-0000-000075190000}"/>
    <cellStyle name="Normal 122 3 5 2" xfId="6502" xr:uid="{00000000-0005-0000-0000-000076190000}"/>
    <cellStyle name="Normal 122 3 5_JDEQryOAM" xfId="30004" xr:uid="{F6723193-3625-49C2-9A9F-70F17801E43C}"/>
    <cellStyle name="Normal 122 3 6" xfId="6503" xr:uid="{00000000-0005-0000-0000-000077190000}"/>
    <cellStyle name="Normal 122 3_2013 Hydro" xfId="6504" xr:uid="{00000000-0005-0000-0000-000078190000}"/>
    <cellStyle name="Normal 122 4" xfId="6505" xr:uid="{00000000-0005-0000-0000-000079190000}"/>
    <cellStyle name="Normal 122 4 2" xfId="6506" xr:uid="{00000000-0005-0000-0000-00007A190000}"/>
    <cellStyle name="Normal 122 4 2 2" xfId="6507" xr:uid="{00000000-0005-0000-0000-00007B190000}"/>
    <cellStyle name="Normal 122 4 2 2 2" xfId="6508" xr:uid="{00000000-0005-0000-0000-00007C190000}"/>
    <cellStyle name="Normal 122 4 2 2_JDEQryOAM" xfId="30006" xr:uid="{EA860F8A-D1A1-455A-9091-12326346A640}"/>
    <cellStyle name="Normal 122 4 2 3" xfId="6509" xr:uid="{00000000-0005-0000-0000-00007D190000}"/>
    <cellStyle name="Normal 122 4 2 3 2" xfId="6510" xr:uid="{00000000-0005-0000-0000-00007E190000}"/>
    <cellStyle name="Normal 122 4 2 3_JDEQryOAM" xfId="30007" xr:uid="{222472B3-14E1-4EDE-BDD6-6F873F8E0A20}"/>
    <cellStyle name="Normal 122 4 2 4" xfId="6511" xr:uid="{00000000-0005-0000-0000-00007F190000}"/>
    <cellStyle name="Normal 122 4 2_JDEQryOAM" xfId="30005" xr:uid="{829FC8AA-A7C8-4B68-80CD-89A52FD30CEB}"/>
    <cellStyle name="Normal 122 4 3" xfId="6512" xr:uid="{00000000-0005-0000-0000-000080190000}"/>
    <cellStyle name="Normal 122 4 3 2" xfId="6513" xr:uid="{00000000-0005-0000-0000-000081190000}"/>
    <cellStyle name="Normal 122 4 3 2 2" xfId="6514" xr:uid="{00000000-0005-0000-0000-000082190000}"/>
    <cellStyle name="Normal 122 4 3 2_JDEQryOAM" xfId="30009" xr:uid="{2D028C02-6D2B-4CAE-B4EF-CA8843A95BB9}"/>
    <cellStyle name="Normal 122 4 3 3" xfId="6515" xr:uid="{00000000-0005-0000-0000-000083190000}"/>
    <cellStyle name="Normal 122 4 3 3 2" xfId="6516" xr:uid="{00000000-0005-0000-0000-000084190000}"/>
    <cellStyle name="Normal 122 4 3 3_JDEQryOAM" xfId="30010" xr:uid="{F6626F3E-38AF-40FD-93B1-B7A5002E4F41}"/>
    <cellStyle name="Normal 122 4 3 4" xfId="6517" xr:uid="{00000000-0005-0000-0000-000085190000}"/>
    <cellStyle name="Normal 122 4 3_JDEQryOAM" xfId="30008" xr:uid="{1C3B1732-2528-4CD8-9A94-C6571EBBA65B}"/>
    <cellStyle name="Normal 122 4 4" xfId="6518" xr:uid="{00000000-0005-0000-0000-000086190000}"/>
    <cellStyle name="Normal 122 4 4 2" xfId="6519" xr:uid="{00000000-0005-0000-0000-000087190000}"/>
    <cellStyle name="Normal 122 4 4_JDEQryOAM" xfId="30011" xr:uid="{08C3E04C-A10E-48C5-9F2D-89A6761095E7}"/>
    <cellStyle name="Normal 122 4 5" xfId="6520" xr:uid="{00000000-0005-0000-0000-000088190000}"/>
    <cellStyle name="Normal 122 4 5 2" xfId="6521" xr:uid="{00000000-0005-0000-0000-000089190000}"/>
    <cellStyle name="Normal 122 4 5_JDEQryOAM" xfId="30012" xr:uid="{47D9D06C-8E4C-4AF4-9053-8E93E8870E8A}"/>
    <cellStyle name="Normal 122 4 6" xfId="6522" xr:uid="{00000000-0005-0000-0000-00008A190000}"/>
    <cellStyle name="Normal 122 4_2013 Hydro" xfId="6523" xr:uid="{00000000-0005-0000-0000-00008B190000}"/>
    <cellStyle name="Normal 122 5" xfId="6524" xr:uid="{00000000-0005-0000-0000-00008C190000}"/>
    <cellStyle name="Normal 122 5 2" xfId="6525" xr:uid="{00000000-0005-0000-0000-00008D190000}"/>
    <cellStyle name="Normal 122 5 2 2" xfId="6526" xr:uid="{00000000-0005-0000-0000-00008E190000}"/>
    <cellStyle name="Normal 122 5 2 2 2" xfId="6527" xr:uid="{00000000-0005-0000-0000-00008F190000}"/>
    <cellStyle name="Normal 122 5 2 2_JDEQryOAM" xfId="30014" xr:uid="{66F24B65-97FF-40E1-A4E9-5FA2380B6779}"/>
    <cellStyle name="Normal 122 5 2 3" xfId="6528" xr:uid="{00000000-0005-0000-0000-000090190000}"/>
    <cellStyle name="Normal 122 5 2 3 2" xfId="6529" xr:uid="{00000000-0005-0000-0000-000091190000}"/>
    <cellStyle name="Normal 122 5 2 3_JDEQryOAM" xfId="30015" xr:uid="{E74315BF-A687-4CD4-9D77-664F9A59742E}"/>
    <cellStyle name="Normal 122 5 2 4" xfId="6530" xr:uid="{00000000-0005-0000-0000-000092190000}"/>
    <cellStyle name="Normal 122 5 2_JDEQryOAM" xfId="30013" xr:uid="{BC08AFAF-85FF-47C2-9F8B-32A28A883338}"/>
    <cellStyle name="Normal 122 5 3" xfId="6531" xr:uid="{00000000-0005-0000-0000-000093190000}"/>
    <cellStyle name="Normal 122 5 3 2" xfId="6532" xr:uid="{00000000-0005-0000-0000-000094190000}"/>
    <cellStyle name="Normal 122 5 3 2 2" xfId="6533" xr:uid="{00000000-0005-0000-0000-000095190000}"/>
    <cellStyle name="Normal 122 5 3 2_JDEQryOAM" xfId="30017" xr:uid="{BD354ECC-96D9-48BF-8658-4AB383CB5B9B}"/>
    <cellStyle name="Normal 122 5 3 3" xfId="6534" xr:uid="{00000000-0005-0000-0000-000096190000}"/>
    <cellStyle name="Normal 122 5 3 3 2" xfId="6535" xr:uid="{00000000-0005-0000-0000-000097190000}"/>
    <cellStyle name="Normal 122 5 3 3_JDEQryOAM" xfId="30018" xr:uid="{DDEB2BD1-4FF5-4B21-B353-406BF7A3188E}"/>
    <cellStyle name="Normal 122 5 3 4" xfId="6536" xr:uid="{00000000-0005-0000-0000-000098190000}"/>
    <cellStyle name="Normal 122 5 3_JDEQryOAM" xfId="30016" xr:uid="{193FFBDB-B2B7-4316-AA9D-7A475CA1BFB2}"/>
    <cellStyle name="Normal 122 5 4" xfId="6537" xr:uid="{00000000-0005-0000-0000-000099190000}"/>
    <cellStyle name="Normal 122 5 4 2" xfId="6538" xr:uid="{00000000-0005-0000-0000-00009A190000}"/>
    <cellStyle name="Normal 122 5 4_JDEQryOAM" xfId="30019" xr:uid="{B3117016-6469-4C35-B690-3667F8424CA2}"/>
    <cellStyle name="Normal 122 5 5" xfId="6539" xr:uid="{00000000-0005-0000-0000-00009B190000}"/>
    <cellStyle name="Normal 122 5 5 2" xfId="6540" xr:uid="{00000000-0005-0000-0000-00009C190000}"/>
    <cellStyle name="Normal 122 5 5_JDEQryOAM" xfId="30020" xr:uid="{93FF1F47-B849-454A-9AD1-B389B95924B5}"/>
    <cellStyle name="Normal 122 5 6" xfId="6541" xr:uid="{00000000-0005-0000-0000-00009D190000}"/>
    <cellStyle name="Normal 122 5_2013 Hydro" xfId="6542" xr:uid="{00000000-0005-0000-0000-00009E190000}"/>
    <cellStyle name="Normal 122 6" xfId="6543" xr:uid="{00000000-0005-0000-0000-00009F190000}"/>
    <cellStyle name="Normal 122 6 2" xfId="6544" xr:uid="{00000000-0005-0000-0000-0000A0190000}"/>
    <cellStyle name="Normal 122 6 2 2" xfId="6545" xr:uid="{00000000-0005-0000-0000-0000A1190000}"/>
    <cellStyle name="Normal 122 6 2 2 2" xfId="6546" xr:uid="{00000000-0005-0000-0000-0000A2190000}"/>
    <cellStyle name="Normal 122 6 2 2_JDEQryOAM" xfId="30022" xr:uid="{CAF253B3-23C2-410D-9A93-53CFB4729503}"/>
    <cellStyle name="Normal 122 6 2 3" xfId="6547" xr:uid="{00000000-0005-0000-0000-0000A3190000}"/>
    <cellStyle name="Normal 122 6 2 3 2" xfId="6548" xr:uid="{00000000-0005-0000-0000-0000A4190000}"/>
    <cellStyle name="Normal 122 6 2 3_JDEQryOAM" xfId="30023" xr:uid="{E8DDF4B9-BC44-48B7-BAED-24BB8F905106}"/>
    <cellStyle name="Normal 122 6 2 4" xfId="6549" xr:uid="{00000000-0005-0000-0000-0000A5190000}"/>
    <cellStyle name="Normal 122 6 2_JDEQryOAM" xfId="30021" xr:uid="{F1A41ACE-1B2F-4F8A-939B-E481CC68B0B8}"/>
    <cellStyle name="Normal 122 6_(1a) Income Statement YTD" xfId="6550" xr:uid="{00000000-0005-0000-0000-0000A6190000}"/>
    <cellStyle name="Normal 122 7" xfId="6551" xr:uid="{00000000-0005-0000-0000-0000A7190000}"/>
    <cellStyle name="Normal 122 7 2" xfId="6552" xr:uid="{00000000-0005-0000-0000-0000A8190000}"/>
    <cellStyle name="Normal 122 7 2 2" xfId="6553" xr:uid="{00000000-0005-0000-0000-0000A9190000}"/>
    <cellStyle name="Normal 122 7 2_JDEQryOAM" xfId="30025" xr:uid="{A1AF5801-D589-4011-A6E9-D2EBD2528665}"/>
    <cellStyle name="Normal 122 7 3" xfId="6554" xr:uid="{00000000-0005-0000-0000-0000AA190000}"/>
    <cellStyle name="Normal 122 7 3 2" xfId="6555" xr:uid="{00000000-0005-0000-0000-0000AB190000}"/>
    <cellStyle name="Normal 122 7 3_JDEQryOAM" xfId="30026" xr:uid="{F9DABC82-50CE-486C-8951-9FE9634E54FB}"/>
    <cellStyle name="Normal 122 7 4" xfId="6556" xr:uid="{00000000-0005-0000-0000-0000AC190000}"/>
    <cellStyle name="Normal 122 7_JDEQryOAM" xfId="30024" xr:uid="{57C727A9-2D82-46FD-B3C3-9FA8BB3774A6}"/>
    <cellStyle name="Normal 122 8" xfId="6557" xr:uid="{00000000-0005-0000-0000-0000AD190000}"/>
    <cellStyle name="Normal 122 8 2" xfId="6558" xr:uid="{00000000-0005-0000-0000-0000AE190000}"/>
    <cellStyle name="Normal 122 8_JDEQryOAM" xfId="30027" xr:uid="{6FCF2DE1-1BE2-48EE-A287-FA1B790D2C28}"/>
    <cellStyle name="Normal 122 9" xfId="6559" xr:uid="{00000000-0005-0000-0000-0000AF190000}"/>
    <cellStyle name="Normal 122 9 2" xfId="6560" xr:uid="{00000000-0005-0000-0000-0000B0190000}"/>
    <cellStyle name="Normal 122 9_JDEQryOAM" xfId="30028" xr:uid="{376D8A33-6F4D-444E-B3F6-16367B6B535D}"/>
    <cellStyle name="Normal 122_(1a) Quarterly" xfId="6561" xr:uid="{00000000-0005-0000-0000-0000B1190000}"/>
    <cellStyle name="Normal 123" xfId="6562" xr:uid="{00000000-0005-0000-0000-0000B2190000}"/>
    <cellStyle name="Normal 123 10" xfId="6563" xr:uid="{00000000-0005-0000-0000-0000B3190000}"/>
    <cellStyle name="Normal 123 2" xfId="6564" xr:uid="{00000000-0005-0000-0000-0000B4190000}"/>
    <cellStyle name="Normal 123 2 2" xfId="6565" xr:uid="{00000000-0005-0000-0000-0000B5190000}"/>
    <cellStyle name="Normal 123 2 2 2" xfId="6566" xr:uid="{00000000-0005-0000-0000-0000B6190000}"/>
    <cellStyle name="Normal 123 2 2 2 2" xfId="6567" xr:uid="{00000000-0005-0000-0000-0000B7190000}"/>
    <cellStyle name="Normal 123 2 2 2_JDEQryOAM" xfId="30030" xr:uid="{8B57BBD5-BB03-4A7B-87A5-875F0832BB83}"/>
    <cellStyle name="Normal 123 2 2 3" xfId="6568" xr:uid="{00000000-0005-0000-0000-0000B8190000}"/>
    <cellStyle name="Normal 123 2 2 3 2" xfId="6569" xr:uid="{00000000-0005-0000-0000-0000B9190000}"/>
    <cellStyle name="Normal 123 2 2 3_JDEQryOAM" xfId="30031" xr:uid="{3D428562-16A5-4149-A5CE-F34ABD4F16CA}"/>
    <cellStyle name="Normal 123 2 2 4" xfId="6570" xr:uid="{00000000-0005-0000-0000-0000BA190000}"/>
    <cellStyle name="Normal 123 2 2_JDEQryOAM" xfId="30029" xr:uid="{5BF7F73F-D022-4C2C-BA25-44713A3E5922}"/>
    <cellStyle name="Normal 123 2 3" xfId="6571" xr:uid="{00000000-0005-0000-0000-0000BC190000}"/>
    <cellStyle name="Normal 123 2 3 2" xfId="6572" xr:uid="{00000000-0005-0000-0000-0000BD190000}"/>
    <cellStyle name="Normal 123 2 3 2 2" xfId="6573" xr:uid="{00000000-0005-0000-0000-0000BE190000}"/>
    <cellStyle name="Normal 123 2 3 2_JDEQryOAM" xfId="30033" xr:uid="{3501809A-D169-4BC4-B283-E5E34D61168B}"/>
    <cellStyle name="Normal 123 2 3 3" xfId="6574" xr:uid="{00000000-0005-0000-0000-0000BF190000}"/>
    <cellStyle name="Normal 123 2 3 3 2" xfId="6575" xr:uid="{00000000-0005-0000-0000-0000C0190000}"/>
    <cellStyle name="Normal 123 2 3 3_JDEQryOAM" xfId="30034" xr:uid="{281E4A26-4AC5-4F2B-9AF8-32BD3A2CBFF9}"/>
    <cellStyle name="Normal 123 2 3 4" xfId="6576" xr:uid="{00000000-0005-0000-0000-0000C1190000}"/>
    <cellStyle name="Normal 123 2 3_JDEQryOAM" xfId="30032" xr:uid="{2B9A5D4E-CB28-495A-B5AD-38025DAFF0AF}"/>
    <cellStyle name="Normal 123 2 4" xfId="6577" xr:uid="{00000000-0005-0000-0000-0000C2190000}"/>
    <cellStyle name="Normal 123 2 4 2" xfId="6578" xr:uid="{00000000-0005-0000-0000-0000C3190000}"/>
    <cellStyle name="Normal 123 2 4_JDEQryOAM" xfId="30035" xr:uid="{1DFD55E8-BAD6-4D4E-933E-4D10F07AF66A}"/>
    <cellStyle name="Normal 123 2 5" xfId="6579" xr:uid="{00000000-0005-0000-0000-0000C4190000}"/>
    <cellStyle name="Normal 123 2 5 2" xfId="6580" xr:uid="{00000000-0005-0000-0000-0000C5190000}"/>
    <cellStyle name="Normal 123 2 5_JDEQryOAM" xfId="30036" xr:uid="{B5EC4CDD-853B-4D9A-85B8-3DD6DE6FFC21}"/>
    <cellStyle name="Normal 123 2 6" xfId="6581" xr:uid="{00000000-0005-0000-0000-0000C6190000}"/>
    <cellStyle name="Normal 123 2_2013 Hydro" xfId="6582" xr:uid="{00000000-0005-0000-0000-0000C7190000}"/>
    <cellStyle name="Normal 123 3" xfId="6583" xr:uid="{00000000-0005-0000-0000-0000C8190000}"/>
    <cellStyle name="Normal 123 3 2" xfId="6584" xr:uid="{00000000-0005-0000-0000-0000C9190000}"/>
    <cellStyle name="Normal 123 3 2 2" xfId="6585" xr:uid="{00000000-0005-0000-0000-0000CA190000}"/>
    <cellStyle name="Normal 123 3 2 2 2" xfId="6586" xr:uid="{00000000-0005-0000-0000-0000CB190000}"/>
    <cellStyle name="Normal 123 3 2 2_JDEQryOAM" xfId="30038" xr:uid="{BCFBF40E-FB03-47D3-BE66-6B25BE556022}"/>
    <cellStyle name="Normal 123 3 2 3" xfId="6587" xr:uid="{00000000-0005-0000-0000-0000CC190000}"/>
    <cellStyle name="Normal 123 3 2 3 2" xfId="6588" xr:uid="{00000000-0005-0000-0000-0000CD190000}"/>
    <cellStyle name="Normal 123 3 2 3_JDEQryOAM" xfId="30039" xr:uid="{9848E008-B902-426B-89A6-735145ADAA73}"/>
    <cellStyle name="Normal 123 3 2 4" xfId="6589" xr:uid="{00000000-0005-0000-0000-0000CE190000}"/>
    <cellStyle name="Normal 123 3 2_JDEQryOAM" xfId="30037" xr:uid="{BC9FD72F-9DFE-40D4-BC45-665C48861D3A}"/>
    <cellStyle name="Normal 123 3 3" xfId="6590" xr:uid="{00000000-0005-0000-0000-0000CF190000}"/>
    <cellStyle name="Normal 123 3 3 2" xfId="6591" xr:uid="{00000000-0005-0000-0000-0000D0190000}"/>
    <cellStyle name="Normal 123 3 3 2 2" xfId="6592" xr:uid="{00000000-0005-0000-0000-0000D1190000}"/>
    <cellStyle name="Normal 123 3 3 2_JDEQryOAM" xfId="30041" xr:uid="{A0DAD23B-0BA9-4450-B9EA-749B86F3D7ED}"/>
    <cellStyle name="Normal 123 3 3 3" xfId="6593" xr:uid="{00000000-0005-0000-0000-0000D2190000}"/>
    <cellStyle name="Normal 123 3 3 3 2" xfId="6594" xr:uid="{00000000-0005-0000-0000-0000D3190000}"/>
    <cellStyle name="Normal 123 3 3 3_JDEQryOAM" xfId="30042" xr:uid="{4ED9143C-3198-4C88-B770-508276A6BDBF}"/>
    <cellStyle name="Normal 123 3 3 4" xfId="6595" xr:uid="{00000000-0005-0000-0000-0000D4190000}"/>
    <cellStyle name="Normal 123 3 3_JDEQryOAM" xfId="30040" xr:uid="{7D57D6E7-A332-4568-A395-851576AF7724}"/>
    <cellStyle name="Normal 123 3 4" xfId="6596" xr:uid="{00000000-0005-0000-0000-0000D5190000}"/>
    <cellStyle name="Normal 123 3 4 2" xfId="6597" xr:uid="{00000000-0005-0000-0000-0000D6190000}"/>
    <cellStyle name="Normal 123 3 4_JDEQryOAM" xfId="30043" xr:uid="{D49167E5-CCCA-4BFC-B254-905988969B8E}"/>
    <cellStyle name="Normal 123 3 5" xfId="6598" xr:uid="{00000000-0005-0000-0000-0000D7190000}"/>
    <cellStyle name="Normal 123 3 5 2" xfId="6599" xr:uid="{00000000-0005-0000-0000-0000D8190000}"/>
    <cellStyle name="Normal 123 3 5_JDEQryOAM" xfId="30044" xr:uid="{6A1C896A-0B74-4051-A962-A843C10BF811}"/>
    <cellStyle name="Normal 123 3 6" xfId="6600" xr:uid="{00000000-0005-0000-0000-0000D9190000}"/>
    <cellStyle name="Normal 123 3_2013 Hydro" xfId="6601" xr:uid="{00000000-0005-0000-0000-0000DA190000}"/>
    <cellStyle name="Normal 123 4" xfId="6602" xr:uid="{00000000-0005-0000-0000-0000DB190000}"/>
    <cellStyle name="Normal 123 4 2" xfId="6603" xr:uid="{00000000-0005-0000-0000-0000DC190000}"/>
    <cellStyle name="Normal 123 4 2 2" xfId="6604" xr:uid="{00000000-0005-0000-0000-0000DD190000}"/>
    <cellStyle name="Normal 123 4 2 2 2" xfId="6605" xr:uid="{00000000-0005-0000-0000-0000DE190000}"/>
    <cellStyle name="Normal 123 4 2 2_JDEQryOAM" xfId="30046" xr:uid="{53D6E3E7-6840-4F36-9CE0-BA511E9F83FF}"/>
    <cellStyle name="Normal 123 4 2 3" xfId="6606" xr:uid="{00000000-0005-0000-0000-0000DF190000}"/>
    <cellStyle name="Normal 123 4 2 3 2" xfId="6607" xr:uid="{00000000-0005-0000-0000-0000E0190000}"/>
    <cellStyle name="Normal 123 4 2 3_JDEQryOAM" xfId="30047" xr:uid="{BBA1CDE5-FF24-49E3-8F42-CD595D35F131}"/>
    <cellStyle name="Normal 123 4 2 4" xfId="6608" xr:uid="{00000000-0005-0000-0000-0000E1190000}"/>
    <cellStyle name="Normal 123 4 2_JDEQryOAM" xfId="30045" xr:uid="{199D6723-3382-41FE-9EFC-EE25A26716B9}"/>
    <cellStyle name="Normal 123 4 3" xfId="6609" xr:uid="{00000000-0005-0000-0000-0000E2190000}"/>
    <cellStyle name="Normal 123 4 3 2" xfId="6610" xr:uid="{00000000-0005-0000-0000-0000E3190000}"/>
    <cellStyle name="Normal 123 4 3 2 2" xfId="6611" xr:uid="{00000000-0005-0000-0000-0000E4190000}"/>
    <cellStyle name="Normal 123 4 3 2_JDEQryOAM" xfId="30049" xr:uid="{1B0953A5-6EDD-4039-AC7F-68AB6D9CC094}"/>
    <cellStyle name="Normal 123 4 3 3" xfId="6612" xr:uid="{00000000-0005-0000-0000-0000E5190000}"/>
    <cellStyle name="Normal 123 4 3 3 2" xfId="6613" xr:uid="{00000000-0005-0000-0000-0000E6190000}"/>
    <cellStyle name="Normal 123 4 3 3_JDEQryOAM" xfId="30050" xr:uid="{BBA781A5-424D-4D7B-98CB-DEBC53F0401D}"/>
    <cellStyle name="Normal 123 4 3 4" xfId="6614" xr:uid="{00000000-0005-0000-0000-0000E7190000}"/>
    <cellStyle name="Normal 123 4 3_JDEQryOAM" xfId="30048" xr:uid="{2C58A5F1-1E79-40F9-B0E9-86A31DFB89AC}"/>
    <cellStyle name="Normal 123 4 4" xfId="6615" xr:uid="{00000000-0005-0000-0000-0000E8190000}"/>
    <cellStyle name="Normal 123 4 4 2" xfId="6616" xr:uid="{00000000-0005-0000-0000-0000E9190000}"/>
    <cellStyle name="Normal 123 4 4_JDEQryOAM" xfId="30051" xr:uid="{53D9AE1E-6D4B-4C8E-B802-39CAB753F32E}"/>
    <cellStyle name="Normal 123 4 5" xfId="6617" xr:uid="{00000000-0005-0000-0000-0000EA190000}"/>
    <cellStyle name="Normal 123 4 5 2" xfId="6618" xr:uid="{00000000-0005-0000-0000-0000EB190000}"/>
    <cellStyle name="Normal 123 4 5_JDEQryOAM" xfId="30052" xr:uid="{6B717783-E94D-4078-98C5-ABE77FC5DDB7}"/>
    <cellStyle name="Normal 123 4 6" xfId="6619" xr:uid="{00000000-0005-0000-0000-0000EC190000}"/>
    <cellStyle name="Normal 123 4_2013 Hydro" xfId="6620" xr:uid="{00000000-0005-0000-0000-0000ED190000}"/>
    <cellStyle name="Normal 123 5" xfId="6621" xr:uid="{00000000-0005-0000-0000-0000EE190000}"/>
    <cellStyle name="Normal 123 5 2" xfId="6622" xr:uid="{00000000-0005-0000-0000-0000EF190000}"/>
    <cellStyle name="Normal 123 5 2 2" xfId="6623" xr:uid="{00000000-0005-0000-0000-0000F0190000}"/>
    <cellStyle name="Normal 123 5 2 2 2" xfId="6624" xr:uid="{00000000-0005-0000-0000-0000F1190000}"/>
    <cellStyle name="Normal 123 5 2 2_JDEQryOAM" xfId="30054" xr:uid="{FD686B14-E2CB-4109-87CA-68EAA57523BA}"/>
    <cellStyle name="Normal 123 5 2 3" xfId="6625" xr:uid="{00000000-0005-0000-0000-0000F2190000}"/>
    <cellStyle name="Normal 123 5 2 3 2" xfId="6626" xr:uid="{00000000-0005-0000-0000-0000F3190000}"/>
    <cellStyle name="Normal 123 5 2 3_JDEQryOAM" xfId="30055" xr:uid="{AA87DD82-9D24-4910-9750-500523D7EAE0}"/>
    <cellStyle name="Normal 123 5 2 4" xfId="6627" xr:uid="{00000000-0005-0000-0000-0000F4190000}"/>
    <cellStyle name="Normal 123 5 2_JDEQryOAM" xfId="30053" xr:uid="{A5509F34-DB32-40A3-B12F-4774392F9949}"/>
    <cellStyle name="Normal 123 5 3" xfId="6628" xr:uid="{00000000-0005-0000-0000-0000F5190000}"/>
    <cellStyle name="Normal 123 5 3 2" xfId="6629" xr:uid="{00000000-0005-0000-0000-0000F6190000}"/>
    <cellStyle name="Normal 123 5 3 2 2" xfId="6630" xr:uid="{00000000-0005-0000-0000-0000F7190000}"/>
    <cellStyle name="Normal 123 5 3 2_JDEQryOAM" xfId="30057" xr:uid="{A43C25DF-C2CF-4A0B-A9E3-09DE4FD5ECC8}"/>
    <cellStyle name="Normal 123 5 3 3" xfId="6631" xr:uid="{00000000-0005-0000-0000-0000F8190000}"/>
    <cellStyle name="Normal 123 5 3 3 2" xfId="6632" xr:uid="{00000000-0005-0000-0000-0000F9190000}"/>
    <cellStyle name="Normal 123 5 3 3_JDEQryOAM" xfId="30058" xr:uid="{F79A2A3C-8F47-40E3-ABE7-C1177895A25A}"/>
    <cellStyle name="Normal 123 5 3 4" xfId="6633" xr:uid="{00000000-0005-0000-0000-0000FA190000}"/>
    <cellStyle name="Normal 123 5 3_JDEQryOAM" xfId="30056" xr:uid="{DAE62F88-592A-4E65-BF67-AB4E030A30A6}"/>
    <cellStyle name="Normal 123 5 4" xfId="6634" xr:uid="{00000000-0005-0000-0000-0000FB190000}"/>
    <cellStyle name="Normal 123 5 4 2" xfId="6635" xr:uid="{00000000-0005-0000-0000-0000FC190000}"/>
    <cellStyle name="Normal 123 5 4_JDEQryOAM" xfId="30059" xr:uid="{BC9B5E53-38C4-488A-A2C7-88977C188026}"/>
    <cellStyle name="Normal 123 5 5" xfId="6636" xr:uid="{00000000-0005-0000-0000-0000FD190000}"/>
    <cellStyle name="Normal 123 5 5 2" xfId="6637" xr:uid="{00000000-0005-0000-0000-0000FE190000}"/>
    <cellStyle name="Normal 123 5 5_JDEQryOAM" xfId="30060" xr:uid="{F48920C5-01E0-45BE-BCBF-2F44C5BD9150}"/>
    <cellStyle name="Normal 123 5 6" xfId="6638" xr:uid="{00000000-0005-0000-0000-0000FF190000}"/>
    <cellStyle name="Normal 123 5_2013 Hydro" xfId="6639" xr:uid="{00000000-0005-0000-0000-0000001A0000}"/>
    <cellStyle name="Normal 123 6" xfId="6640" xr:uid="{00000000-0005-0000-0000-0000011A0000}"/>
    <cellStyle name="Normal 123 6 2" xfId="6641" xr:uid="{00000000-0005-0000-0000-0000021A0000}"/>
    <cellStyle name="Normal 123 6 2 2" xfId="6642" xr:uid="{00000000-0005-0000-0000-0000031A0000}"/>
    <cellStyle name="Normal 123 6 2 2 2" xfId="6643" xr:uid="{00000000-0005-0000-0000-0000041A0000}"/>
    <cellStyle name="Normal 123 6 2 2_JDEQryOAM" xfId="30062" xr:uid="{E7A47CA0-4E9D-46E6-BB13-B6D000DA9572}"/>
    <cellStyle name="Normal 123 6 2 3" xfId="6644" xr:uid="{00000000-0005-0000-0000-0000051A0000}"/>
    <cellStyle name="Normal 123 6 2 3 2" xfId="6645" xr:uid="{00000000-0005-0000-0000-0000061A0000}"/>
    <cellStyle name="Normal 123 6 2 3_JDEQryOAM" xfId="30063" xr:uid="{F52719F1-392F-4116-B576-7E4D99EB06D1}"/>
    <cellStyle name="Normal 123 6 2 4" xfId="6646" xr:uid="{00000000-0005-0000-0000-0000071A0000}"/>
    <cellStyle name="Normal 123 6 2_JDEQryOAM" xfId="30061" xr:uid="{13F0D5B6-C438-44A3-AC32-C04CAA01FE64}"/>
    <cellStyle name="Normal 123 6_(1a) Income Statement YTD" xfId="6647" xr:uid="{00000000-0005-0000-0000-0000081A0000}"/>
    <cellStyle name="Normal 123 7" xfId="6648" xr:uid="{00000000-0005-0000-0000-0000091A0000}"/>
    <cellStyle name="Normal 123 7 2" xfId="6649" xr:uid="{00000000-0005-0000-0000-00000A1A0000}"/>
    <cellStyle name="Normal 123 7 2 2" xfId="6650" xr:uid="{00000000-0005-0000-0000-00000B1A0000}"/>
    <cellStyle name="Normal 123 7 2_JDEQryOAM" xfId="30065" xr:uid="{C53B7D41-0D26-4438-9E35-36B3A6E70F9D}"/>
    <cellStyle name="Normal 123 7 3" xfId="6651" xr:uid="{00000000-0005-0000-0000-00000C1A0000}"/>
    <cellStyle name="Normal 123 7 3 2" xfId="6652" xr:uid="{00000000-0005-0000-0000-00000D1A0000}"/>
    <cellStyle name="Normal 123 7 3_JDEQryOAM" xfId="30066" xr:uid="{F69919C6-14BF-400F-AD14-E7813FBD289A}"/>
    <cellStyle name="Normal 123 7 4" xfId="6653" xr:uid="{00000000-0005-0000-0000-00000E1A0000}"/>
    <cellStyle name="Normal 123 7_JDEQryOAM" xfId="30064" xr:uid="{EF07E0C0-65F9-4DB6-9D9E-F7742E4B5F58}"/>
    <cellStyle name="Normal 123 8" xfId="6654" xr:uid="{00000000-0005-0000-0000-00000F1A0000}"/>
    <cellStyle name="Normal 123 8 2" xfId="6655" xr:uid="{00000000-0005-0000-0000-0000101A0000}"/>
    <cellStyle name="Normal 123 8_JDEQryOAM" xfId="30067" xr:uid="{E294FBF5-A110-4EAD-8972-6A96CBF16C4D}"/>
    <cellStyle name="Normal 123 9" xfId="6656" xr:uid="{00000000-0005-0000-0000-0000111A0000}"/>
    <cellStyle name="Normal 123 9 2" xfId="6657" xr:uid="{00000000-0005-0000-0000-0000121A0000}"/>
    <cellStyle name="Normal 123 9_JDEQryOAM" xfId="30068" xr:uid="{BC75FF60-7670-4C15-B60F-85DA061890AF}"/>
    <cellStyle name="Normal 123_(1a) Quarterly" xfId="6658" xr:uid="{00000000-0005-0000-0000-0000131A0000}"/>
    <cellStyle name="Normal 124" xfId="6659" xr:uid="{00000000-0005-0000-0000-0000141A0000}"/>
    <cellStyle name="Normal 124 2" xfId="6660" xr:uid="{00000000-0005-0000-0000-0000151A0000}"/>
    <cellStyle name="Normal 124 2 2" xfId="6661" xr:uid="{00000000-0005-0000-0000-0000161A0000}"/>
    <cellStyle name="Normal 124 2 2 2" xfId="6662" xr:uid="{00000000-0005-0000-0000-0000171A0000}"/>
    <cellStyle name="Normal 124 2 2 2 2" xfId="6663" xr:uid="{00000000-0005-0000-0000-0000181A0000}"/>
    <cellStyle name="Normal 124 2 2 2_JDEQryOAM" xfId="30070" xr:uid="{9C538E29-EA43-4DF6-920F-1BB644A1C29C}"/>
    <cellStyle name="Normal 124 2 2 3" xfId="6664" xr:uid="{00000000-0005-0000-0000-0000191A0000}"/>
    <cellStyle name="Normal 124 2 2 3 2" xfId="6665" xr:uid="{00000000-0005-0000-0000-00001A1A0000}"/>
    <cellStyle name="Normal 124 2 2 3_JDEQryOAM" xfId="30071" xr:uid="{475F363B-27FF-43DB-BB83-9B0F4950CEAF}"/>
    <cellStyle name="Normal 124 2 2 4" xfId="6666" xr:uid="{00000000-0005-0000-0000-00001B1A0000}"/>
    <cellStyle name="Normal 124 2 2_JDEQryOAM" xfId="30069" xr:uid="{82D9A8DE-61EE-4B7C-A7A6-0FFA2E04CBA2}"/>
    <cellStyle name="Normal 124 2 3" xfId="6667" xr:uid="{00000000-0005-0000-0000-00001C1A0000}"/>
    <cellStyle name="Normal 124 2 3 2" xfId="6668" xr:uid="{00000000-0005-0000-0000-00001D1A0000}"/>
    <cellStyle name="Normal 124 2 3 2 2" xfId="6669" xr:uid="{00000000-0005-0000-0000-00001E1A0000}"/>
    <cellStyle name="Normal 124 2 3 2_JDEQryOAM" xfId="30073" xr:uid="{9C928F83-18C7-4563-90EE-A8E8AE4A53FE}"/>
    <cellStyle name="Normal 124 2 3 3" xfId="6670" xr:uid="{00000000-0005-0000-0000-00001F1A0000}"/>
    <cellStyle name="Normal 124 2 3 3 2" xfId="6671" xr:uid="{00000000-0005-0000-0000-0000201A0000}"/>
    <cellStyle name="Normal 124 2 3 3_JDEQryOAM" xfId="30074" xr:uid="{AA624825-FCED-4323-B116-6AF1C1AE810E}"/>
    <cellStyle name="Normal 124 2 3 4" xfId="6672" xr:uid="{00000000-0005-0000-0000-0000211A0000}"/>
    <cellStyle name="Normal 124 2 3_JDEQryOAM" xfId="30072" xr:uid="{804FD8A9-6BD3-4FD7-B913-8CA831844DD0}"/>
    <cellStyle name="Normal 124 2 4" xfId="6673" xr:uid="{00000000-0005-0000-0000-0000221A0000}"/>
    <cellStyle name="Normal 124 2 4 2" xfId="6674" xr:uid="{00000000-0005-0000-0000-0000231A0000}"/>
    <cellStyle name="Normal 124 2 4_JDEQryOAM" xfId="30075" xr:uid="{6547A64F-5EF6-4A8D-BE0D-A1543B455851}"/>
    <cellStyle name="Normal 124 2 5" xfId="6675" xr:uid="{00000000-0005-0000-0000-0000241A0000}"/>
    <cellStyle name="Normal 124 2 5 2" xfId="6676" xr:uid="{00000000-0005-0000-0000-0000251A0000}"/>
    <cellStyle name="Normal 124 2 5_JDEQryOAM" xfId="30076" xr:uid="{A9063333-5CA4-43BB-8595-5F94D7471F24}"/>
    <cellStyle name="Normal 124 2 6" xfId="6677" xr:uid="{00000000-0005-0000-0000-0000261A0000}"/>
    <cellStyle name="Normal 124 2_(1a) Quarterly" xfId="6678" xr:uid="{00000000-0005-0000-0000-0000271A0000}"/>
    <cellStyle name="Normal 124 3" xfId="6679" xr:uid="{00000000-0005-0000-0000-0000281A0000}"/>
    <cellStyle name="Normal 124 3 2" xfId="6680" xr:uid="{00000000-0005-0000-0000-0000291A0000}"/>
    <cellStyle name="Normal 124 3 2 2" xfId="6681" xr:uid="{00000000-0005-0000-0000-00002A1A0000}"/>
    <cellStyle name="Normal 124 3 2 2 2" xfId="6682" xr:uid="{00000000-0005-0000-0000-00002B1A0000}"/>
    <cellStyle name="Normal 124 3 2 2_JDEQryOAM" xfId="30078" xr:uid="{489AA776-6F43-4621-AF61-82F6D95F99A1}"/>
    <cellStyle name="Normal 124 3 2 3" xfId="6683" xr:uid="{00000000-0005-0000-0000-00002C1A0000}"/>
    <cellStyle name="Normal 124 3 2 3 2" xfId="6684" xr:uid="{00000000-0005-0000-0000-00002D1A0000}"/>
    <cellStyle name="Normal 124 3 2 3_JDEQryOAM" xfId="30079" xr:uid="{FE2E93F7-B60E-4BF1-922E-8E3DB5A64958}"/>
    <cellStyle name="Normal 124 3 2 4" xfId="6685" xr:uid="{00000000-0005-0000-0000-00002E1A0000}"/>
    <cellStyle name="Normal 124 3 2_JDEQryOAM" xfId="30077" xr:uid="{378E2417-8276-44C1-8E0B-1AE820395974}"/>
    <cellStyle name="Normal 124 3 3" xfId="6686" xr:uid="{00000000-0005-0000-0000-00002F1A0000}"/>
    <cellStyle name="Normal 124 3 3 2" xfId="6687" xr:uid="{00000000-0005-0000-0000-0000301A0000}"/>
    <cellStyle name="Normal 124 3 3 2 2" xfId="6688" xr:uid="{00000000-0005-0000-0000-0000311A0000}"/>
    <cellStyle name="Normal 124 3 3 2_JDEQryOAM" xfId="30081" xr:uid="{ADCB4DEF-450D-4B76-BF23-914F2A213981}"/>
    <cellStyle name="Normal 124 3 3 3" xfId="6689" xr:uid="{00000000-0005-0000-0000-0000321A0000}"/>
    <cellStyle name="Normal 124 3 3 3 2" xfId="6690" xr:uid="{00000000-0005-0000-0000-0000331A0000}"/>
    <cellStyle name="Normal 124 3 3 3_JDEQryOAM" xfId="30082" xr:uid="{5C6A709B-2F15-4C10-91C9-8B00E11FE1B0}"/>
    <cellStyle name="Normal 124 3 3 4" xfId="6691" xr:uid="{00000000-0005-0000-0000-0000341A0000}"/>
    <cellStyle name="Normal 124 3 3_JDEQryOAM" xfId="30080" xr:uid="{8AA8B2B9-1B92-44CF-9B28-238B1F02CB26}"/>
    <cellStyle name="Normal 124 3 4" xfId="6692" xr:uid="{00000000-0005-0000-0000-0000351A0000}"/>
    <cellStyle name="Normal 124 3 4 2" xfId="6693" xr:uid="{00000000-0005-0000-0000-0000361A0000}"/>
    <cellStyle name="Normal 124 3 4_JDEQryOAM" xfId="30083" xr:uid="{512BB845-FD16-4C8D-A5E5-4F22A13A2AC8}"/>
    <cellStyle name="Normal 124 3 5" xfId="6694" xr:uid="{00000000-0005-0000-0000-0000371A0000}"/>
    <cellStyle name="Normal 124 3 5 2" xfId="6695" xr:uid="{00000000-0005-0000-0000-0000381A0000}"/>
    <cellStyle name="Normal 124 3 5_JDEQryOAM" xfId="30084" xr:uid="{AD5A398F-208B-4431-BA43-C95F34B6131B}"/>
    <cellStyle name="Normal 124 3 6" xfId="6696" xr:uid="{00000000-0005-0000-0000-0000391A0000}"/>
    <cellStyle name="Normal 124 3_2013 Hydro" xfId="6697" xr:uid="{00000000-0005-0000-0000-00003A1A0000}"/>
    <cellStyle name="Normal 124 4" xfId="6698" xr:uid="{00000000-0005-0000-0000-00003B1A0000}"/>
    <cellStyle name="Normal 124 4 2" xfId="6699" xr:uid="{00000000-0005-0000-0000-00003C1A0000}"/>
    <cellStyle name="Normal 124 4 2 2" xfId="6700" xr:uid="{00000000-0005-0000-0000-00003D1A0000}"/>
    <cellStyle name="Normal 124 4 2 2 2" xfId="6701" xr:uid="{00000000-0005-0000-0000-00003E1A0000}"/>
    <cellStyle name="Normal 124 4 2 2_JDEQryOAM" xfId="30086" xr:uid="{23E9271C-6ADE-440A-AA40-93AA7EF04DA6}"/>
    <cellStyle name="Normal 124 4 2 3" xfId="6702" xr:uid="{00000000-0005-0000-0000-00003F1A0000}"/>
    <cellStyle name="Normal 124 4 2 3 2" xfId="6703" xr:uid="{00000000-0005-0000-0000-0000401A0000}"/>
    <cellStyle name="Normal 124 4 2 3_JDEQryOAM" xfId="30087" xr:uid="{7F525F88-DF51-422F-AB67-4E0EEE127377}"/>
    <cellStyle name="Normal 124 4 2 4" xfId="6704" xr:uid="{00000000-0005-0000-0000-0000411A0000}"/>
    <cellStyle name="Normal 124 4 2_JDEQryOAM" xfId="30085" xr:uid="{EA544C36-5370-4C41-A1B6-F245C7294F48}"/>
    <cellStyle name="Normal 124 4 3" xfId="6705" xr:uid="{00000000-0005-0000-0000-0000421A0000}"/>
    <cellStyle name="Normal 124 4 3 2" xfId="6706" xr:uid="{00000000-0005-0000-0000-0000431A0000}"/>
    <cellStyle name="Normal 124 4 3 2 2" xfId="6707" xr:uid="{00000000-0005-0000-0000-0000441A0000}"/>
    <cellStyle name="Normal 124 4 3 2_JDEQryOAM" xfId="30089" xr:uid="{C531A71E-BF6D-41E0-86AE-584D1753EE09}"/>
    <cellStyle name="Normal 124 4 3 3" xfId="6708" xr:uid="{00000000-0005-0000-0000-0000451A0000}"/>
    <cellStyle name="Normal 124 4 3 3 2" xfId="6709" xr:uid="{00000000-0005-0000-0000-0000461A0000}"/>
    <cellStyle name="Normal 124 4 3 3_JDEQryOAM" xfId="30090" xr:uid="{08697095-6A22-4A84-A6C9-0468A13D007C}"/>
    <cellStyle name="Normal 124 4 3 4" xfId="6710" xr:uid="{00000000-0005-0000-0000-0000471A0000}"/>
    <cellStyle name="Normal 124 4 3_JDEQryOAM" xfId="30088" xr:uid="{C664C28C-4182-463D-8F16-31ACDC579071}"/>
    <cellStyle name="Normal 124 4 4" xfId="6711" xr:uid="{00000000-0005-0000-0000-0000481A0000}"/>
    <cellStyle name="Normal 124 4 4 2" xfId="6712" xr:uid="{00000000-0005-0000-0000-0000491A0000}"/>
    <cellStyle name="Normal 124 4 4_JDEQryOAM" xfId="30091" xr:uid="{43F2A79E-B3B7-404E-9B7B-AB645877B6BE}"/>
    <cellStyle name="Normal 124 4 5" xfId="6713" xr:uid="{00000000-0005-0000-0000-00004A1A0000}"/>
    <cellStyle name="Normal 124 4 5 2" xfId="6714" xr:uid="{00000000-0005-0000-0000-00004B1A0000}"/>
    <cellStyle name="Normal 124 4 5_JDEQryOAM" xfId="30092" xr:uid="{55DFF3E5-DA10-45DB-BA12-BA490C03245A}"/>
    <cellStyle name="Normal 124 4 6" xfId="6715" xr:uid="{00000000-0005-0000-0000-00004C1A0000}"/>
    <cellStyle name="Normal 124 4_2013 Hydro" xfId="6716" xr:uid="{00000000-0005-0000-0000-00004D1A0000}"/>
    <cellStyle name="Normal 124 5" xfId="6717" xr:uid="{00000000-0005-0000-0000-00004E1A0000}"/>
    <cellStyle name="Normal 124 5 2" xfId="6718" xr:uid="{00000000-0005-0000-0000-00004F1A0000}"/>
    <cellStyle name="Normal 124 5 2 2" xfId="6719" xr:uid="{00000000-0005-0000-0000-0000501A0000}"/>
    <cellStyle name="Normal 124 5 2 2 2" xfId="6720" xr:uid="{00000000-0005-0000-0000-0000511A0000}"/>
    <cellStyle name="Normal 124 5 2 2_JDEQryOAM" xfId="30094" xr:uid="{4CBCCFC4-FBD2-411B-B639-64568641E440}"/>
    <cellStyle name="Normal 124 5 2 3" xfId="6721" xr:uid="{00000000-0005-0000-0000-0000521A0000}"/>
    <cellStyle name="Normal 124 5 2 3 2" xfId="6722" xr:uid="{00000000-0005-0000-0000-0000531A0000}"/>
    <cellStyle name="Normal 124 5 2 3_JDEQryOAM" xfId="30095" xr:uid="{77EE6CED-90FF-4BD6-B910-B6DDCD9B89E2}"/>
    <cellStyle name="Normal 124 5 2 4" xfId="6723" xr:uid="{00000000-0005-0000-0000-0000541A0000}"/>
    <cellStyle name="Normal 124 5 2_JDEQryOAM" xfId="30093" xr:uid="{EB0807D5-1020-458F-8EF4-5D3C0A2D65CB}"/>
    <cellStyle name="Normal 124 5 3" xfId="6724" xr:uid="{00000000-0005-0000-0000-0000551A0000}"/>
    <cellStyle name="Normal 124 5 3 2" xfId="6725" xr:uid="{00000000-0005-0000-0000-0000561A0000}"/>
    <cellStyle name="Normal 124 5 3 2 2" xfId="6726" xr:uid="{00000000-0005-0000-0000-0000571A0000}"/>
    <cellStyle name="Normal 124 5 3 2_JDEQryOAM" xfId="30097" xr:uid="{4C39E9EF-BBB4-475E-A6FB-7EBA01B224F5}"/>
    <cellStyle name="Normal 124 5 3 3" xfId="6727" xr:uid="{00000000-0005-0000-0000-0000581A0000}"/>
    <cellStyle name="Normal 124 5 3 3 2" xfId="6728" xr:uid="{00000000-0005-0000-0000-0000591A0000}"/>
    <cellStyle name="Normal 124 5 3 3_JDEQryOAM" xfId="30098" xr:uid="{AA051583-7EE0-4C4C-9AAE-5B5ED884597A}"/>
    <cellStyle name="Normal 124 5 3 4" xfId="6729" xr:uid="{00000000-0005-0000-0000-00005A1A0000}"/>
    <cellStyle name="Normal 124 5 3_JDEQryOAM" xfId="30096" xr:uid="{6EA416D2-B814-4C93-963D-C7F991AD94CC}"/>
    <cellStyle name="Normal 124 5 4" xfId="6730" xr:uid="{00000000-0005-0000-0000-00005B1A0000}"/>
    <cellStyle name="Normal 124 5 4 2" xfId="6731" xr:uid="{00000000-0005-0000-0000-00005C1A0000}"/>
    <cellStyle name="Normal 124 5 4_JDEQryOAM" xfId="30099" xr:uid="{8690326D-55FD-4BBE-9816-422D32CAFBAD}"/>
    <cellStyle name="Normal 124 5 5" xfId="6732" xr:uid="{00000000-0005-0000-0000-00005D1A0000}"/>
    <cellStyle name="Normal 124 5 5 2" xfId="6733" xr:uid="{00000000-0005-0000-0000-00005E1A0000}"/>
    <cellStyle name="Normal 124 5 5_JDEQryOAM" xfId="30100" xr:uid="{D504332B-F272-4D36-A611-6BACDB299C9E}"/>
    <cellStyle name="Normal 124 5 6" xfId="6734" xr:uid="{00000000-0005-0000-0000-00005F1A0000}"/>
    <cellStyle name="Normal 124 5_2013 Hydro" xfId="6735" xr:uid="{00000000-0005-0000-0000-0000601A0000}"/>
    <cellStyle name="Normal 124_(12) Island Forecast Prod" xfId="6736" xr:uid="{00000000-0005-0000-0000-0000611A0000}"/>
    <cellStyle name="Normal 125" xfId="6737" xr:uid="{00000000-0005-0000-0000-0000621A0000}"/>
    <cellStyle name="Normal 125 10" xfId="6738" xr:uid="{00000000-0005-0000-0000-0000631A0000}"/>
    <cellStyle name="Normal 125 2" xfId="6739" xr:uid="{00000000-0005-0000-0000-0000641A0000}"/>
    <cellStyle name="Normal 125 2 2" xfId="6740" xr:uid="{00000000-0005-0000-0000-0000651A0000}"/>
    <cellStyle name="Normal 125 2 2 2" xfId="6741" xr:uid="{00000000-0005-0000-0000-0000661A0000}"/>
    <cellStyle name="Normal 125 2 2 2 2" xfId="6742" xr:uid="{00000000-0005-0000-0000-0000671A0000}"/>
    <cellStyle name="Normal 125 2 2 2_JDEQryOAM" xfId="30102" xr:uid="{9EB79E1F-33D0-4A05-8020-E8E1E8FA80B6}"/>
    <cellStyle name="Normal 125 2 2 3" xfId="6743" xr:uid="{00000000-0005-0000-0000-0000681A0000}"/>
    <cellStyle name="Normal 125 2 2 3 2" xfId="6744" xr:uid="{00000000-0005-0000-0000-0000691A0000}"/>
    <cellStyle name="Normal 125 2 2 3_JDEQryOAM" xfId="30103" xr:uid="{DCCC7509-D81B-4D49-9264-F6367231C00C}"/>
    <cellStyle name="Normal 125 2 2 4" xfId="6745" xr:uid="{00000000-0005-0000-0000-00006A1A0000}"/>
    <cellStyle name="Normal 125 2 2_JDEQryOAM" xfId="30101" xr:uid="{E515FE11-C7A0-4B64-A382-EB17966FD653}"/>
    <cellStyle name="Normal 125 2 3" xfId="6746" xr:uid="{00000000-0005-0000-0000-00006B1A0000}"/>
    <cellStyle name="Normal 125 2 3 2" xfId="6747" xr:uid="{00000000-0005-0000-0000-00006C1A0000}"/>
    <cellStyle name="Normal 125 2 3 2 2" xfId="6748" xr:uid="{00000000-0005-0000-0000-00006D1A0000}"/>
    <cellStyle name="Normal 125 2 3 2_JDEQryOAM" xfId="30105" xr:uid="{4BDF418B-7037-4E92-ACC6-41E1A826121D}"/>
    <cellStyle name="Normal 125 2 3 3" xfId="6749" xr:uid="{00000000-0005-0000-0000-00006E1A0000}"/>
    <cellStyle name="Normal 125 2 3 3 2" xfId="6750" xr:uid="{00000000-0005-0000-0000-00006F1A0000}"/>
    <cellStyle name="Normal 125 2 3 3_JDEQryOAM" xfId="30106" xr:uid="{DCA8DBA0-862B-4EB0-8C2F-0B96810097D8}"/>
    <cellStyle name="Normal 125 2 3 4" xfId="6751" xr:uid="{00000000-0005-0000-0000-0000701A0000}"/>
    <cellStyle name="Normal 125 2 3_JDEQryOAM" xfId="30104" xr:uid="{5838CB7D-BED1-4659-9BAA-DBAEE6DA4D74}"/>
    <cellStyle name="Normal 125 2 4" xfId="6752" xr:uid="{00000000-0005-0000-0000-0000711A0000}"/>
    <cellStyle name="Normal 125 2 4 2" xfId="6753" xr:uid="{00000000-0005-0000-0000-0000721A0000}"/>
    <cellStyle name="Normal 125 2 4_JDEQryOAM" xfId="30107" xr:uid="{C1E28FE1-1150-4F92-91E6-63FE92918C37}"/>
    <cellStyle name="Normal 125 2 5" xfId="6754" xr:uid="{00000000-0005-0000-0000-0000731A0000}"/>
    <cellStyle name="Normal 125 2 5 2" xfId="6755" xr:uid="{00000000-0005-0000-0000-0000741A0000}"/>
    <cellStyle name="Normal 125 2 5_JDEQryOAM" xfId="30108" xr:uid="{D484C251-BF99-4BB3-BF79-7FD75CFD81D9}"/>
    <cellStyle name="Normal 125 2 6" xfId="6756" xr:uid="{00000000-0005-0000-0000-0000751A0000}"/>
    <cellStyle name="Normal 125 2_(1a) Quarterly" xfId="6757" xr:uid="{00000000-0005-0000-0000-0000761A0000}"/>
    <cellStyle name="Normal 125 3" xfId="6758" xr:uid="{00000000-0005-0000-0000-0000771A0000}"/>
    <cellStyle name="Normal 125 3 2" xfId="6759" xr:uid="{00000000-0005-0000-0000-0000781A0000}"/>
    <cellStyle name="Normal 125 3 2 2" xfId="6760" xr:uid="{00000000-0005-0000-0000-0000791A0000}"/>
    <cellStyle name="Normal 125 3 2 2 2" xfId="6761" xr:uid="{00000000-0005-0000-0000-00007A1A0000}"/>
    <cellStyle name="Normal 125 3 2 2_JDEQryOAM" xfId="30110" xr:uid="{B14B3792-8A41-45F3-9C36-9A2E998CC1AD}"/>
    <cellStyle name="Normal 125 3 2 3" xfId="6762" xr:uid="{00000000-0005-0000-0000-00007B1A0000}"/>
    <cellStyle name="Normal 125 3 2 3 2" xfId="6763" xr:uid="{00000000-0005-0000-0000-00007C1A0000}"/>
    <cellStyle name="Normal 125 3 2 3_JDEQryOAM" xfId="30111" xr:uid="{CC7D1FE6-6108-4F15-9299-C71CE68CBE1A}"/>
    <cellStyle name="Normal 125 3 2 4" xfId="6764" xr:uid="{00000000-0005-0000-0000-00007D1A0000}"/>
    <cellStyle name="Normal 125 3 2_JDEQryOAM" xfId="30109" xr:uid="{E3C60F81-3B3D-4FA5-B3C5-6C5D772837B7}"/>
    <cellStyle name="Normal 125 3 3" xfId="6765" xr:uid="{00000000-0005-0000-0000-00007E1A0000}"/>
    <cellStyle name="Normal 125 3 3 2" xfId="6766" xr:uid="{00000000-0005-0000-0000-00007F1A0000}"/>
    <cellStyle name="Normal 125 3 3 2 2" xfId="6767" xr:uid="{00000000-0005-0000-0000-0000801A0000}"/>
    <cellStyle name="Normal 125 3 3 2_JDEQryOAM" xfId="30113" xr:uid="{E93FB9B7-3B0C-4407-9C42-69552AFBD2C1}"/>
    <cellStyle name="Normal 125 3 3 3" xfId="6768" xr:uid="{00000000-0005-0000-0000-0000811A0000}"/>
    <cellStyle name="Normal 125 3 3 3 2" xfId="6769" xr:uid="{00000000-0005-0000-0000-0000821A0000}"/>
    <cellStyle name="Normal 125 3 3 3_JDEQryOAM" xfId="30114" xr:uid="{2110FA21-343C-4639-8F0B-9425DFAA1064}"/>
    <cellStyle name="Normal 125 3 3 4" xfId="6770" xr:uid="{00000000-0005-0000-0000-0000831A0000}"/>
    <cellStyle name="Normal 125 3 3_JDEQryOAM" xfId="30112" xr:uid="{9EEDCB18-22C9-4480-AC6D-BFF310F01185}"/>
    <cellStyle name="Normal 125 3 4" xfId="6771" xr:uid="{00000000-0005-0000-0000-0000841A0000}"/>
    <cellStyle name="Normal 125 3 4 2" xfId="6772" xr:uid="{00000000-0005-0000-0000-0000851A0000}"/>
    <cellStyle name="Normal 125 3 4_JDEQryOAM" xfId="30115" xr:uid="{3E6EEF87-D50D-426E-9943-E16794E9324A}"/>
    <cellStyle name="Normal 125 3 5" xfId="6773" xr:uid="{00000000-0005-0000-0000-0000861A0000}"/>
    <cellStyle name="Normal 125 3 5 2" xfId="6774" xr:uid="{00000000-0005-0000-0000-0000871A0000}"/>
    <cellStyle name="Normal 125 3 5_JDEQryOAM" xfId="30116" xr:uid="{0588BE9C-0DB0-4545-928B-681ABB5E473A}"/>
    <cellStyle name="Normal 125 3 6" xfId="6775" xr:uid="{00000000-0005-0000-0000-0000881A0000}"/>
    <cellStyle name="Normal 125 3_2013 Hydro" xfId="6776" xr:uid="{00000000-0005-0000-0000-0000891A0000}"/>
    <cellStyle name="Normal 125 4" xfId="6777" xr:uid="{00000000-0005-0000-0000-00008A1A0000}"/>
    <cellStyle name="Normal 125 4 2" xfId="6778" xr:uid="{00000000-0005-0000-0000-00008B1A0000}"/>
    <cellStyle name="Normal 125 4 2 2" xfId="6779" xr:uid="{00000000-0005-0000-0000-00008C1A0000}"/>
    <cellStyle name="Normal 125 4 2 2 2" xfId="6780" xr:uid="{00000000-0005-0000-0000-00008D1A0000}"/>
    <cellStyle name="Normal 125 4 2 2_JDEQryOAM" xfId="30118" xr:uid="{3C586B08-E2B0-4979-83AA-6CCF073A30ED}"/>
    <cellStyle name="Normal 125 4 2 3" xfId="6781" xr:uid="{00000000-0005-0000-0000-00008E1A0000}"/>
    <cellStyle name="Normal 125 4 2 3 2" xfId="6782" xr:uid="{00000000-0005-0000-0000-00008F1A0000}"/>
    <cellStyle name="Normal 125 4 2 3_JDEQryOAM" xfId="30119" xr:uid="{1A62E44F-2D66-4740-819F-3181B08A8C74}"/>
    <cellStyle name="Normal 125 4 2 4" xfId="6783" xr:uid="{00000000-0005-0000-0000-0000901A0000}"/>
    <cellStyle name="Normal 125 4 2_JDEQryOAM" xfId="30117" xr:uid="{79AE7B0B-63D8-4ABE-9164-55CE76472393}"/>
    <cellStyle name="Normal 125 4 3" xfId="6784" xr:uid="{00000000-0005-0000-0000-0000911A0000}"/>
    <cellStyle name="Normal 125 4 3 2" xfId="6785" xr:uid="{00000000-0005-0000-0000-0000921A0000}"/>
    <cellStyle name="Normal 125 4 3 2 2" xfId="6786" xr:uid="{00000000-0005-0000-0000-0000931A0000}"/>
    <cellStyle name="Normal 125 4 3 2_JDEQryOAM" xfId="30121" xr:uid="{CB4F4F06-32E8-4E2B-BF8D-6EE215B0D445}"/>
    <cellStyle name="Normal 125 4 3 3" xfId="6787" xr:uid="{00000000-0005-0000-0000-0000941A0000}"/>
    <cellStyle name="Normal 125 4 3 3 2" xfId="6788" xr:uid="{00000000-0005-0000-0000-0000951A0000}"/>
    <cellStyle name="Normal 125 4 3 3_JDEQryOAM" xfId="30122" xr:uid="{59942867-26C1-43DD-BD38-237DFAE9A1B0}"/>
    <cellStyle name="Normal 125 4 3 4" xfId="6789" xr:uid="{00000000-0005-0000-0000-0000961A0000}"/>
    <cellStyle name="Normal 125 4 3_JDEQryOAM" xfId="30120" xr:uid="{7EA2102E-FF15-44B4-8BB1-8AE0D843AEF0}"/>
    <cellStyle name="Normal 125 4 4" xfId="6790" xr:uid="{00000000-0005-0000-0000-0000971A0000}"/>
    <cellStyle name="Normal 125 4 4 2" xfId="6791" xr:uid="{00000000-0005-0000-0000-0000981A0000}"/>
    <cellStyle name="Normal 125 4 4_JDEQryOAM" xfId="30123" xr:uid="{D57FB04A-7DD2-452C-AD98-6F71A6431262}"/>
    <cellStyle name="Normal 125 4 5" xfId="6792" xr:uid="{00000000-0005-0000-0000-0000991A0000}"/>
    <cellStyle name="Normal 125 4 5 2" xfId="6793" xr:uid="{00000000-0005-0000-0000-00009A1A0000}"/>
    <cellStyle name="Normal 125 4 5_JDEQryOAM" xfId="30124" xr:uid="{E5734539-0A30-4397-8E4B-6E41622B70C3}"/>
    <cellStyle name="Normal 125 4 6" xfId="6794" xr:uid="{00000000-0005-0000-0000-00009B1A0000}"/>
    <cellStyle name="Normal 125 4_2013 Hydro" xfId="6795" xr:uid="{00000000-0005-0000-0000-00009C1A0000}"/>
    <cellStyle name="Normal 125 5" xfId="6796" xr:uid="{00000000-0005-0000-0000-00009D1A0000}"/>
    <cellStyle name="Normal 125 5 2" xfId="6797" xr:uid="{00000000-0005-0000-0000-00009E1A0000}"/>
    <cellStyle name="Normal 125 5 2 2" xfId="6798" xr:uid="{00000000-0005-0000-0000-00009F1A0000}"/>
    <cellStyle name="Normal 125 5 2 2 2" xfId="6799" xr:uid="{00000000-0005-0000-0000-0000A01A0000}"/>
    <cellStyle name="Normal 125 5 2 2_JDEQryOAM" xfId="30126" xr:uid="{77B1E244-2AF7-4C93-8983-D63D85F898E5}"/>
    <cellStyle name="Normal 125 5 2 3" xfId="6800" xr:uid="{00000000-0005-0000-0000-0000A11A0000}"/>
    <cellStyle name="Normal 125 5 2 3 2" xfId="6801" xr:uid="{00000000-0005-0000-0000-0000A21A0000}"/>
    <cellStyle name="Normal 125 5 2 3_JDEQryOAM" xfId="30127" xr:uid="{02152A34-46F0-4774-B99C-09AEE47D93A9}"/>
    <cellStyle name="Normal 125 5 2 4" xfId="6802" xr:uid="{00000000-0005-0000-0000-0000A31A0000}"/>
    <cellStyle name="Normal 125 5 2_JDEQryOAM" xfId="30125" xr:uid="{1391E0AD-4BBB-425D-A7DF-0D26AF7AEF8A}"/>
    <cellStyle name="Normal 125 5 3" xfId="6803" xr:uid="{00000000-0005-0000-0000-0000A41A0000}"/>
    <cellStyle name="Normal 125 5 3 2" xfId="6804" xr:uid="{00000000-0005-0000-0000-0000A51A0000}"/>
    <cellStyle name="Normal 125 5 3 2 2" xfId="6805" xr:uid="{00000000-0005-0000-0000-0000A61A0000}"/>
    <cellStyle name="Normal 125 5 3 2_JDEQryOAM" xfId="30129" xr:uid="{102D9C60-F0CD-4584-A23F-FB35D8B998CC}"/>
    <cellStyle name="Normal 125 5 3 3" xfId="6806" xr:uid="{00000000-0005-0000-0000-0000A71A0000}"/>
    <cellStyle name="Normal 125 5 3 3 2" xfId="6807" xr:uid="{00000000-0005-0000-0000-0000A81A0000}"/>
    <cellStyle name="Normal 125 5 3 3_JDEQryOAM" xfId="30130" xr:uid="{06C83869-5E6B-41BE-A749-6F2749382BFA}"/>
    <cellStyle name="Normal 125 5 3 4" xfId="6808" xr:uid="{00000000-0005-0000-0000-0000A91A0000}"/>
    <cellStyle name="Normal 125 5 3_JDEQryOAM" xfId="30128" xr:uid="{69A59D30-06A3-43AC-B9B1-F1B6ED3078AE}"/>
    <cellStyle name="Normal 125 5 4" xfId="6809" xr:uid="{00000000-0005-0000-0000-0000AA1A0000}"/>
    <cellStyle name="Normal 125 5 4 2" xfId="6810" xr:uid="{00000000-0005-0000-0000-0000AB1A0000}"/>
    <cellStyle name="Normal 125 5 4_JDEQryOAM" xfId="30131" xr:uid="{33DAA3C4-0AF1-4987-8256-004A850FFD3E}"/>
    <cellStyle name="Normal 125 5 5" xfId="6811" xr:uid="{00000000-0005-0000-0000-0000AC1A0000}"/>
    <cellStyle name="Normal 125 5 5 2" xfId="6812" xr:uid="{00000000-0005-0000-0000-0000AD1A0000}"/>
    <cellStyle name="Normal 125 5 5_JDEQryOAM" xfId="30132" xr:uid="{3E32E637-879C-48EE-B069-E3E2755BF209}"/>
    <cellStyle name="Normal 125 5 6" xfId="6813" xr:uid="{00000000-0005-0000-0000-0000AE1A0000}"/>
    <cellStyle name="Normal 125 5_2013 Hydro" xfId="6814" xr:uid="{00000000-0005-0000-0000-0000AF1A0000}"/>
    <cellStyle name="Normal 125 6" xfId="6815" xr:uid="{00000000-0005-0000-0000-0000B01A0000}"/>
    <cellStyle name="Normal 125 6 2" xfId="6816" xr:uid="{00000000-0005-0000-0000-0000B11A0000}"/>
    <cellStyle name="Normal 125 6 2 2" xfId="6817" xr:uid="{00000000-0005-0000-0000-0000B21A0000}"/>
    <cellStyle name="Normal 125 6 2 2 2" xfId="6818" xr:uid="{00000000-0005-0000-0000-0000B31A0000}"/>
    <cellStyle name="Normal 125 6 2 2_JDEQryOAM" xfId="30134" xr:uid="{A3707972-50E3-42A1-84C3-DB4CFA5AF724}"/>
    <cellStyle name="Normal 125 6 2 3" xfId="6819" xr:uid="{00000000-0005-0000-0000-0000B41A0000}"/>
    <cellStyle name="Normal 125 6 2 3 2" xfId="6820" xr:uid="{00000000-0005-0000-0000-0000B51A0000}"/>
    <cellStyle name="Normal 125 6 2 3_JDEQryOAM" xfId="30135" xr:uid="{06A27B64-9AB9-421B-B0DB-4784D4EB7443}"/>
    <cellStyle name="Normal 125 6 2 4" xfId="6821" xr:uid="{00000000-0005-0000-0000-0000B61A0000}"/>
    <cellStyle name="Normal 125 6 2_JDEQryOAM" xfId="30133" xr:uid="{A2A58AD4-733C-4CC0-86B7-5A43F792740A}"/>
    <cellStyle name="Normal 125 6_(1a) Income Statement YTD" xfId="6822" xr:uid="{00000000-0005-0000-0000-0000B71A0000}"/>
    <cellStyle name="Normal 125 7" xfId="6823" xr:uid="{00000000-0005-0000-0000-0000B81A0000}"/>
    <cellStyle name="Normal 125 7 2" xfId="6824" xr:uid="{00000000-0005-0000-0000-0000B91A0000}"/>
    <cellStyle name="Normal 125 7 2 2" xfId="6825" xr:uid="{00000000-0005-0000-0000-0000BA1A0000}"/>
    <cellStyle name="Normal 125 7 2_JDEQryOAM" xfId="30137" xr:uid="{E2AC3A7D-8521-4C56-AF50-0573C5C6982B}"/>
    <cellStyle name="Normal 125 7 3" xfId="6826" xr:uid="{00000000-0005-0000-0000-0000BB1A0000}"/>
    <cellStyle name="Normal 125 7 3 2" xfId="6827" xr:uid="{00000000-0005-0000-0000-0000BC1A0000}"/>
    <cellStyle name="Normal 125 7 3_JDEQryOAM" xfId="30138" xr:uid="{2A6650B0-8CBF-4C4C-9AEC-38D913EFE4D7}"/>
    <cellStyle name="Normal 125 7 4" xfId="6828" xr:uid="{00000000-0005-0000-0000-0000BD1A0000}"/>
    <cellStyle name="Normal 125 7_JDEQryOAM" xfId="30136" xr:uid="{46DDDD27-9415-4E7C-9DD1-109B4A97782B}"/>
    <cellStyle name="Normal 125 8" xfId="6829" xr:uid="{00000000-0005-0000-0000-0000BE1A0000}"/>
    <cellStyle name="Normal 125 8 2" xfId="6830" xr:uid="{00000000-0005-0000-0000-0000BF1A0000}"/>
    <cellStyle name="Normal 125 8_JDEQryOAM" xfId="30139" xr:uid="{A5C9565D-567E-4A1D-A1BB-7F513CA8651E}"/>
    <cellStyle name="Normal 125 9" xfId="6831" xr:uid="{00000000-0005-0000-0000-0000C01A0000}"/>
    <cellStyle name="Normal 125 9 2" xfId="6832" xr:uid="{00000000-0005-0000-0000-0000C11A0000}"/>
    <cellStyle name="Normal 125 9_JDEQryOAM" xfId="30140" xr:uid="{B45A8816-B0D0-40E4-B859-37DC76556939}"/>
    <cellStyle name="Normal 125_(1a) Quarterly" xfId="6833" xr:uid="{00000000-0005-0000-0000-0000C21A0000}"/>
    <cellStyle name="Normal 126" xfId="6834" xr:uid="{00000000-0005-0000-0000-0000C31A0000}"/>
    <cellStyle name="Normal 126 2" xfId="6835" xr:uid="{00000000-0005-0000-0000-0000C41A0000}"/>
    <cellStyle name="Normal 126 2 2" xfId="6836" xr:uid="{00000000-0005-0000-0000-0000C51A0000}"/>
    <cellStyle name="Normal 126 2 2 2" xfId="6837" xr:uid="{00000000-0005-0000-0000-0000C61A0000}"/>
    <cellStyle name="Normal 126 2 2 2 2" xfId="6838" xr:uid="{00000000-0005-0000-0000-0000C71A0000}"/>
    <cellStyle name="Normal 126 2 2 2_JDEQryOAM" xfId="30142" xr:uid="{95820D24-F877-48B6-B9A1-51D3CEF190C0}"/>
    <cellStyle name="Normal 126 2 2 3" xfId="6839" xr:uid="{00000000-0005-0000-0000-0000C81A0000}"/>
    <cellStyle name="Normal 126 2 2 3 2" xfId="6840" xr:uid="{00000000-0005-0000-0000-0000C91A0000}"/>
    <cellStyle name="Normal 126 2 2 3_JDEQryOAM" xfId="30143" xr:uid="{620B926B-F951-4426-816B-DD2DE3F0662A}"/>
    <cellStyle name="Normal 126 2 2 4" xfId="6841" xr:uid="{00000000-0005-0000-0000-0000CA1A0000}"/>
    <cellStyle name="Normal 126 2 2_JDEQryOAM" xfId="30141" xr:uid="{CE4F0E4E-C826-46C6-AB55-AF2928B5D6CB}"/>
    <cellStyle name="Normal 126 2 3" xfId="6842" xr:uid="{00000000-0005-0000-0000-0000CB1A0000}"/>
    <cellStyle name="Normal 126 2 3 2" xfId="6843" xr:uid="{00000000-0005-0000-0000-0000CC1A0000}"/>
    <cellStyle name="Normal 126 2 3 2 2" xfId="6844" xr:uid="{00000000-0005-0000-0000-0000CD1A0000}"/>
    <cellStyle name="Normal 126 2 3 2_JDEQryOAM" xfId="30145" xr:uid="{BE4A1DFB-4B9E-4749-8DB1-691A76EF3EC9}"/>
    <cellStyle name="Normal 126 2 3 3" xfId="6845" xr:uid="{00000000-0005-0000-0000-0000CE1A0000}"/>
    <cellStyle name="Normal 126 2 3 3 2" xfId="6846" xr:uid="{00000000-0005-0000-0000-0000CF1A0000}"/>
    <cellStyle name="Normal 126 2 3 3_JDEQryOAM" xfId="30146" xr:uid="{20C7BAB1-33C0-43EF-BE3C-EE8CE0A0E82E}"/>
    <cellStyle name="Normal 126 2 3 4" xfId="6847" xr:uid="{00000000-0005-0000-0000-0000D01A0000}"/>
    <cellStyle name="Normal 126 2 3_JDEQryOAM" xfId="30144" xr:uid="{24AE9A15-8267-4A05-8AE9-EB8EF0741FC2}"/>
    <cellStyle name="Normal 126 2 4" xfId="6848" xr:uid="{00000000-0005-0000-0000-0000D11A0000}"/>
    <cellStyle name="Normal 126 2 4 2" xfId="6849" xr:uid="{00000000-0005-0000-0000-0000D21A0000}"/>
    <cellStyle name="Normal 126 2 4_JDEQryOAM" xfId="30147" xr:uid="{F90DF6E9-AEAF-4E4A-9323-AC34CE551D92}"/>
    <cellStyle name="Normal 126 2 5" xfId="6850" xr:uid="{00000000-0005-0000-0000-0000D31A0000}"/>
    <cellStyle name="Normal 126 2 5 2" xfId="6851" xr:uid="{00000000-0005-0000-0000-0000D41A0000}"/>
    <cellStyle name="Normal 126 2 5_JDEQryOAM" xfId="30148" xr:uid="{0C6D976F-6009-48BD-A5EF-EF34FA0A38DC}"/>
    <cellStyle name="Normal 126 2 6" xfId="6852" xr:uid="{00000000-0005-0000-0000-0000D51A0000}"/>
    <cellStyle name="Normal 126 2_2013 Hydro" xfId="6853" xr:uid="{00000000-0005-0000-0000-0000D61A0000}"/>
    <cellStyle name="Normal 126 3" xfId="6854" xr:uid="{00000000-0005-0000-0000-0000D71A0000}"/>
    <cellStyle name="Normal 126 3 2" xfId="6855" xr:uid="{00000000-0005-0000-0000-0000D81A0000}"/>
    <cellStyle name="Normal 126 3 2 2" xfId="6856" xr:uid="{00000000-0005-0000-0000-0000D91A0000}"/>
    <cellStyle name="Normal 126 3 2 2 2" xfId="6857" xr:uid="{00000000-0005-0000-0000-0000DA1A0000}"/>
    <cellStyle name="Normal 126 3 2 2_JDEQryOAM" xfId="30150" xr:uid="{B1AFFC8D-FD78-4B10-85F5-D8A0EED9C667}"/>
    <cellStyle name="Normal 126 3 2 3" xfId="6858" xr:uid="{00000000-0005-0000-0000-0000DB1A0000}"/>
    <cellStyle name="Normal 126 3 2 3 2" xfId="6859" xr:uid="{00000000-0005-0000-0000-0000DC1A0000}"/>
    <cellStyle name="Normal 126 3 2 3_JDEQryOAM" xfId="30151" xr:uid="{10855ABD-2E7F-4CA6-A05D-579A87115CDD}"/>
    <cellStyle name="Normal 126 3 2 4" xfId="6860" xr:uid="{00000000-0005-0000-0000-0000DD1A0000}"/>
    <cellStyle name="Normal 126 3 2_JDEQryOAM" xfId="30149" xr:uid="{B7CB2C2E-85F2-4F90-A860-1F5088E4D9E1}"/>
    <cellStyle name="Normal 126 3 3" xfId="6861" xr:uid="{00000000-0005-0000-0000-0000DE1A0000}"/>
    <cellStyle name="Normal 126 3 3 2" xfId="6862" xr:uid="{00000000-0005-0000-0000-0000DF1A0000}"/>
    <cellStyle name="Normal 126 3 3 2 2" xfId="6863" xr:uid="{00000000-0005-0000-0000-0000E01A0000}"/>
    <cellStyle name="Normal 126 3 3 2_JDEQryOAM" xfId="30153" xr:uid="{8FBFFCAF-1EE4-423B-A626-2131DE66E5A4}"/>
    <cellStyle name="Normal 126 3 3 3" xfId="6864" xr:uid="{00000000-0005-0000-0000-0000E11A0000}"/>
    <cellStyle name="Normal 126 3 3 3 2" xfId="6865" xr:uid="{00000000-0005-0000-0000-0000E21A0000}"/>
    <cellStyle name="Normal 126 3 3 3_JDEQryOAM" xfId="30154" xr:uid="{739ECE9D-20C3-4697-8410-029552E83334}"/>
    <cellStyle name="Normal 126 3 3 4" xfId="6866" xr:uid="{00000000-0005-0000-0000-0000E31A0000}"/>
    <cellStyle name="Normal 126 3 3_JDEQryOAM" xfId="30152" xr:uid="{37586A3D-21BD-40ED-9AA8-D4F876E120A8}"/>
    <cellStyle name="Normal 126 3 4" xfId="6867" xr:uid="{00000000-0005-0000-0000-0000E41A0000}"/>
    <cellStyle name="Normal 126 3 4 2" xfId="6868" xr:uid="{00000000-0005-0000-0000-0000E51A0000}"/>
    <cellStyle name="Normal 126 3 4_JDEQryOAM" xfId="30155" xr:uid="{8A0A2282-DC82-4B0C-93FD-B080C8B50908}"/>
    <cellStyle name="Normal 126 3 5" xfId="6869" xr:uid="{00000000-0005-0000-0000-0000E61A0000}"/>
    <cellStyle name="Normal 126 3 5 2" xfId="6870" xr:uid="{00000000-0005-0000-0000-0000E71A0000}"/>
    <cellStyle name="Normal 126 3 5_JDEQryOAM" xfId="30156" xr:uid="{1DBB8914-DD4D-4370-9D01-D6B87DD7BF05}"/>
    <cellStyle name="Normal 126 3 6" xfId="6871" xr:uid="{00000000-0005-0000-0000-0000E81A0000}"/>
    <cellStyle name="Normal 126 3_2013 Hydro" xfId="6872" xr:uid="{00000000-0005-0000-0000-0000E91A0000}"/>
    <cellStyle name="Normal 126 4" xfId="6873" xr:uid="{00000000-0005-0000-0000-0000EA1A0000}"/>
    <cellStyle name="Normal 126 4 2" xfId="6874" xr:uid="{00000000-0005-0000-0000-0000EB1A0000}"/>
    <cellStyle name="Normal 126 4 2 2" xfId="6875" xr:uid="{00000000-0005-0000-0000-0000EC1A0000}"/>
    <cellStyle name="Normal 126 4 2 2 2" xfId="6876" xr:uid="{00000000-0005-0000-0000-0000ED1A0000}"/>
    <cellStyle name="Normal 126 4 2 2_JDEQryOAM" xfId="30158" xr:uid="{85618C8E-81CA-4B91-A4F8-26FAB6E64B21}"/>
    <cellStyle name="Normal 126 4 2 3" xfId="6877" xr:uid="{00000000-0005-0000-0000-0000EE1A0000}"/>
    <cellStyle name="Normal 126 4 2 3 2" xfId="6878" xr:uid="{00000000-0005-0000-0000-0000EF1A0000}"/>
    <cellStyle name="Normal 126 4 2 3_JDEQryOAM" xfId="30159" xr:uid="{411C0135-704F-4489-9D40-ABE9EA095A46}"/>
    <cellStyle name="Normal 126 4 2 4" xfId="6879" xr:uid="{00000000-0005-0000-0000-0000F01A0000}"/>
    <cellStyle name="Normal 126 4 2_JDEQryOAM" xfId="30157" xr:uid="{1139E6D4-65D9-42AB-94D2-2A10E4915BE4}"/>
    <cellStyle name="Normal 126 4 3" xfId="6880" xr:uid="{00000000-0005-0000-0000-0000F11A0000}"/>
    <cellStyle name="Normal 126 4 3 2" xfId="6881" xr:uid="{00000000-0005-0000-0000-0000F21A0000}"/>
    <cellStyle name="Normal 126 4 3 2 2" xfId="6882" xr:uid="{00000000-0005-0000-0000-0000F31A0000}"/>
    <cellStyle name="Normal 126 4 3 2_JDEQryOAM" xfId="30161" xr:uid="{60E2F7C4-B8AB-4908-B5DD-F4D0DDC7E804}"/>
    <cellStyle name="Normal 126 4 3 3" xfId="6883" xr:uid="{00000000-0005-0000-0000-0000F41A0000}"/>
    <cellStyle name="Normal 126 4 3 3 2" xfId="6884" xr:uid="{00000000-0005-0000-0000-0000F51A0000}"/>
    <cellStyle name="Normal 126 4 3 3_JDEQryOAM" xfId="30162" xr:uid="{B515910E-7A1D-4991-BC73-4462597CFC41}"/>
    <cellStyle name="Normal 126 4 3 4" xfId="6885" xr:uid="{00000000-0005-0000-0000-0000F61A0000}"/>
    <cellStyle name="Normal 126 4 3_JDEQryOAM" xfId="30160" xr:uid="{4C732C8F-57EC-404C-8073-42D3E0DEEB9E}"/>
    <cellStyle name="Normal 126 4 4" xfId="6886" xr:uid="{00000000-0005-0000-0000-0000F71A0000}"/>
    <cellStyle name="Normal 126 4 4 2" xfId="6887" xr:uid="{00000000-0005-0000-0000-0000F81A0000}"/>
    <cellStyle name="Normal 126 4 4_JDEQryOAM" xfId="30163" xr:uid="{51DADEA0-5223-422F-AD2A-FAEE1BCD1F57}"/>
    <cellStyle name="Normal 126 4 5" xfId="6888" xr:uid="{00000000-0005-0000-0000-0000F91A0000}"/>
    <cellStyle name="Normal 126 4 5 2" xfId="6889" xr:uid="{00000000-0005-0000-0000-0000FA1A0000}"/>
    <cellStyle name="Normal 126 4 5_JDEQryOAM" xfId="30164" xr:uid="{DC9B79C5-4B83-4B77-964E-EDC3444CBF73}"/>
    <cellStyle name="Normal 126 4 6" xfId="6890" xr:uid="{00000000-0005-0000-0000-0000FB1A0000}"/>
    <cellStyle name="Normal 126 4_2013 Hydro" xfId="6891" xr:uid="{00000000-0005-0000-0000-0000FC1A0000}"/>
    <cellStyle name="Normal 126 5" xfId="6892" xr:uid="{00000000-0005-0000-0000-0000FD1A0000}"/>
    <cellStyle name="Normal 126 5 2" xfId="6893" xr:uid="{00000000-0005-0000-0000-0000FE1A0000}"/>
    <cellStyle name="Normal 126 5 2 2" xfId="6894" xr:uid="{00000000-0005-0000-0000-0000FF1A0000}"/>
    <cellStyle name="Normal 126 5 2 2 2" xfId="6895" xr:uid="{00000000-0005-0000-0000-0000001B0000}"/>
    <cellStyle name="Normal 126 5 2 2_JDEQryOAM" xfId="30166" xr:uid="{228A8F1D-7103-466D-9EB2-B552E5DE76CF}"/>
    <cellStyle name="Normal 126 5 2 3" xfId="6896" xr:uid="{00000000-0005-0000-0000-0000011B0000}"/>
    <cellStyle name="Normal 126 5 2 3 2" xfId="6897" xr:uid="{00000000-0005-0000-0000-0000021B0000}"/>
    <cellStyle name="Normal 126 5 2 3_JDEQryOAM" xfId="30167" xr:uid="{0B2FAF73-F9C9-4ACD-B5BC-BC3C827A85F6}"/>
    <cellStyle name="Normal 126 5 2 4" xfId="6898" xr:uid="{00000000-0005-0000-0000-0000031B0000}"/>
    <cellStyle name="Normal 126 5 2_JDEQryOAM" xfId="30165" xr:uid="{884E0987-CC10-49B3-BC04-C9CDE70190A8}"/>
    <cellStyle name="Normal 126 5 3" xfId="6899" xr:uid="{00000000-0005-0000-0000-0000041B0000}"/>
    <cellStyle name="Normal 126 5 3 2" xfId="6900" xr:uid="{00000000-0005-0000-0000-0000051B0000}"/>
    <cellStyle name="Normal 126 5 3 2 2" xfId="6901" xr:uid="{00000000-0005-0000-0000-0000061B0000}"/>
    <cellStyle name="Normal 126 5 3 2_JDEQryOAM" xfId="30169" xr:uid="{08DC2CA4-B747-45AB-9F95-08BB1595DD21}"/>
    <cellStyle name="Normal 126 5 3 3" xfId="6902" xr:uid="{00000000-0005-0000-0000-0000071B0000}"/>
    <cellStyle name="Normal 126 5 3 3 2" xfId="6903" xr:uid="{00000000-0005-0000-0000-0000081B0000}"/>
    <cellStyle name="Normal 126 5 3 3_JDEQryOAM" xfId="30170" xr:uid="{0942B4AB-952A-4829-B456-FD4351625874}"/>
    <cellStyle name="Normal 126 5 3 4" xfId="6904" xr:uid="{00000000-0005-0000-0000-0000091B0000}"/>
    <cellStyle name="Normal 126 5 3_JDEQryOAM" xfId="30168" xr:uid="{3EAFC18A-12FC-4859-82E6-40EAD0A90B45}"/>
    <cellStyle name="Normal 126 5 4" xfId="6905" xr:uid="{00000000-0005-0000-0000-00000A1B0000}"/>
    <cellStyle name="Normal 126 5 4 2" xfId="6906" xr:uid="{00000000-0005-0000-0000-00000B1B0000}"/>
    <cellStyle name="Normal 126 5 4_JDEQryOAM" xfId="30171" xr:uid="{1D0D4D95-7597-4A2E-92E9-6D8F6D39B0D7}"/>
    <cellStyle name="Normal 126 5 5" xfId="6907" xr:uid="{00000000-0005-0000-0000-00000C1B0000}"/>
    <cellStyle name="Normal 126 5 5 2" xfId="6908" xr:uid="{00000000-0005-0000-0000-00000D1B0000}"/>
    <cellStyle name="Normal 126 5 5_JDEQryOAM" xfId="30172" xr:uid="{8EC409C5-7F91-4FC8-8071-1647F5DECC0A}"/>
    <cellStyle name="Normal 126 5 6" xfId="6909" xr:uid="{00000000-0005-0000-0000-00000E1B0000}"/>
    <cellStyle name="Normal 126 5_2013 Hydro" xfId="6910" xr:uid="{00000000-0005-0000-0000-00000F1B0000}"/>
    <cellStyle name="Normal 126_(1a) Income Statement YTD" xfId="6911" xr:uid="{00000000-0005-0000-0000-0000101B0000}"/>
    <cellStyle name="Normal 127" xfId="6912" xr:uid="{00000000-0005-0000-0000-0000111B0000}"/>
    <cellStyle name="Normal 127 10" xfId="6913" xr:uid="{00000000-0005-0000-0000-0000121B0000}"/>
    <cellStyle name="Normal 127 2" xfId="6914" xr:uid="{00000000-0005-0000-0000-0000131B0000}"/>
    <cellStyle name="Normal 127 2 2" xfId="6915" xr:uid="{00000000-0005-0000-0000-0000141B0000}"/>
    <cellStyle name="Normal 127 2 2 2" xfId="6916" xr:uid="{00000000-0005-0000-0000-0000151B0000}"/>
    <cellStyle name="Normal 127 2 2 2 2" xfId="6917" xr:uid="{00000000-0005-0000-0000-0000161B0000}"/>
    <cellStyle name="Normal 127 2 2 2_JDEQryOAM" xfId="30174" xr:uid="{10262099-B535-4DE7-8A84-243197B9C9EF}"/>
    <cellStyle name="Normal 127 2 2 3" xfId="6918" xr:uid="{00000000-0005-0000-0000-0000171B0000}"/>
    <cellStyle name="Normal 127 2 2 3 2" xfId="6919" xr:uid="{00000000-0005-0000-0000-0000181B0000}"/>
    <cellStyle name="Normal 127 2 2 3_JDEQryOAM" xfId="30175" xr:uid="{8469F8CE-E04E-4D78-BA1D-DE1EA7B87FE7}"/>
    <cellStyle name="Normal 127 2 2 4" xfId="6920" xr:uid="{00000000-0005-0000-0000-0000191B0000}"/>
    <cellStyle name="Normal 127 2 2_JDEQryOAM" xfId="30173" xr:uid="{A612BD4A-B62E-4390-8428-710BF50D0265}"/>
    <cellStyle name="Normal 127 2 3" xfId="6921" xr:uid="{00000000-0005-0000-0000-00001A1B0000}"/>
    <cellStyle name="Normal 127 2 3 2" xfId="6922" xr:uid="{00000000-0005-0000-0000-00001B1B0000}"/>
    <cellStyle name="Normal 127 2 3 2 2" xfId="6923" xr:uid="{00000000-0005-0000-0000-00001C1B0000}"/>
    <cellStyle name="Normal 127 2 3 2_JDEQryOAM" xfId="30177" xr:uid="{735E63AA-04C1-430E-A8F7-AF6178340226}"/>
    <cellStyle name="Normal 127 2 3 3" xfId="6924" xr:uid="{00000000-0005-0000-0000-00001D1B0000}"/>
    <cellStyle name="Normal 127 2 3 3 2" xfId="6925" xr:uid="{00000000-0005-0000-0000-00001E1B0000}"/>
    <cellStyle name="Normal 127 2 3 3_JDEQryOAM" xfId="30178" xr:uid="{A1203A32-06AB-434C-BA25-F777BDF21605}"/>
    <cellStyle name="Normal 127 2 3 4" xfId="6926" xr:uid="{00000000-0005-0000-0000-00001F1B0000}"/>
    <cellStyle name="Normal 127 2 3_JDEQryOAM" xfId="30176" xr:uid="{32432F57-D50E-4DD7-A026-FDFC820DA6EB}"/>
    <cellStyle name="Normal 127 2 4" xfId="6927" xr:uid="{00000000-0005-0000-0000-0000201B0000}"/>
    <cellStyle name="Normal 127 2 4 2" xfId="6928" xr:uid="{00000000-0005-0000-0000-0000211B0000}"/>
    <cellStyle name="Normal 127 2 4_JDEQryOAM" xfId="30179" xr:uid="{A35BB35B-9736-4FDB-8B53-91AA491871B1}"/>
    <cellStyle name="Normal 127 2 5" xfId="6929" xr:uid="{00000000-0005-0000-0000-0000221B0000}"/>
    <cellStyle name="Normal 127 2 5 2" xfId="6930" xr:uid="{00000000-0005-0000-0000-0000231B0000}"/>
    <cellStyle name="Normal 127 2 5_JDEQryOAM" xfId="30180" xr:uid="{5A8D6987-F303-4302-AAC0-B0D0126518A4}"/>
    <cellStyle name="Normal 127 2 6" xfId="6931" xr:uid="{00000000-0005-0000-0000-0000241B0000}"/>
    <cellStyle name="Normal 127 2_2013 Hydro" xfId="6932" xr:uid="{00000000-0005-0000-0000-0000251B0000}"/>
    <cellStyle name="Normal 127 3" xfId="6933" xr:uid="{00000000-0005-0000-0000-0000261B0000}"/>
    <cellStyle name="Normal 127 3 2" xfId="6934" xr:uid="{00000000-0005-0000-0000-0000271B0000}"/>
    <cellStyle name="Normal 127 3 2 2" xfId="6935" xr:uid="{00000000-0005-0000-0000-0000281B0000}"/>
    <cellStyle name="Normal 127 3 2 2 2" xfId="6936" xr:uid="{00000000-0005-0000-0000-0000291B0000}"/>
    <cellStyle name="Normal 127 3 2 2_JDEQryOAM" xfId="30182" xr:uid="{8CE58F50-3774-4B30-8120-3E0A92B43E37}"/>
    <cellStyle name="Normal 127 3 2 3" xfId="6937" xr:uid="{00000000-0005-0000-0000-00002A1B0000}"/>
    <cellStyle name="Normal 127 3 2 3 2" xfId="6938" xr:uid="{00000000-0005-0000-0000-00002B1B0000}"/>
    <cellStyle name="Normal 127 3 2 3_JDEQryOAM" xfId="30183" xr:uid="{5B1ECB34-4EB7-4DC0-AC1C-F994ECA93DA8}"/>
    <cellStyle name="Normal 127 3 2 4" xfId="6939" xr:uid="{00000000-0005-0000-0000-00002C1B0000}"/>
    <cellStyle name="Normal 127 3 2_JDEQryOAM" xfId="30181" xr:uid="{82525108-89EF-44E2-80C6-31979C767A7A}"/>
    <cellStyle name="Normal 127 3 3" xfId="6940" xr:uid="{00000000-0005-0000-0000-00002D1B0000}"/>
    <cellStyle name="Normal 127 3 3 2" xfId="6941" xr:uid="{00000000-0005-0000-0000-00002E1B0000}"/>
    <cellStyle name="Normal 127 3 3 2 2" xfId="6942" xr:uid="{00000000-0005-0000-0000-00002F1B0000}"/>
    <cellStyle name="Normal 127 3 3 2_JDEQryOAM" xfId="30185" xr:uid="{170901FF-C21A-456A-9FDD-9827C5C8CF66}"/>
    <cellStyle name="Normal 127 3 3 3" xfId="6943" xr:uid="{00000000-0005-0000-0000-0000301B0000}"/>
    <cellStyle name="Normal 127 3 3 3 2" xfId="6944" xr:uid="{00000000-0005-0000-0000-0000311B0000}"/>
    <cellStyle name="Normal 127 3 3 3_JDEQryOAM" xfId="30186" xr:uid="{3D91811F-FE66-46AB-9C0D-161FEE95A953}"/>
    <cellStyle name="Normal 127 3 3 4" xfId="6945" xr:uid="{00000000-0005-0000-0000-0000321B0000}"/>
    <cellStyle name="Normal 127 3 3_JDEQryOAM" xfId="30184" xr:uid="{DA6B591E-31E9-49FB-A10B-DBD0099DD8DE}"/>
    <cellStyle name="Normal 127 3 4" xfId="6946" xr:uid="{00000000-0005-0000-0000-0000331B0000}"/>
    <cellStyle name="Normal 127 3 4 2" xfId="6947" xr:uid="{00000000-0005-0000-0000-0000341B0000}"/>
    <cellStyle name="Normal 127 3 4_JDEQryOAM" xfId="30187" xr:uid="{148B1A59-172E-40DA-9B60-034D7EDA8BDE}"/>
    <cellStyle name="Normal 127 3 5" xfId="6948" xr:uid="{00000000-0005-0000-0000-0000351B0000}"/>
    <cellStyle name="Normal 127 3 5 2" xfId="6949" xr:uid="{00000000-0005-0000-0000-0000361B0000}"/>
    <cellStyle name="Normal 127 3 5_JDEQryOAM" xfId="30188" xr:uid="{27C0D77B-30AC-4618-B6C8-F64787477942}"/>
    <cellStyle name="Normal 127 3 6" xfId="6950" xr:uid="{00000000-0005-0000-0000-0000371B0000}"/>
    <cellStyle name="Normal 127 3_2013 Hydro" xfId="6951" xr:uid="{00000000-0005-0000-0000-0000381B0000}"/>
    <cellStyle name="Normal 127 4" xfId="6952" xr:uid="{00000000-0005-0000-0000-0000391B0000}"/>
    <cellStyle name="Normal 127 4 2" xfId="6953" xr:uid="{00000000-0005-0000-0000-00003A1B0000}"/>
    <cellStyle name="Normal 127 4 2 2" xfId="6954" xr:uid="{00000000-0005-0000-0000-00003B1B0000}"/>
    <cellStyle name="Normal 127 4 2 2 2" xfId="6955" xr:uid="{00000000-0005-0000-0000-00003C1B0000}"/>
    <cellStyle name="Normal 127 4 2 2_JDEQryOAM" xfId="30190" xr:uid="{88A966E1-0EB1-42F3-8FAF-F315F4EDC7BD}"/>
    <cellStyle name="Normal 127 4 2 3" xfId="6956" xr:uid="{00000000-0005-0000-0000-00003D1B0000}"/>
    <cellStyle name="Normal 127 4 2 3 2" xfId="6957" xr:uid="{00000000-0005-0000-0000-00003E1B0000}"/>
    <cellStyle name="Normal 127 4 2 3_JDEQryOAM" xfId="30191" xr:uid="{F167D4DE-95B5-40B8-A948-797D074AF780}"/>
    <cellStyle name="Normal 127 4 2 4" xfId="6958" xr:uid="{00000000-0005-0000-0000-00003F1B0000}"/>
    <cellStyle name="Normal 127 4 2_JDEQryOAM" xfId="30189" xr:uid="{AC35729B-BE4F-4568-AE8C-96826ECE3EC7}"/>
    <cellStyle name="Normal 127 4 3" xfId="6959" xr:uid="{00000000-0005-0000-0000-0000401B0000}"/>
    <cellStyle name="Normal 127 4 3 2" xfId="6960" xr:uid="{00000000-0005-0000-0000-0000411B0000}"/>
    <cellStyle name="Normal 127 4 3 2 2" xfId="6961" xr:uid="{00000000-0005-0000-0000-0000421B0000}"/>
    <cellStyle name="Normal 127 4 3 2_JDEQryOAM" xfId="30193" xr:uid="{CEDC7F3A-BD1B-4A70-9391-09AEA916C053}"/>
    <cellStyle name="Normal 127 4 3 3" xfId="6962" xr:uid="{00000000-0005-0000-0000-0000431B0000}"/>
    <cellStyle name="Normal 127 4 3 3 2" xfId="6963" xr:uid="{00000000-0005-0000-0000-0000441B0000}"/>
    <cellStyle name="Normal 127 4 3 3_JDEQryOAM" xfId="30194" xr:uid="{A3A45896-B0C7-439D-8518-BD11667E9C54}"/>
    <cellStyle name="Normal 127 4 3 4" xfId="6964" xr:uid="{00000000-0005-0000-0000-0000451B0000}"/>
    <cellStyle name="Normal 127 4 3_JDEQryOAM" xfId="30192" xr:uid="{4F1C1B1F-6EC0-478C-A151-F37A19466EF6}"/>
    <cellStyle name="Normal 127 4 4" xfId="6965" xr:uid="{00000000-0005-0000-0000-0000461B0000}"/>
    <cellStyle name="Normal 127 4 4 2" xfId="6966" xr:uid="{00000000-0005-0000-0000-0000471B0000}"/>
    <cellStyle name="Normal 127 4 4_JDEQryOAM" xfId="30195" xr:uid="{CF57C52D-0B7C-4789-BA5D-347A7A915522}"/>
    <cellStyle name="Normal 127 4 5" xfId="6967" xr:uid="{00000000-0005-0000-0000-0000481B0000}"/>
    <cellStyle name="Normal 127 4 5 2" xfId="6968" xr:uid="{00000000-0005-0000-0000-0000491B0000}"/>
    <cellStyle name="Normal 127 4 5_JDEQryOAM" xfId="30196" xr:uid="{009488ED-79F2-424F-BE11-E9489B233D02}"/>
    <cellStyle name="Normal 127 4 6" xfId="6969" xr:uid="{00000000-0005-0000-0000-00004A1B0000}"/>
    <cellStyle name="Normal 127 4_2013 Hydro" xfId="6970" xr:uid="{00000000-0005-0000-0000-00004B1B0000}"/>
    <cellStyle name="Normal 127 5" xfId="6971" xr:uid="{00000000-0005-0000-0000-00004C1B0000}"/>
    <cellStyle name="Normal 127 5 2" xfId="6972" xr:uid="{00000000-0005-0000-0000-00004D1B0000}"/>
    <cellStyle name="Normal 127 5 2 2" xfId="6973" xr:uid="{00000000-0005-0000-0000-00004E1B0000}"/>
    <cellStyle name="Normal 127 5 2 2 2" xfId="6974" xr:uid="{00000000-0005-0000-0000-00004F1B0000}"/>
    <cellStyle name="Normal 127 5 2 2_JDEQryOAM" xfId="30198" xr:uid="{9187C4A3-F495-47E5-AEE2-2096E62437EA}"/>
    <cellStyle name="Normal 127 5 2 3" xfId="6975" xr:uid="{00000000-0005-0000-0000-0000501B0000}"/>
    <cellStyle name="Normal 127 5 2 3 2" xfId="6976" xr:uid="{00000000-0005-0000-0000-0000511B0000}"/>
    <cellStyle name="Normal 127 5 2 3_JDEQryOAM" xfId="30199" xr:uid="{A9D25DC1-9508-48C8-A3C9-F096E1483C32}"/>
    <cellStyle name="Normal 127 5 2 4" xfId="6977" xr:uid="{00000000-0005-0000-0000-0000521B0000}"/>
    <cellStyle name="Normal 127 5 2_JDEQryOAM" xfId="30197" xr:uid="{80F5670E-2C68-4041-AEC5-7F6034D5FD47}"/>
    <cellStyle name="Normal 127 5 3" xfId="6978" xr:uid="{00000000-0005-0000-0000-0000531B0000}"/>
    <cellStyle name="Normal 127 5 3 2" xfId="6979" xr:uid="{00000000-0005-0000-0000-0000541B0000}"/>
    <cellStyle name="Normal 127 5 3 2 2" xfId="6980" xr:uid="{00000000-0005-0000-0000-0000551B0000}"/>
    <cellStyle name="Normal 127 5 3 2_JDEQryOAM" xfId="30201" xr:uid="{72DC5FA3-A984-47BC-8094-C7099FDE7383}"/>
    <cellStyle name="Normal 127 5 3 3" xfId="6981" xr:uid="{00000000-0005-0000-0000-0000561B0000}"/>
    <cellStyle name="Normal 127 5 3 3 2" xfId="6982" xr:uid="{00000000-0005-0000-0000-0000571B0000}"/>
    <cellStyle name="Normal 127 5 3 3_JDEQryOAM" xfId="30202" xr:uid="{50BA3151-EEB8-40C1-9860-9B8B62A8B397}"/>
    <cellStyle name="Normal 127 5 3 4" xfId="6983" xr:uid="{00000000-0005-0000-0000-0000581B0000}"/>
    <cellStyle name="Normal 127 5 3_JDEQryOAM" xfId="30200" xr:uid="{588DE91B-CCA2-4BCB-B363-C2764925F6C8}"/>
    <cellStyle name="Normal 127 5 4" xfId="6984" xr:uid="{00000000-0005-0000-0000-0000591B0000}"/>
    <cellStyle name="Normal 127 5 4 2" xfId="6985" xr:uid="{00000000-0005-0000-0000-00005A1B0000}"/>
    <cellStyle name="Normal 127 5 4_JDEQryOAM" xfId="30203" xr:uid="{036AF043-39A9-4ECD-8057-D0A20D9CDE91}"/>
    <cellStyle name="Normal 127 5 5" xfId="6986" xr:uid="{00000000-0005-0000-0000-00005B1B0000}"/>
    <cellStyle name="Normal 127 5 5 2" xfId="6987" xr:uid="{00000000-0005-0000-0000-00005C1B0000}"/>
    <cellStyle name="Normal 127 5 5_JDEQryOAM" xfId="30204" xr:uid="{010FFAD1-C76A-4A13-8432-50EC76351E55}"/>
    <cellStyle name="Normal 127 5 6" xfId="6988" xr:uid="{00000000-0005-0000-0000-00005D1B0000}"/>
    <cellStyle name="Normal 127 5_2013 Hydro" xfId="6989" xr:uid="{00000000-0005-0000-0000-00005E1B0000}"/>
    <cellStyle name="Normal 127 6" xfId="6990" xr:uid="{00000000-0005-0000-0000-00005F1B0000}"/>
    <cellStyle name="Normal 127 6 2" xfId="6991" xr:uid="{00000000-0005-0000-0000-0000601B0000}"/>
    <cellStyle name="Normal 127 6 2 2" xfId="6992" xr:uid="{00000000-0005-0000-0000-0000611B0000}"/>
    <cellStyle name="Normal 127 6 2 2 2" xfId="6993" xr:uid="{00000000-0005-0000-0000-0000621B0000}"/>
    <cellStyle name="Normal 127 6 2 2_JDEQryOAM" xfId="30206" xr:uid="{2AEECC0C-767A-47AB-8921-6515E30C3EB9}"/>
    <cellStyle name="Normal 127 6 2 3" xfId="6994" xr:uid="{00000000-0005-0000-0000-0000631B0000}"/>
    <cellStyle name="Normal 127 6 2 3 2" xfId="6995" xr:uid="{00000000-0005-0000-0000-0000641B0000}"/>
    <cellStyle name="Normal 127 6 2 3_JDEQryOAM" xfId="30207" xr:uid="{C35E7AAE-86BD-4999-BBD5-6EF4CBEE7C70}"/>
    <cellStyle name="Normal 127 6 2 4" xfId="6996" xr:uid="{00000000-0005-0000-0000-0000651B0000}"/>
    <cellStyle name="Normal 127 6 2_JDEQryOAM" xfId="30205" xr:uid="{FE3B4842-C299-47D7-B23B-4A7FFF9F8A21}"/>
    <cellStyle name="Normal 127 6_(1a) Income Statement YTD" xfId="6997" xr:uid="{00000000-0005-0000-0000-0000661B0000}"/>
    <cellStyle name="Normal 127 7" xfId="6998" xr:uid="{00000000-0005-0000-0000-0000671B0000}"/>
    <cellStyle name="Normal 127 7 2" xfId="6999" xr:uid="{00000000-0005-0000-0000-0000681B0000}"/>
    <cellStyle name="Normal 127 7 2 2" xfId="7000" xr:uid="{00000000-0005-0000-0000-0000691B0000}"/>
    <cellStyle name="Normal 127 7 2_JDEQryOAM" xfId="30209" xr:uid="{08CC9498-44F7-4902-916A-B3AFB8FABD69}"/>
    <cellStyle name="Normal 127 7 3" xfId="7001" xr:uid="{00000000-0005-0000-0000-00006A1B0000}"/>
    <cellStyle name="Normal 127 7 3 2" xfId="7002" xr:uid="{00000000-0005-0000-0000-00006B1B0000}"/>
    <cellStyle name="Normal 127 7 3_JDEQryOAM" xfId="30210" xr:uid="{37E85362-C959-4939-AB8A-66F4F56CA15F}"/>
    <cellStyle name="Normal 127 7 4" xfId="7003" xr:uid="{00000000-0005-0000-0000-00006C1B0000}"/>
    <cellStyle name="Normal 127 7_JDEQryOAM" xfId="30208" xr:uid="{5C41937F-F86C-4FBC-A16F-E8806B44852A}"/>
    <cellStyle name="Normal 127 8" xfId="7004" xr:uid="{00000000-0005-0000-0000-00006D1B0000}"/>
    <cellStyle name="Normal 127 8 2" xfId="7005" xr:uid="{00000000-0005-0000-0000-00006E1B0000}"/>
    <cellStyle name="Normal 127 8_JDEQryOAM" xfId="30211" xr:uid="{398E76CC-C845-4EAE-824D-054105F0E97C}"/>
    <cellStyle name="Normal 127 9" xfId="7006" xr:uid="{00000000-0005-0000-0000-00006F1B0000}"/>
    <cellStyle name="Normal 127 9 2" xfId="7007" xr:uid="{00000000-0005-0000-0000-0000701B0000}"/>
    <cellStyle name="Normal 127 9_JDEQryOAM" xfId="30212" xr:uid="{DF476D6A-1CF1-4F3C-8C4F-B54E3D9589EA}"/>
    <cellStyle name="Normal 127_(1a) Quarterly" xfId="7008" xr:uid="{00000000-0005-0000-0000-0000711B0000}"/>
    <cellStyle name="Normal 128" xfId="7009" xr:uid="{00000000-0005-0000-0000-0000721B0000}"/>
    <cellStyle name="Normal 128 2" xfId="7010" xr:uid="{00000000-0005-0000-0000-0000731B0000}"/>
    <cellStyle name="Normal 128 2 2" xfId="7011" xr:uid="{00000000-0005-0000-0000-0000741B0000}"/>
    <cellStyle name="Normal 128 2 2 2" xfId="7012" xr:uid="{00000000-0005-0000-0000-0000751B0000}"/>
    <cellStyle name="Normal 128 2 2 2 2" xfId="7013" xr:uid="{00000000-0005-0000-0000-0000761B0000}"/>
    <cellStyle name="Normal 128 2 2 2_JDEQryOAM" xfId="30214" xr:uid="{E17655EC-4428-4F99-8F0E-DDC3616BF41B}"/>
    <cellStyle name="Normal 128 2 2 3" xfId="7014" xr:uid="{00000000-0005-0000-0000-0000771B0000}"/>
    <cellStyle name="Normal 128 2 2 3 2" xfId="7015" xr:uid="{00000000-0005-0000-0000-0000781B0000}"/>
    <cellStyle name="Normal 128 2 2 3_JDEQryOAM" xfId="30215" xr:uid="{23167139-32A0-422A-8859-87CFAD4B2C15}"/>
    <cellStyle name="Normal 128 2 2 4" xfId="7016" xr:uid="{00000000-0005-0000-0000-0000791B0000}"/>
    <cellStyle name="Normal 128 2 2_JDEQryOAM" xfId="30213" xr:uid="{F9C83ADC-5718-4245-B648-7D5F4E5DAB3E}"/>
    <cellStyle name="Normal 128 2 3" xfId="7017" xr:uid="{00000000-0005-0000-0000-00007A1B0000}"/>
    <cellStyle name="Normal 128 2 3 2" xfId="7018" xr:uid="{00000000-0005-0000-0000-00007B1B0000}"/>
    <cellStyle name="Normal 128 2 3 2 2" xfId="7019" xr:uid="{00000000-0005-0000-0000-00007C1B0000}"/>
    <cellStyle name="Normal 128 2 3 2_JDEQryOAM" xfId="30217" xr:uid="{5903BD01-9063-401A-962A-5FA617D60B9A}"/>
    <cellStyle name="Normal 128 2 3 3" xfId="7020" xr:uid="{00000000-0005-0000-0000-00007D1B0000}"/>
    <cellStyle name="Normal 128 2 3 3 2" xfId="7021" xr:uid="{00000000-0005-0000-0000-00007E1B0000}"/>
    <cellStyle name="Normal 128 2 3 3_JDEQryOAM" xfId="30218" xr:uid="{BB8255A7-5D17-492F-AFB8-B029CBB495FD}"/>
    <cellStyle name="Normal 128 2 3 4" xfId="7022" xr:uid="{00000000-0005-0000-0000-00007F1B0000}"/>
    <cellStyle name="Normal 128 2 3_JDEQryOAM" xfId="30216" xr:uid="{0115E20E-C1F0-4036-9ED8-80F5B577109E}"/>
    <cellStyle name="Normal 128 2 4" xfId="7023" xr:uid="{00000000-0005-0000-0000-0000801B0000}"/>
    <cellStyle name="Normal 128 2 4 2" xfId="7024" xr:uid="{00000000-0005-0000-0000-0000811B0000}"/>
    <cellStyle name="Normal 128 2 4_JDEQryOAM" xfId="30219" xr:uid="{DF1E5C96-8DAD-4564-ABC4-536F96F732A0}"/>
    <cellStyle name="Normal 128 2 5" xfId="7025" xr:uid="{00000000-0005-0000-0000-0000821B0000}"/>
    <cellStyle name="Normal 128 2 5 2" xfId="7026" xr:uid="{00000000-0005-0000-0000-0000831B0000}"/>
    <cellStyle name="Normal 128 2 5_JDEQryOAM" xfId="30220" xr:uid="{CD61CE67-526C-4720-9250-F6D1098F2E1D}"/>
    <cellStyle name="Normal 128 2 6" xfId="7027" xr:uid="{00000000-0005-0000-0000-0000841B0000}"/>
    <cellStyle name="Normal 128 2_2013 Hydro" xfId="7028" xr:uid="{00000000-0005-0000-0000-0000851B0000}"/>
    <cellStyle name="Normal 128 3" xfId="7029" xr:uid="{00000000-0005-0000-0000-0000861B0000}"/>
    <cellStyle name="Normal 128 3 2" xfId="7030" xr:uid="{00000000-0005-0000-0000-0000871B0000}"/>
    <cellStyle name="Normal 128 3 2 2" xfId="7031" xr:uid="{00000000-0005-0000-0000-0000881B0000}"/>
    <cellStyle name="Normal 128 3 2 2 2" xfId="7032" xr:uid="{00000000-0005-0000-0000-0000891B0000}"/>
    <cellStyle name="Normal 128 3 2 2_JDEQryOAM" xfId="30222" xr:uid="{313FC85F-A827-4E06-A47A-CB6C7EF0F16B}"/>
    <cellStyle name="Normal 128 3 2 3" xfId="7033" xr:uid="{00000000-0005-0000-0000-00008A1B0000}"/>
    <cellStyle name="Normal 128 3 2 3 2" xfId="7034" xr:uid="{00000000-0005-0000-0000-00008B1B0000}"/>
    <cellStyle name="Normal 128 3 2 3_JDEQryOAM" xfId="30223" xr:uid="{05656383-CFD4-4916-A1B4-1647F49F5694}"/>
    <cellStyle name="Normal 128 3 2 4" xfId="7035" xr:uid="{00000000-0005-0000-0000-00008C1B0000}"/>
    <cellStyle name="Normal 128 3 2_JDEQryOAM" xfId="30221" xr:uid="{E23F98E1-AB2F-403F-B526-72426DD2F0E2}"/>
    <cellStyle name="Normal 128 3 3" xfId="7036" xr:uid="{00000000-0005-0000-0000-00008D1B0000}"/>
    <cellStyle name="Normal 128 3 3 2" xfId="7037" xr:uid="{00000000-0005-0000-0000-00008E1B0000}"/>
    <cellStyle name="Normal 128 3 3 2 2" xfId="7038" xr:uid="{00000000-0005-0000-0000-00008F1B0000}"/>
    <cellStyle name="Normal 128 3 3 2_JDEQryOAM" xfId="30225" xr:uid="{029276BD-6F21-4BA8-9E24-C25FBBDE9D27}"/>
    <cellStyle name="Normal 128 3 3 3" xfId="7039" xr:uid="{00000000-0005-0000-0000-0000901B0000}"/>
    <cellStyle name="Normal 128 3 3 3 2" xfId="7040" xr:uid="{00000000-0005-0000-0000-0000911B0000}"/>
    <cellStyle name="Normal 128 3 3 3_JDEQryOAM" xfId="30226" xr:uid="{10F98798-3626-4A94-BAF0-4B7F05B98656}"/>
    <cellStyle name="Normal 128 3 3 4" xfId="7041" xr:uid="{00000000-0005-0000-0000-0000921B0000}"/>
    <cellStyle name="Normal 128 3 3_JDEQryOAM" xfId="30224" xr:uid="{AABC5997-66CD-46DA-B8CF-0D621062EC6B}"/>
    <cellStyle name="Normal 128 3 4" xfId="7042" xr:uid="{00000000-0005-0000-0000-0000931B0000}"/>
    <cellStyle name="Normal 128 3 4 2" xfId="7043" xr:uid="{00000000-0005-0000-0000-0000941B0000}"/>
    <cellStyle name="Normal 128 3 4_JDEQryOAM" xfId="30227" xr:uid="{AE5E617A-5DFA-4BD8-96FE-96CE486C1BD3}"/>
    <cellStyle name="Normal 128 3 5" xfId="7044" xr:uid="{00000000-0005-0000-0000-0000951B0000}"/>
    <cellStyle name="Normal 128 3 5 2" xfId="7045" xr:uid="{00000000-0005-0000-0000-0000961B0000}"/>
    <cellStyle name="Normal 128 3 5_JDEQryOAM" xfId="30228" xr:uid="{F52E6FDA-EEC5-4C82-AD92-A51E050C06FE}"/>
    <cellStyle name="Normal 128 3 6" xfId="7046" xr:uid="{00000000-0005-0000-0000-0000971B0000}"/>
    <cellStyle name="Normal 128 3_2013 Hydro" xfId="7047" xr:uid="{00000000-0005-0000-0000-0000981B0000}"/>
    <cellStyle name="Normal 128 4" xfId="7048" xr:uid="{00000000-0005-0000-0000-0000991B0000}"/>
    <cellStyle name="Normal 128 4 2" xfId="7049" xr:uid="{00000000-0005-0000-0000-00009A1B0000}"/>
    <cellStyle name="Normal 128 4 2 2" xfId="7050" xr:uid="{00000000-0005-0000-0000-00009B1B0000}"/>
    <cellStyle name="Normal 128 4 2 2 2" xfId="7051" xr:uid="{00000000-0005-0000-0000-00009C1B0000}"/>
    <cellStyle name="Normal 128 4 2 2_JDEQryOAM" xfId="30230" xr:uid="{6F79AD5A-8420-4047-ADD5-B062BFF023D4}"/>
    <cellStyle name="Normal 128 4 2 3" xfId="7052" xr:uid="{00000000-0005-0000-0000-00009D1B0000}"/>
    <cellStyle name="Normal 128 4 2 3 2" xfId="7053" xr:uid="{00000000-0005-0000-0000-00009E1B0000}"/>
    <cellStyle name="Normal 128 4 2 3_JDEQryOAM" xfId="30231" xr:uid="{CB75C0EB-7723-45EA-BBBE-5FF9B4B68111}"/>
    <cellStyle name="Normal 128 4 2 4" xfId="7054" xr:uid="{00000000-0005-0000-0000-00009F1B0000}"/>
    <cellStyle name="Normal 128 4 2_JDEQryOAM" xfId="30229" xr:uid="{EB4ADCDE-AFDE-4F51-A60E-B731FC9E12EE}"/>
    <cellStyle name="Normal 128 4 3" xfId="7055" xr:uid="{00000000-0005-0000-0000-0000A01B0000}"/>
    <cellStyle name="Normal 128 4 3 2" xfId="7056" xr:uid="{00000000-0005-0000-0000-0000A11B0000}"/>
    <cellStyle name="Normal 128 4 3 2 2" xfId="7057" xr:uid="{00000000-0005-0000-0000-0000A21B0000}"/>
    <cellStyle name="Normal 128 4 3 2_JDEQryOAM" xfId="30233" xr:uid="{B157C89B-E45B-421B-81C9-8C85CB794C03}"/>
    <cellStyle name="Normal 128 4 3 3" xfId="7058" xr:uid="{00000000-0005-0000-0000-0000A31B0000}"/>
    <cellStyle name="Normal 128 4 3 3 2" xfId="7059" xr:uid="{00000000-0005-0000-0000-0000A41B0000}"/>
    <cellStyle name="Normal 128 4 3 3_JDEQryOAM" xfId="30234" xr:uid="{801FE052-007B-4050-B97B-B35810010C17}"/>
    <cellStyle name="Normal 128 4 3 4" xfId="7060" xr:uid="{00000000-0005-0000-0000-0000A51B0000}"/>
    <cellStyle name="Normal 128 4 3_JDEQryOAM" xfId="30232" xr:uid="{710036AF-25D7-4298-9730-B4606DD72590}"/>
    <cellStyle name="Normal 128 4 4" xfId="7061" xr:uid="{00000000-0005-0000-0000-0000A61B0000}"/>
    <cellStyle name="Normal 128 4 4 2" xfId="7062" xr:uid="{00000000-0005-0000-0000-0000A71B0000}"/>
    <cellStyle name="Normal 128 4 4_JDEQryOAM" xfId="30235" xr:uid="{3ECCFBD0-27F8-4A7D-8839-0C9367AAA9A3}"/>
    <cellStyle name="Normal 128 4 5" xfId="7063" xr:uid="{00000000-0005-0000-0000-0000A81B0000}"/>
    <cellStyle name="Normal 128 4 5 2" xfId="7064" xr:uid="{00000000-0005-0000-0000-0000A91B0000}"/>
    <cellStyle name="Normal 128 4 5_JDEQryOAM" xfId="30236" xr:uid="{D3857266-18ED-41C3-96D3-916D284E6949}"/>
    <cellStyle name="Normal 128 4 6" xfId="7065" xr:uid="{00000000-0005-0000-0000-0000AA1B0000}"/>
    <cellStyle name="Normal 128 4_2013 Hydro" xfId="7066" xr:uid="{00000000-0005-0000-0000-0000AB1B0000}"/>
    <cellStyle name="Normal 128 5" xfId="7067" xr:uid="{00000000-0005-0000-0000-0000AC1B0000}"/>
    <cellStyle name="Normal 128 5 2" xfId="7068" xr:uid="{00000000-0005-0000-0000-0000AD1B0000}"/>
    <cellStyle name="Normal 128 5 2 2" xfId="7069" xr:uid="{00000000-0005-0000-0000-0000AE1B0000}"/>
    <cellStyle name="Normal 128 5 2 2 2" xfId="7070" xr:uid="{00000000-0005-0000-0000-0000AF1B0000}"/>
    <cellStyle name="Normal 128 5 2 2_JDEQryOAM" xfId="30238" xr:uid="{B0EEEBCD-CD9F-48DC-A67D-E94B4B98E662}"/>
    <cellStyle name="Normal 128 5 2 3" xfId="7071" xr:uid="{00000000-0005-0000-0000-0000B01B0000}"/>
    <cellStyle name="Normal 128 5 2 3 2" xfId="7072" xr:uid="{00000000-0005-0000-0000-0000B11B0000}"/>
    <cellStyle name="Normal 128 5 2 3_JDEQryOAM" xfId="30239" xr:uid="{F5B83357-64F9-477D-997E-356FF27B4256}"/>
    <cellStyle name="Normal 128 5 2 4" xfId="7073" xr:uid="{00000000-0005-0000-0000-0000B21B0000}"/>
    <cellStyle name="Normal 128 5 2_JDEQryOAM" xfId="30237" xr:uid="{6400059E-2F49-43DE-8985-0FB310148076}"/>
    <cellStyle name="Normal 128 5 3" xfId="7074" xr:uid="{00000000-0005-0000-0000-0000B31B0000}"/>
    <cellStyle name="Normal 128 5 3 2" xfId="7075" xr:uid="{00000000-0005-0000-0000-0000B41B0000}"/>
    <cellStyle name="Normal 128 5 3 2 2" xfId="7076" xr:uid="{00000000-0005-0000-0000-0000B51B0000}"/>
    <cellStyle name="Normal 128 5 3 2_JDEQryOAM" xfId="30241" xr:uid="{477DED4C-6B67-4761-8BEC-FB113CB6D827}"/>
    <cellStyle name="Normal 128 5 3 3" xfId="7077" xr:uid="{00000000-0005-0000-0000-0000B61B0000}"/>
    <cellStyle name="Normal 128 5 3 3 2" xfId="7078" xr:uid="{00000000-0005-0000-0000-0000B71B0000}"/>
    <cellStyle name="Normal 128 5 3 3_JDEQryOAM" xfId="30242" xr:uid="{62084E71-C3D6-405B-8B44-6C04D26E6220}"/>
    <cellStyle name="Normal 128 5 3 4" xfId="7079" xr:uid="{00000000-0005-0000-0000-0000B81B0000}"/>
    <cellStyle name="Normal 128 5 3_JDEQryOAM" xfId="30240" xr:uid="{489C159D-7FC0-49CA-8933-8F9941CB090A}"/>
    <cellStyle name="Normal 128 5 4" xfId="7080" xr:uid="{00000000-0005-0000-0000-0000B91B0000}"/>
    <cellStyle name="Normal 128 5 4 2" xfId="7081" xr:uid="{00000000-0005-0000-0000-0000BA1B0000}"/>
    <cellStyle name="Normal 128 5 4_JDEQryOAM" xfId="30243" xr:uid="{DFE3BCD0-5D41-4C11-936F-10B6FE432A54}"/>
    <cellStyle name="Normal 128 5 5" xfId="7082" xr:uid="{00000000-0005-0000-0000-0000BB1B0000}"/>
    <cellStyle name="Normal 128 5 5 2" xfId="7083" xr:uid="{00000000-0005-0000-0000-0000BC1B0000}"/>
    <cellStyle name="Normal 128 5 5_JDEQryOAM" xfId="30244" xr:uid="{67C33142-A219-487F-930E-CC5AC8DC0647}"/>
    <cellStyle name="Normal 128 5 6" xfId="7084" xr:uid="{00000000-0005-0000-0000-0000BD1B0000}"/>
    <cellStyle name="Normal 128 5_2013 Hydro" xfId="7085" xr:uid="{00000000-0005-0000-0000-0000BE1B0000}"/>
    <cellStyle name="Normal 128 6" xfId="7086" xr:uid="{00000000-0005-0000-0000-0000BF1B0000}"/>
    <cellStyle name="Normal 128 6 2" xfId="7087" xr:uid="{00000000-0005-0000-0000-0000C01B0000}"/>
    <cellStyle name="Normal 128 6 3" xfId="7088" xr:uid="{00000000-0005-0000-0000-0000C11B0000}"/>
    <cellStyle name="Normal 128 6 4" xfId="7089" xr:uid="{00000000-0005-0000-0000-0000C21B0000}"/>
    <cellStyle name="Normal 128 6_A1.2 Sinking Fund Rec" xfId="7090" xr:uid="{00000000-0005-0000-0000-0000C31B0000}"/>
    <cellStyle name="Normal 128_(1a) Income Statement YTD" xfId="7091" xr:uid="{00000000-0005-0000-0000-0000C41B0000}"/>
    <cellStyle name="Normal 129" xfId="7092" xr:uid="{00000000-0005-0000-0000-0000C51B0000}"/>
    <cellStyle name="Normal 129 10" xfId="7093" xr:uid="{00000000-0005-0000-0000-0000C61B0000}"/>
    <cellStyle name="Normal 129 10 2" xfId="7094" xr:uid="{00000000-0005-0000-0000-0000C71B0000}"/>
    <cellStyle name="Normal 129 10_JDEQryOAM" xfId="30245" xr:uid="{2DF394CA-6CF1-4D88-916F-04EFAE454B50}"/>
    <cellStyle name="Normal 129 11" xfId="7095" xr:uid="{00000000-0005-0000-0000-0000C81B0000}"/>
    <cellStyle name="Normal 129 2" xfId="7096" xr:uid="{00000000-0005-0000-0000-0000C91B0000}"/>
    <cellStyle name="Normal 129 2 2" xfId="7097" xr:uid="{00000000-0005-0000-0000-0000CA1B0000}"/>
    <cellStyle name="Normal 129 2 2 2" xfId="7098" xr:uid="{00000000-0005-0000-0000-0000CB1B0000}"/>
    <cellStyle name="Normal 129 2 2 2 2" xfId="7099" xr:uid="{00000000-0005-0000-0000-0000CC1B0000}"/>
    <cellStyle name="Normal 129 2 2 2_JDEQryOAM" xfId="30247" xr:uid="{61AFB797-2C16-4CA6-A0C3-9495C7C345EB}"/>
    <cellStyle name="Normal 129 2 2 3" xfId="7100" xr:uid="{00000000-0005-0000-0000-0000CD1B0000}"/>
    <cellStyle name="Normal 129 2 2 3 2" xfId="7101" xr:uid="{00000000-0005-0000-0000-0000CE1B0000}"/>
    <cellStyle name="Normal 129 2 2 3_JDEQryOAM" xfId="30248" xr:uid="{40C0A90B-B856-45B0-BBE0-5C63F8CD0402}"/>
    <cellStyle name="Normal 129 2 2 4" xfId="7102" xr:uid="{00000000-0005-0000-0000-0000CF1B0000}"/>
    <cellStyle name="Normal 129 2 2_JDEQryOAM" xfId="30246" xr:uid="{37285BF3-70D1-44EC-AC18-B2DD158C9AAD}"/>
    <cellStyle name="Normal 129 2 3" xfId="7103" xr:uid="{00000000-0005-0000-0000-0000D01B0000}"/>
    <cellStyle name="Normal 129 2 3 2" xfId="7104" xr:uid="{00000000-0005-0000-0000-0000D11B0000}"/>
    <cellStyle name="Normal 129 2 3 2 2" xfId="7105" xr:uid="{00000000-0005-0000-0000-0000D21B0000}"/>
    <cellStyle name="Normal 129 2 3 2_JDEQryOAM" xfId="30250" xr:uid="{F36A3D7E-0C76-4D4E-8E0C-C007BFAD6C08}"/>
    <cellStyle name="Normal 129 2 3 3" xfId="7106" xr:uid="{00000000-0005-0000-0000-0000D31B0000}"/>
    <cellStyle name="Normal 129 2 3 3 2" xfId="7107" xr:uid="{00000000-0005-0000-0000-0000D41B0000}"/>
    <cellStyle name="Normal 129 2 3 3_JDEQryOAM" xfId="30251" xr:uid="{468ED143-80C2-4947-9DB3-150F09E8F195}"/>
    <cellStyle name="Normal 129 2 3 4" xfId="7108" xr:uid="{00000000-0005-0000-0000-0000D51B0000}"/>
    <cellStyle name="Normal 129 2 3_JDEQryOAM" xfId="30249" xr:uid="{83DB4435-35BC-4320-B3D5-BC69D390161B}"/>
    <cellStyle name="Normal 129 2 4" xfId="7109" xr:uid="{00000000-0005-0000-0000-0000D61B0000}"/>
    <cellStyle name="Normal 129 2 4 2" xfId="7110" xr:uid="{00000000-0005-0000-0000-0000D71B0000}"/>
    <cellStyle name="Normal 129 2 4_JDEQryOAM" xfId="30252" xr:uid="{A382CF55-D456-4FF4-9E46-FAAFA97F229B}"/>
    <cellStyle name="Normal 129 2 5" xfId="7111" xr:uid="{00000000-0005-0000-0000-0000D81B0000}"/>
    <cellStyle name="Normal 129 2 5 2" xfId="7112" xr:uid="{00000000-0005-0000-0000-0000D91B0000}"/>
    <cellStyle name="Normal 129 2 5_JDEQryOAM" xfId="30253" xr:uid="{27D4ABD6-46AE-4A34-884F-04C950353D2D}"/>
    <cellStyle name="Normal 129 2 6" xfId="7113" xr:uid="{00000000-0005-0000-0000-0000DA1B0000}"/>
    <cellStyle name="Normal 129 2_(1a) Quarterly" xfId="7114" xr:uid="{00000000-0005-0000-0000-0000DB1B0000}"/>
    <cellStyle name="Normal 129 3" xfId="7115" xr:uid="{00000000-0005-0000-0000-0000DC1B0000}"/>
    <cellStyle name="Normal 129 3 2" xfId="7116" xr:uid="{00000000-0005-0000-0000-0000DD1B0000}"/>
    <cellStyle name="Normal 129 3 2 2" xfId="7117" xr:uid="{00000000-0005-0000-0000-0000DE1B0000}"/>
    <cellStyle name="Normal 129 3 2 2 2" xfId="7118" xr:uid="{00000000-0005-0000-0000-0000DF1B0000}"/>
    <cellStyle name="Normal 129 3 2 2_JDEQryOAM" xfId="30255" xr:uid="{C7FF1498-F78C-4A8F-A82E-C64D62BFAD20}"/>
    <cellStyle name="Normal 129 3 2 3" xfId="7119" xr:uid="{00000000-0005-0000-0000-0000E01B0000}"/>
    <cellStyle name="Normal 129 3 2 3 2" xfId="7120" xr:uid="{00000000-0005-0000-0000-0000E11B0000}"/>
    <cellStyle name="Normal 129 3 2 3_JDEQryOAM" xfId="30256" xr:uid="{FAB1847C-78F3-418D-9323-EE312AB3BEE9}"/>
    <cellStyle name="Normal 129 3 2 4" xfId="7121" xr:uid="{00000000-0005-0000-0000-0000E21B0000}"/>
    <cellStyle name="Normal 129 3 2_JDEQryOAM" xfId="30254" xr:uid="{C4E61924-6AF1-436C-9955-BD4CB9FF986A}"/>
    <cellStyle name="Normal 129 3 3" xfId="7122" xr:uid="{00000000-0005-0000-0000-0000E31B0000}"/>
    <cellStyle name="Normal 129 3 3 2" xfId="7123" xr:uid="{00000000-0005-0000-0000-0000E41B0000}"/>
    <cellStyle name="Normal 129 3 3 2 2" xfId="7124" xr:uid="{00000000-0005-0000-0000-0000E51B0000}"/>
    <cellStyle name="Normal 129 3 3 2_JDEQryOAM" xfId="30258" xr:uid="{F9F903D6-B1D8-4020-988B-718C99A49969}"/>
    <cellStyle name="Normal 129 3 3 3" xfId="7125" xr:uid="{00000000-0005-0000-0000-0000E61B0000}"/>
    <cellStyle name="Normal 129 3 3 3 2" xfId="7126" xr:uid="{00000000-0005-0000-0000-0000E71B0000}"/>
    <cellStyle name="Normal 129 3 3 3_JDEQryOAM" xfId="30259" xr:uid="{5EE97F3C-C837-4AC7-94BC-08C705DC996E}"/>
    <cellStyle name="Normal 129 3 3 4" xfId="7127" xr:uid="{00000000-0005-0000-0000-0000E81B0000}"/>
    <cellStyle name="Normal 129 3 3_JDEQryOAM" xfId="30257" xr:uid="{00C61DE5-3F43-43EC-831A-C20780410857}"/>
    <cellStyle name="Normal 129 3 4" xfId="7128" xr:uid="{00000000-0005-0000-0000-0000E91B0000}"/>
    <cellStyle name="Normal 129 3 4 2" xfId="7129" xr:uid="{00000000-0005-0000-0000-0000EA1B0000}"/>
    <cellStyle name="Normal 129 3 4_JDEQryOAM" xfId="30260" xr:uid="{8F4C7AD9-835B-4BC0-A73C-B3A6DA9615F1}"/>
    <cellStyle name="Normal 129 3 5" xfId="7130" xr:uid="{00000000-0005-0000-0000-0000EB1B0000}"/>
    <cellStyle name="Normal 129 3 5 2" xfId="7131" xr:uid="{00000000-0005-0000-0000-0000EC1B0000}"/>
    <cellStyle name="Normal 129 3 5_JDEQryOAM" xfId="30261" xr:uid="{FBAEE8A0-129B-4815-917E-743AA09B4660}"/>
    <cellStyle name="Normal 129 3 6" xfId="7132" xr:uid="{00000000-0005-0000-0000-0000ED1B0000}"/>
    <cellStyle name="Normal 129 3_2013 Hydro" xfId="7133" xr:uid="{00000000-0005-0000-0000-0000EE1B0000}"/>
    <cellStyle name="Normal 129 4" xfId="7134" xr:uid="{00000000-0005-0000-0000-0000EF1B0000}"/>
    <cellStyle name="Normal 129 4 2" xfId="7135" xr:uid="{00000000-0005-0000-0000-0000F01B0000}"/>
    <cellStyle name="Normal 129 4 2 2" xfId="7136" xr:uid="{00000000-0005-0000-0000-0000F11B0000}"/>
    <cellStyle name="Normal 129 4 2 2 2" xfId="7137" xr:uid="{00000000-0005-0000-0000-0000F21B0000}"/>
    <cellStyle name="Normal 129 4 2 2_JDEQryOAM" xfId="30263" xr:uid="{79499AA2-D8DB-4B44-A0B6-BBBEF2A1D17B}"/>
    <cellStyle name="Normal 129 4 2 3" xfId="7138" xr:uid="{00000000-0005-0000-0000-0000F31B0000}"/>
    <cellStyle name="Normal 129 4 2 3 2" xfId="7139" xr:uid="{00000000-0005-0000-0000-0000F41B0000}"/>
    <cellStyle name="Normal 129 4 2 3_JDEQryOAM" xfId="30264" xr:uid="{20D6ECCD-CBF0-4A21-8338-839895450D7C}"/>
    <cellStyle name="Normal 129 4 2 4" xfId="7140" xr:uid="{00000000-0005-0000-0000-0000F51B0000}"/>
    <cellStyle name="Normal 129 4 2_JDEQryOAM" xfId="30262" xr:uid="{5C1A1D8A-CBD2-4592-AB30-B390C09AC2F7}"/>
    <cellStyle name="Normal 129 4 3" xfId="7141" xr:uid="{00000000-0005-0000-0000-0000F61B0000}"/>
    <cellStyle name="Normal 129 4 3 2" xfId="7142" xr:uid="{00000000-0005-0000-0000-0000F71B0000}"/>
    <cellStyle name="Normal 129 4 3 2 2" xfId="7143" xr:uid="{00000000-0005-0000-0000-0000F81B0000}"/>
    <cellStyle name="Normal 129 4 3 2_JDEQryOAM" xfId="30266" xr:uid="{72DB23F7-26E5-4DAE-BD76-1AB2645DE2FB}"/>
    <cellStyle name="Normal 129 4 3 3" xfId="7144" xr:uid="{00000000-0005-0000-0000-0000F91B0000}"/>
    <cellStyle name="Normal 129 4 3 3 2" xfId="7145" xr:uid="{00000000-0005-0000-0000-0000FA1B0000}"/>
    <cellStyle name="Normal 129 4 3 3_JDEQryOAM" xfId="30267" xr:uid="{02312CCA-A729-4C59-95A1-F3207338E20E}"/>
    <cellStyle name="Normal 129 4 3 4" xfId="7146" xr:uid="{00000000-0005-0000-0000-0000FB1B0000}"/>
    <cellStyle name="Normal 129 4 3_JDEQryOAM" xfId="30265" xr:uid="{01FA15D2-9FA3-47D8-82D3-1EBC68F8450B}"/>
    <cellStyle name="Normal 129 4 4" xfId="7147" xr:uid="{00000000-0005-0000-0000-0000FC1B0000}"/>
    <cellStyle name="Normal 129 4 4 2" xfId="7148" xr:uid="{00000000-0005-0000-0000-0000FD1B0000}"/>
    <cellStyle name="Normal 129 4 4_JDEQryOAM" xfId="30268" xr:uid="{526B67BB-33A8-4EBA-AA4F-8E4E6E4D66ED}"/>
    <cellStyle name="Normal 129 4 5" xfId="7149" xr:uid="{00000000-0005-0000-0000-0000FE1B0000}"/>
    <cellStyle name="Normal 129 4 5 2" xfId="7150" xr:uid="{00000000-0005-0000-0000-0000FF1B0000}"/>
    <cellStyle name="Normal 129 4 5_JDEQryOAM" xfId="30269" xr:uid="{0DE22E60-F8D1-4219-A4D8-7E333C936948}"/>
    <cellStyle name="Normal 129 4 6" xfId="7151" xr:uid="{00000000-0005-0000-0000-0000001C0000}"/>
    <cellStyle name="Normal 129 4_2013 Hydro" xfId="7152" xr:uid="{00000000-0005-0000-0000-0000011C0000}"/>
    <cellStyle name="Normal 129 5" xfId="7153" xr:uid="{00000000-0005-0000-0000-0000021C0000}"/>
    <cellStyle name="Normal 129 5 2" xfId="7154" xr:uid="{00000000-0005-0000-0000-0000031C0000}"/>
    <cellStyle name="Normal 129 5 2 2" xfId="7155" xr:uid="{00000000-0005-0000-0000-0000041C0000}"/>
    <cellStyle name="Normal 129 5 2 2 2" xfId="7156" xr:uid="{00000000-0005-0000-0000-0000051C0000}"/>
    <cellStyle name="Normal 129 5 2 2_JDEQryOAM" xfId="30271" xr:uid="{2BC60F23-70C3-4A41-834F-8175D096832B}"/>
    <cellStyle name="Normal 129 5 2 3" xfId="7157" xr:uid="{00000000-0005-0000-0000-0000061C0000}"/>
    <cellStyle name="Normal 129 5 2 3 2" xfId="7158" xr:uid="{00000000-0005-0000-0000-0000071C0000}"/>
    <cellStyle name="Normal 129 5 2 3_JDEQryOAM" xfId="30272" xr:uid="{B1B78D71-3F50-4860-80BD-9EF7C4F9625B}"/>
    <cellStyle name="Normal 129 5 2 4" xfId="7159" xr:uid="{00000000-0005-0000-0000-0000081C0000}"/>
    <cellStyle name="Normal 129 5 2_JDEQryOAM" xfId="30270" xr:uid="{BC80239C-D69E-4CD6-B747-E210DBB38D99}"/>
    <cellStyle name="Normal 129 5 3" xfId="7160" xr:uid="{00000000-0005-0000-0000-0000091C0000}"/>
    <cellStyle name="Normal 129 5 3 2" xfId="7161" xr:uid="{00000000-0005-0000-0000-00000A1C0000}"/>
    <cellStyle name="Normal 129 5 3 2 2" xfId="7162" xr:uid="{00000000-0005-0000-0000-00000B1C0000}"/>
    <cellStyle name="Normal 129 5 3 2_JDEQryOAM" xfId="30274" xr:uid="{2F81EBF6-8B60-47E1-82BA-7FFC1730129A}"/>
    <cellStyle name="Normal 129 5 3 3" xfId="7163" xr:uid="{00000000-0005-0000-0000-00000C1C0000}"/>
    <cellStyle name="Normal 129 5 3 3 2" xfId="7164" xr:uid="{00000000-0005-0000-0000-00000D1C0000}"/>
    <cellStyle name="Normal 129 5 3 3_JDEQryOAM" xfId="30275" xr:uid="{D1F037D1-0EFC-4197-8079-629DB92C3231}"/>
    <cellStyle name="Normal 129 5 3 4" xfId="7165" xr:uid="{00000000-0005-0000-0000-00000E1C0000}"/>
    <cellStyle name="Normal 129 5 3_JDEQryOAM" xfId="30273" xr:uid="{1BFF2EF3-7ACB-44F9-AA9D-454C96E149BA}"/>
    <cellStyle name="Normal 129 5 4" xfId="7166" xr:uid="{00000000-0005-0000-0000-00000F1C0000}"/>
    <cellStyle name="Normal 129 5 4 2" xfId="7167" xr:uid="{00000000-0005-0000-0000-0000101C0000}"/>
    <cellStyle name="Normal 129 5 4_JDEQryOAM" xfId="30276" xr:uid="{FA532241-11AE-486F-83D6-92F3D06CDEC8}"/>
    <cellStyle name="Normal 129 5 5" xfId="7168" xr:uid="{00000000-0005-0000-0000-0000111C0000}"/>
    <cellStyle name="Normal 129 5 5 2" xfId="7169" xr:uid="{00000000-0005-0000-0000-0000121C0000}"/>
    <cellStyle name="Normal 129 5 5_JDEQryOAM" xfId="30277" xr:uid="{F29E94C1-1EFE-4291-AB56-8EA5DFC92D25}"/>
    <cellStyle name="Normal 129 5 6" xfId="7170" xr:uid="{00000000-0005-0000-0000-0000131C0000}"/>
    <cellStyle name="Normal 129 5_2013 Hydro" xfId="7171" xr:uid="{00000000-0005-0000-0000-0000141C0000}"/>
    <cellStyle name="Normal 129 6" xfId="7172" xr:uid="{00000000-0005-0000-0000-0000151C0000}"/>
    <cellStyle name="Normal 129 6 2" xfId="7173" xr:uid="{00000000-0005-0000-0000-0000161C0000}"/>
    <cellStyle name="Normal 129 6 2 2" xfId="7174" xr:uid="{00000000-0005-0000-0000-0000171C0000}"/>
    <cellStyle name="Normal 129 6 2_JDEQryOAM" xfId="30279" xr:uid="{A7A51ADA-6081-4CA9-BEE7-D741E60AABC1}"/>
    <cellStyle name="Normal 129 6 3" xfId="7175" xr:uid="{00000000-0005-0000-0000-0000181C0000}"/>
    <cellStyle name="Normal 129 6 3 2" xfId="7176" xr:uid="{00000000-0005-0000-0000-0000191C0000}"/>
    <cellStyle name="Normal 129 6 3_JDEQryOAM" xfId="30280" xr:uid="{D1EB331A-E1FA-41E4-8565-463A2B76094F}"/>
    <cellStyle name="Normal 129 6 4" xfId="7177" xr:uid="{00000000-0005-0000-0000-00001A1C0000}"/>
    <cellStyle name="Normal 129 6_JDEQryOAM" xfId="30278" xr:uid="{0F265B0F-DABA-430B-9D6C-446C031EBB73}"/>
    <cellStyle name="Normal 129 7" xfId="7178" xr:uid="{00000000-0005-0000-0000-00001B1C0000}"/>
    <cellStyle name="Normal 129 8" xfId="7179" xr:uid="{00000000-0005-0000-0000-00001C1C0000}"/>
    <cellStyle name="Normal 129 8 2" xfId="7180" xr:uid="{00000000-0005-0000-0000-00001D1C0000}"/>
    <cellStyle name="Normal 129 8 2 2" xfId="7181" xr:uid="{00000000-0005-0000-0000-00001E1C0000}"/>
    <cellStyle name="Normal 129 8 2_JDEQryOAM" xfId="30282" xr:uid="{4EE70F20-A822-4EF8-A54B-4CF41F5185F8}"/>
    <cellStyle name="Normal 129 8 3" xfId="7182" xr:uid="{00000000-0005-0000-0000-00001F1C0000}"/>
    <cellStyle name="Normal 129 8 3 2" xfId="7183" xr:uid="{00000000-0005-0000-0000-0000201C0000}"/>
    <cellStyle name="Normal 129 8 3_JDEQryOAM" xfId="30283" xr:uid="{27DC53B9-D972-47E8-98B3-268F349B79CB}"/>
    <cellStyle name="Normal 129 8 4" xfId="7184" xr:uid="{00000000-0005-0000-0000-0000211C0000}"/>
    <cellStyle name="Normal 129 8_JDEQryOAM" xfId="30281" xr:uid="{F98BC3F7-0E61-48D3-8FE4-A65EA4BEFFCC}"/>
    <cellStyle name="Normal 129 9" xfId="7185" xr:uid="{00000000-0005-0000-0000-0000221C0000}"/>
    <cellStyle name="Normal 129 9 2" xfId="7186" xr:uid="{00000000-0005-0000-0000-0000231C0000}"/>
    <cellStyle name="Normal 129 9_JDEQryOAM" xfId="30284" xr:uid="{47EB27E7-95C3-4940-B969-D670D00903DC}"/>
    <cellStyle name="Normal 129_(1a) Quarterly" xfId="7187" xr:uid="{00000000-0005-0000-0000-0000241C0000}"/>
    <cellStyle name="Normal 13" xfId="7188" xr:uid="{00000000-0005-0000-0000-0000251C0000}"/>
    <cellStyle name="Normal 13 10" xfId="7189" xr:uid="{00000000-0005-0000-0000-0000261C0000}"/>
    <cellStyle name="Normal 13 11" xfId="7190" xr:uid="{00000000-0005-0000-0000-0000271C0000}"/>
    <cellStyle name="Normal 13 11 2" xfId="7191" xr:uid="{00000000-0005-0000-0000-0000281C0000}"/>
    <cellStyle name="Normal 13 11_JDEQryOAM" xfId="30285" xr:uid="{FBF28780-2767-4858-9C77-26DFD87374DB}"/>
    <cellStyle name="Normal 13 12" xfId="7192" xr:uid="{00000000-0005-0000-0000-0000291C0000}"/>
    <cellStyle name="Normal 13 2" xfId="7193" xr:uid="{00000000-0005-0000-0000-00002A1C0000}"/>
    <cellStyle name="Normal 13 2 10" xfId="7194" xr:uid="{00000000-0005-0000-0000-00002B1C0000}"/>
    <cellStyle name="Normal 13 2 10 2" xfId="7195" xr:uid="{00000000-0005-0000-0000-00002C1C0000}"/>
    <cellStyle name="Normal 13 2 10_JDEQryOAM" xfId="30286" xr:uid="{B48B360F-1490-4764-BCBA-42EBD60727F8}"/>
    <cellStyle name="Normal 13 2 11" xfId="7196" xr:uid="{00000000-0005-0000-0000-00002D1C0000}"/>
    <cellStyle name="Normal 13 2 11 2" xfId="7197" xr:uid="{00000000-0005-0000-0000-00002E1C0000}"/>
    <cellStyle name="Normal 13 2 11_JDEQryOAM" xfId="30287" xr:uid="{12B279FC-D69B-47B7-8519-BD3A073A73ED}"/>
    <cellStyle name="Normal 13 2 12" xfId="7198" xr:uid="{00000000-0005-0000-0000-00002F1C0000}"/>
    <cellStyle name="Normal 13 2 12 2" xfId="7199" xr:uid="{00000000-0005-0000-0000-0000301C0000}"/>
    <cellStyle name="Normal 13 2 12_JDEQryOAM" xfId="30288" xr:uid="{546C8E61-28AC-4418-9A09-6A5538DB5BD4}"/>
    <cellStyle name="Normal 13 2 2" xfId="7200" xr:uid="{00000000-0005-0000-0000-0000311C0000}"/>
    <cellStyle name="Normal 13 2 2 2" xfId="7201" xr:uid="{00000000-0005-0000-0000-0000321C0000}"/>
    <cellStyle name="Normal 13 2 2 2 2" xfId="7202" xr:uid="{00000000-0005-0000-0000-0000331C0000}"/>
    <cellStyle name="Normal 13 2 2 2 2 2" xfId="7203" xr:uid="{00000000-0005-0000-0000-0000341C0000}"/>
    <cellStyle name="Normal 13 2 2 2 2_JDEQryOAM" xfId="30289" xr:uid="{49F7814C-46FE-4B70-B756-8C827039CC8F}"/>
    <cellStyle name="Normal 13 2 2 2 3" xfId="7204" xr:uid="{00000000-0005-0000-0000-0000351C0000}"/>
    <cellStyle name="Normal 13 2 2 2 3 2" xfId="7205" xr:uid="{00000000-0005-0000-0000-0000361C0000}"/>
    <cellStyle name="Normal 13 2 2 2 3_JDEQryOAM" xfId="30290" xr:uid="{B4702541-E746-4A9E-896B-7F5173586614}"/>
    <cellStyle name="Normal 13 2 2 2 4" xfId="7206" xr:uid="{00000000-0005-0000-0000-0000371C0000}"/>
    <cellStyle name="Normal 13 2 2 2_(1a) Income Statement YTD" xfId="7207" xr:uid="{00000000-0005-0000-0000-0000381C0000}"/>
    <cellStyle name="Normal 13 2 2 3" xfId="7208" xr:uid="{00000000-0005-0000-0000-0000391C0000}"/>
    <cellStyle name="Normal 13 2 2 3 2" xfId="7209" xr:uid="{00000000-0005-0000-0000-00003A1C0000}"/>
    <cellStyle name="Normal 13 2 2 3 2 2" xfId="7210" xr:uid="{00000000-0005-0000-0000-00003B1C0000}"/>
    <cellStyle name="Normal 13 2 2 3 2_JDEQryOAM" xfId="30291" xr:uid="{BA42032D-4EB1-470A-8B0A-6447C288494C}"/>
    <cellStyle name="Normal 13 2 2 3 3" xfId="7211" xr:uid="{00000000-0005-0000-0000-00003C1C0000}"/>
    <cellStyle name="Normal 13 2 2 3 3 2" xfId="7212" xr:uid="{00000000-0005-0000-0000-00003D1C0000}"/>
    <cellStyle name="Normal 13 2 2 3 3_JDEQryOAM" xfId="30292" xr:uid="{871E1405-D23B-4EB3-B99B-3DED2976E276}"/>
    <cellStyle name="Normal 13 2 2 3 4" xfId="7213" xr:uid="{00000000-0005-0000-0000-00003E1C0000}"/>
    <cellStyle name="Normal 13 2 2 3_(1a) Income Statement YTD" xfId="7214" xr:uid="{00000000-0005-0000-0000-00003F1C0000}"/>
    <cellStyle name="Normal 13 2 2 4" xfId="7215" xr:uid="{00000000-0005-0000-0000-0000401C0000}"/>
    <cellStyle name="Normal 13 2 2 4 2" xfId="7216" xr:uid="{00000000-0005-0000-0000-0000411C0000}"/>
    <cellStyle name="Normal 13 2 2 4_JDEQryOAM" xfId="30293" xr:uid="{86462B09-4543-4C1F-BB66-E40ABA7DE3A0}"/>
    <cellStyle name="Normal 13 2 2 5" xfId="7217" xr:uid="{00000000-0005-0000-0000-0000421C0000}"/>
    <cellStyle name="Normal 13 2 2 5 2" xfId="7218" xr:uid="{00000000-0005-0000-0000-0000431C0000}"/>
    <cellStyle name="Normal 13 2 2 5_JDEQryOAM" xfId="30294" xr:uid="{2AC6D0BA-678A-4289-B7B8-9B524561F23E}"/>
    <cellStyle name="Normal 13 2 2 6" xfId="7219" xr:uid="{00000000-0005-0000-0000-0000441C0000}"/>
    <cellStyle name="Normal 13 2 2_(1) Control" xfId="7220" xr:uid="{00000000-0005-0000-0000-0000451C0000}"/>
    <cellStyle name="Normal 13 2 3" xfId="7221" xr:uid="{00000000-0005-0000-0000-0000461C0000}"/>
    <cellStyle name="Normal 13 2 3 2" xfId="7222" xr:uid="{00000000-0005-0000-0000-0000471C0000}"/>
    <cellStyle name="Normal 13 2 3 2 2" xfId="7223" xr:uid="{00000000-0005-0000-0000-0000481C0000}"/>
    <cellStyle name="Normal 13 2 3 2 2 2" xfId="7224" xr:uid="{00000000-0005-0000-0000-0000491C0000}"/>
    <cellStyle name="Normal 13 2 3 2 2_JDEQryOAM" xfId="30295" xr:uid="{4BFC5C8A-2C73-4A9C-8461-3D3D4BC4911A}"/>
    <cellStyle name="Normal 13 2 3 2 3" xfId="7225" xr:uid="{00000000-0005-0000-0000-00004A1C0000}"/>
    <cellStyle name="Normal 13 2 3 2 3 2" xfId="7226" xr:uid="{00000000-0005-0000-0000-00004B1C0000}"/>
    <cellStyle name="Normal 13 2 3 2 3_JDEQryOAM" xfId="30296" xr:uid="{A6519E95-475C-401C-9E30-0AE75ACADF59}"/>
    <cellStyle name="Normal 13 2 3 2 4" xfId="7227" xr:uid="{00000000-0005-0000-0000-00004C1C0000}"/>
    <cellStyle name="Normal 13 2 3 2_(1a) Income Statement YTD" xfId="7228" xr:uid="{00000000-0005-0000-0000-00004D1C0000}"/>
    <cellStyle name="Normal 13 2 3 3" xfId="7229" xr:uid="{00000000-0005-0000-0000-00004E1C0000}"/>
    <cellStyle name="Normal 13 2 3 3 2" xfId="7230" xr:uid="{00000000-0005-0000-0000-00004F1C0000}"/>
    <cellStyle name="Normal 13 2 3 3 2 2" xfId="7231" xr:uid="{00000000-0005-0000-0000-0000501C0000}"/>
    <cellStyle name="Normal 13 2 3 3 2_JDEQryOAM" xfId="30297" xr:uid="{DF5744DE-C10F-4786-8730-6601A53518ED}"/>
    <cellStyle name="Normal 13 2 3 3 3" xfId="7232" xr:uid="{00000000-0005-0000-0000-0000511C0000}"/>
    <cellStyle name="Normal 13 2 3 3 3 2" xfId="7233" xr:uid="{00000000-0005-0000-0000-0000521C0000}"/>
    <cellStyle name="Normal 13 2 3 3 3_JDEQryOAM" xfId="30298" xr:uid="{B86F82E9-126E-4754-ADEA-0DB4E405A5B4}"/>
    <cellStyle name="Normal 13 2 3 3 4" xfId="7234" xr:uid="{00000000-0005-0000-0000-0000531C0000}"/>
    <cellStyle name="Normal 13 2 3 3_(1a) Income Statement YTD" xfId="7235" xr:uid="{00000000-0005-0000-0000-0000541C0000}"/>
    <cellStyle name="Normal 13 2 3 4" xfId="7236" xr:uid="{00000000-0005-0000-0000-0000551C0000}"/>
    <cellStyle name="Normal 13 2 3 4 2" xfId="7237" xr:uid="{00000000-0005-0000-0000-0000561C0000}"/>
    <cellStyle name="Normal 13 2 3 4_JDEQryOAM" xfId="30299" xr:uid="{53EFCC23-B6FE-4176-9F33-92F96DCBC0FC}"/>
    <cellStyle name="Normal 13 2 3 5" xfId="7238" xr:uid="{00000000-0005-0000-0000-0000571C0000}"/>
    <cellStyle name="Normal 13 2 3 5 2" xfId="7239" xr:uid="{00000000-0005-0000-0000-0000581C0000}"/>
    <cellStyle name="Normal 13 2 3 5_JDEQryOAM" xfId="30300" xr:uid="{5E1E7241-F400-412E-A6A9-17FD0FF6DD3B}"/>
    <cellStyle name="Normal 13 2 3 6" xfId="7240" xr:uid="{00000000-0005-0000-0000-0000591C0000}"/>
    <cellStyle name="Normal 13 2 3_(1) Control" xfId="7241" xr:uid="{00000000-0005-0000-0000-00005A1C0000}"/>
    <cellStyle name="Normal 13 2 4" xfId="7242" xr:uid="{00000000-0005-0000-0000-00005B1C0000}"/>
    <cellStyle name="Normal 13 2 4 2" xfId="7243" xr:uid="{00000000-0005-0000-0000-00005C1C0000}"/>
    <cellStyle name="Normal 13 2 4 2 2" xfId="7244" xr:uid="{00000000-0005-0000-0000-00005D1C0000}"/>
    <cellStyle name="Normal 13 2 4 2 2 2" xfId="7245" xr:uid="{00000000-0005-0000-0000-00005E1C0000}"/>
    <cellStyle name="Normal 13 2 4 2 2_JDEQryOAM" xfId="30301" xr:uid="{DF70F11A-2143-47D9-96E8-52C57E0736A7}"/>
    <cellStyle name="Normal 13 2 4 2 3" xfId="7246" xr:uid="{00000000-0005-0000-0000-00005F1C0000}"/>
    <cellStyle name="Normal 13 2 4 2 3 2" xfId="7247" xr:uid="{00000000-0005-0000-0000-0000601C0000}"/>
    <cellStyle name="Normal 13 2 4 2 3_JDEQryOAM" xfId="30302" xr:uid="{D5047BD2-5029-4926-8C83-25881F8C5D9D}"/>
    <cellStyle name="Normal 13 2 4 2 4" xfId="7248" xr:uid="{00000000-0005-0000-0000-0000611C0000}"/>
    <cellStyle name="Normal 13 2 4 2_(1a) Income Statement YTD" xfId="7249" xr:uid="{00000000-0005-0000-0000-0000621C0000}"/>
    <cellStyle name="Normal 13 2 4 3" xfId="7250" xr:uid="{00000000-0005-0000-0000-0000631C0000}"/>
    <cellStyle name="Normal 13 2 4 3 2" xfId="7251" xr:uid="{00000000-0005-0000-0000-0000641C0000}"/>
    <cellStyle name="Normal 13 2 4 3 2 2" xfId="7252" xr:uid="{00000000-0005-0000-0000-0000651C0000}"/>
    <cellStyle name="Normal 13 2 4 3 2_JDEQryOAM" xfId="30303" xr:uid="{4D27B2D9-E4C4-41B5-A3E5-A9CC6045FB37}"/>
    <cellStyle name="Normal 13 2 4 3 3" xfId="7253" xr:uid="{00000000-0005-0000-0000-0000661C0000}"/>
    <cellStyle name="Normal 13 2 4 3 3 2" xfId="7254" xr:uid="{00000000-0005-0000-0000-0000671C0000}"/>
    <cellStyle name="Normal 13 2 4 3 3_JDEQryOAM" xfId="30304" xr:uid="{35127891-4997-4FDB-9504-B483F752C03E}"/>
    <cellStyle name="Normal 13 2 4 3 4" xfId="7255" xr:uid="{00000000-0005-0000-0000-0000681C0000}"/>
    <cellStyle name="Normal 13 2 4 3_(1a) Income Statement YTD" xfId="7256" xr:uid="{00000000-0005-0000-0000-0000691C0000}"/>
    <cellStyle name="Normal 13 2 4 4" xfId="7257" xr:uid="{00000000-0005-0000-0000-00006A1C0000}"/>
    <cellStyle name="Normal 13 2 4 4 2" xfId="7258" xr:uid="{00000000-0005-0000-0000-00006B1C0000}"/>
    <cellStyle name="Normal 13 2 4 4_JDEQryOAM" xfId="30305" xr:uid="{4C98BCE1-450F-49B8-8EE4-CB54393E8FB1}"/>
    <cellStyle name="Normal 13 2 4 5" xfId="7259" xr:uid="{00000000-0005-0000-0000-00006C1C0000}"/>
    <cellStyle name="Normal 13 2 4 5 2" xfId="7260" xr:uid="{00000000-0005-0000-0000-00006D1C0000}"/>
    <cellStyle name="Normal 13 2 4 5_JDEQryOAM" xfId="30306" xr:uid="{B3BB7AA0-A32B-400E-BC3B-4C69D46A35A9}"/>
    <cellStyle name="Normal 13 2 4 6" xfId="7261" xr:uid="{00000000-0005-0000-0000-00006E1C0000}"/>
    <cellStyle name="Normal 13 2 4_(1a) Income Statement YTD" xfId="7262" xr:uid="{00000000-0005-0000-0000-00006F1C0000}"/>
    <cellStyle name="Normal 13 2 5" xfId="7263" xr:uid="{00000000-0005-0000-0000-0000701C0000}"/>
    <cellStyle name="Normal 13 2 5 2" xfId="7264" xr:uid="{00000000-0005-0000-0000-0000711C0000}"/>
    <cellStyle name="Normal 13 2 5 2 2" xfId="7265" xr:uid="{00000000-0005-0000-0000-0000721C0000}"/>
    <cellStyle name="Normal 13 2 5 2 2 2" xfId="7266" xr:uid="{00000000-0005-0000-0000-0000731C0000}"/>
    <cellStyle name="Normal 13 2 5 2 2_JDEQryOAM" xfId="30307" xr:uid="{0FF39160-4335-4C3B-8AD8-360D032CF9CE}"/>
    <cellStyle name="Normal 13 2 5 2 3" xfId="7267" xr:uid="{00000000-0005-0000-0000-0000741C0000}"/>
    <cellStyle name="Normal 13 2 5 2 3 2" xfId="7268" xr:uid="{00000000-0005-0000-0000-0000751C0000}"/>
    <cellStyle name="Normal 13 2 5 2 3_JDEQryOAM" xfId="30308" xr:uid="{124540B9-EFC6-4A24-A7C0-08B675910F53}"/>
    <cellStyle name="Normal 13 2 5 2 4" xfId="7269" xr:uid="{00000000-0005-0000-0000-0000761C0000}"/>
    <cellStyle name="Normal 13 2 5 2_(1a) Income Statement YTD" xfId="7270" xr:uid="{00000000-0005-0000-0000-0000771C0000}"/>
    <cellStyle name="Normal 13 2 5 3" xfId="7271" xr:uid="{00000000-0005-0000-0000-0000781C0000}"/>
    <cellStyle name="Normal 13 2 5 3 2" xfId="7272" xr:uid="{00000000-0005-0000-0000-0000791C0000}"/>
    <cellStyle name="Normal 13 2 5 3 2 2" xfId="7273" xr:uid="{00000000-0005-0000-0000-00007A1C0000}"/>
    <cellStyle name="Normal 13 2 5 3 2_JDEQryOAM" xfId="30309" xr:uid="{3AF1F181-84B6-4046-A6CD-24D11E09B1BC}"/>
    <cellStyle name="Normal 13 2 5 3 3" xfId="7274" xr:uid="{00000000-0005-0000-0000-00007B1C0000}"/>
    <cellStyle name="Normal 13 2 5 3 3 2" xfId="7275" xr:uid="{00000000-0005-0000-0000-00007C1C0000}"/>
    <cellStyle name="Normal 13 2 5 3 3_JDEQryOAM" xfId="30310" xr:uid="{B2A399B7-7D03-421F-A7D4-C0FD137D8A35}"/>
    <cellStyle name="Normal 13 2 5 3 4" xfId="7276" xr:uid="{00000000-0005-0000-0000-00007D1C0000}"/>
    <cellStyle name="Normal 13 2 5 3_(1a) Income Statement YTD" xfId="7277" xr:uid="{00000000-0005-0000-0000-00007E1C0000}"/>
    <cellStyle name="Normal 13 2 5 4" xfId="7278" xr:uid="{00000000-0005-0000-0000-00007F1C0000}"/>
    <cellStyle name="Normal 13 2 5 4 2" xfId="7279" xr:uid="{00000000-0005-0000-0000-0000801C0000}"/>
    <cellStyle name="Normal 13 2 5 4_JDEQryOAM" xfId="30311" xr:uid="{A1EEE972-8C8A-4DE7-ADA4-D6FB7C41A6CF}"/>
    <cellStyle name="Normal 13 2 5 5" xfId="7280" xr:uid="{00000000-0005-0000-0000-0000811C0000}"/>
    <cellStyle name="Normal 13 2 5 5 2" xfId="7281" xr:uid="{00000000-0005-0000-0000-0000821C0000}"/>
    <cellStyle name="Normal 13 2 5 5_JDEQryOAM" xfId="30312" xr:uid="{4C4FB426-4650-4C02-B792-32DC5181EE04}"/>
    <cellStyle name="Normal 13 2 5 6" xfId="7282" xr:uid="{00000000-0005-0000-0000-0000831C0000}"/>
    <cellStyle name="Normal 13 2 5_(1a) Income Statement YTD" xfId="7283" xr:uid="{00000000-0005-0000-0000-0000841C0000}"/>
    <cellStyle name="Normal 13 2 6" xfId="7284" xr:uid="{00000000-0005-0000-0000-0000851C0000}"/>
    <cellStyle name="Normal 13 2 6 2" xfId="7285" xr:uid="{00000000-0005-0000-0000-0000861C0000}"/>
    <cellStyle name="Normal 13 2 6 2 2" xfId="7286" xr:uid="{00000000-0005-0000-0000-0000871C0000}"/>
    <cellStyle name="Normal 13 2 6 2_JDEQryOAM" xfId="30314" xr:uid="{E9CA37AD-CC95-488D-B1B6-0A7EDE9CBC10}"/>
    <cellStyle name="Normal 13 2 6 3" xfId="7287" xr:uid="{00000000-0005-0000-0000-0000881C0000}"/>
    <cellStyle name="Normal 13 2 6 3 2" xfId="7288" xr:uid="{00000000-0005-0000-0000-0000891C0000}"/>
    <cellStyle name="Normal 13 2 6 3_JDEQryOAM" xfId="30315" xr:uid="{BDAE46E4-7643-49F5-9C8F-85C17B93A3E0}"/>
    <cellStyle name="Normal 13 2 6 4" xfId="7289" xr:uid="{00000000-0005-0000-0000-00008A1C0000}"/>
    <cellStyle name="Normal 13 2 6_JDEQryOAM" xfId="30313" xr:uid="{EE88931D-64A9-4D3D-B826-6C59E00BBEC5}"/>
    <cellStyle name="Normal 13 2 7" xfId="7290" xr:uid="{00000000-0005-0000-0000-00008B1C0000}"/>
    <cellStyle name="Normal 13 2 7 2" xfId="7291" xr:uid="{00000000-0005-0000-0000-00008C1C0000}"/>
    <cellStyle name="Normal 13 2 7 2 2" xfId="7292" xr:uid="{00000000-0005-0000-0000-00008D1C0000}"/>
    <cellStyle name="Normal 13 2 7 2_JDEQryOAM" xfId="30317" xr:uid="{06F03F76-D669-4E2B-9FC5-BA6D2B9EF3E4}"/>
    <cellStyle name="Normal 13 2 7 3" xfId="7293" xr:uid="{00000000-0005-0000-0000-00008E1C0000}"/>
    <cellStyle name="Normal 13 2 7 3 2" xfId="7294" xr:uid="{00000000-0005-0000-0000-00008F1C0000}"/>
    <cellStyle name="Normal 13 2 7 3_JDEQryOAM" xfId="30318" xr:uid="{6697A0C2-35E6-4C1D-A431-9CB76AA25CD7}"/>
    <cellStyle name="Normal 13 2 7 4" xfId="7295" xr:uid="{00000000-0005-0000-0000-0000901C0000}"/>
    <cellStyle name="Normal 13 2 7_JDEQryOAM" xfId="30316" xr:uid="{2C39F2AA-3F8C-47A3-B763-A81D86EFAA57}"/>
    <cellStyle name="Normal 13 2 8" xfId="7296" xr:uid="{00000000-0005-0000-0000-0000911C0000}"/>
    <cellStyle name="Normal 13 2 8 2" xfId="7297" xr:uid="{00000000-0005-0000-0000-0000921C0000}"/>
    <cellStyle name="Normal 13 2 8 2 2" xfId="7298" xr:uid="{00000000-0005-0000-0000-0000931C0000}"/>
    <cellStyle name="Normal 13 2 8 2_JDEQryOAM" xfId="30320" xr:uid="{1DC3F470-7203-4AF6-85D1-8B9D2B45FA2F}"/>
    <cellStyle name="Normal 13 2 8 3" xfId="7299" xr:uid="{00000000-0005-0000-0000-0000941C0000}"/>
    <cellStyle name="Normal 13 2 8 3 2" xfId="7300" xr:uid="{00000000-0005-0000-0000-0000951C0000}"/>
    <cellStyle name="Normal 13 2 8 3_JDEQryOAM" xfId="30321" xr:uid="{83C504B6-E39D-4CDC-902C-1EA04EE77A78}"/>
    <cellStyle name="Normal 13 2 8 4" xfId="7301" xr:uid="{00000000-0005-0000-0000-0000961C0000}"/>
    <cellStyle name="Normal 13 2 8_JDEQryOAM" xfId="30319" xr:uid="{0D11250A-B074-4F1C-8F40-60AE866E29E5}"/>
    <cellStyle name="Normal 13 2 9" xfId="7302" xr:uid="{00000000-0005-0000-0000-0000971C0000}"/>
    <cellStyle name="Normal 13 2_(1) Control" xfId="7303" xr:uid="{00000000-0005-0000-0000-0000981C0000}"/>
    <cellStyle name="Normal 13 3" xfId="7304" xr:uid="{00000000-0005-0000-0000-0000991C0000}"/>
    <cellStyle name="Normal 13 3 2" xfId="7305" xr:uid="{00000000-0005-0000-0000-00009A1C0000}"/>
    <cellStyle name="Normal 13 3 2 2" xfId="7306" xr:uid="{00000000-0005-0000-0000-00009B1C0000}"/>
    <cellStyle name="Normal 13 3 2 2 2" xfId="7307" xr:uid="{00000000-0005-0000-0000-00009C1C0000}"/>
    <cellStyle name="Normal 13 3 2 2_JDEQryOAM" xfId="30322" xr:uid="{F111DA46-F120-4125-9CD7-610DB110679D}"/>
    <cellStyle name="Normal 13 3 2 3" xfId="7308" xr:uid="{00000000-0005-0000-0000-00009D1C0000}"/>
    <cellStyle name="Normal 13 3 2 3 2" xfId="7309" xr:uid="{00000000-0005-0000-0000-00009E1C0000}"/>
    <cellStyle name="Normal 13 3 2 3_JDEQryOAM" xfId="30323" xr:uid="{B257031C-0572-4C6C-A8AE-DC3B17F20360}"/>
    <cellStyle name="Normal 13 3 2 4" xfId="7310" xr:uid="{00000000-0005-0000-0000-00009F1C0000}"/>
    <cellStyle name="Normal 13 3 2_(1a) Income Statement YTD" xfId="7311" xr:uid="{00000000-0005-0000-0000-0000A01C0000}"/>
    <cellStyle name="Normal 13 3 3" xfId="7312" xr:uid="{00000000-0005-0000-0000-0000A11C0000}"/>
    <cellStyle name="Normal 13 3 3 2" xfId="7313" xr:uid="{00000000-0005-0000-0000-0000A21C0000}"/>
    <cellStyle name="Normal 13 3 3 2 2" xfId="7314" xr:uid="{00000000-0005-0000-0000-0000A31C0000}"/>
    <cellStyle name="Normal 13 3 3 2_JDEQryOAM" xfId="30325" xr:uid="{78DD09B2-1857-4CBA-8C30-1188E9C2B9E3}"/>
    <cellStyle name="Normal 13 3 3 3" xfId="7315" xr:uid="{00000000-0005-0000-0000-0000A41C0000}"/>
    <cellStyle name="Normal 13 3 3 3 2" xfId="7316" xr:uid="{00000000-0005-0000-0000-0000A51C0000}"/>
    <cellStyle name="Normal 13 3 3 3_JDEQryOAM" xfId="30326" xr:uid="{369DA6FC-20D5-4A0A-AB84-D8E9D6CB48C3}"/>
    <cellStyle name="Normal 13 3 3 4" xfId="7317" xr:uid="{00000000-0005-0000-0000-0000A61C0000}"/>
    <cellStyle name="Normal 13 3 3_JDEQryOAM" xfId="30324" xr:uid="{117F18C1-0669-44A3-94E3-487D6237CE51}"/>
    <cellStyle name="Normal 13 3 4" xfId="7318" xr:uid="{00000000-0005-0000-0000-0000A71C0000}"/>
    <cellStyle name="Normal 13 3 5" xfId="7319" xr:uid="{00000000-0005-0000-0000-0000A81C0000}"/>
    <cellStyle name="Normal 13 3_(1) Control" xfId="7320" xr:uid="{00000000-0005-0000-0000-0000A91C0000}"/>
    <cellStyle name="Normal 13 4" xfId="7321" xr:uid="{00000000-0005-0000-0000-0000AA1C0000}"/>
    <cellStyle name="Normal 13 4 2" xfId="7322" xr:uid="{00000000-0005-0000-0000-0000AB1C0000}"/>
    <cellStyle name="Normal 13 4 2 2" xfId="7323" xr:uid="{00000000-0005-0000-0000-0000AC1C0000}"/>
    <cellStyle name="Normal 13 4 2 2 2" xfId="7324" xr:uid="{00000000-0005-0000-0000-0000AD1C0000}"/>
    <cellStyle name="Normal 13 4 2 2_JDEQryOAM" xfId="30327" xr:uid="{15CEED91-7741-4C10-B598-469F7DFAD745}"/>
    <cellStyle name="Normal 13 4 2 3" xfId="7325" xr:uid="{00000000-0005-0000-0000-0000AE1C0000}"/>
    <cellStyle name="Normal 13 4 2 3 2" xfId="7326" xr:uid="{00000000-0005-0000-0000-0000AF1C0000}"/>
    <cellStyle name="Normal 13 4 2 3_JDEQryOAM" xfId="30328" xr:uid="{46385401-15D3-4DA3-8284-B2019C912878}"/>
    <cellStyle name="Normal 13 4 2 4" xfId="7327" xr:uid="{00000000-0005-0000-0000-0000B01C0000}"/>
    <cellStyle name="Normal 13 4 2_(1a) Income Statement YTD" xfId="7328" xr:uid="{00000000-0005-0000-0000-0000B11C0000}"/>
    <cellStyle name="Normal 13 4 3" xfId="7329" xr:uid="{00000000-0005-0000-0000-0000B21C0000}"/>
    <cellStyle name="Normal 13 4 3 2" xfId="7330" xr:uid="{00000000-0005-0000-0000-0000B31C0000}"/>
    <cellStyle name="Normal 13 4 3 2 2" xfId="7331" xr:uid="{00000000-0005-0000-0000-0000B41C0000}"/>
    <cellStyle name="Normal 13 4 3 2_JDEQryOAM" xfId="30329" xr:uid="{4972F9A8-1D0B-4CCD-BF23-01BA2AC0340A}"/>
    <cellStyle name="Normal 13 4 3 3" xfId="7332" xr:uid="{00000000-0005-0000-0000-0000B51C0000}"/>
    <cellStyle name="Normal 13 4 3 3 2" xfId="7333" xr:uid="{00000000-0005-0000-0000-0000B61C0000}"/>
    <cellStyle name="Normal 13 4 3 3_JDEQryOAM" xfId="30330" xr:uid="{FFFE718D-746D-4ADF-86FD-1324935B7DA6}"/>
    <cellStyle name="Normal 13 4 3 4" xfId="7334" xr:uid="{00000000-0005-0000-0000-0000B71C0000}"/>
    <cellStyle name="Normal 13 4 3_(1a) Income Statement YTD" xfId="7335" xr:uid="{00000000-0005-0000-0000-0000B81C0000}"/>
    <cellStyle name="Normal 13 4 4" xfId="7336" xr:uid="{00000000-0005-0000-0000-0000B91C0000}"/>
    <cellStyle name="Normal 13 4 4 2" xfId="7337" xr:uid="{00000000-0005-0000-0000-0000BA1C0000}"/>
    <cellStyle name="Normal 13 4 4_JDEQryOAM" xfId="30331" xr:uid="{7AD2258C-CEBD-41E5-BB0B-71602E9E31DF}"/>
    <cellStyle name="Normal 13 4 5" xfId="7338" xr:uid="{00000000-0005-0000-0000-0000BB1C0000}"/>
    <cellStyle name="Normal 13 4 5 2" xfId="7339" xr:uid="{00000000-0005-0000-0000-0000BC1C0000}"/>
    <cellStyle name="Normal 13 4 5_JDEQryOAM" xfId="30332" xr:uid="{1855BC6C-A36E-4DFC-A1C7-7E2D392DEBC0}"/>
    <cellStyle name="Normal 13 4 6" xfId="7340" xr:uid="{00000000-0005-0000-0000-0000BD1C0000}"/>
    <cellStyle name="Normal 13 4_(1) Control" xfId="7341" xr:uid="{00000000-0005-0000-0000-0000BE1C0000}"/>
    <cellStyle name="Normal 13 5" xfId="7342" xr:uid="{00000000-0005-0000-0000-0000BF1C0000}"/>
    <cellStyle name="Normal 13 5 2" xfId="7343" xr:uid="{00000000-0005-0000-0000-0000C01C0000}"/>
    <cellStyle name="Normal 13 5 2 2" xfId="7344" xr:uid="{00000000-0005-0000-0000-0000C11C0000}"/>
    <cellStyle name="Normal 13 5 2 2 2" xfId="7345" xr:uid="{00000000-0005-0000-0000-0000C21C0000}"/>
    <cellStyle name="Normal 13 5 2 2_JDEQryOAM" xfId="30333" xr:uid="{A5EC2BFA-5B03-4DFD-ADD8-E07A8961307D}"/>
    <cellStyle name="Normal 13 5 2 3" xfId="7346" xr:uid="{00000000-0005-0000-0000-0000C31C0000}"/>
    <cellStyle name="Normal 13 5 2 3 2" xfId="7347" xr:uid="{00000000-0005-0000-0000-0000C41C0000}"/>
    <cellStyle name="Normal 13 5 2 3_JDEQryOAM" xfId="30334" xr:uid="{B19166FD-A9E7-42D1-9577-B01DA8A8BDD8}"/>
    <cellStyle name="Normal 13 5 2 4" xfId="7348" xr:uid="{00000000-0005-0000-0000-0000C51C0000}"/>
    <cellStyle name="Normal 13 5 2_(1a) Income Statement YTD" xfId="7349" xr:uid="{00000000-0005-0000-0000-0000C61C0000}"/>
    <cellStyle name="Normal 13 5 3" xfId="7350" xr:uid="{00000000-0005-0000-0000-0000C71C0000}"/>
    <cellStyle name="Normal 13 5 3 2" xfId="7351" xr:uid="{00000000-0005-0000-0000-0000C81C0000}"/>
    <cellStyle name="Normal 13 5 3 2 2" xfId="7352" xr:uid="{00000000-0005-0000-0000-0000C91C0000}"/>
    <cellStyle name="Normal 13 5 3 2_JDEQryOAM" xfId="30335" xr:uid="{3C9766F9-8CA1-49DA-B0B1-A22786B01771}"/>
    <cellStyle name="Normal 13 5 3 3" xfId="7353" xr:uid="{00000000-0005-0000-0000-0000CA1C0000}"/>
    <cellStyle name="Normal 13 5 3 3 2" xfId="7354" xr:uid="{00000000-0005-0000-0000-0000CB1C0000}"/>
    <cellStyle name="Normal 13 5 3 3_JDEQryOAM" xfId="30336" xr:uid="{9888B48C-8EFB-4870-825A-67F142EA582D}"/>
    <cellStyle name="Normal 13 5 3 4" xfId="7355" xr:uid="{00000000-0005-0000-0000-0000CC1C0000}"/>
    <cellStyle name="Normal 13 5 3_(1a) Income Statement YTD" xfId="7356" xr:uid="{00000000-0005-0000-0000-0000CD1C0000}"/>
    <cellStyle name="Normal 13 5 4" xfId="7357" xr:uid="{00000000-0005-0000-0000-0000CE1C0000}"/>
    <cellStyle name="Normal 13 5 4 2" xfId="7358" xr:uid="{00000000-0005-0000-0000-0000CF1C0000}"/>
    <cellStyle name="Normal 13 5 4_JDEQryOAM" xfId="30337" xr:uid="{40CDE78E-2994-4E61-9A26-130D3B2F2655}"/>
    <cellStyle name="Normal 13 5 5" xfId="7359" xr:uid="{00000000-0005-0000-0000-0000D01C0000}"/>
    <cellStyle name="Normal 13 5 5 2" xfId="7360" xr:uid="{00000000-0005-0000-0000-0000D11C0000}"/>
    <cellStyle name="Normal 13 5 5_JDEQryOAM" xfId="30338" xr:uid="{E2859EED-400C-4A87-B8CE-1C2C1A043FCC}"/>
    <cellStyle name="Normal 13 5 6" xfId="7361" xr:uid="{00000000-0005-0000-0000-0000D21C0000}"/>
    <cellStyle name="Normal 13 5_(1a) Income Statement YTD" xfId="7362" xr:uid="{00000000-0005-0000-0000-0000D31C0000}"/>
    <cellStyle name="Normal 13 6" xfId="7363" xr:uid="{00000000-0005-0000-0000-0000D41C0000}"/>
    <cellStyle name="Normal 13 6 2" xfId="7364" xr:uid="{00000000-0005-0000-0000-0000D51C0000}"/>
    <cellStyle name="Normal 13 6 2 2" xfId="7365" xr:uid="{00000000-0005-0000-0000-0000D61C0000}"/>
    <cellStyle name="Normal 13 6 2 2 2" xfId="7366" xr:uid="{00000000-0005-0000-0000-0000D71C0000}"/>
    <cellStyle name="Normal 13 6 2 2_JDEQryOAM" xfId="30339" xr:uid="{27B18EFA-B5A5-4DCC-B18C-B603BBF069B6}"/>
    <cellStyle name="Normal 13 6 2 3" xfId="7367" xr:uid="{00000000-0005-0000-0000-0000D81C0000}"/>
    <cellStyle name="Normal 13 6 2 3 2" xfId="7368" xr:uid="{00000000-0005-0000-0000-0000D91C0000}"/>
    <cellStyle name="Normal 13 6 2 3_JDEQryOAM" xfId="30340" xr:uid="{4CE6D558-51E2-4AB2-99E7-A34A21B6FF77}"/>
    <cellStyle name="Normal 13 6 2 4" xfId="7369" xr:uid="{00000000-0005-0000-0000-0000DA1C0000}"/>
    <cellStyle name="Normal 13 6 2_(1a) Income Statement YTD" xfId="7370" xr:uid="{00000000-0005-0000-0000-0000DB1C0000}"/>
    <cellStyle name="Normal 13 6 3" xfId="7371" xr:uid="{00000000-0005-0000-0000-0000DC1C0000}"/>
    <cellStyle name="Normal 13 6 3 2" xfId="7372" xr:uid="{00000000-0005-0000-0000-0000DD1C0000}"/>
    <cellStyle name="Normal 13 6 3 2 2" xfId="7373" xr:uid="{00000000-0005-0000-0000-0000DE1C0000}"/>
    <cellStyle name="Normal 13 6 3 2_JDEQryOAM" xfId="30341" xr:uid="{D6B8492F-7394-405E-8981-8434C8FD8E2D}"/>
    <cellStyle name="Normal 13 6 3 3" xfId="7374" xr:uid="{00000000-0005-0000-0000-0000DF1C0000}"/>
    <cellStyle name="Normal 13 6 3 3 2" xfId="7375" xr:uid="{00000000-0005-0000-0000-0000E01C0000}"/>
    <cellStyle name="Normal 13 6 3 3_JDEQryOAM" xfId="30342" xr:uid="{74A6784F-BF0A-4869-98AF-579DF588CC0C}"/>
    <cellStyle name="Normal 13 6 3 4" xfId="7376" xr:uid="{00000000-0005-0000-0000-0000E11C0000}"/>
    <cellStyle name="Normal 13 6 3_(1a) Income Statement YTD" xfId="7377" xr:uid="{00000000-0005-0000-0000-0000E21C0000}"/>
    <cellStyle name="Normal 13 6 4" xfId="7378" xr:uid="{00000000-0005-0000-0000-0000E31C0000}"/>
    <cellStyle name="Normal 13 6 4 2" xfId="7379" xr:uid="{00000000-0005-0000-0000-0000E41C0000}"/>
    <cellStyle name="Normal 13 6 4_JDEQryOAM" xfId="30343" xr:uid="{42CE2C4D-B786-4A20-B648-676EEBB10EFF}"/>
    <cellStyle name="Normal 13 6 5" xfId="7380" xr:uid="{00000000-0005-0000-0000-0000E51C0000}"/>
    <cellStyle name="Normal 13 6 5 2" xfId="7381" xr:uid="{00000000-0005-0000-0000-0000E61C0000}"/>
    <cellStyle name="Normal 13 6 5_JDEQryOAM" xfId="30344" xr:uid="{8E9EFDB2-55D3-4CCF-94EB-E84ABB8D54BA}"/>
    <cellStyle name="Normal 13 6 6" xfId="7382" xr:uid="{00000000-0005-0000-0000-0000E71C0000}"/>
    <cellStyle name="Normal 13 6_(1a) Income Statement YTD" xfId="7383" xr:uid="{00000000-0005-0000-0000-0000E81C0000}"/>
    <cellStyle name="Normal 13 7" xfId="7384" xr:uid="{00000000-0005-0000-0000-0000E91C0000}"/>
    <cellStyle name="Normal 13 7 2" xfId="7385" xr:uid="{00000000-0005-0000-0000-0000EA1C0000}"/>
    <cellStyle name="Normal 13 7 2 2" xfId="7386" xr:uid="{00000000-0005-0000-0000-0000EB1C0000}"/>
    <cellStyle name="Normal 13 7 2_JDEQryOAM" xfId="30346" xr:uid="{F64310ED-C825-40B8-AB36-14848EB08F08}"/>
    <cellStyle name="Normal 13 7 3" xfId="7387" xr:uid="{00000000-0005-0000-0000-0000EC1C0000}"/>
    <cellStyle name="Normal 13 7 3 2" xfId="7388" xr:uid="{00000000-0005-0000-0000-0000ED1C0000}"/>
    <cellStyle name="Normal 13 7 3_JDEQryOAM" xfId="30347" xr:uid="{709FAA80-6DE4-44FA-BFA1-5776E10A7846}"/>
    <cellStyle name="Normal 13 7 4" xfId="7389" xr:uid="{00000000-0005-0000-0000-0000EE1C0000}"/>
    <cellStyle name="Normal 13 7_JDEQryOAM" xfId="30345" xr:uid="{A959A4B1-D642-4031-9625-D7FDF72A1965}"/>
    <cellStyle name="Normal 13 8" xfId="7390" xr:uid="{00000000-0005-0000-0000-0000EF1C0000}"/>
    <cellStyle name="Normal 13 8 2" xfId="7391" xr:uid="{00000000-0005-0000-0000-0000F01C0000}"/>
    <cellStyle name="Normal 13 8 2 2" xfId="7392" xr:uid="{00000000-0005-0000-0000-0000F11C0000}"/>
    <cellStyle name="Normal 13 8 2_JDEQryOAM" xfId="30349" xr:uid="{D19304C6-48A0-4B00-8645-3AEA645517AE}"/>
    <cellStyle name="Normal 13 8 3" xfId="7393" xr:uid="{00000000-0005-0000-0000-0000F21C0000}"/>
    <cellStyle name="Normal 13 8 3 2" xfId="7394" xr:uid="{00000000-0005-0000-0000-0000F31C0000}"/>
    <cellStyle name="Normal 13 8 3_JDEQryOAM" xfId="30350" xr:uid="{3F140D8E-CAE5-472A-B2C5-38062EEEDB98}"/>
    <cellStyle name="Normal 13 8 4" xfId="7395" xr:uid="{00000000-0005-0000-0000-0000F41C0000}"/>
    <cellStyle name="Normal 13 8_JDEQryOAM" xfId="30348" xr:uid="{622735BE-9A5D-4951-B8E1-982D6F74C9FA}"/>
    <cellStyle name="Normal 13 9" xfId="7396" xr:uid="{00000000-0005-0000-0000-0000F51C0000}"/>
    <cellStyle name="Normal 13_(1) Control" xfId="7397" xr:uid="{00000000-0005-0000-0000-0000F61C0000}"/>
    <cellStyle name="Normal 130" xfId="7398" xr:uid="{00000000-0005-0000-0000-0000F71C0000}"/>
    <cellStyle name="Normal 130 2" xfId="7399" xr:uid="{00000000-0005-0000-0000-0000F81C0000}"/>
    <cellStyle name="Normal 130 2 2" xfId="7400" xr:uid="{00000000-0005-0000-0000-0000F91C0000}"/>
    <cellStyle name="Normal 130 2 2 2" xfId="7401" xr:uid="{00000000-0005-0000-0000-0000FA1C0000}"/>
    <cellStyle name="Normal 130 2 2 2 2" xfId="7402" xr:uid="{00000000-0005-0000-0000-0000FB1C0000}"/>
    <cellStyle name="Normal 130 2 2 2_JDEQryOAM" xfId="30352" xr:uid="{093271F9-67B1-42F0-A692-A98039E3A9EC}"/>
    <cellStyle name="Normal 130 2 2 3" xfId="7403" xr:uid="{00000000-0005-0000-0000-0000FC1C0000}"/>
    <cellStyle name="Normal 130 2 2 3 2" xfId="7404" xr:uid="{00000000-0005-0000-0000-0000FD1C0000}"/>
    <cellStyle name="Normal 130 2 2 3_JDEQryOAM" xfId="30353" xr:uid="{1DC18880-FA6E-41E1-B98C-A70D1FAB5187}"/>
    <cellStyle name="Normal 130 2 2 4" xfId="7405" xr:uid="{00000000-0005-0000-0000-0000FE1C0000}"/>
    <cellStyle name="Normal 130 2 2_JDEQryOAM" xfId="30351" xr:uid="{780DBD9B-4D46-4D9C-AB0D-27CE594997AC}"/>
    <cellStyle name="Normal 130 2 3" xfId="7406" xr:uid="{00000000-0005-0000-0000-0000FF1C0000}"/>
    <cellStyle name="Normal 130 2 3 2" xfId="7407" xr:uid="{00000000-0005-0000-0000-0000001D0000}"/>
    <cellStyle name="Normal 130 2 3 2 2" xfId="7408" xr:uid="{00000000-0005-0000-0000-0000011D0000}"/>
    <cellStyle name="Normal 130 2 3 2_JDEQryOAM" xfId="30355" xr:uid="{1B6515FA-FB67-40C3-B002-2011ED35E823}"/>
    <cellStyle name="Normal 130 2 3 3" xfId="7409" xr:uid="{00000000-0005-0000-0000-0000021D0000}"/>
    <cellStyle name="Normal 130 2 3 3 2" xfId="7410" xr:uid="{00000000-0005-0000-0000-0000031D0000}"/>
    <cellStyle name="Normal 130 2 3 3_JDEQryOAM" xfId="30356" xr:uid="{F0FCF543-C8A6-4359-8FB2-B9886AC29F0B}"/>
    <cellStyle name="Normal 130 2 3 4" xfId="7411" xr:uid="{00000000-0005-0000-0000-0000041D0000}"/>
    <cellStyle name="Normal 130 2 3_JDEQryOAM" xfId="30354" xr:uid="{85959CD6-4B3B-429A-89C1-BA690BF5D9E7}"/>
    <cellStyle name="Normal 130 2 4" xfId="7412" xr:uid="{00000000-0005-0000-0000-0000051D0000}"/>
    <cellStyle name="Normal 130 2 4 2" xfId="7413" xr:uid="{00000000-0005-0000-0000-0000061D0000}"/>
    <cellStyle name="Normal 130 2 4_JDEQryOAM" xfId="30357" xr:uid="{3EBA0E7D-22B8-4DE7-8780-D6AE5029E9FE}"/>
    <cellStyle name="Normal 130 2 5" xfId="7414" xr:uid="{00000000-0005-0000-0000-0000071D0000}"/>
    <cellStyle name="Normal 130 2 5 2" xfId="7415" xr:uid="{00000000-0005-0000-0000-0000081D0000}"/>
    <cellStyle name="Normal 130 2 5_JDEQryOAM" xfId="30358" xr:uid="{30930353-6D3D-4903-A8DF-52F81E720C0B}"/>
    <cellStyle name="Normal 130 2 6" xfId="7416" xr:uid="{00000000-0005-0000-0000-0000091D0000}"/>
    <cellStyle name="Normal 130 2_2013 Hydro" xfId="7417" xr:uid="{00000000-0005-0000-0000-00000A1D0000}"/>
    <cellStyle name="Normal 130 3" xfId="7418" xr:uid="{00000000-0005-0000-0000-00000B1D0000}"/>
    <cellStyle name="Normal 130 3 2" xfId="7419" xr:uid="{00000000-0005-0000-0000-00000C1D0000}"/>
    <cellStyle name="Normal 130 3 2 2" xfId="7420" xr:uid="{00000000-0005-0000-0000-00000D1D0000}"/>
    <cellStyle name="Normal 130 3 2 2 2" xfId="7421" xr:uid="{00000000-0005-0000-0000-00000E1D0000}"/>
    <cellStyle name="Normal 130 3 2 2_JDEQryOAM" xfId="30360" xr:uid="{DD4B9E1E-3B9B-485F-9EBA-286CC712293A}"/>
    <cellStyle name="Normal 130 3 2 3" xfId="7422" xr:uid="{00000000-0005-0000-0000-00000F1D0000}"/>
    <cellStyle name="Normal 130 3 2 3 2" xfId="7423" xr:uid="{00000000-0005-0000-0000-0000101D0000}"/>
    <cellStyle name="Normal 130 3 2 3_JDEQryOAM" xfId="30361" xr:uid="{CD34B436-7CCC-40A1-9234-B4C7674DDD45}"/>
    <cellStyle name="Normal 130 3 2 4" xfId="7424" xr:uid="{00000000-0005-0000-0000-0000111D0000}"/>
    <cellStyle name="Normal 130 3 2_JDEQryOAM" xfId="30359" xr:uid="{78B29970-4DFA-4E01-AC89-F718EF182E9D}"/>
    <cellStyle name="Normal 130 3 3" xfId="7425" xr:uid="{00000000-0005-0000-0000-0000121D0000}"/>
    <cellStyle name="Normal 130 3 3 2" xfId="7426" xr:uid="{00000000-0005-0000-0000-0000131D0000}"/>
    <cellStyle name="Normal 130 3 3 2 2" xfId="7427" xr:uid="{00000000-0005-0000-0000-0000141D0000}"/>
    <cellStyle name="Normal 130 3 3 2_JDEQryOAM" xfId="30363" xr:uid="{A3EFA634-177C-4543-B4D6-29BCD023561C}"/>
    <cellStyle name="Normal 130 3 3 3" xfId="7428" xr:uid="{00000000-0005-0000-0000-0000151D0000}"/>
    <cellStyle name="Normal 130 3 3 3 2" xfId="7429" xr:uid="{00000000-0005-0000-0000-0000161D0000}"/>
    <cellStyle name="Normal 130 3 3 3_JDEQryOAM" xfId="30364" xr:uid="{6A0A3D8E-B83F-42BC-B647-173B9742CF59}"/>
    <cellStyle name="Normal 130 3 3 4" xfId="7430" xr:uid="{00000000-0005-0000-0000-0000171D0000}"/>
    <cellStyle name="Normal 130 3 3_JDEQryOAM" xfId="30362" xr:uid="{9EF046EF-417F-4DBC-8889-1A6744EFF346}"/>
    <cellStyle name="Normal 130 3 4" xfId="7431" xr:uid="{00000000-0005-0000-0000-0000181D0000}"/>
    <cellStyle name="Normal 130 3 4 2" xfId="7432" xr:uid="{00000000-0005-0000-0000-0000191D0000}"/>
    <cellStyle name="Normal 130 3 4_JDEQryOAM" xfId="30365" xr:uid="{853110A6-2DA7-4AF4-A510-8C2BFCFDEE16}"/>
    <cellStyle name="Normal 130 3 5" xfId="7433" xr:uid="{00000000-0005-0000-0000-00001A1D0000}"/>
    <cellStyle name="Normal 130 3 5 2" xfId="7434" xr:uid="{00000000-0005-0000-0000-00001B1D0000}"/>
    <cellStyle name="Normal 130 3 5_JDEQryOAM" xfId="30366" xr:uid="{2F2A0C43-3C8C-4251-BA0A-725B954E3422}"/>
    <cellStyle name="Normal 130 3 6" xfId="7435" xr:uid="{00000000-0005-0000-0000-00001C1D0000}"/>
    <cellStyle name="Normal 130 3_2013 Hydro" xfId="7436" xr:uid="{00000000-0005-0000-0000-00001D1D0000}"/>
    <cellStyle name="Normal 130 4" xfId="7437" xr:uid="{00000000-0005-0000-0000-00001E1D0000}"/>
    <cellStyle name="Normal 130 4 2" xfId="7438" xr:uid="{00000000-0005-0000-0000-00001F1D0000}"/>
    <cellStyle name="Normal 130 4 2 2" xfId="7439" xr:uid="{00000000-0005-0000-0000-0000201D0000}"/>
    <cellStyle name="Normal 130 4 2 2 2" xfId="7440" xr:uid="{00000000-0005-0000-0000-0000211D0000}"/>
    <cellStyle name="Normal 130 4 2 2_JDEQryOAM" xfId="30368" xr:uid="{FAC9741D-E8BD-483A-840D-3DEFA7D4E8CD}"/>
    <cellStyle name="Normal 130 4 2 3" xfId="7441" xr:uid="{00000000-0005-0000-0000-0000221D0000}"/>
    <cellStyle name="Normal 130 4 2 3 2" xfId="7442" xr:uid="{00000000-0005-0000-0000-0000231D0000}"/>
    <cellStyle name="Normal 130 4 2 3_JDEQryOAM" xfId="30369" xr:uid="{5885C661-56D9-4ECA-8566-57624FB696B5}"/>
    <cellStyle name="Normal 130 4 2 4" xfId="7443" xr:uid="{00000000-0005-0000-0000-0000241D0000}"/>
    <cellStyle name="Normal 130 4 2_JDEQryOAM" xfId="30367" xr:uid="{04F6B4B4-6009-461F-8222-1D772A37DD5A}"/>
    <cellStyle name="Normal 130 4 3" xfId="7444" xr:uid="{00000000-0005-0000-0000-0000251D0000}"/>
    <cellStyle name="Normal 130 4 3 2" xfId="7445" xr:uid="{00000000-0005-0000-0000-0000261D0000}"/>
    <cellStyle name="Normal 130 4 3 2 2" xfId="7446" xr:uid="{00000000-0005-0000-0000-0000271D0000}"/>
    <cellStyle name="Normal 130 4 3 2_JDEQryOAM" xfId="30371" xr:uid="{439561AD-20DD-450D-B739-6691D8DE6401}"/>
    <cellStyle name="Normal 130 4 3 3" xfId="7447" xr:uid="{00000000-0005-0000-0000-0000281D0000}"/>
    <cellStyle name="Normal 130 4 3 3 2" xfId="7448" xr:uid="{00000000-0005-0000-0000-0000291D0000}"/>
    <cellStyle name="Normal 130 4 3 3_JDEQryOAM" xfId="30372" xr:uid="{53A28A34-2F25-416C-99B4-61B947F6E547}"/>
    <cellStyle name="Normal 130 4 3 4" xfId="7449" xr:uid="{00000000-0005-0000-0000-00002A1D0000}"/>
    <cellStyle name="Normal 130 4 3_JDEQryOAM" xfId="30370" xr:uid="{72DECD56-E60F-4471-A2B9-137B87DFD59B}"/>
    <cellStyle name="Normal 130 4 4" xfId="7450" xr:uid="{00000000-0005-0000-0000-00002B1D0000}"/>
    <cellStyle name="Normal 130 4 4 2" xfId="7451" xr:uid="{00000000-0005-0000-0000-00002C1D0000}"/>
    <cellStyle name="Normal 130 4 4_JDEQryOAM" xfId="30373" xr:uid="{E903CB24-FD98-41E9-B82D-A23E12689906}"/>
    <cellStyle name="Normal 130 4 5" xfId="7452" xr:uid="{00000000-0005-0000-0000-00002D1D0000}"/>
    <cellStyle name="Normal 130 4 5 2" xfId="7453" xr:uid="{00000000-0005-0000-0000-00002E1D0000}"/>
    <cellStyle name="Normal 130 4 5_JDEQryOAM" xfId="30374" xr:uid="{0F8C83E1-696B-4253-8858-AAEDF1E5DC91}"/>
    <cellStyle name="Normal 130 4 6" xfId="7454" xr:uid="{00000000-0005-0000-0000-00002F1D0000}"/>
    <cellStyle name="Normal 130 4_2013 Hydro" xfId="7455" xr:uid="{00000000-0005-0000-0000-0000301D0000}"/>
    <cellStyle name="Normal 130 5" xfId="7456" xr:uid="{00000000-0005-0000-0000-0000311D0000}"/>
    <cellStyle name="Normal 130 5 2" xfId="7457" xr:uid="{00000000-0005-0000-0000-0000321D0000}"/>
    <cellStyle name="Normal 130 5 2 2" xfId="7458" xr:uid="{00000000-0005-0000-0000-0000331D0000}"/>
    <cellStyle name="Normal 130 5 2 2 2" xfId="7459" xr:uid="{00000000-0005-0000-0000-0000341D0000}"/>
    <cellStyle name="Normal 130 5 2 2_JDEQryOAM" xfId="30376" xr:uid="{C0926B0B-9E97-427E-85B9-20C28F2C7603}"/>
    <cellStyle name="Normal 130 5 2 3" xfId="7460" xr:uid="{00000000-0005-0000-0000-0000351D0000}"/>
    <cellStyle name="Normal 130 5 2 3 2" xfId="7461" xr:uid="{00000000-0005-0000-0000-0000361D0000}"/>
    <cellStyle name="Normal 130 5 2 3_JDEQryOAM" xfId="30377" xr:uid="{4A99D935-9EBB-41A3-98F6-2C37F90D7735}"/>
    <cellStyle name="Normal 130 5 2 4" xfId="7462" xr:uid="{00000000-0005-0000-0000-0000371D0000}"/>
    <cellStyle name="Normal 130 5 2_JDEQryOAM" xfId="30375" xr:uid="{46BE9382-80CE-4B34-8766-A269BF393872}"/>
    <cellStyle name="Normal 130 5 3" xfId="7463" xr:uid="{00000000-0005-0000-0000-0000381D0000}"/>
    <cellStyle name="Normal 130 5 3 2" xfId="7464" xr:uid="{00000000-0005-0000-0000-0000391D0000}"/>
    <cellStyle name="Normal 130 5 3 2 2" xfId="7465" xr:uid="{00000000-0005-0000-0000-00003A1D0000}"/>
    <cellStyle name="Normal 130 5 3 2_JDEQryOAM" xfId="30379" xr:uid="{23A9B3CA-8421-444C-B631-3A1C7FE37B56}"/>
    <cellStyle name="Normal 130 5 3 3" xfId="7466" xr:uid="{00000000-0005-0000-0000-00003B1D0000}"/>
    <cellStyle name="Normal 130 5 3 3 2" xfId="7467" xr:uid="{00000000-0005-0000-0000-00003C1D0000}"/>
    <cellStyle name="Normal 130 5 3 3_JDEQryOAM" xfId="30380" xr:uid="{2B2C3A48-9B1B-4ACD-BDF1-035B5A6D6B66}"/>
    <cellStyle name="Normal 130 5 3 4" xfId="7468" xr:uid="{00000000-0005-0000-0000-00003D1D0000}"/>
    <cellStyle name="Normal 130 5 3_JDEQryOAM" xfId="30378" xr:uid="{BD9C4F7D-E1CF-4BFA-8CEF-EDDA30690675}"/>
    <cellStyle name="Normal 130 5 4" xfId="7469" xr:uid="{00000000-0005-0000-0000-00003E1D0000}"/>
    <cellStyle name="Normal 130 5 4 2" xfId="7470" xr:uid="{00000000-0005-0000-0000-00003F1D0000}"/>
    <cellStyle name="Normal 130 5 4_JDEQryOAM" xfId="30381" xr:uid="{7F967B9F-7120-4E5C-A929-30180A05960A}"/>
    <cellStyle name="Normal 130 5 5" xfId="7471" xr:uid="{00000000-0005-0000-0000-0000401D0000}"/>
    <cellStyle name="Normal 130 5 5 2" xfId="7472" xr:uid="{00000000-0005-0000-0000-0000411D0000}"/>
    <cellStyle name="Normal 130 5 5_JDEQryOAM" xfId="30382" xr:uid="{AFB81211-2BBB-4F55-8E76-1B7E2CFD757C}"/>
    <cellStyle name="Normal 130 5 6" xfId="7473" xr:uid="{00000000-0005-0000-0000-0000421D0000}"/>
    <cellStyle name="Normal 130 5_2013 Hydro" xfId="7474" xr:uid="{00000000-0005-0000-0000-0000431D0000}"/>
    <cellStyle name="Normal 130_(1a) Income Statement YTD" xfId="7475" xr:uid="{00000000-0005-0000-0000-0000441D0000}"/>
    <cellStyle name="Normal 131" xfId="7476" xr:uid="{00000000-0005-0000-0000-0000451D0000}"/>
    <cellStyle name="Normal 131 10" xfId="7477" xr:uid="{00000000-0005-0000-0000-0000461D0000}"/>
    <cellStyle name="Normal 131 2" xfId="7478" xr:uid="{00000000-0005-0000-0000-0000471D0000}"/>
    <cellStyle name="Normal 131 2 2" xfId="7479" xr:uid="{00000000-0005-0000-0000-0000481D0000}"/>
    <cellStyle name="Normal 131 2 2 2" xfId="7480" xr:uid="{00000000-0005-0000-0000-0000491D0000}"/>
    <cellStyle name="Normal 131 2 2 2 2" xfId="7481" xr:uid="{00000000-0005-0000-0000-00004A1D0000}"/>
    <cellStyle name="Normal 131 2 2 2_JDEQryOAM" xfId="30384" xr:uid="{60C52E67-84CA-46EC-A92B-226680222715}"/>
    <cellStyle name="Normal 131 2 2 3" xfId="7482" xr:uid="{00000000-0005-0000-0000-00004B1D0000}"/>
    <cellStyle name="Normal 131 2 2 3 2" xfId="7483" xr:uid="{00000000-0005-0000-0000-00004C1D0000}"/>
    <cellStyle name="Normal 131 2 2 3_JDEQryOAM" xfId="30385" xr:uid="{70E894DE-9D91-48B5-9DC4-8406D81FD3BA}"/>
    <cellStyle name="Normal 131 2 2 4" xfId="7484" xr:uid="{00000000-0005-0000-0000-00004D1D0000}"/>
    <cellStyle name="Normal 131 2 2_JDEQryOAM" xfId="30383" xr:uid="{F845C4AD-2A7E-4743-B90B-310B7FA80D1F}"/>
    <cellStyle name="Normal 131 2 3" xfId="7485" xr:uid="{00000000-0005-0000-0000-00004E1D0000}"/>
    <cellStyle name="Normal 131 2 3 2" xfId="7486" xr:uid="{00000000-0005-0000-0000-00004F1D0000}"/>
    <cellStyle name="Normal 131 2 3 2 2" xfId="7487" xr:uid="{00000000-0005-0000-0000-0000501D0000}"/>
    <cellStyle name="Normal 131 2 3 2_JDEQryOAM" xfId="30387" xr:uid="{771D6658-279F-4DD6-84A4-1C0E26A1679E}"/>
    <cellStyle name="Normal 131 2 3 3" xfId="7488" xr:uid="{00000000-0005-0000-0000-0000511D0000}"/>
    <cellStyle name="Normal 131 2 3 3 2" xfId="7489" xr:uid="{00000000-0005-0000-0000-0000521D0000}"/>
    <cellStyle name="Normal 131 2 3 3_JDEQryOAM" xfId="30388" xr:uid="{1594544F-C3AA-4D07-A52A-DDE3D6DB87A3}"/>
    <cellStyle name="Normal 131 2 3 4" xfId="7490" xr:uid="{00000000-0005-0000-0000-0000531D0000}"/>
    <cellStyle name="Normal 131 2 3_JDEQryOAM" xfId="30386" xr:uid="{8CB1ED2D-F8FC-448B-A105-C0FB8AD93DB8}"/>
    <cellStyle name="Normal 131 2 4" xfId="7491" xr:uid="{00000000-0005-0000-0000-0000541D0000}"/>
    <cellStyle name="Normal 131 2 4 2" xfId="7492" xr:uid="{00000000-0005-0000-0000-0000551D0000}"/>
    <cellStyle name="Normal 131 2 4_JDEQryOAM" xfId="30389" xr:uid="{BADA43D9-3FB4-4483-B6E4-A3B1AD6D6F2C}"/>
    <cellStyle name="Normal 131 2 5" xfId="7493" xr:uid="{00000000-0005-0000-0000-0000561D0000}"/>
    <cellStyle name="Normal 131 2 5 2" xfId="7494" xr:uid="{00000000-0005-0000-0000-0000571D0000}"/>
    <cellStyle name="Normal 131 2 5_JDEQryOAM" xfId="30390" xr:uid="{BD9FED98-8C9B-47AF-9291-6867F0043742}"/>
    <cellStyle name="Normal 131 2 6" xfId="7495" xr:uid="{00000000-0005-0000-0000-0000581D0000}"/>
    <cellStyle name="Normal 131 2_2013 Hydro" xfId="7496" xr:uid="{00000000-0005-0000-0000-0000591D0000}"/>
    <cellStyle name="Normal 131 3" xfId="7497" xr:uid="{00000000-0005-0000-0000-00005A1D0000}"/>
    <cellStyle name="Normal 131 3 2" xfId="7498" xr:uid="{00000000-0005-0000-0000-00005B1D0000}"/>
    <cellStyle name="Normal 131 3 2 2" xfId="7499" xr:uid="{00000000-0005-0000-0000-00005C1D0000}"/>
    <cellStyle name="Normal 131 3 2 2 2" xfId="7500" xr:uid="{00000000-0005-0000-0000-00005D1D0000}"/>
    <cellStyle name="Normal 131 3 2 2_JDEQryOAM" xfId="30392" xr:uid="{B921FB8C-78D6-4008-957A-D3445A0B8A92}"/>
    <cellStyle name="Normal 131 3 2 3" xfId="7501" xr:uid="{00000000-0005-0000-0000-00005E1D0000}"/>
    <cellStyle name="Normal 131 3 2 3 2" xfId="7502" xr:uid="{00000000-0005-0000-0000-00005F1D0000}"/>
    <cellStyle name="Normal 131 3 2 3_JDEQryOAM" xfId="30393" xr:uid="{B4D707DD-6110-41E2-9B08-F5CA6897ADFB}"/>
    <cellStyle name="Normal 131 3 2 4" xfId="7503" xr:uid="{00000000-0005-0000-0000-0000601D0000}"/>
    <cellStyle name="Normal 131 3 2_JDEQryOAM" xfId="30391" xr:uid="{E9D6292D-408E-4C40-B64A-E47DF81647C7}"/>
    <cellStyle name="Normal 131 3 3" xfId="7504" xr:uid="{00000000-0005-0000-0000-0000611D0000}"/>
    <cellStyle name="Normal 131 3 3 2" xfId="7505" xr:uid="{00000000-0005-0000-0000-0000621D0000}"/>
    <cellStyle name="Normal 131 3 3 2 2" xfId="7506" xr:uid="{00000000-0005-0000-0000-0000631D0000}"/>
    <cellStyle name="Normal 131 3 3 2_JDEQryOAM" xfId="30395" xr:uid="{0151DECB-9F39-4AC8-AB1D-E2853471E86A}"/>
    <cellStyle name="Normal 131 3 3 3" xfId="7507" xr:uid="{00000000-0005-0000-0000-0000641D0000}"/>
    <cellStyle name="Normal 131 3 3 3 2" xfId="7508" xr:uid="{00000000-0005-0000-0000-0000651D0000}"/>
    <cellStyle name="Normal 131 3 3 3_JDEQryOAM" xfId="30396" xr:uid="{25AAF1A0-1378-4213-A4B3-7FBDD94BA6A3}"/>
    <cellStyle name="Normal 131 3 3 4" xfId="7509" xr:uid="{00000000-0005-0000-0000-0000661D0000}"/>
    <cellStyle name="Normal 131 3 3_JDEQryOAM" xfId="30394" xr:uid="{05814628-A036-4CBF-B0BE-FC333757EC4A}"/>
    <cellStyle name="Normal 131 3 4" xfId="7510" xr:uid="{00000000-0005-0000-0000-0000671D0000}"/>
    <cellStyle name="Normal 131 3 4 2" xfId="7511" xr:uid="{00000000-0005-0000-0000-0000681D0000}"/>
    <cellStyle name="Normal 131 3 4_JDEQryOAM" xfId="30397" xr:uid="{EC3213FA-97E3-45E5-B035-893A6390E8F2}"/>
    <cellStyle name="Normal 131 3 5" xfId="7512" xr:uid="{00000000-0005-0000-0000-0000691D0000}"/>
    <cellStyle name="Normal 131 3 5 2" xfId="7513" xr:uid="{00000000-0005-0000-0000-00006A1D0000}"/>
    <cellStyle name="Normal 131 3 5_JDEQryOAM" xfId="30398" xr:uid="{DB842168-FA92-4E7E-9E79-7757A27D4014}"/>
    <cellStyle name="Normal 131 3 6" xfId="7514" xr:uid="{00000000-0005-0000-0000-00006B1D0000}"/>
    <cellStyle name="Normal 131 3_2013 Hydro" xfId="7515" xr:uid="{00000000-0005-0000-0000-00006C1D0000}"/>
    <cellStyle name="Normal 131 4" xfId="7516" xr:uid="{00000000-0005-0000-0000-00006D1D0000}"/>
    <cellStyle name="Normal 131 4 2" xfId="7517" xr:uid="{00000000-0005-0000-0000-00006E1D0000}"/>
    <cellStyle name="Normal 131 4 2 2" xfId="7518" xr:uid="{00000000-0005-0000-0000-00006F1D0000}"/>
    <cellStyle name="Normal 131 4 2 2 2" xfId="7519" xr:uid="{00000000-0005-0000-0000-0000701D0000}"/>
    <cellStyle name="Normal 131 4 2 2_JDEQryOAM" xfId="30400" xr:uid="{AB483209-89FF-499D-AF05-16CB832791BF}"/>
    <cellStyle name="Normal 131 4 2 3" xfId="7520" xr:uid="{00000000-0005-0000-0000-0000711D0000}"/>
    <cellStyle name="Normal 131 4 2 3 2" xfId="7521" xr:uid="{00000000-0005-0000-0000-0000721D0000}"/>
    <cellStyle name="Normal 131 4 2 3_JDEQryOAM" xfId="30401" xr:uid="{5C47D278-F3F5-4FFD-AA0F-E3CE6CE91459}"/>
    <cellStyle name="Normal 131 4 2 4" xfId="7522" xr:uid="{00000000-0005-0000-0000-0000731D0000}"/>
    <cellStyle name="Normal 131 4 2_JDEQryOAM" xfId="30399" xr:uid="{6666D0C1-FC9A-46EC-BEA2-F652259237DB}"/>
    <cellStyle name="Normal 131 4 3" xfId="7523" xr:uid="{00000000-0005-0000-0000-0000741D0000}"/>
    <cellStyle name="Normal 131 4 3 2" xfId="7524" xr:uid="{00000000-0005-0000-0000-0000751D0000}"/>
    <cellStyle name="Normal 131 4 3 2 2" xfId="7525" xr:uid="{00000000-0005-0000-0000-0000761D0000}"/>
    <cellStyle name="Normal 131 4 3 2_JDEQryOAM" xfId="30403" xr:uid="{6ABA4912-BCD4-4297-9357-981DEA40CE16}"/>
    <cellStyle name="Normal 131 4 3 3" xfId="7526" xr:uid="{00000000-0005-0000-0000-0000771D0000}"/>
    <cellStyle name="Normal 131 4 3 3 2" xfId="7527" xr:uid="{00000000-0005-0000-0000-0000781D0000}"/>
    <cellStyle name="Normal 131 4 3 3_JDEQryOAM" xfId="30404" xr:uid="{E0D929C8-F6DD-4B72-AA68-7F3878F3DAF9}"/>
    <cellStyle name="Normal 131 4 3 4" xfId="7528" xr:uid="{00000000-0005-0000-0000-0000791D0000}"/>
    <cellStyle name="Normal 131 4 3_JDEQryOAM" xfId="30402" xr:uid="{980358F8-1295-4DCF-95D9-CB450E44AA30}"/>
    <cellStyle name="Normal 131 4 4" xfId="7529" xr:uid="{00000000-0005-0000-0000-00007A1D0000}"/>
    <cellStyle name="Normal 131 4 4 2" xfId="7530" xr:uid="{00000000-0005-0000-0000-00007B1D0000}"/>
    <cellStyle name="Normal 131 4 4_JDEQryOAM" xfId="30405" xr:uid="{DCBFC4C4-14FA-47DF-B2E4-B16470B1693B}"/>
    <cellStyle name="Normal 131 4 5" xfId="7531" xr:uid="{00000000-0005-0000-0000-00007C1D0000}"/>
    <cellStyle name="Normal 131 4 5 2" xfId="7532" xr:uid="{00000000-0005-0000-0000-00007D1D0000}"/>
    <cellStyle name="Normal 131 4 5_JDEQryOAM" xfId="30406" xr:uid="{6E237E29-0AB4-4E2A-9AAF-E2B6C6B935A5}"/>
    <cellStyle name="Normal 131 4 6" xfId="7533" xr:uid="{00000000-0005-0000-0000-00007E1D0000}"/>
    <cellStyle name="Normal 131 4_2013 Hydro" xfId="7534" xr:uid="{00000000-0005-0000-0000-00007F1D0000}"/>
    <cellStyle name="Normal 131 5" xfId="7535" xr:uid="{00000000-0005-0000-0000-0000801D0000}"/>
    <cellStyle name="Normal 131 5 2" xfId="7536" xr:uid="{00000000-0005-0000-0000-0000811D0000}"/>
    <cellStyle name="Normal 131 5 2 2" xfId="7537" xr:uid="{00000000-0005-0000-0000-0000821D0000}"/>
    <cellStyle name="Normal 131 5 2 2 2" xfId="7538" xr:uid="{00000000-0005-0000-0000-0000831D0000}"/>
    <cellStyle name="Normal 131 5 2 2_JDEQryOAM" xfId="30408" xr:uid="{10D2CD72-3ADC-4EEE-A092-9C91BE2CB8AF}"/>
    <cellStyle name="Normal 131 5 2 3" xfId="7539" xr:uid="{00000000-0005-0000-0000-0000841D0000}"/>
    <cellStyle name="Normal 131 5 2 3 2" xfId="7540" xr:uid="{00000000-0005-0000-0000-0000851D0000}"/>
    <cellStyle name="Normal 131 5 2 3_JDEQryOAM" xfId="30409" xr:uid="{B77B74C4-8FF5-4D19-BA37-2E1827B82113}"/>
    <cellStyle name="Normal 131 5 2 4" xfId="7541" xr:uid="{00000000-0005-0000-0000-0000861D0000}"/>
    <cellStyle name="Normal 131 5 2_JDEQryOAM" xfId="30407" xr:uid="{A90D78D9-0083-4B2B-870B-B3FC3F8AB9B8}"/>
    <cellStyle name="Normal 131 5 3" xfId="7542" xr:uid="{00000000-0005-0000-0000-0000871D0000}"/>
    <cellStyle name="Normal 131 5 3 2" xfId="7543" xr:uid="{00000000-0005-0000-0000-0000881D0000}"/>
    <cellStyle name="Normal 131 5 3 2 2" xfId="7544" xr:uid="{00000000-0005-0000-0000-0000891D0000}"/>
    <cellStyle name="Normal 131 5 3 2_JDEQryOAM" xfId="30411" xr:uid="{4D6C072D-6AC0-4445-9211-F12C7BCCA94C}"/>
    <cellStyle name="Normal 131 5 3 3" xfId="7545" xr:uid="{00000000-0005-0000-0000-00008A1D0000}"/>
    <cellStyle name="Normal 131 5 3 3 2" xfId="7546" xr:uid="{00000000-0005-0000-0000-00008B1D0000}"/>
    <cellStyle name="Normal 131 5 3 3_JDEQryOAM" xfId="30412" xr:uid="{CE5EEBC3-88EF-45A9-A4BF-9840F42C31DC}"/>
    <cellStyle name="Normal 131 5 3 4" xfId="7547" xr:uid="{00000000-0005-0000-0000-00008C1D0000}"/>
    <cellStyle name="Normal 131 5 3_JDEQryOAM" xfId="30410" xr:uid="{7B926892-228F-487F-9972-B12E5A7EBD72}"/>
    <cellStyle name="Normal 131 5 4" xfId="7548" xr:uid="{00000000-0005-0000-0000-00008D1D0000}"/>
    <cellStyle name="Normal 131 5 4 2" xfId="7549" xr:uid="{00000000-0005-0000-0000-00008E1D0000}"/>
    <cellStyle name="Normal 131 5 4_JDEQryOAM" xfId="30413" xr:uid="{D701ABAD-2686-4134-B34C-A8C7B03411DB}"/>
    <cellStyle name="Normal 131 5 5" xfId="7550" xr:uid="{00000000-0005-0000-0000-00008F1D0000}"/>
    <cellStyle name="Normal 131 5 5 2" xfId="7551" xr:uid="{00000000-0005-0000-0000-0000901D0000}"/>
    <cellStyle name="Normal 131 5 5_JDEQryOAM" xfId="30414" xr:uid="{C999EE22-6286-4BA5-9182-1257EA69663D}"/>
    <cellStyle name="Normal 131 5 6" xfId="7552" xr:uid="{00000000-0005-0000-0000-0000911D0000}"/>
    <cellStyle name="Normal 131 5_2013 Hydro" xfId="7553" xr:uid="{00000000-0005-0000-0000-0000921D0000}"/>
    <cellStyle name="Normal 131 6" xfId="7554" xr:uid="{00000000-0005-0000-0000-0000931D0000}"/>
    <cellStyle name="Normal 131 6 2" xfId="7555" xr:uid="{00000000-0005-0000-0000-0000941D0000}"/>
    <cellStyle name="Normal 131 6 2 2" xfId="7556" xr:uid="{00000000-0005-0000-0000-0000951D0000}"/>
    <cellStyle name="Normal 131 6 2 2 2" xfId="7557" xr:uid="{00000000-0005-0000-0000-0000961D0000}"/>
    <cellStyle name="Normal 131 6 2 2_JDEQryOAM" xfId="30416" xr:uid="{269E9EAF-6158-4FAD-9AA1-A5D5A3BEF8F2}"/>
    <cellStyle name="Normal 131 6 2 3" xfId="7558" xr:uid="{00000000-0005-0000-0000-0000971D0000}"/>
    <cellStyle name="Normal 131 6 2 3 2" xfId="7559" xr:uid="{00000000-0005-0000-0000-0000981D0000}"/>
    <cellStyle name="Normal 131 6 2 3_JDEQryOAM" xfId="30417" xr:uid="{FD18B2CE-45C0-409D-B62A-DC4A5CC553BE}"/>
    <cellStyle name="Normal 131 6 2 4" xfId="7560" xr:uid="{00000000-0005-0000-0000-0000991D0000}"/>
    <cellStyle name="Normal 131 6 2_JDEQryOAM" xfId="30415" xr:uid="{CDEF50F4-7207-426A-AB7C-EA9ED0F94D4F}"/>
    <cellStyle name="Normal 131 6_(1a) Income Statement YTD" xfId="7561" xr:uid="{00000000-0005-0000-0000-00009A1D0000}"/>
    <cellStyle name="Normal 131 7" xfId="7562" xr:uid="{00000000-0005-0000-0000-00009B1D0000}"/>
    <cellStyle name="Normal 131 7 2" xfId="7563" xr:uid="{00000000-0005-0000-0000-00009C1D0000}"/>
    <cellStyle name="Normal 131 7 2 2" xfId="7564" xr:uid="{00000000-0005-0000-0000-00009D1D0000}"/>
    <cellStyle name="Normal 131 7 2_JDEQryOAM" xfId="30419" xr:uid="{F4773077-29CB-4801-9FBF-6570F9452047}"/>
    <cellStyle name="Normal 131 7 3" xfId="7565" xr:uid="{00000000-0005-0000-0000-00009E1D0000}"/>
    <cellStyle name="Normal 131 7 3 2" xfId="7566" xr:uid="{00000000-0005-0000-0000-00009F1D0000}"/>
    <cellStyle name="Normal 131 7 3_JDEQryOAM" xfId="30420" xr:uid="{048C924C-8461-42A5-B28C-A8A946A3D92B}"/>
    <cellStyle name="Normal 131 7 4" xfId="7567" xr:uid="{00000000-0005-0000-0000-0000A01D0000}"/>
    <cellStyle name="Normal 131 7_JDEQryOAM" xfId="30418" xr:uid="{FB6A247E-3917-49D5-B8C7-CC5C79A71E27}"/>
    <cellStyle name="Normal 131 8" xfId="7568" xr:uid="{00000000-0005-0000-0000-0000A11D0000}"/>
    <cellStyle name="Normal 131 8 2" xfId="7569" xr:uid="{00000000-0005-0000-0000-0000A21D0000}"/>
    <cellStyle name="Normal 131 8_JDEQryOAM" xfId="30421" xr:uid="{79D900F9-1FDC-4B7A-8BA9-BE72DA2EA91B}"/>
    <cellStyle name="Normal 131 9" xfId="7570" xr:uid="{00000000-0005-0000-0000-0000A31D0000}"/>
    <cellStyle name="Normal 131 9 2" xfId="7571" xr:uid="{00000000-0005-0000-0000-0000A41D0000}"/>
    <cellStyle name="Normal 131 9_JDEQryOAM" xfId="30422" xr:uid="{1663140F-62A5-495F-81D7-B6A42ED79107}"/>
    <cellStyle name="Normal 131_2013 Hydro" xfId="7572" xr:uid="{00000000-0005-0000-0000-0000A51D0000}"/>
    <cellStyle name="Normal 132" xfId="7573" xr:uid="{00000000-0005-0000-0000-0000A61D0000}"/>
    <cellStyle name="Normal 132 10" xfId="7574" xr:uid="{00000000-0005-0000-0000-0000A71D0000}"/>
    <cellStyle name="Normal 132 2" xfId="7575" xr:uid="{00000000-0005-0000-0000-0000A81D0000}"/>
    <cellStyle name="Normal 132 2 2" xfId="7576" xr:uid="{00000000-0005-0000-0000-0000A91D0000}"/>
    <cellStyle name="Normal 132 2 2 2" xfId="7577" xr:uid="{00000000-0005-0000-0000-0000AA1D0000}"/>
    <cellStyle name="Normal 132 2 2 2 2" xfId="7578" xr:uid="{00000000-0005-0000-0000-0000AB1D0000}"/>
    <cellStyle name="Normal 132 2 2 2_JDEQryOAM" xfId="30424" xr:uid="{E59E7723-CB0B-4C37-9C2D-650163113C83}"/>
    <cellStyle name="Normal 132 2 2 3" xfId="7579" xr:uid="{00000000-0005-0000-0000-0000AC1D0000}"/>
    <cellStyle name="Normal 132 2 2 3 2" xfId="7580" xr:uid="{00000000-0005-0000-0000-0000AD1D0000}"/>
    <cellStyle name="Normal 132 2 2 3_JDEQryOAM" xfId="30425" xr:uid="{A85C02AE-0B76-4746-A051-094D3DCFC597}"/>
    <cellStyle name="Normal 132 2 2 4" xfId="7581" xr:uid="{00000000-0005-0000-0000-0000AE1D0000}"/>
    <cellStyle name="Normal 132 2 2_JDEQryOAM" xfId="30423" xr:uid="{16B78A02-DDE5-400F-8039-33EFBB068440}"/>
    <cellStyle name="Normal 132 2 3" xfId="7582" xr:uid="{00000000-0005-0000-0000-0000AF1D0000}"/>
    <cellStyle name="Normal 132 2 3 2" xfId="7583" xr:uid="{00000000-0005-0000-0000-0000B01D0000}"/>
    <cellStyle name="Normal 132 2 3 2 2" xfId="7584" xr:uid="{00000000-0005-0000-0000-0000B11D0000}"/>
    <cellStyle name="Normal 132 2 3 2_JDEQryOAM" xfId="30427" xr:uid="{A4A040F2-FEFE-43E6-847A-26218E21C778}"/>
    <cellStyle name="Normal 132 2 3 3" xfId="7585" xr:uid="{00000000-0005-0000-0000-0000B21D0000}"/>
    <cellStyle name="Normal 132 2 3 3 2" xfId="7586" xr:uid="{00000000-0005-0000-0000-0000B31D0000}"/>
    <cellStyle name="Normal 132 2 3 3_JDEQryOAM" xfId="30428" xr:uid="{7E2E6035-A6C8-4CD8-8C6F-0AE7DB142E82}"/>
    <cellStyle name="Normal 132 2 3 4" xfId="7587" xr:uid="{00000000-0005-0000-0000-0000B41D0000}"/>
    <cellStyle name="Normal 132 2 3_JDEQryOAM" xfId="30426" xr:uid="{6CFD71BC-2517-4D93-AC8C-225D372412A3}"/>
    <cellStyle name="Normal 132 2 4" xfId="7588" xr:uid="{00000000-0005-0000-0000-0000B51D0000}"/>
    <cellStyle name="Normal 132 2 4 2" xfId="7589" xr:uid="{00000000-0005-0000-0000-0000B61D0000}"/>
    <cellStyle name="Normal 132 2 4_JDEQryOAM" xfId="30429" xr:uid="{AB3C0815-25FA-4638-A872-0EEFF04B0D28}"/>
    <cellStyle name="Normal 132 2 5" xfId="7590" xr:uid="{00000000-0005-0000-0000-0000B71D0000}"/>
    <cellStyle name="Normal 132 2 5 2" xfId="7591" xr:uid="{00000000-0005-0000-0000-0000B81D0000}"/>
    <cellStyle name="Normal 132 2 5_JDEQryOAM" xfId="30430" xr:uid="{4BD877E5-6AA2-42DA-9794-A67D90C882AE}"/>
    <cellStyle name="Normal 132 2 6" xfId="7592" xr:uid="{00000000-0005-0000-0000-0000B91D0000}"/>
    <cellStyle name="Normal 132 2_2013 Hydro" xfId="7593" xr:uid="{00000000-0005-0000-0000-0000BA1D0000}"/>
    <cellStyle name="Normal 132 3" xfId="7594" xr:uid="{00000000-0005-0000-0000-0000BB1D0000}"/>
    <cellStyle name="Normal 132 3 2" xfId="7595" xr:uid="{00000000-0005-0000-0000-0000BC1D0000}"/>
    <cellStyle name="Normal 132 3 2 2" xfId="7596" xr:uid="{00000000-0005-0000-0000-0000BD1D0000}"/>
    <cellStyle name="Normal 132 3 2 2 2" xfId="7597" xr:uid="{00000000-0005-0000-0000-0000BE1D0000}"/>
    <cellStyle name="Normal 132 3 2 2_JDEQryOAM" xfId="30432" xr:uid="{14B387F6-0857-4F03-BA66-DBFE2602CD2B}"/>
    <cellStyle name="Normal 132 3 2 3" xfId="7598" xr:uid="{00000000-0005-0000-0000-0000BF1D0000}"/>
    <cellStyle name="Normal 132 3 2 3 2" xfId="7599" xr:uid="{00000000-0005-0000-0000-0000C01D0000}"/>
    <cellStyle name="Normal 132 3 2 3_JDEQryOAM" xfId="30433" xr:uid="{29FABD3A-0779-493E-8BAA-9458FCA6D68D}"/>
    <cellStyle name="Normal 132 3 2 4" xfId="7600" xr:uid="{00000000-0005-0000-0000-0000C11D0000}"/>
    <cellStyle name="Normal 132 3 2_JDEQryOAM" xfId="30431" xr:uid="{AD591FB8-301F-467D-B6DC-710B35624A82}"/>
    <cellStyle name="Normal 132 3 3" xfId="7601" xr:uid="{00000000-0005-0000-0000-0000C21D0000}"/>
    <cellStyle name="Normal 132 3 3 2" xfId="7602" xr:uid="{00000000-0005-0000-0000-0000C31D0000}"/>
    <cellStyle name="Normal 132 3 3 2 2" xfId="7603" xr:uid="{00000000-0005-0000-0000-0000C41D0000}"/>
    <cellStyle name="Normal 132 3 3 2_JDEQryOAM" xfId="30435" xr:uid="{EDE79169-8CAA-4B07-9942-377912076A41}"/>
    <cellStyle name="Normal 132 3 3 3" xfId="7604" xr:uid="{00000000-0005-0000-0000-0000C51D0000}"/>
    <cellStyle name="Normal 132 3 3 3 2" xfId="7605" xr:uid="{00000000-0005-0000-0000-0000C61D0000}"/>
    <cellStyle name="Normal 132 3 3 3_JDEQryOAM" xfId="30436" xr:uid="{0BBFF889-9E12-4759-9F60-CF5A05CFEFC0}"/>
    <cellStyle name="Normal 132 3 3 4" xfId="7606" xr:uid="{00000000-0005-0000-0000-0000C71D0000}"/>
    <cellStyle name="Normal 132 3 3_JDEQryOAM" xfId="30434" xr:uid="{5C0AD4AF-37BC-4D0E-B605-DE3382C8B885}"/>
    <cellStyle name="Normal 132 3 4" xfId="7607" xr:uid="{00000000-0005-0000-0000-0000C81D0000}"/>
    <cellStyle name="Normal 132 3 4 2" xfId="7608" xr:uid="{00000000-0005-0000-0000-0000C91D0000}"/>
    <cellStyle name="Normal 132 3 4_JDEQryOAM" xfId="30437" xr:uid="{A4A6825E-633B-4EB3-8B47-8757E689BF16}"/>
    <cellStyle name="Normal 132 3 5" xfId="7609" xr:uid="{00000000-0005-0000-0000-0000CA1D0000}"/>
    <cellStyle name="Normal 132 3 5 2" xfId="7610" xr:uid="{00000000-0005-0000-0000-0000CB1D0000}"/>
    <cellStyle name="Normal 132 3 5_JDEQryOAM" xfId="30438" xr:uid="{37EA41FE-8741-40E9-9519-7B91BEC2DE25}"/>
    <cellStyle name="Normal 132 3 6" xfId="7611" xr:uid="{00000000-0005-0000-0000-0000CC1D0000}"/>
    <cellStyle name="Normal 132 3_2013 Hydro" xfId="7612" xr:uid="{00000000-0005-0000-0000-0000CD1D0000}"/>
    <cellStyle name="Normal 132 4" xfId="7613" xr:uid="{00000000-0005-0000-0000-0000CE1D0000}"/>
    <cellStyle name="Normal 132 4 2" xfId="7614" xr:uid="{00000000-0005-0000-0000-0000CF1D0000}"/>
    <cellStyle name="Normal 132 4 2 2" xfId="7615" xr:uid="{00000000-0005-0000-0000-0000D01D0000}"/>
    <cellStyle name="Normal 132 4 2 2 2" xfId="7616" xr:uid="{00000000-0005-0000-0000-0000D11D0000}"/>
    <cellStyle name="Normal 132 4 2 2_JDEQryOAM" xfId="30440" xr:uid="{39AADFC7-57B1-4D8B-A499-9AADC6C3DE3D}"/>
    <cellStyle name="Normal 132 4 2 3" xfId="7617" xr:uid="{00000000-0005-0000-0000-0000D21D0000}"/>
    <cellStyle name="Normal 132 4 2 3 2" xfId="7618" xr:uid="{00000000-0005-0000-0000-0000D31D0000}"/>
    <cellStyle name="Normal 132 4 2 3_JDEQryOAM" xfId="30441" xr:uid="{9ABADDFF-D49C-4AA2-8AF7-6837C4A73D8C}"/>
    <cellStyle name="Normal 132 4 2 4" xfId="7619" xr:uid="{00000000-0005-0000-0000-0000D41D0000}"/>
    <cellStyle name="Normal 132 4 2_JDEQryOAM" xfId="30439" xr:uid="{D76FAC3B-AB2D-4206-AA10-3205BB307906}"/>
    <cellStyle name="Normal 132 4 3" xfId="7620" xr:uid="{00000000-0005-0000-0000-0000D51D0000}"/>
    <cellStyle name="Normal 132 4 3 2" xfId="7621" xr:uid="{00000000-0005-0000-0000-0000D61D0000}"/>
    <cellStyle name="Normal 132 4 3 2 2" xfId="7622" xr:uid="{00000000-0005-0000-0000-0000D71D0000}"/>
    <cellStyle name="Normal 132 4 3 2_JDEQryOAM" xfId="30443" xr:uid="{A0AD10C9-D328-450C-A795-DF02CBF6EDCC}"/>
    <cellStyle name="Normal 132 4 3 3" xfId="7623" xr:uid="{00000000-0005-0000-0000-0000D81D0000}"/>
    <cellStyle name="Normal 132 4 3 3 2" xfId="7624" xr:uid="{00000000-0005-0000-0000-0000D91D0000}"/>
    <cellStyle name="Normal 132 4 3 3_JDEQryOAM" xfId="30444" xr:uid="{2DA2685B-6639-430B-A0C7-88F2A9A8DE75}"/>
    <cellStyle name="Normal 132 4 3 4" xfId="7625" xr:uid="{00000000-0005-0000-0000-0000DA1D0000}"/>
    <cellStyle name="Normal 132 4 3_JDEQryOAM" xfId="30442" xr:uid="{0BD4E934-A33D-4112-A1AC-C40DD99C7A41}"/>
    <cellStyle name="Normal 132 4 4" xfId="7626" xr:uid="{00000000-0005-0000-0000-0000DB1D0000}"/>
    <cellStyle name="Normal 132 4 4 2" xfId="7627" xr:uid="{00000000-0005-0000-0000-0000DC1D0000}"/>
    <cellStyle name="Normal 132 4 4_JDEQryOAM" xfId="30445" xr:uid="{3BB72428-A9FE-43DF-8A23-D718EEBB34AD}"/>
    <cellStyle name="Normal 132 4 5" xfId="7628" xr:uid="{00000000-0005-0000-0000-0000DD1D0000}"/>
    <cellStyle name="Normal 132 4 5 2" xfId="7629" xr:uid="{00000000-0005-0000-0000-0000DE1D0000}"/>
    <cellStyle name="Normal 132 4 5_JDEQryOAM" xfId="30446" xr:uid="{AF1755EE-BCF1-4C60-8D6F-6ED97B8E0AF9}"/>
    <cellStyle name="Normal 132 4 6" xfId="7630" xr:uid="{00000000-0005-0000-0000-0000DF1D0000}"/>
    <cellStyle name="Normal 132 4_2013 Hydro" xfId="7631" xr:uid="{00000000-0005-0000-0000-0000E01D0000}"/>
    <cellStyle name="Normal 132 5" xfId="7632" xr:uid="{00000000-0005-0000-0000-0000E11D0000}"/>
    <cellStyle name="Normal 132 5 2" xfId="7633" xr:uid="{00000000-0005-0000-0000-0000E21D0000}"/>
    <cellStyle name="Normal 132 5 2 2" xfId="7634" xr:uid="{00000000-0005-0000-0000-0000E31D0000}"/>
    <cellStyle name="Normal 132 5 2 2 2" xfId="7635" xr:uid="{00000000-0005-0000-0000-0000E41D0000}"/>
    <cellStyle name="Normal 132 5 2 2_JDEQryOAM" xfId="30448" xr:uid="{B1566FAF-B4CA-4392-812E-791C57BE1391}"/>
    <cellStyle name="Normal 132 5 2 3" xfId="7636" xr:uid="{00000000-0005-0000-0000-0000E51D0000}"/>
    <cellStyle name="Normal 132 5 2 3 2" xfId="7637" xr:uid="{00000000-0005-0000-0000-0000E61D0000}"/>
    <cellStyle name="Normal 132 5 2 3_JDEQryOAM" xfId="30449" xr:uid="{76661895-6C85-446B-9691-62D9E8C57AA3}"/>
    <cellStyle name="Normal 132 5 2 4" xfId="7638" xr:uid="{00000000-0005-0000-0000-0000E71D0000}"/>
    <cellStyle name="Normal 132 5 2_JDEQryOAM" xfId="30447" xr:uid="{B7676AAC-6EA7-423C-8067-BE495F09C70D}"/>
    <cellStyle name="Normal 132 5 3" xfId="7639" xr:uid="{00000000-0005-0000-0000-0000E81D0000}"/>
    <cellStyle name="Normal 132 5 3 2" xfId="7640" xr:uid="{00000000-0005-0000-0000-0000E91D0000}"/>
    <cellStyle name="Normal 132 5 3 2 2" xfId="7641" xr:uid="{00000000-0005-0000-0000-0000EA1D0000}"/>
    <cellStyle name="Normal 132 5 3 2_JDEQryOAM" xfId="30451" xr:uid="{8D3D0C72-CE20-41B4-8E19-3DE05B9FBFB5}"/>
    <cellStyle name="Normal 132 5 3 3" xfId="7642" xr:uid="{00000000-0005-0000-0000-0000EB1D0000}"/>
    <cellStyle name="Normal 132 5 3 3 2" xfId="7643" xr:uid="{00000000-0005-0000-0000-0000EC1D0000}"/>
    <cellStyle name="Normal 132 5 3 3_JDEQryOAM" xfId="30452" xr:uid="{2CDF991C-0675-4D28-BF61-5B88BA8E070E}"/>
    <cellStyle name="Normal 132 5 3 4" xfId="7644" xr:uid="{00000000-0005-0000-0000-0000ED1D0000}"/>
    <cellStyle name="Normal 132 5 3_JDEQryOAM" xfId="30450" xr:uid="{CF60B31E-253F-42EB-9477-497B7B429630}"/>
    <cellStyle name="Normal 132 5 4" xfId="7645" xr:uid="{00000000-0005-0000-0000-0000EE1D0000}"/>
    <cellStyle name="Normal 132 5 4 2" xfId="7646" xr:uid="{00000000-0005-0000-0000-0000EF1D0000}"/>
    <cellStyle name="Normal 132 5 4_JDEQryOAM" xfId="30453" xr:uid="{1450E898-F31B-4894-9997-FBCF54A4D205}"/>
    <cellStyle name="Normal 132 5 5" xfId="7647" xr:uid="{00000000-0005-0000-0000-0000F01D0000}"/>
    <cellStyle name="Normal 132 5 5 2" xfId="7648" xr:uid="{00000000-0005-0000-0000-0000F11D0000}"/>
    <cellStyle name="Normal 132 5 5_JDEQryOAM" xfId="30454" xr:uid="{2733D69F-2C9B-4E76-9E06-E93481A6A2EE}"/>
    <cellStyle name="Normal 132 5 6" xfId="7649" xr:uid="{00000000-0005-0000-0000-0000F21D0000}"/>
    <cellStyle name="Normal 132 5_2013 Hydro" xfId="7650" xr:uid="{00000000-0005-0000-0000-0000F31D0000}"/>
    <cellStyle name="Normal 132 6" xfId="7651" xr:uid="{00000000-0005-0000-0000-0000F41D0000}"/>
    <cellStyle name="Normal 132 6 2" xfId="7652" xr:uid="{00000000-0005-0000-0000-0000F51D0000}"/>
    <cellStyle name="Normal 132 6 2 2" xfId="7653" xr:uid="{00000000-0005-0000-0000-0000F61D0000}"/>
    <cellStyle name="Normal 132 6 2_JDEQryOAM" xfId="30456" xr:uid="{D2B18C37-0F7C-490B-B5A4-5BD89D142787}"/>
    <cellStyle name="Normal 132 6 3" xfId="7654" xr:uid="{00000000-0005-0000-0000-0000F71D0000}"/>
    <cellStyle name="Normal 132 6 3 2" xfId="7655" xr:uid="{00000000-0005-0000-0000-0000F81D0000}"/>
    <cellStyle name="Normal 132 6 3_JDEQryOAM" xfId="30457" xr:uid="{92B92708-13AF-432E-824C-040352AB8CC2}"/>
    <cellStyle name="Normal 132 6 4" xfId="7656" xr:uid="{00000000-0005-0000-0000-0000F91D0000}"/>
    <cellStyle name="Normal 132 6_JDEQryOAM" xfId="30455" xr:uid="{C2F7B555-69B0-4F83-AD70-FE0E2D64FEA9}"/>
    <cellStyle name="Normal 132 7" xfId="7657" xr:uid="{00000000-0005-0000-0000-0000FA1D0000}"/>
    <cellStyle name="Normal 132 7 2" xfId="7658" xr:uid="{00000000-0005-0000-0000-0000FB1D0000}"/>
    <cellStyle name="Normal 132 7 2 2" xfId="7659" xr:uid="{00000000-0005-0000-0000-0000FC1D0000}"/>
    <cellStyle name="Normal 132 7 2_JDEQryOAM" xfId="30459" xr:uid="{D60397F3-30E6-4855-A050-76DA3C57A95B}"/>
    <cellStyle name="Normal 132 7 3" xfId="7660" xr:uid="{00000000-0005-0000-0000-0000FD1D0000}"/>
    <cellStyle name="Normal 132 7 3 2" xfId="7661" xr:uid="{00000000-0005-0000-0000-0000FE1D0000}"/>
    <cellStyle name="Normal 132 7 3_JDEQryOAM" xfId="30460" xr:uid="{0132340C-6784-459D-9933-95DFB9A3B5BF}"/>
    <cellStyle name="Normal 132 7 4" xfId="7662" xr:uid="{00000000-0005-0000-0000-0000FF1D0000}"/>
    <cellStyle name="Normal 132 7_JDEQryOAM" xfId="30458" xr:uid="{476404FB-5AB5-4913-A5DF-053DEE5F174C}"/>
    <cellStyle name="Normal 132 8" xfId="7663" xr:uid="{00000000-0005-0000-0000-0000001E0000}"/>
    <cellStyle name="Normal 132 8 2" xfId="7664" xr:uid="{00000000-0005-0000-0000-0000011E0000}"/>
    <cellStyle name="Normal 132 8_JDEQryOAM" xfId="30461" xr:uid="{B28FE69E-EF2B-413D-A56C-015094D31BB1}"/>
    <cellStyle name="Normal 132 9" xfId="7665" xr:uid="{00000000-0005-0000-0000-0000021E0000}"/>
    <cellStyle name="Normal 132 9 2" xfId="7666" xr:uid="{00000000-0005-0000-0000-0000031E0000}"/>
    <cellStyle name="Normal 132 9_JDEQryOAM" xfId="30462" xr:uid="{0AE7BF6D-DD96-4708-B342-60D1D1DC23DB}"/>
    <cellStyle name="Normal 132_2013 Hydro" xfId="7667" xr:uid="{00000000-0005-0000-0000-0000041E0000}"/>
    <cellStyle name="Normal 133" xfId="7668" xr:uid="{00000000-0005-0000-0000-0000051E0000}"/>
    <cellStyle name="Normal 133 10" xfId="7669" xr:uid="{00000000-0005-0000-0000-0000061E0000}"/>
    <cellStyle name="Normal 133 2" xfId="7670" xr:uid="{00000000-0005-0000-0000-0000071E0000}"/>
    <cellStyle name="Normal 133 2 2" xfId="7671" xr:uid="{00000000-0005-0000-0000-0000081E0000}"/>
    <cellStyle name="Normal 133 2 2 2" xfId="7672" xr:uid="{00000000-0005-0000-0000-0000091E0000}"/>
    <cellStyle name="Normal 133 2 2 2 2" xfId="7673" xr:uid="{00000000-0005-0000-0000-00000A1E0000}"/>
    <cellStyle name="Normal 133 2 2 2_JDEQryOAM" xfId="30464" xr:uid="{FA7CD81D-4705-4998-84D1-5C8A6BBA2906}"/>
    <cellStyle name="Normal 133 2 2 3" xfId="7674" xr:uid="{00000000-0005-0000-0000-00000B1E0000}"/>
    <cellStyle name="Normal 133 2 2 3 2" xfId="7675" xr:uid="{00000000-0005-0000-0000-00000C1E0000}"/>
    <cellStyle name="Normal 133 2 2 3_JDEQryOAM" xfId="30465" xr:uid="{30B787B7-9AC1-4B83-B173-4CEE3367DACD}"/>
    <cellStyle name="Normal 133 2 2 4" xfId="7676" xr:uid="{00000000-0005-0000-0000-00000D1E0000}"/>
    <cellStyle name="Normal 133 2 2_JDEQryOAM" xfId="30463" xr:uid="{166720F7-DFE0-427A-BF02-CDB26B8276AD}"/>
    <cellStyle name="Normal 133 2 3" xfId="7677" xr:uid="{00000000-0005-0000-0000-00000E1E0000}"/>
    <cellStyle name="Normal 133 2 3 2" xfId="7678" xr:uid="{00000000-0005-0000-0000-00000F1E0000}"/>
    <cellStyle name="Normal 133 2 3 2 2" xfId="7679" xr:uid="{00000000-0005-0000-0000-0000101E0000}"/>
    <cellStyle name="Normal 133 2 3 2_JDEQryOAM" xfId="30467" xr:uid="{76FB7F47-CA2C-45A1-9914-AEA47687CB4C}"/>
    <cellStyle name="Normal 133 2 3 3" xfId="7680" xr:uid="{00000000-0005-0000-0000-0000111E0000}"/>
    <cellStyle name="Normal 133 2 3 3 2" xfId="7681" xr:uid="{00000000-0005-0000-0000-0000121E0000}"/>
    <cellStyle name="Normal 133 2 3 3_JDEQryOAM" xfId="30468" xr:uid="{5507C5F4-D22C-483F-A076-DA804A3264E9}"/>
    <cellStyle name="Normal 133 2 3 4" xfId="7682" xr:uid="{00000000-0005-0000-0000-0000131E0000}"/>
    <cellStyle name="Normal 133 2 3_JDEQryOAM" xfId="30466" xr:uid="{7CF6E814-2854-4FBD-8E2B-00454DF4B9B7}"/>
    <cellStyle name="Normal 133 2 4" xfId="7683" xr:uid="{00000000-0005-0000-0000-0000141E0000}"/>
    <cellStyle name="Normal 133 2 4 2" xfId="7684" xr:uid="{00000000-0005-0000-0000-0000151E0000}"/>
    <cellStyle name="Normal 133 2 4_JDEQryOAM" xfId="30469" xr:uid="{BE9FFF27-3031-439D-816D-40E0EFD2D97D}"/>
    <cellStyle name="Normal 133 2 5" xfId="7685" xr:uid="{00000000-0005-0000-0000-0000161E0000}"/>
    <cellStyle name="Normal 133 2 5 2" xfId="7686" xr:uid="{00000000-0005-0000-0000-0000171E0000}"/>
    <cellStyle name="Normal 133 2 5_JDEQryOAM" xfId="30470" xr:uid="{5F4C1148-B783-4F68-B0D3-E2A35FB7CCFC}"/>
    <cellStyle name="Normal 133 2 6" xfId="7687" xr:uid="{00000000-0005-0000-0000-0000181E0000}"/>
    <cellStyle name="Normal 133 2_(1a) Quarterly" xfId="7688" xr:uid="{00000000-0005-0000-0000-0000191E0000}"/>
    <cellStyle name="Normal 133 3" xfId="7689" xr:uid="{00000000-0005-0000-0000-00001A1E0000}"/>
    <cellStyle name="Normal 133 3 2" xfId="7690" xr:uid="{00000000-0005-0000-0000-00001B1E0000}"/>
    <cellStyle name="Normal 133 3 2 2" xfId="7691" xr:uid="{00000000-0005-0000-0000-00001C1E0000}"/>
    <cellStyle name="Normal 133 3 2 2 2" xfId="7692" xr:uid="{00000000-0005-0000-0000-00001D1E0000}"/>
    <cellStyle name="Normal 133 3 2 2_JDEQryOAM" xfId="30472" xr:uid="{32FDF459-15AB-424E-BD97-207DC6D731C3}"/>
    <cellStyle name="Normal 133 3 2 3" xfId="7693" xr:uid="{00000000-0005-0000-0000-00001E1E0000}"/>
    <cellStyle name="Normal 133 3 2 3 2" xfId="7694" xr:uid="{00000000-0005-0000-0000-00001F1E0000}"/>
    <cellStyle name="Normal 133 3 2 3_JDEQryOAM" xfId="30473" xr:uid="{BFA6BEA5-66E9-48A8-8101-7F8DA0B83BBC}"/>
    <cellStyle name="Normal 133 3 2 4" xfId="7695" xr:uid="{00000000-0005-0000-0000-0000201E0000}"/>
    <cellStyle name="Normal 133 3 2_JDEQryOAM" xfId="30471" xr:uid="{7F46D744-C185-4A4C-81A9-159CBDE6AD38}"/>
    <cellStyle name="Normal 133 3 3" xfId="7696" xr:uid="{00000000-0005-0000-0000-0000211E0000}"/>
    <cellStyle name="Normal 133 3 3 2" xfId="7697" xr:uid="{00000000-0005-0000-0000-0000221E0000}"/>
    <cellStyle name="Normal 133 3 3 2 2" xfId="7698" xr:uid="{00000000-0005-0000-0000-0000231E0000}"/>
    <cellStyle name="Normal 133 3 3 2_JDEQryOAM" xfId="30475" xr:uid="{5863199C-CC99-45A6-B2C8-E3CDEBFE7EA9}"/>
    <cellStyle name="Normal 133 3 3 3" xfId="7699" xr:uid="{00000000-0005-0000-0000-0000241E0000}"/>
    <cellStyle name="Normal 133 3 3 3 2" xfId="7700" xr:uid="{00000000-0005-0000-0000-0000251E0000}"/>
    <cellStyle name="Normal 133 3 3 3_JDEQryOAM" xfId="30476" xr:uid="{220F3E66-8347-41BC-ABBB-8423AF12FC67}"/>
    <cellStyle name="Normal 133 3 3 4" xfId="7701" xr:uid="{00000000-0005-0000-0000-0000261E0000}"/>
    <cellStyle name="Normal 133 3 3_JDEQryOAM" xfId="30474" xr:uid="{E7D52ACE-E887-428B-9698-43FF22A1364A}"/>
    <cellStyle name="Normal 133 3 4" xfId="7702" xr:uid="{00000000-0005-0000-0000-0000271E0000}"/>
    <cellStyle name="Normal 133 3 4 2" xfId="7703" xr:uid="{00000000-0005-0000-0000-0000281E0000}"/>
    <cellStyle name="Normal 133 3 4_JDEQryOAM" xfId="30477" xr:uid="{4B66B71B-144D-4C9C-95AD-43603E5217DB}"/>
    <cellStyle name="Normal 133 3 5" xfId="7704" xr:uid="{00000000-0005-0000-0000-0000291E0000}"/>
    <cellStyle name="Normal 133 3 5 2" xfId="7705" xr:uid="{00000000-0005-0000-0000-00002A1E0000}"/>
    <cellStyle name="Normal 133 3 5_JDEQryOAM" xfId="30478" xr:uid="{6F5F1D98-1110-4F2C-8C70-39FD2FBB6C95}"/>
    <cellStyle name="Normal 133 3 6" xfId="7706" xr:uid="{00000000-0005-0000-0000-00002B1E0000}"/>
    <cellStyle name="Normal 133 3_2013 Hydro" xfId="7707" xr:uid="{00000000-0005-0000-0000-00002C1E0000}"/>
    <cellStyle name="Normal 133 4" xfId="7708" xr:uid="{00000000-0005-0000-0000-00002D1E0000}"/>
    <cellStyle name="Normal 133 4 2" xfId="7709" xr:uid="{00000000-0005-0000-0000-00002E1E0000}"/>
    <cellStyle name="Normal 133 4 2 2" xfId="7710" xr:uid="{00000000-0005-0000-0000-00002F1E0000}"/>
    <cellStyle name="Normal 133 4 2 2 2" xfId="7711" xr:uid="{00000000-0005-0000-0000-0000301E0000}"/>
    <cellStyle name="Normal 133 4 2 2_JDEQryOAM" xfId="30480" xr:uid="{D750F964-0E60-419E-ABAC-BD1A60C16083}"/>
    <cellStyle name="Normal 133 4 2 3" xfId="7712" xr:uid="{00000000-0005-0000-0000-0000311E0000}"/>
    <cellStyle name="Normal 133 4 2 3 2" xfId="7713" xr:uid="{00000000-0005-0000-0000-0000321E0000}"/>
    <cellStyle name="Normal 133 4 2 3_JDEQryOAM" xfId="30481" xr:uid="{A6E46EE7-DEB1-4DF0-8B4D-A548264DE214}"/>
    <cellStyle name="Normal 133 4 2 4" xfId="7714" xr:uid="{00000000-0005-0000-0000-0000331E0000}"/>
    <cellStyle name="Normal 133 4 2_JDEQryOAM" xfId="30479" xr:uid="{A08DB500-3906-471B-BBBB-E50ED790342B}"/>
    <cellStyle name="Normal 133 4 3" xfId="7715" xr:uid="{00000000-0005-0000-0000-0000341E0000}"/>
    <cellStyle name="Normal 133 4 3 2" xfId="7716" xr:uid="{00000000-0005-0000-0000-0000351E0000}"/>
    <cellStyle name="Normal 133 4 3 2 2" xfId="7717" xr:uid="{00000000-0005-0000-0000-0000361E0000}"/>
    <cellStyle name="Normal 133 4 3 2_JDEQryOAM" xfId="30483" xr:uid="{744D34DA-AAD1-44B1-A983-F1F4E823F22D}"/>
    <cellStyle name="Normal 133 4 3 3" xfId="7718" xr:uid="{00000000-0005-0000-0000-0000371E0000}"/>
    <cellStyle name="Normal 133 4 3 3 2" xfId="7719" xr:uid="{00000000-0005-0000-0000-0000381E0000}"/>
    <cellStyle name="Normal 133 4 3 3_JDEQryOAM" xfId="30484" xr:uid="{239F0BA5-A550-4D54-ABD6-FBECD722CCDD}"/>
    <cellStyle name="Normal 133 4 3 4" xfId="7720" xr:uid="{00000000-0005-0000-0000-0000391E0000}"/>
    <cellStyle name="Normal 133 4 3_JDEQryOAM" xfId="30482" xr:uid="{9CB112EA-680B-46B7-987D-6C81861F2E6C}"/>
    <cellStyle name="Normal 133 4 4" xfId="7721" xr:uid="{00000000-0005-0000-0000-00003A1E0000}"/>
    <cellStyle name="Normal 133 4 4 2" xfId="7722" xr:uid="{00000000-0005-0000-0000-00003B1E0000}"/>
    <cellStyle name="Normal 133 4 4_JDEQryOAM" xfId="30485" xr:uid="{D52550CD-43E4-4365-884E-FE40C21BE49E}"/>
    <cellStyle name="Normal 133 4 5" xfId="7723" xr:uid="{00000000-0005-0000-0000-00003C1E0000}"/>
    <cellStyle name="Normal 133 4 5 2" xfId="7724" xr:uid="{00000000-0005-0000-0000-00003D1E0000}"/>
    <cellStyle name="Normal 133 4 5_JDEQryOAM" xfId="30486" xr:uid="{F13CB0A0-A596-499C-9F8B-CCBC3FEB1A92}"/>
    <cellStyle name="Normal 133 4 6" xfId="7725" xr:uid="{00000000-0005-0000-0000-00003E1E0000}"/>
    <cellStyle name="Normal 133 4_2013 Hydro" xfId="7726" xr:uid="{00000000-0005-0000-0000-00003F1E0000}"/>
    <cellStyle name="Normal 133 5" xfId="7727" xr:uid="{00000000-0005-0000-0000-0000401E0000}"/>
    <cellStyle name="Normal 133 5 2" xfId="7728" xr:uid="{00000000-0005-0000-0000-0000411E0000}"/>
    <cellStyle name="Normal 133 5 2 2" xfId="7729" xr:uid="{00000000-0005-0000-0000-0000421E0000}"/>
    <cellStyle name="Normal 133 5 2 2 2" xfId="7730" xr:uid="{00000000-0005-0000-0000-0000431E0000}"/>
    <cellStyle name="Normal 133 5 2 2_JDEQryOAM" xfId="30488" xr:uid="{DC8FDC43-2CC2-4894-AB66-4D449C92A1B5}"/>
    <cellStyle name="Normal 133 5 2 3" xfId="7731" xr:uid="{00000000-0005-0000-0000-0000441E0000}"/>
    <cellStyle name="Normal 133 5 2 3 2" xfId="7732" xr:uid="{00000000-0005-0000-0000-0000451E0000}"/>
    <cellStyle name="Normal 133 5 2 3_JDEQryOAM" xfId="30489" xr:uid="{D9FCB0C8-A2C7-40F5-879A-0ABBFD244631}"/>
    <cellStyle name="Normal 133 5 2 4" xfId="7733" xr:uid="{00000000-0005-0000-0000-0000461E0000}"/>
    <cellStyle name="Normal 133 5 2_JDEQryOAM" xfId="30487" xr:uid="{5150EE6A-8CB8-4F93-AFB1-0A489FA3C7C3}"/>
    <cellStyle name="Normal 133 5 3" xfId="7734" xr:uid="{00000000-0005-0000-0000-0000471E0000}"/>
    <cellStyle name="Normal 133 5 3 2" xfId="7735" xr:uid="{00000000-0005-0000-0000-0000481E0000}"/>
    <cellStyle name="Normal 133 5 3 2 2" xfId="7736" xr:uid="{00000000-0005-0000-0000-0000491E0000}"/>
    <cellStyle name="Normal 133 5 3 2_JDEQryOAM" xfId="30491" xr:uid="{FEFDD5FF-4014-4941-9423-46411F5D165A}"/>
    <cellStyle name="Normal 133 5 3 3" xfId="7737" xr:uid="{00000000-0005-0000-0000-00004A1E0000}"/>
    <cellStyle name="Normal 133 5 3 3 2" xfId="7738" xr:uid="{00000000-0005-0000-0000-00004B1E0000}"/>
    <cellStyle name="Normal 133 5 3 3_JDEQryOAM" xfId="30492" xr:uid="{1828C89D-DBF8-4187-A93E-592D656DB303}"/>
    <cellStyle name="Normal 133 5 3 4" xfId="7739" xr:uid="{00000000-0005-0000-0000-00004C1E0000}"/>
    <cellStyle name="Normal 133 5 3_JDEQryOAM" xfId="30490" xr:uid="{B124A565-C22A-4E21-B753-2F0EF04E8F07}"/>
    <cellStyle name="Normal 133 5 4" xfId="7740" xr:uid="{00000000-0005-0000-0000-00004D1E0000}"/>
    <cellStyle name="Normal 133 5 4 2" xfId="7741" xr:uid="{00000000-0005-0000-0000-00004E1E0000}"/>
    <cellStyle name="Normal 133 5 4_JDEQryOAM" xfId="30493" xr:uid="{247694BE-4594-491B-8C75-57EDA342789A}"/>
    <cellStyle name="Normal 133 5 5" xfId="7742" xr:uid="{00000000-0005-0000-0000-00004F1E0000}"/>
    <cellStyle name="Normal 133 5 5 2" xfId="7743" xr:uid="{00000000-0005-0000-0000-0000501E0000}"/>
    <cellStyle name="Normal 133 5 5_JDEQryOAM" xfId="30494" xr:uid="{F4E45887-B479-499D-8BBD-9D46B131C770}"/>
    <cellStyle name="Normal 133 5 6" xfId="7744" xr:uid="{00000000-0005-0000-0000-0000511E0000}"/>
    <cellStyle name="Normal 133 5_2013 Hydro" xfId="7745" xr:uid="{00000000-0005-0000-0000-0000521E0000}"/>
    <cellStyle name="Normal 133 6" xfId="7746" xr:uid="{00000000-0005-0000-0000-0000531E0000}"/>
    <cellStyle name="Normal 133 6 2" xfId="7747" xr:uid="{00000000-0005-0000-0000-0000541E0000}"/>
    <cellStyle name="Normal 133 6 2 2" xfId="7748" xr:uid="{00000000-0005-0000-0000-0000551E0000}"/>
    <cellStyle name="Normal 133 6 2_JDEQryOAM" xfId="30496" xr:uid="{4C90C96D-1657-49BB-AE29-2A4CB5CD1624}"/>
    <cellStyle name="Normal 133 6 3" xfId="7749" xr:uid="{00000000-0005-0000-0000-0000561E0000}"/>
    <cellStyle name="Normal 133 6 3 2" xfId="7750" xr:uid="{00000000-0005-0000-0000-0000571E0000}"/>
    <cellStyle name="Normal 133 6 3_JDEQryOAM" xfId="30497" xr:uid="{59E806DB-1FD7-4B30-AEFB-17BFF4688F61}"/>
    <cellStyle name="Normal 133 6 4" xfId="7751" xr:uid="{00000000-0005-0000-0000-0000581E0000}"/>
    <cellStyle name="Normal 133 6_JDEQryOAM" xfId="30495" xr:uid="{A44BC41F-FBF3-444C-A444-C168401BAE22}"/>
    <cellStyle name="Normal 133 7" xfId="7752" xr:uid="{00000000-0005-0000-0000-0000591E0000}"/>
    <cellStyle name="Normal 133 7 2" xfId="7753" xr:uid="{00000000-0005-0000-0000-00005A1E0000}"/>
    <cellStyle name="Normal 133 7 2 2" xfId="7754" xr:uid="{00000000-0005-0000-0000-00005B1E0000}"/>
    <cellStyle name="Normal 133 7 2_JDEQryOAM" xfId="30499" xr:uid="{9CB64E55-8486-443C-AAFD-AAAE6CA81795}"/>
    <cellStyle name="Normal 133 7 3" xfId="7755" xr:uid="{00000000-0005-0000-0000-00005C1E0000}"/>
    <cellStyle name="Normal 133 7 3 2" xfId="7756" xr:uid="{00000000-0005-0000-0000-00005D1E0000}"/>
    <cellStyle name="Normal 133 7 3_JDEQryOAM" xfId="30500" xr:uid="{DF2168EC-7D77-456E-89F3-119994621B84}"/>
    <cellStyle name="Normal 133 7 4" xfId="7757" xr:uid="{00000000-0005-0000-0000-00005E1E0000}"/>
    <cellStyle name="Normal 133 7_JDEQryOAM" xfId="30498" xr:uid="{41082B9D-8DB3-424E-B5BE-2DEA5C306AC8}"/>
    <cellStyle name="Normal 133 8" xfId="7758" xr:uid="{00000000-0005-0000-0000-00005F1E0000}"/>
    <cellStyle name="Normal 133 8 2" xfId="7759" xr:uid="{00000000-0005-0000-0000-0000601E0000}"/>
    <cellStyle name="Normal 133 8_JDEQryOAM" xfId="30501" xr:uid="{46DC2584-C776-409D-A9E6-899E4E85358E}"/>
    <cellStyle name="Normal 133 9" xfId="7760" xr:uid="{00000000-0005-0000-0000-0000611E0000}"/>
    <cellStyle name="Normal 133 9 2" xfId="7761" xr:uid="{00000000-0005-0000-0000-0000621E0000}"/>
    <cellStyle name="Normal 133 9_JDEQryOAM" xfId="30502" xr:uid="{5265716B-3543-4B45-BD24-E0A2907F64E9}"/>
    <cellStyle name="Normal 133_(1a) Quarterly" xfId="7762" xr:uid="{00000000-0005-0000-0000-0000631E0000}"/>
    <cellStyle name="Normal 134" xfId="7763" xr:uid="{00000000-0005-0000-0000-0000641E0000}"/>
    <cellStyle name="Normal 134 10" xfId="7764" xr:uid="{00000000-0005-0000-0000-0000651E0000}"/>
    <cellStyle name="Normal 134 2" xfId="7765" xr:uid="{00000000-0005-0000-0000-0000661E0000}"/>
    <cellStyle name="Normal 134 2 2" xfId="7766" xr:uid="{00000000-0005-0000-0000-0000671E0000}"/>
    <cellStyle name="Normal 134 2 2 2" xfId="7767" xr:uid="{00000000-0005-0000-0000-0000681E0000}"/>
    <cellStyle name="Normal 134 2 2 2 2" xfId="7768" xr:uid="{00000000-0005-0000-0000-0000691E0000}"/>
    <cellStyle name="Normal 134 2 2 2_JDEQryOAM" xfId="30504" xr:uid="{FE824B07-548A-4E27-BAC8-51CF1321B475}"/>
    <cellStyle name="Normal 134 2 2 3" xfId="7769" xr:uid="{00000000-0005-0000-0000-00006A1E0000}"/>
    <cellStyle name="Normal 134 2 2 3 2" xfId="7770" xr:uid="{00000000-0005-0000-0000-00006B1E0000}"/>
    <cellStyle name="Normal 134 2 2 3_JDEQryOAM" xfId="30505" xr:uid="{3E829A1E-6938-4305-8BE2-C5D9BA9DEBA4}"/>
    <cellStyle name="Normal 134 2 2 4" xfId="7771" xr:uid="{00000000-0005-0000-0000-00006C1E0000}"/>
    <cellStyle name="Normal 134 2 2_JDEQryOAM" xfId="30503" xr:uid="{A6425854-7495-4FC6-AFD5-B27B972A3690}"/>
    <cellStyle name="Normal 134 2 3" xfId="7772" xr:uid="{00000000-0005-0000-0000-00006D1E0000}"/>
    <cellStyle name="Normal 134 2 3 2" xfId="7773" xr:uid="{00000000-0005-0000-0000-00006E1E0000}"/>
    <cellStyle name="Normal 134 2 3 2 2" xfId="7774" xr:uid="{00000000-0005-0000-0000-00006F1E0000}"/>
    <cellStyle name="Normal 134 2 3 2_JDEQryOAM" xfId="30507" xr:uid="{A8C7167C-E035-4FBB-A90B-650CFEBA50D1}"/>
    <cellStyle name="Normal 134 2 3 3" xfId="7775" xr:uid="{00000000-0005-0000-0000-0000701E0000}"/>
    <cellStyle name="Normal 134 2 3 3 2" xfId="7776" xr:uid="{00000000-0005-0000-0000-0000711E0000}"/>
    <cellStyle name="Normal 134 2 3 3_JDEQryOAM" xfId="30508" xr:uid="{241094DA-3C92-4488-9464-2C9EDA98F9C9}"/>
    <cellStyle name="Normal 134 2 3 4" xfId="7777" xr:uid="{00000000-0005-0000-0000-0000721E0000}"/>
    <cellStyle name="Normal 134 2 3_JDEQryOAM" xfId="30506" xr:uid="{CAAC5B34-87D7-4E40-A82E-1223EE86DD19}"/>
    <cellStyle name="Normal 134 2 4" xfId="7778" xr:uid="{00000000-0005-0000-0000-0000731E0000}"/>
    <cellStyle name="Normal 134 2 4 2" xfId="7779" xr:uid="{00000000-0005-0000-0000-0000741E0000}"/>
    <cellStyle name="Normal 134 2 4_JDEQryOAM" xfId="30509" xr:uid="{D7FBE5C5-926A-486D-A6C1-8CA1426492DE}"/>
    <cellStyle name="Normal 134 2 5" xfId="7780" xr:uid="{00000000-0005-0000-0000-0000751E0000}"/>
    <cellStyle name="Normal 134 2 5 2" xfId="7781" xr:uid="{00000000-0005-0000-0000-0000761E0000}"/>
    <cellStyle name="Normal 134 2 5_JDEQryOAM" xfId="30510" xr:uid="{70244B30-44C9-41CD-825C-FDD53D2AB88E}"/>
    <cellStyle name="Normal 134 2 6" xfId="7782" xr:uid="{00000000-0005-0000-0000-0000771E0000}"/>
    <cellStyle name="Normal 134 2_(1a) Quarterly" xfId="7783" xr:uid="{00000000-0005-0000-0000-0000781E0000}"/>
    <cellStyle name="Normal 134 3" xfId="7784" xr:uid="{00000000-0005-0000-0000-0000791E0000}"/>
    <cellStyle name="Normal 134 3 2" xfId="7785" xr:uid="{00000000-0005-0000-0000-00007A1E0000}"/>
    <cellStyle name="Normal 134 3 2 2" xfId="7786" xr:uid="{00000000-0005-0000-0000-00007B1E0000}"/>
    <cellStyle name="Normal 134 3 2 2 2" xfId="7787" xr:uid="{00000000-0005-0000-0000-00007C1E0000}"/>
    <cellStyle name="Normal 134 3 2 2_JDEQryOAM" xfId="30512" xr:uid="{31DAF244-37BB-4DE1-BB51-C7644601E27A}"/>
    <cellStyle name="Normal 134 3 2 3" xfId="7788" xr:uid="{00000000-0005-0000-0000-00007D1E0000}"/>
    <cellStyle name="Normal 134 3 2 3 2" xfId="7789" xr:uid="{00000000-0005-0000-0000-00007E1E0000}"/>
    <cellStyle name="Normal 134 3 2 3_JDEQryOAM" xfId="30513" xr:uid="{C42F99D2-A7E0-4E42-BB55-05E52A37F4A3}"/>
    <cellStyle name="Normal 134 3 2 4" xfId="7790" xr:uid="{00000000-0005-0000-0000-00007F1E0000}"/>
    <cellStyle name="Normal 134 3 2_JDEQryOAM" xfId="30511" xr:uid="{B9D637AA-0954-49F1-9CBB-8F7B26FC1486}"/>
    <cellStyle name="Normal 134 3 3" xfId="7791" xr:uid="{00000000-0005-0000-0000-0000801E0000}"/>
    <cellStyle name="Normal 134 3 3 2" xfId="7792" xr:uid="{00000000-0005-0000-0000-0000811E0000}"/>
    <cellStyle name="Normal 134 3 3 2 2" xfId="7793" xr:uid="{00000000-0005-0000-0000-0000821E0000}"/>
    <cellStyle name="Normal 134 3 3 2_JDEQryOAM" xfId="30515" xr:uid="{21A6E771-A731-4A3C-B397-B6CF1D6AE1A5}"/>
    <cellStyle name="Normal 134 3 3 3" xfId="7794" xr:uid="{00000000-0005-0000-0000-0000831E0000}"/>
    <cellStyle name="Normal 134 3 3 3 2" xfId="7795" xr:uid="{00000000-0005-0000-0000-0000841E0000}"/>
    <cellStyle name="Normal 134 3 3 3_JDEQryOAM" xfId="30516" xr:uid="{B8A71065-C7EB-417C-B0AA-86A5171B3609}"/>
    <cellStyle name="Normal 134 3 3 4" xfId="7796" xr:uid="{00000000-0005-0000-0000-0000851E0000}"/>
    <cellStyle name="Normal 134 3 3_JDEQryOAM" xfId="30514" xr:uid="{0AD14D9B-4B67-417A-9129-24F3B7DEE3CD}"/>
    <cellStyle name="Normal 134 3 4" xfId="7797" xr:uid="{00000000-0005-0000-0000-0000861E0000}"/>
    <cellStyle name="Normal 134 3 4 2" xfId="7798" xr:uid="{00000000-0005-0000-0000-0000871E0000}"/>
    <cellStyle name="Normal 134 3 4_JDEQryOAM" xfId="30517" xr:uid="{E42F02CA-1B1B-41DF-9392-4D56C9BBFE7F}"/>
    <cellStyle name="Normal 134 3 5" xfId="7799" xr:uid="{00000000-0005-0000-0000-0000881E0000}"/>
    <cellStyle name="Normal 134 3 5 2" xfId="7800" xr:uid="{00000000-0005-0000-0000-0000891E0000}"/>
    <cellStyle name="Normal 134 3 5_JDEQryOAM" xfId="30518" xr:uid="{5D8F0138-E329-415C-95F7-758587DF85ED}"/>
    <cellStyle name="Normal 134 3 6" xfId="7801" xr:uid="{00000000-0005-0000-0000-00008A1E0000}"/>
    <cellStyle name="Normal 134 3_2013 Hydro" xfId="7802" xr:uid="{00000000-0005-0000-0000-00008B1E0000}"/>
    <cellStyle name="Normal 134 4" xfId="7803" xr:uid="{00000000-0005-0000-0000-00008C1E0000}"/>
    <cellStyle name="Normal 134 4 2" xfId="7804" xr:uid="{00000000-0005-0000-0000-00008D1E0000}"/>
    <cellStyle name="Normal 134 4 2 2" xfId="7805" xr:uid="{00000000-0005-0000-0000-00008E1E0000}"/>
    <cellStyle name="Normal 134 4 2 2 2" xfId="7806" xr:uid="{00000000-0005-0000-0000-00008F1E0000}"/>
    <cellStyle name="Normal 134 4 2 2_JDEQryOAM" xfId="30520" xr:uid="{678B7A78-380E-407F-A44D-C495C219F3F4}"/>
    <cellStyle name="Normal 134 4 2 3" xfId="7807" xr:uid="{00000000-0005-0000-0000-0000901E0000}"/>
    <cellStyle name="Normal 134 4 2 3 2" xfId="7808" xr:uid="{00000000-0005-0000-0000-0000911E0000}"/>
    <cellStyle name="Normal 134 4 2 3_JDEQryOAM" xfId="30521" xr:uid="{46F7FC4A-F419-40C2-96BE-C1E642B663AC}"/>
    <cellStyle name="Normal 134 4 2 4" xfId="7809" xr:uid="{00000000-0005-0000-0000-0000921E0000}"/>
    <cellStyle name="Normal 134 4 2_JDEQryOAM" xfId="30519" xr:uid="{288E892B-0EE0-467A-B2D9-F5438C055CA9}"/>
    <cellStyle name="Normal 134 4 3" xfId="7810" xr:uid="{00000000-0005-0000-0000-0000931E0000}"/>
    <cellStyle name="Normal 134 4 3 2" xfId="7811" xr:uid="{00000000-0005-0000-0000-0000941E0000}"/>
    <cellStyle name="Normal 134 4 3 2 2" xfId="7812" xr:uid="{00000000-0005-0000-0000-0000951E0000}"/>
    <cellStyle name="Normal 134 4 3 2_JDEQryOAM" xfId="30523" xr:uid="{A594909F-7E4B-4CE9-8A79-901CA7E1ACDF}"/>
    <cellStyle name="Normal 134 4 3 3" xfId="7813" xr:uid="{00000000-0005-0000-0000-0000961E0000}"/>
    <cellStyle name="Normal 134 4 3 3 2" xfId="7814" xr:uid="{00000000-0005-0000-0000-0000971E0000}"/>
    <cellStyle name="Normal 134 4 3 3_JDEQryOAM" xfId="30524" xr:uid="{C63546CA-2CB4-4F3C-9C65-75BE99AD6ADF}"/>
    <cellStyle name="Normal 134 4 3 4" xfId="7815" xr:uid="{00000000-0005-0000-0000-0000981E0000}"/>
    <cellStyle name="Normal 134 4 3_JDEQryOAM" xfId="30522" xr:uid="{349C0215-AD03-4D41-8EC5-46162D68FCC4}"/>
    <cellStyle name="Normal 134 4 4" xfId="7816" xr:uid="{00000000-0005-0000-0000-0000991E0000}"/>
    <cellStyle name="Normal 134 4 4 2" xfId="7817" xr:uid="{00000000-0005-0000-0000-00009A1E0000}"/>
    <cellStyle name="Normal 134 4 4_JDEQryOAM" xfId="30525" xr:uid="{A77A0C15-95A3-4EB8-ACD8-D424500C630B}"/>
    <cellStyle name="Normal 134 4 5" xfId="7818" xr:uid="{00000000-0005-0000-0000-00009B1E0000}"/>
    <cellStyle name="Normal 134 4 5 2" xfId="7819" xr:uid="{00000000-0005-0000-0000-00009C1E0000}"/>
    <cellStyle name="Normal 134 4 5_JDEQryOAM" xfId="30526" xr:uid="{B39D01EB-3C15-4BAA-BB16-53D15E7D480A}"/>
    <cellStyle name="Normal 134 4 6" xfId="7820" xr:uid="{00000000-0005-0000-0000-00009D1E0000}"/>
    <cellStyle name="Normal 134 4_2013 Hydro" xfId="7821" xr:uid="{00000000-0005-0000-0000-00009E1E0000}"/>
    <cellStyle name="Normal 134 5" xfId="7822" xr:uid="{00000000-0005-0000-0000-00009F1E0000}"/>
    <cellStyle name="Normal 134 5 2" xfId="7823" xr:uid="{00000000-0005-0000-0000-0000A01E0000}"/>
    <cellStyle name="Normal 134 5 2 2" xfId="7824" xr:uid="{00000000-0005-0000-0000-0000A11E0000}"/>
    <cellStyle name="Normal 134 5 2 2 2" xfId="7825" xr:uid="{00000000-0005-0000-0000-0000A21E0000}"/>
    <cellStyle name="Normal 134 5 2 2_JDEQryOAM" xfId="30528" xr:uid="{AA0ED526-4AED-44C5-BA54-70FF1D2104F5}"/>
    <cellStyle name="Normal 134 5 2 3" xfId="7826" xr:uid="{00000000-0005-0000-0000-0000A31E0000}"/>
    <cellStyle name="Normal 134 5 2 3 2" xfId="7827" xr:uid="{00000000-0005-0000-0000-0000A41E0000}"/>
    <cellStyle name="Normal 134 5 2 3_JDEQryOAM" xfId="30529" xr:uid="{2D4FE038-F19F-4591-AF06-6A05EA2A2519}"/>
    <cellStyle name="Normal 134 5 2 4" xfId="7828" xr:uid="{00000000-0005-0000-0000-0000A51E0000}"/>
    <cellStyle name="Normal 134 5 2_JDEQryOAM" xfId="30527" xr:uid="{60B1A42E-8D64-4869-B385-10499B8109A1}"/>
    <cellStyle name="Normal 134 5 3" xfId="7829" xr:uid="{00000000-0005-0000-0000-0000A61E0000}"/>
    <cellStyle name="Normal 134 5 3 2" xfId="7830" xr:uid="{00000000-0005-0000-0000-0000A71E0000}"/>
    <cellStyle name="Normal 134 5 3 2 2" xfId="7831" xr:uid="{00000000-0005-0000-0000-0000A81E0000}"/>
    <cellStyle name="Normal 134 5 3 2_JDEQryOAM" xfId="30531" xr:uid="{39559664-29AC-4CB3-9A65-8F19FBD8F0E0}"/>
    <cellStyle name="Normal 134 5 3 3" xfId="7832" xr:uid="{00000000-0005-0000-0000-0000A91E0000}"/>
    <cellStyle name="Normal 134 5 3 3 2" xfId="7833" xr:uid="{00000000-0005-0000-0000-0000AA1E0000}"/>
    <cellStyle name="Normal 134 5 3 3_JDEQryOAM" xfId="30532" xr:uid="{78E87C98-AA63-4A64-A6CD-125D1BFCFF51}"/>
    <cellStyle name="Normal 134 5 3 4" xfId="7834" xr:uid="{00000000-0005-0000-0000-0000AB1E0000}"/>
    <cellStyle name="Normal 134 5 3_JDEQryOAM" xfId="30530" xr:uid="{70B8C970-5113-416A-B7B7-8ED798273FFF}"/>
    <cellStyle name="Normal 134 5 4" xfId="7835" xr:uid="{00000000-0005-0000-0000-0000AC1E0000}"/>
    <cellStyle name="Normal 134 5 4 2" xfId="7836" xr:uid="{00000000-0005-0000-0000-0000AD1E0000}"/>
    <cellStyle name="Normal 134 5 4_JDEQryOAM" xfId="30533" xr:uid="{E86D92D0-B466-4D34-8015-9B34287250FF}"/>
    <cellStyle name="Normal 134 5 5" xfId="7837" xr:uid="{00000000-0005-0000-0000-0000AE1E0000}"/>
    <cellStyle name="Normal 134 5 5 2" xfId="7838" xr:uid="{00000000-0005-0000-0000-0000AF1E0000}"/>
    <cellStyle name="Normal 134 5 5_JDEQryOAM" xfId="30534" xr:uid="{7D74FBFA-1AA7-4767-BA20-D0AEA0E3CF66}"/>
    <cellStyle name="Normal 134 5 6" xfId="7839" xr:uid="{00000000-0005-0000-0000-0000B01E0000}"/>
    <cellStyle name="Normal 134 5_2013 Hydro" xfId="7840" xr:uid="{00000000-0005-0000-0000-0000B11E0000}"/>
    <cellStyle name="Normal 134 6" xfId="7841" xr:uid="{00000000-0005-0000-0000-0000B21E0000}"/>
    <cellStyle name="Normal 134 6 2" xfId="7842" xr:uid="{00000000-0005-0000-0000-0000B31E0000}"/>
    <cellStyle name="Normal 134 6 2 2" xfId="7843" xr:uid="{00000000-0005-0000-0000-0000B41E0000}"/>
    <cellStyle name="Normal 134 6 2 2 2" xfId="7844" xr:uid="{00000000-0005-0000-0000-0000B51E0000}"/>
    <cellStyle name="Normal 134 6 2 2_JDEQryOAM" xfId="30536" xr:uid="{0E084DAD-901F-401D-97A3-44A5233A9800}"/>
    <cellStyle name="Normal 134 6 2 3" xfId="7845" xr:uid="{00000000-0005-0000-0000-0000B61E0000}"/>
    <cellStyle name="Normal 134 6 2 3 2" xfId="7846" xr:uid="{00000000-0005-0000-0000-0000B71E0000}"/>
    <cellStyle name="Normal 134 6 2 3_JDEQryOAM" xfId="30537" xr:uid="{AFA7F440-F4D4-4E0C-949C-A0E9F94D277E}"/>
    <cellStyle name="Normal 134 6 2 4" xfId="7847" xr:uid="{00000000-0005-0000-0000-0000B81E0000}"/>
    <cellStyle name="Normal 134 6 2_JDEQryOAM" xfId="30535" xr:uid="{0BCC3F81-D6DC-43A0-BA97-76B51E812578}"/>
    <cellStyle name="Normal 134 6_(1a) Income Statement YTD" xfId="7848" xr:uid="{00000000-0005-0000-0000-0000B91E0000}"/>
    <cellStyle name="Normal 134 7" xfId="7849" xr:uid="{00000000-0005-0000-0000-0000BA1E0000}"/>
    <cellStyle name="Normal 134 7 2" xfId="7850" xr:uid="{00000000-0005-0000-0000-0000BB1E0000}"/>
    <cellStyle name="Normal 134 7 2 2" xfId="7851" xr:uid="{00000000-0005-0000-0000-0000BC1E0000}"/>
    <cellStyle name="Normal 134 7 2_JDEQryOAM" xfId="30539" xr:uid="{A7090279-880B-4796-BE07-3F55B1AE58CD}"/>
    <cellStyle name="Normal 134 7 3" xfId="7852" xr:uid="{00000000-0005-0000-0000-0000BD1E0000}"/>
    <cellStyle name="Normal 134 7 3 2" xfId="7853" xr:uid="{00000000-0005-0000-0000-0000BE1E0000}"/>
    <cellStyle name="Normal 134 7 3_JDEQryOAM" xfId="30540" xr:uid="{716F5B4C-782B-45E8-8CE7-8A308598F1F7}"/>
    <cellStyle name="Normal 134 7 4" xfId="7854" xr:uid="{00000000-0005-0000-0000-0000BF1E0000}"/>
    <cellStyle name="Normal 134 7_JDEQryOAM" xfId="30538" xr:uid="{0641CEA6-21BA-497A-8122-031B555A9416}"/>
    <cellStyle name="Normal 134 8" xfId="7855" xr:uid="{00000000-0005-0000-0000-0000C01E0000}"/>
    <cellStyle name="Normal 134 8 2" xfId="7856" xr:uid="{00000000-0005-0000-0000-0000C11E0000}"/>
    <cellStyle name="Normal 134 8_JDEQryOAM" xfId="30541" xr:uid="{7C64B384-C646-4CBD-AB42-6C4A7A9E3AF6}"/>
    <cellStyle name="Normal 134 9" xfId="7857" xr:uid="{00000000-0005-0000-0000-0000C21E0000}"/>
    <cellStyle name="Normal 134 9 2" xfId="7858" xr:uid="{00000000-0005-0000-0000-0000C31E0000}"/>
    <cellStyle name="Normal 134 9_JDEQryOAM" xfId="30542" xr:uid="{1A8FF446-BFDD-46AA-B126-AD51934CDE2C}"/>
    <cellStyle name="Normal 134_(1a) Quarterly" xfId="7859" xr:uid="{00000000-0005-0000-0000-0000C41E0000}"/>
    <cellStyle name="Normal 135" xfId="7860" xr:uid="{00000000-0005-0000-0000-0000C51E0000}"/>
    <cellStyle name="Normal 135 2" xfId="7861" xr:uid="{00000000-0005-0000-0000-0000C61E0000}"/>
    <cellStyle name="Normal 135 2 2" xfId="7862" xr:uid="{00000000-0005-0000-0000-0000C71E0000}"/>
    <cellStyle name="Normal 135 2 2 2" xfId="7863" xr:uid="{00000000-0005-0000-0000-0000C81E0000}"/>
    <cellStyle name="Normal 135 2 2 2 2" xfId="7864" xr:uid="{00000000-0005-0000-0000-0000C91E0000}"/>
    <cellStyle name="Normal 135 2 2 2_JDEQryOAM" xfId="30543" xr:uid="{8CA3D679-9A14-4371-8AB3-585C764076CD}"/>
    <cellStyle name="Normal 135 2 2 3" xfId="7865" xr:uid="{00000000-0005-0000-0000-0000CA1E0000}"/>
    <cellStyle name="Normal 135 2 2 3 2" xfId="7866" xr:uid="{00000000-0005-0000-0000-0000CB1E0000}"/>
    <cellStyle name="Normal 135 2 2 3_JDEQryOAM" xfId="30544" xr:uid="{BAAC1514-4581-4051-A5ED-DC8C649736AE}"/>
    <cellStyle name="Normal 135 2 2 4" xfId="7867" xr:uid="{00000000-0005-0000-0000-0000CC1E0000}"/>
    <cellStyle name="Normal 135 2 2_(1a) Income Statement YTD" xfId="7868" xr:uid="{00000000-0005-0000-0000-0000CD1E0000}"/>
    <cellStyle name="Normal 135 2 3" xfId="7869" xr:uid="{00000000-0005-0000-0000-0000CE1E0000}"/>
    <cellStyle name="Normal 135 2 3 2" xfId="7870" xr:uid="{00000000-0005-0000-0000-0000CF1E0000}"/>
    <cellStyle name="Normal 135 2 3 2 2" xfId="7871" xr:uid="{00000000-0005-0000-0000-0000D01E0000}"/>
    <cellStyle name="Normal 135 2 3 2_JDEQryOAM" xfId="30545" xr:uid="{F68546CC-056B-4116-87E0-91BAECEEA677}"/>
    <cellStyle name="Normal 135 2 3 3" xfId="7872" xr:uid="{00000000-0005-0000-0000-0000D11E0000}"/>
    <cellStyle name="Normal 135 2 3 3 2" xfId="7873" xr:uid="{00000000-0005-0000-0000-0000D21E0000}"/>
    <cellStyle name="Normal 135 2 3 3_JDEQryOAM" xfId="30546" xr:uid="{06965D20-F3B9-4CBC-849E-63B7875A8F56}"/>
    <cellStyle name="Normal 135 2 3 4" xfId="7874" xr:uid="{00000000-0005-0000-0000-0000D31E0000}"/>
    <cellStyle name="Normal 135 2 3_(1a) Income Statement YTD" xfId="7875" xr:uid="{00000000-0005-0000-0000-0000D41E0000}"/>
    <cellStyle name="Normal 135 2 4" xfId="7876" xr:uid="{00000000-0005-0000-0000-0000D51E0000}"/>
    <cellStyle name="Normal 135 2 4 2" xfId="7877" xr:uid="{00000000-0005-0000-0000-0000D61E0000}"/>
    <cellStyle name="Normal 135 2 4_JDEQryOAM" xfId="30547" xr:uid="{254F0318-4128-4522-9A57-B5CCFC2333BB}"/>
    <cellStyle name="Normal 135 2 5" xfId="7878" xr:uid="{00000000-0005-0000-0000-0000D71E0000}"/>
    <cellStyle name="Normal 135 2 5 2" xfId="7879" xr:uid="{00000000-0005-0000-0000-0000D81E0000}"/>
    <cellStyle name="Normal 135 2 5_JDEQryOAM" xfId="30548" xr:uid="{DCCE23F9-3347-498C-932D-389451AFE102}"/>
    <cellStyle name="Normal 135 2 6" xfId="7880" xr:uid="{00000000-0005-0000-0000-0000D91E0000}"/>
    <cellStyle name="Normal 135 2_(1a) Income Statement YTD" xfId="7881" xr:uid="{00000000-0005-0000-0000-0000DA1E0000}"/>
    <cellStyle name="Normal 135 3" xfId="7882" xr:uid="{00000000-0005-0000-0000-0000DB1E0000}"/>
    <cellStyle name="Normal 135 3 2" xfId="7883" xr:uid="{00000000-0005-0000-0000-0000DC1E0000}"/>
    <cellStyle name="Normal 135 3 2 2" xfId="7884" xr:uid="{00000000-0005-0000-0000-0000DD1E0000}"/>
    <cellStyle name="Normal 135 3 2 2 2" xfId="7885" xr:uid="{00000000-0005-0000-0000-0000DE1E0000}"/>
    <cellStyle name="Normal 135 3 2 2_JDEQryOAM" xfId="30549" xr:uid="{F4456BF0-738D-4B35-8AA7-38CDDE09D801}"/>
    <cellStyle name="Normal 135 3 2 3" xfId="7886" xr:uid="{00000000-0005-0000-0000-0000DF1E0000}"/>
    <cellStyle name="Normal 135 3 2 3 2" xfId="7887" xr:uid="{00000000-0005-0000-0000-0000E01E0000}"/>
    <cellStyle name="Normal 135 3 2 3_JDEQryOAM" xfId="30550" xr:uid="{7298F38A-C1C0-47D2-9C22-CD81CD2999B1}"/>
    <cellStyle name="Normal 135 3 2 4" xfId="7888" xr:uid="{00000000-0005-0000-0000-0000E11E0000}"/>
    <cellStyle name="Normal 135 3 2_(1a) Income Statement YTD" xfId="7889" xr:uid="{00000000-0005-0000-0000-0000E21E0000}"/>
    <cellStyle name="Normal 135 3 3" xfId="7890" xr:uid="{00000000-0005-0000-0000-0000E31E0000}"/>
    <cellStyle name="Normal 135 3 3 2" xfId="7891" xr:uid="{00000000-0005-0000-0000-0000E41E0000}"/>
    <cellStyle name="Normal 135 3 3 2 2" xfId="7892" xr:uid="{00000000-0005-0000-0000-0000E51E0000}"/>
    <cellStyle name="Normal 135 3 3 2_JDEQryOAM" xfId="30551" xr:uid="{BFF21CCA-1F1B-431C-8ED4-233C97FD7714}"/>
    <cellStyle name="Normal 135 3 3 3" xfId="7893" xr:uid="{00000000-0005-0000-0000-0000E61E0000}"/>
    <cellStyle name="Normal 135 3 3 3 2" xfId="7894" xr:uid="{00000000-0005-0000-0000-0000E71E0000}"/>
    <cellStyle name="Normal 135 3 3 3_JDEQryOAM" xfId="30552" xr:uid="{BC258A35-92ED-426A-AD2B-2D0670EC2B71}"/>
    <cellStyle name="Normal 135 3 3 4" xfId="7895" xr:uid="{00000000-0005-0000-0000-0000E81E0000}"/>
    <cellStyle name="Normal 135 3 3_(1a) Income Statement YTD" xfId="7896" xr:uid="{00000000-0005-0000-0000-0000E91E0000}"/>
    <cellStyle name="Normal 135 3 4" xfId="7897" xr:uid="{00000000-0005-0000-0000-0000EA1E0000}"/>
    <cellStyle name="Normal 135 3 4 2" xfId="7898" xr:uid="{00000000-0005-0000-0000-0000EB1E0000}"/>
    <cellStyle name="Normal 135 3 4_JDEQryOAM" xfId="30553" xr:uid="{51C492D0-A3BF-4B6A-B196-C2950EDC30FD}"/>
    <cellStyle name="Normal 135 3 5" xfId="7899" xr:uid="{00000000-0005-0000-0000-0000EC1E0000}"/>
    <cellStyle name="Normal 135 3 5 2" xfId="7900" xr:uid="{00000000-0005-0000-0000-0000ED1E0000}"/>
    <cellStyle name="Normal 135 3 5_JDEQryOAM" xfId="30554" xr:uid="{DFF32E2F-8DC3-4CFB-A025-9E3079B74C3A}"/>
    <cellStyle name="Normal 135 3 6" xfId="7901" xr:uid="{00000000-0005-0000-0000-0000EE1E0000}"/>
    <cellStyle name="Normal 135 3_(1a) Income Statement YTD" xfId="7902" xr:uid="{00000000-0005-0000-0000-0000EF1E0000}"/>
    <cellStyle name="Normal 135 4" xfId="7903" xr:uid="{00000000-0005-0000-0000-0000F01E0000}"/>
    <cellStyle name="Normal 135 4 2" xfId="7904" xr:uid="{00000000-0005-0000-0000-0000F11E0000}"/>
    <cellStyle name="Normal 135 4 2 2" xfId="7905" xr:uid="{00000000-0005-0000-0000-0000F21E0000}"/>
    <cellStyle name="Normal 135 4 2 2 2" xfId="7906" xr:uid="{00000000-0005-0000-0000-0000F31E0000}"/>
    <cellStyle name="Normal 135 4 2 2_JDEQryOAM" xfId="30555" xr:uid="{32C38846-CDB4-488F-AE15-9B2B49A5F9FD}"/>
    <cellStyle name="Normal 135 4 2 3" xfId="7907" xr:uid="{00000000-0005-0000-0000-0000F41E0000}"/>
    <cellStyle name="Normal 135 4 2 3 2" xfId="7908" xr:uid="{00000000-0005-0000-0000-0000F51E0000}"/>
    <cellStyle name="Normal 135 4 2 3_JDEQryOAM" xfId="30556" xr:uid="{93E00C72-6901-4B37-A30A-F7A41CC725F0}"/>
    <cellStyle name="Normal 135 4 2 4" xfId="7909" xr:uid="{00000000-0005-0000-0000-0000F61E0000}"/>
    <cellStyle name="Normal 135 4 2_(1a) Income Statement YTD" xfId="7910" xr:uid="{00000000-0005-0000-0000-0000F71E0000}"/>
    <cellStyle name="Normal 135 4 3" xfId="7911" xr:uid="{00000000-0005-0000-0000-0000F81E0000}"/>
    <cellStyle name="Normal 135 4 3 2" xfId="7912" xr:uid="{00000000-0005-0000-0000-0000F91E0000}"/>
    <cellStyle name="Normal 135 4 3 2 2" xfId="7913" xr:uid="{00000000-0005-0000-0000-0000FA1E0000}"/>
    <cellStyle name="Normal 135 4 3 2_JDEQryOAM" xfId="30557" xr:uid="{A6A557E0-DF27-4EF1-A047-12BE348E1CF8}"/>
    <cellStyle name="Normal 135 4 3 3" xfId="7914" xr:uid="{00000000-0005-0000-0000-0000FB1E0000}"/>
    <cellStyle name="Normal 135 4 3 3 2" xfId="7915" xr:uid="{00000000-0005-0000-0000-0000FC1E0000}"/>
    <cellStyle name="Normal 135 4 3 3_JDEQryOAM" xfId="30558" xr:uid="{3671B514-A67E-464A-BCDF-7AA102822B45}"/>
    <cellStyle name="Normal 135 4 3 4" xfId="7916" xr:uid="{00000000-0005-0000-0000-0000FD1E0000}"/>
    <cellStyle name="Normal 135 4 3_(1a) Income Statement YTD" xfId="7917" xr:uid="{00000000-0005-0000-0000-0000FE1E0000}"/>
    <cellStyle name="Normal 135 4 4" xfId="7918" xr:uid="{00000000-0005-0000-0000-0000FF1E0000}"/>
    <cellStyle name="Normal 135 4 4 2" xfId="7919" xr:uid="{00000000-0005-0000-0000-0000001F0000}"/>
    <cellStyle name="Normal 135 4 4_JDEQryOAM" xfId="30559" xr:uid="{573E1C6D-9ABD-4D63-B601-338FD50D9A0B}"/>
    <cellStyle name="Normal 135 4 5" xfId="7920" xr:uid="{00000000-0005-0000-0000-0000011F0000}"/>
    <cellStyle name="Normal 135 4 5 2" xfId="7921" xr:uid="{00000000-0005-0000-0000-0000021F0000}"/>
    <cellStyle name="Normal 135 4 5_JDEQryOAM" xfId="30560" xr:uid="{4D0CEE5E-97BC-433E-AB63-3445D7DC4A24}"/>
    <cellStyle name="Normal 135 4 6" xfId="7922" xr:uid="{00000000-0005-0000-0000-0000031F0000}"/>
    <cellStyle name="Normal 135 4_(1a) Income Statement YTD" xfId="7923" xr:uid="{00000000-0005-0000-0000-0000041F0000}"/>
    <cellStyle name="Normal 135 5" xfId="7924" xr:uid="{00000000-0005-0000-0000-0000051F0000}"/>
    <cellStyle name="Normal 135 5 2" xfId="7925" xr:uid="{00000000-0005-0000-0000-0000061F0000}"/>
    <cellStyle name="Normal 135 5 2 2" xfId="7926" xr:uid="{00000000-0005-0000-0000-0000071F0000}"/>
    <cellStyle name="Normal 135 5 2 2 2" xfId="7927" xr:uid="{00000000-0005-0000-0000-0000081F0000}"/>
    <cellStyle name="Normal 135 5 2 2_JDEQryOAM" xfId="30561" xr:uid="{0B76D77D-334C-44B9-9E0A-326259F80DF7}"/>
    <cellStyle name="Normal 135 5 2 3" xfId="7928" xr:uid="{00000000-0005-0000-0000-0000091F0000}"/>
    <cellStyle name="Normal 135 5 2 3 2" xfId="7929" xr:uid="{00000000-0005-0000-0000-00000A1F0000}"/>
    <cellStyle name="Normal 135 5 2 3_JDEQryOAM" xfId="30562" xr:uid="{ECE12EBE-4DB8-4DCC-91E2-482D8F303D19}"/>
    <cellStyle name="Normal 135 5 2 4" xfId="7930" xr:uid="{00000000-0005-0000-0000-00000B1F0000}"/>
    <cellStyle name="Normal 135 5 2_(1a) Income Statement YTD" xfId="7931" xr:uid="{00000000-0005-0000-0000-00000C1F0000}"/>
    <cellStyle name="Normal 135 5 3" xfId="7932" xr:uid="{00000000-0005-0000-0000-00000D1F0000}"/>
    <cellStyle name="Normal 135 5 3 2" xfId="7933" xr:uid="{00000000-0005-0000-0000-00000E1F0000}"/>
    <cellStyle name="Normal 135 5 3 2 2" xfId="7934" xr:uid="{00000000-0005-0000-0000-00000F1F0000}"/>
    <cellStyle name="Normal 135 5 3 2_JDEQryOAM" xfId="30563" xr:uid="{08051BB0-225B-4C39-A84B-7F8F57D13F7D}"/>
    <cellStyle name="Normal 135 5 3 3" xfId="7935" xr:uid="{00000000-0005-0000-0000-0000101F0000}"/>
    <cellStyle name="Normal 135 5 3 3 2" xfId="7936" xr:uid="{00000000-0005-0000-0000-0000111F0000}"/>
    <cellStyle name="Normal 135 5 3 3_JDEQryOAM" xfId="30564" xr:uid="{DB806578-F2C8-40F5-856E-820DA4313ADF}"/>
    <cellStyle name="Normal 135 5 3 4" xfId="7937" xr:uid="{00000000-0005-0000-0000-0000121F0000}"/>
    <cellStyle name="Normal 135 5 3_(1a) Income Statement YTD" xfId="7938" xr:uid="{00000000-0005-0000-0000-0000131F0000}"/>
    <cellStyle name="Normal 135 5 4" xfId="7939" xr:uid="{00000000-0005-0000-0000-0000141F0000}"/>
    <cellStyle name="Normal 135 5 4 2" xfId="7940" xr:uid="{00000000-0005-0000-0000-0000151F0000}"/>
    <cellStyle name="Normal 135 5 4_JDEQryOAM" xfId="30565" xr:uid="{09E9CC48-930C-4CC4-8FB2-E2953353443C}"/>
    <cellStyle name="Normal 135 5 5" xfId="7941" xr:uid="{00000000-0005-0000-0000-0000161F0000}"/>
    <cellStyle name="Normal 135 5 5 2" xfId="7942" xr:uid="{00000000-0005-0000-0000-0000171F0000}"/>
    <cellStyle name="Normal 135 5 5_JDEQryOAM" xfId="30566" xr:uid="{D41A7F65-4E94-456C-9546-43D27D67B807}"/>
    <cellStyle name="Normal 135 5 6" xfId="7943" xr:uid="{00000000-0005-0000-0000-0000181F0000}"/>
    <cellStyle name="Normal 135 5_(1a) Income Statement YTD" xfId="7944" xr:uid="{00000000-0005-0000-0000-0000191F0000}"/>
    <cellStyle name="Normal 135_(1a) Income Statement YTD" xfId="7945" xr:uid="{00000000-0005-0000-0000-00001A1F0000}"/>
    <cellStyle name="Normal 136" xfId="7946" xr:uid="{00000000-0005-0000-0000-00001B1F0000}"/>
    <cellStyle name="Normal 136 2" xfId="7947" xr:uid="{00000000-0005-0000-0000-00001C1F0000}"/>
    <cellStyle name="Normal 136 2 2" xfId="7948" xr:uid="{00000000-0005-0000-0000-00001D1F0000}"/>
    <cellStyle name="Normal 136 2 2 2" xfId="7949" xr:uid="{00000000-0005-0000-0000-00001E1F0000}"/>
    <cellStyle name="Normal 136 2 2 2 2" xfId="7950" xr:uid="{00000000-0005-0000-0000-00001F1F0000}"/>
    <cellStyle name="Normal 136 2 2 2_JDEQryOAM" xfId="30567" xr:uid="{AB115AB0-DF4B-439A-9C73-FE6A44CEA307}"/>
    <cellStyle name="Normal 136 2 2 3" xfId="7951" xr:uid="{00000000-0005-0000-0000-0000201F0000}"/>
    <cellStyle name="Normal 136 2 2 3 2" xfId="7952" xr:uid="{00000000-0005-0000-0000-0000211F0000}"/>
    <cellStyle name="Normal 136 2 2 3_JDEQryOAM" xfId="30568" xr:uid="{610A2B66-D651-4099-A600-EF9A77572891}"/>
    <cellStyle name="Normal 136 2 2 4" xfId="7953" xr:uid="{00000000-0005-0000-0000-0000221F0000}"/>
    <cellStyle name="Normal 136 2 2_(1a) Income Statement YTD" xfId="7954" xr:uid="{00000000-0005-0000-0000-0000231F0000}"/>
    <cellStyle name="Normal 136 2 3" xfId="7955" xr:uid="{00000000-0005-0000-0000-0000241F0000}"/>
    <cellStyle name="Normal 136 2 3 2" xfId="7956" xr:uid="{00000000-0005-0000-0000-0000251F0000}"/>
    <cellStyle name="Normal 136 2 3 2 2" xfId="7957" xr:uid="{00000000-0005-0000-0000-0000261F0000}"/>
    <cellStyle name="Normal 136 2 3 2_JDEQryOAM" xfId="30569" xr:uid="{BB9922A6-94CB-448F-85F2-EDCE99630EB3}"/>
    <cellStyle name="Normal 136 2 3 3" xfId="7958" xr:uid="{00000000-0005-0000-0000-0000271F0000}"/>
    <cellStyle name="Normal 136 2 3 3 2" xfId="7959" xr:uid="{00000000-0005-0000-0000-0000281F0000}"/>
    <cellStyle name="Normal 136 2 3 3_JDEQryOAM" xfId="30570" xr:uid="{673124B4-977F-473A-AD7D-6FB99F0C8A1D}"/>
    <cellStyle name="Normal 136 2 3 4" xfId="7960" xr:uid="{00000000-0005-0000-0000-0000291F0000}"/>
    <cellStyle name="Normal 136 2 3_(1a) Income Statement YTD" xfId="7961" xr:uid="{00000000-0005-0000-0000-00002A1F0000}"/>
    <cellStyle name="Normal 136 2 4" xfId="7962" xr:uid="{00000000-0005-0000-0000-00002B1F0000}"/>
    <cellStyle name="Normal 136 2 4 2" xfId="7963" xr:uid="{00000000-0005-0000-0000-00002C1F0000}"/>
    <cellStyle name="Normal 136 2 4_JDEQryOAM" xfId="30571" xr:uid="{3CAF6A68-AFD1-4727-AB96-DDDF24AACBB4}"/>
    <cellStyle name="Normal 136 2 5" xfId="7964" xr:uid="{00000000-0005-0000-0000-00002D1F0000}"/>
    <cellStyle name="Normal 136 2 5 2" xfId="7965" xr:uid="{00000000-0005-0000-0000-00002E1F0000}"/>
    <cellStyle name="Normal 136 2 5_JDEQryOAM" xfId="30572" xr:uid="{F94EB198-DDA0-4370-808E-032E35B159AC}"/>
    <cellStyle name="Normal 136 2 6" xfId="7966" xr:uid="{00000000-0005-0000-0000-00002F1F0000}"/>
    <cellStyle name="Normal 136 2_(1a) Income Statement YTD" xfId="7967" xr:uid="{00000000-0005-0000-0000-0000301F0000}"/>
    <cellStyle name="Normal 136 3" xfId="7968" xr:uid="{00000000-0005-0000-0000-0000311F0000}"/>
    <cellStyle name="Normal 136 3 2" xfId="7969" xr:uid="{00000000-0005-0000-0000-0000321F0000}"/>
    <cellStyle name="Normal 136 3 2 2" xfId="7970" xr:uid="{00000000-0005-0000-0000-0000331F0000}"/>
    <cellStyle name="Normal 136 3 2 2 2" xfId="7971" xr:uid="{00000000-0005-0000-0000-0000341F0000}"/>
    <cellStyle name="Normal 136 3 2 2_JDEQryOAM" xfId="30573" xr:uid="{DBE45E37-D331-4423-8E3D-6A9F0A7F8336}"/>
    <cellStyle name="Normal 136 3 2 3" xfId="7972" xr:uid="{00000000-0005-0000-0000-0000351F0000}"/>
    <cellStyle name="Normal 136 3 2 3 2" xfId="7973" xr:uid="{00000000-0005-0000-0000-0000361F0000}"/>
    <cellStyle name="Normal 136 3 2 3_JDEQryOAM" xfId="30574" xr:uid="{8F6708D6-4CA4-46CF-85AE-B5112511D911}"/>
    <cellStyle name="Normal 136 3 2 4" xfId="7974" xr:uid="{00000000-0005-0000-0000-0000371F0000}"/>
    <cellStyle name="Normal 136 3 2_(1a) Income Statement YTD" xfId="7975" xr:uid="{00000000-0005-0000-0000-0000381F0000}"/>
    <cellStyle name="Normal 136 3 3" xfId="7976" xr:uid="{00000000-0005-0000-0000-0000391F0000}"/>
    <cellStyle name="Normal 136 3 3 2" xfId="7977" xr:uid="{00000000-0005-0000-0000-00003A1F0000}"/>
    <cellStyle name="Normal 136 3 3 2 2" xfId="7978" xr:uid="{00000000-0005-0000-0000-00003B1F0000}"/>
    <cellStyle name="Normal 136 3 3 2_JDEQryOAM" xfId="30575" xr:uid="{47A78716-5A91-4394-AEB6-F637EB7E7CA4}"/>
    <cellStyle name="Normal 136 3 3 3" xfId="7979" xr:uid="{00000000-0005-0000-0000-00003C1F0000}"/>
    <cellStyle name="Normal 136 3 3 3 2" xfId="7980" xr:uid="{00000000-0005-0000-0000-00003D1F0000}"/>
    <cellStyle name="Normal 136 3 3 3_JDEQryOAM" xfId="30576" xr:uid="{3926CFE8-1B3E-41B7-82B0-1AA4A47AFD66}"/>
    <cellStyle name="Normal 136 3 3 4" xfId="7981" xr:uid="{00000000-0005-0000-0000-00003E1F0000}"/>
    <cellStyle name="Normal 136 3 3_(1a) Income Statement YTD" xfId="7982" xr:uid="{00000000-0005-0000-0000-00003F1F0000}"/>
    <cellStyle name="Normal 136 3 4" xfId="7983" xr:uid="{00000000-0005-0000-0000-0000401F0000}"/>
    <cellStyle name="Normal 136 3 4 2" xfId="7984" xr:uid="{00000000-0005-0000-0000-0000411F0000}"/>
    <cellStyle name="Normal 136 3 4_JDEQryOAM" xfId="30577" xr:uid="{90A58CED-265A-4E46-BABD-05CFE4D8B9D5}"/>
    <cellStyle name="Normal 136 3 5" xfId="7985" xr:uid="{00000000-0005-0000-0000-0000421F0000}"/>
    <cellStyle name="Normal 136 3 5 2" xfId="7986" xr:uid="{00000000-0005-0000-0000-0000431F0000}"/>
    <cellStyle name="Normal 136 3 5_JDEQryOAM" xfId="30578" xr:uid="{98F36098-FAFC-48F6-A682-5AE85931729F}"/>
    <cellStyle name="Normal 136 3 6" xfId="7987" xr:uid="{00000000-0005-0000-0000-0000441F0000}"/>
    <cellStyle name="Normal 136 3_(1a) Income Statement YTD" xfId="7988" xr:uid="{00000000-0005-0000-0000-0000451F0000}"/>
    <cellStyle name="Normal 136 4" xfId="7989" xr:uid="{00000000-0005-0000-0000-0000461F0000}"/>
    <cellStyle name="Normal 136 4 2" xfId="7990" xr:uid="{00000000-0005-0000-0000-0000471F0000}"/>
    <cellStyle name="Normal 136 4 2 2" xfId="7991" xr:uid="{00000000-0005-0000-0000-0000481F0000}"/>
    <cellStyle name="Normal 136 4 2 2 2" xfId="7992" xr:uid="{00000000-0005-0000-0000-0000491F0000}"/>
    <cellStyle name="Normal 136 4 2 2_JDEQryOAM" xfId="30579" xr:uid="{E670D9CE-8C81-4F12-97CF-528CD329515B}"/>
    <cellStyle name="Normal 136 4 2 3" xfId="7993" xr:uid="{00000000-0005-0000-0000-00004A1F0000}"/>
    <cellStyle name="Normal 136 4 2 3 2" xfId="7994" xr:uid="{00000000-0005-0000-0000-00004B1F0000}"/>
    <cellStyle name="Normal 136 4 2 3_JDEQryOAM" xfId="30580" xr:uid="{5380ACB3-C659-4A25-B2CB-C4333E9720C2}"/>
    <cellStyle name="Normal 136 4 2 4" xfId="7995" xr:uid="{00000000-0005-0000-0000-00004C1F0000}"/>
    <cellStyle name="Normal 136 4 2_(1a) Income Statement YTD" xfId="7996" xr:uid="{00000000-0005-0000-0000-00004D1F0000}"/>
    <cellStyle name="Normal 136 4 3" xfId="7997" xr:uid="{00000000-0005-0000-0000-00004E1F0000}"/>
    <cellStyle name="Normal 136 4 3 2" xfId="7998" xr:uid="{00000000-0005-0000-0000-00004F1F0000}"/>
    <cellStyle name="Normal 136 4 3 2 2" xfId="7999" xr:uid="{00000000-0005-0000-0000-0000501F0000}"/>
    <cellStyle name="Normal 136 4 3 2_JDEQryOAM" xfId="30581" xr:uid="{C0F70455-D852-46AE-8C99-9A4597AA1950}"/>
    <cellStyle name="Normal 136 4 3 3" xfId="8000" xr:uid="{00000000-0005-0000-0000-0000511F0000}"/>
    <cellStyle name="Normal 136 4 3 3 2" xfId="8001" xr:uid="{00000000-0005-0000-0000-0000521F0000}"/>
    <cellStyle name="Normal 136 4 3 3_JDEQryOAM" xfId="30582" xr:uid="{17F7D4F5-1FB0-4E11-8B19-A69FF4DC4455}"/>
    <cellStyle name="Normal 136 4 3 4" xfId="8002" xr:uid="{00000000-0005-0000-0000-0000531F0000}"/>
    <cellStyle name="Normal 136 4 3_(1a) Income Statement YTD" xfId="8003" xr:uid="{00000000-0005-0000-0000-0000541F0000}"/>
    <cellStyle name="Normal 136 4 4" xfId="8004" xr:uid="{00000000-0005-0000-0000-0000551F0000}"/>
    <cellStyle name="Normal 136 4 4 2" xfId="8005" xr:uid="{00000000-0005-0000-0000-0000561F0000}"/>
    <cellStyle name="Normal 136 4 4_JDEQryOAM" xfId="30583" xr:uid="{3300129E-29A0-45D9-8C3A-AB7C5BCBA7AF}"/>
    <cellStyle name="Normal 136 4 5" xfId="8006" xr:uid="{00000000-0005-0000-0000-0000571F0000}"/>
    <cellStyle name="Normal 136 4 5 2" xfId="8007" xr:uid="{00000000-0005-0000-0000-0000581F0000}"/>
    <cellStyle name="Normal 136 4 5_JDEQryOAM" xfId="30584" xr:uid="{4BDED1FF-F3A9-4BB2-BBA6-DC1F762D270C}"/>
    <cellStyle name="Normal 136 4 6" xfId="8008" xr:uid="{00000000-0005-0000-0000-0000591F0000}"/>
    <cellStyle name="Normal 136 4_(1a) Income Statement YTD" xfId="8009" xr:uid="{00000000-0005-0000-0000-00005A1F0000}"/>
    <cellStyle name="Normal 136 5" xfId="8010" xr:uid="{00000000-0005-0000-0000-00005B1F0000}"/>
    <cellStyle name="Normal 136 5 2" xfId="8011" xr:uid="{00000000-0005-0000-0000-00005C1F0000}"/>
    <cellStyle name="Normal 136 5 2 2" xfId="8012" xr:uid="{00000000-0005-0000-0000-00005D1F0000}"/>
    <cellStyle name="Normal 136 5 2 2 2" xfId="8013" xr:uid="{00000000-0005-0000-0000-00005E1F0000}"/>
    <cellStyle name="Normal 136 5 2 2_JDEQryOAM" xfId="30585" xr:uid="{02EB4DCC-0A7D-4849-AB74-1A39236DC254}"/>
    <cellStyle name="Normal 136 5 2 3" xfId="8014" xr:uid="{00000000-0005-0000-0000-00005F1F0000}"/>
    <cellStyle name="Normal 136 5 2 3 2" xfId="8015" xr:uid="{00000000-0005-0000-0000-0000601F0000}"/>
    <cellStyle name="Normal 136 5 2 3_JDEQryOAM" xfId="30586" xr:uid="{A56BCED6-4810-4A9A-B919-9B1772ED6B94}"/>
    <cellStyle name="Normal 136 5 2 4" xfId="8016" xr:uid="{00000000-0005-0000-0000-0000611F0000}"/>
    <cellStyle name="Normal 136 5 2_(1a) Income Statement YTD" xfId="8017" xr:uid="{00000000-0005-0000-0000-0000621F0000}"/>
    <cellStyle name="Normal 136 5 3" xfId="8018" xr:uid="{00000000-0005-0000-0000-0000631F0000}"/>
    <cellStyle name="Normal 136 5 3 2" xfId="8019" xr:uid="{00000000-0005-0000-0000-0000641F0000}"/>
    <cellStyle name="Normal 136 5 3 2 2" xfId="8020" xr:uid="{00000000-0005-0000-0000-0000651F0000}"/>
    <cellStyle name="Normal 136 5 3 2_JDEQryOAM" xfId="30587" xr:uid="{BD63079C-9400-48F3-851B-2A6044393F43}"/>
    <cellStyle name="Normal 136 5 3 3" xfId="8021" xr:uid="{00000000-0005-0000-0000-0000661F0000}"/>
    <cellStyle name="Normal 136 5 3 3 2" xfId="8022" xr:uid="{00000000-0005-0000-0000-0000671F0000}"/>
    <cellStyle name="Normal 136 5 3 3_JDEQryOAM" xfId="30588" xr:uid="{36C7E67C-F82D-47FE-B5BA-04C0393C4242}"/>
    <cellStyle name="Normal 136 5 3 4" xfId="8023" xr:uid="{00000000-0005-0000-0000-0000681F0000}"/>
    <cellStyle name="Normal 136 5 3_(1a) Income Statement YTD" xfId="8024" xr:uid="{00000000-0005-0000-0000-0000691F0000}"/>
    <cellStyle name="Normal 136 5 4" xfId="8025" xr:uid="{00000000-0005-0000-0000-00006A1F0000}"/>
    <cellStyle name="Normal 136 5 4 2" xfId="8026" xr:uid="{00000000-0005-0000-0000-00006B1F0000}"/>
    <cellStyle name="Normal 136 5 4_JDEQryOAM" xfId="30589" xr:uid="{5938BCF5-076A-45FD-BE7E-2E6AD880494F}"/>
    <cellStyle name="Normal 136 5 5" xfId="8027" xr:uid="{00000000-0005-0000-0000-00006C1F0000}"/>
    <cellStyle name="Normal 136 5 5 2" xfId="8028" xr:uid="{00000000-0005-0000-0000-00006D1F0000}"/>
    <cellStyle name="Normal 136 5 5_JDEQryOAM" xfId="30590" xr:uid="{8358E6F8-8C8C-43C4-BD1E-4DFB6D6F7BDA}"/>
    <cellStyle name="Normal 136 5 6" xfId="8029" xr:uid="{00000000-0005-0000-0000-00006E1F0000}"/>
    <cellStyle name="Normal 136 5_(1a) Income Statement YTD" xfId="8030" xr:uid="{00000000-0005-0000-0000-00006F1F0000}"/>
    <cellStyle name="Normal 136 6" xfId="8031" xr:uid="{00000000-0005-0000-0000-0000701F0000}"/>
    <cellStyle name="Normal 136 6 2" xfId="8032" xr:uid="{00000000-0005-0000-0000-0000711F0000}"/>
    <cellStyle name="Normal 136 6 3" xfId="8033" xr:uid="{00000000-0005-0000-0000-0000721F0000}"/>
    <cellStyle name="Normal 136 6 4" xfId="8034" xr:uid="{00000000-0005-0000-0000-0000731F0000}"/>
    <cellStyle name="Normal 136 6_A1.2 Sinking Fund Rec" xfId="8035" xr:uid="{00000000-0005-0000-0000-0000741F0000}"/>
    <cellStyle name="Normal 136_(1a) Income Statement YTD" xfId="8036" xr:uid="{00000000-0005-0000-0000-0000751F0000}"/>
    <cellStyle name="Normal 137" xfId="8037" xr:uid="{00000000-0005-0000-0000-0000761F0000}"/>
    <cellStyle name="Normal 137 2" xfId="8038" xr:uid="{00000000-0005-0000-0000-0000771F0000}"/>
    <cellStyle name="Normal 137 2 2" xfId="8039" xr:uid="{00000000-0005-0000-0000-0000781F0000}"/>
    <cellStyle name="Normal 137 2 2 2" xfId="8040" xr:uid="{00000000-0005-0000-0000-0000791F0000}"/>
    <cellStyle name="Normal 137 2 2 2 2" xfId="8041" xr:uid="{00000000-0005-0000-0000-00007A1F0000}"/>
    <cellStyle name="Normal 137 2 2 2_JDEQryOAM" xfId="30591" xr:uid="{DE4E84BE-1489-4BA7-965A-4D017C0480BF}"/>
    <cellStyle name="Normal 137 2 2 3" xfId="8042" xr:uid="{00000000-0005-0000-0000-00007B1F0000}"/>
    <cellStyle name="Normal 137 2 2 3 2" xfId="8043" xr:uid="{00000000-0005-0000-0000-00007C1F0000}"/>
    <cellStyle name="Normal 137 2 2 3_JDEQryOAM" xfId="30592" xr:uid="{A9443D96-824A-428C-9CF7-07FA182F29AC}"/>
    <cellStyle name="Normal 137 2 2 4" xfId="8044" xr:uid="{00000000-0005-0000-0000-00007D1F0000}"/>
    <cellStyle name="Normal 137 2 2_(1a) Income Statement YTD" xfId="8045" xr:uid="{00000000-0005-0000-0000-00007E1F0000}"/>
    <cellStyle name="Normal 137 2 3" xfId="8046" xr:uid="{00000000-0005-0000-0000-00007F1F0000}"/>
    <cellStyle name="Normal 137 2 3 2" xfId="8047" xr:uid="{00000000-0005-0000-0000-0000801F0000}"/>
    <cellStyle name="Normal 137 2 3 2 2" xfId="8048" xr:uid="{00000000-0005-0000-0000-0000811F0000}"/>
    <cellStyle name="Normal 137 2 3 2_JDEQryOAM" xfId="30593" xr:uid="{4DE3E2D5-A947-4850-86E3-187DB5475360}"/>
    <cellStyle name="Normal 137 2 3 3" xfId="8049" xr:uid="{00000000-0005-0000-0000-0000821F0000}"/>
    <cellStyle name="Normal 137 2 3 3 2" xfId="8050" xr:uid="{00000000-0005-0000-0000-0000831F0000}"/>
    <cellStyle name="Normal 137 2 3 3_JDEQryOAM" xfId="30594" xr:uid="{CF3736A1-8E17-434E-97F7-07D57763165D}"/>
    <cellStyle name="Normal 137 2 3 4" xfId="8051" xr:uid="{00000000-0005-0000-0000-0000841F0000}"/>
    <cellStyle name="Normal 137 2 3_(1a) Income Statement YTD" xfId="8052" xr:uid="{00000000-0005-0000-0000-0000851F0000}"/>
    <cellStyle name="Normal 137 2 4" xfId="8053" xr:uid="{00000000-0005-0000-0000-0000861F0000}"/>
    <cellStyle name="Normal 137 2 4 2" xfId="8054" xr:uid="{00000000-0005-0000-0000-0000871F0000}"/>
    <cellStyle name="Normal 137 2 4_JDEQryOAM" xfId="30595" xr:uid="{B706FF5E-30F9-4D4B-AAA9-2DCEAB7C4F22}"/>
    <cellStyle name="Normal 137 2 5" xfId="8055" xr:uid="{00000000-0005-0000-0000-0000881F0000}"/>
    <cellStyle name="Normal 137 2 5 2" xfId="8056" xr:uid="{00000000-0005-0000-0000-0000891F0000}"/>
    <cellStyle name="Normal 137 2 5_JDEQryOAM" xfId="30596" xr:uid="{9A98BC2E-8361-43B6-8D94-423106CF25D5}"/>
    <cellStyle name="Normal 137 2 6" xfId="8057" xr:uid="{00000000-0005-0000-0000-00008A1F0000}"/>
    <cellStyle name="Normal 137 2_(1a) Income Statement YTD" xfId="8058" xr:uid="{00000000-0005-0000-0000-00008B1F0000}"/>
    <cellStyle name="Normal 137 3" xfId="8059" xr:uid="{00000000-0005-0000-0000-00008C1F0000}"/>
    <cellStyle name="Normal 137 3 2" xfId="8060" xr:uid="{00000000-0005-0000-0000-00008D1F0000}"/>
    <cellStyle name="Normal 137 3 2 2" xfId="8061" xr:uid="{00000000-0005-0000-0000-00008E1F0000}"/>
    <cellStyle name="Normal 137 3 2 2 2" xfId="8062" xr:uid="{00000000-0005-0000-0000-00008F1F0000}"/>
    <cellStyle name="Normal 137 3 2 2_JDEQryOAM" xfId="30597" xr:uid="{9B62B8EF-EFAA-45EF-B6E1-68DA261020AA}"/>
    <cellStyle name="Normal 137 3 2 3" xfId="8063" xr:uid="{00000000-0005-0000-0000-0000901F0000}"/>
    <cellStyle name="Normal 137 3 2 3 2" xfId="8064" xr:uid="{00000000-0005-0000-0000-0000911F0000}"/>
    <cellStyle name="Normal 137 3 2 3_JDEQryOAM" xfId="30598" xr:uid="{2026C8DB-1228-47E8-B65F-B1D8A814EFD8}"/>
    <cellStyle name="Normal 137 3 2 4" xfId="8065" xr:uid="{00000000-0005-0000-0000-0000921F0000}"/>
    <cellStyle name="Normal 137 3 2_(1a) Income Statement YTD" xfId="8066" xr:uid="{00000000-0005-0000-0000-0000931F0000}"/>
    <cellStyle name="Normal 137 3 3" xfId="8067" xr:uid="{00000000-0005-0000-0000-0000941F0000}"/>
    <cellStyle name="Normal 137 3 3 2" xfId="8068" xr:uid="{00000000-0005-0000-0000-0000951F0000}"/>
    <cellStyle name="Normal 137 3 3 2 2" xfId="8069" xr:uid="{00000000-0005-0000-0000-0000961F0000}"/>
    <cellStyle name="Normal 137 3 3 2_JDEQryOAM" xfId="30599" xr:uid="{09966912-2F88-45B5-BF6D-1EE4B1C34BFD}"/>
    <cellStyle name="Normal 137 3 3 3" xfId="8070" xr:uid="{00000000-0005-0000-0000-0000971F0000}"/>
    <cellStyle name="Normal 137 3 3 3 2" xfId="8071" xr:uid="{00000000-0005-0000-0000-0000981F0000}"/>
    <cellStyle name="Normal 137 3 3 3_JDEQryOAM" xfId="30600" xr:uid="{9C3CB366-C3E6-47B9-9B33-565F14B64410}"/>
    <cellStyle name="Normal 137 3 3 4" xfId="8072" xr:uid="{00000000-0005-0000-0000-0000991F0000}"/>
    <cellStyle name="Normal 137 3 3_(1a) Income Statement YTD" xfId="8073" xr:uid="{00000000-0005-0000-0000-00009A1F0000}"/>
    <cellStyle name="Normal 137 3 4" xfId="8074" xr:uid="{00000000-0005-0000-0000-00009B1F0000}"/>
    <cellStyle name="Normal 137 3 4 2" xfId="8075" xr:uid="{00000000-0005-0000-0000-00009C1F0000}"/>
    <cellStyle name="Normal 137 3 4_JDEQryOAM" xfId="30601" xr:uid="{E06FB082-8E11-4428-981C-91986591AB74}"/>
    <cellStyle name="Normal 137 3 5" xfId="8076" xr:uid="{00000000-0005-0000-0000-00009D1F0000}"/>
    <cellStyle name="Normal 137 3 5 2" xfId="8077" xr:uid="{00000000-0005-0000-0000-00009E1F0000}"/>
    <cellStyle name="Normal 137 3 5_JDEQryOAM" xfId="30602" xr:uid="{3F8316CC-79FC-4E74-991D-D5A3853A3055}"/>
    <cellStyle name="Normal 137 3 6" xfId="8078" xr:uid="{00000000-0005-0000-0000-00009F1F0000}"/>
    <cellStyle name="Normal 137 3_(1a) Income Statement YTD" xfId="8079" xr:uid="{00000000-0005-0000-0000-0000A01F0000}"/>
    <cellStyle name="Normal 137 4" xfId="8080" xr:uid="{00000000-0005-0000-0000-0000A11F0000}"/>
    <cellStyle name="Normal 137 4 2" xfId="8081" xr:uid="{00000000-0005-0000-0000-0000A21F0000}"/>
    <cellStyle name="Normal 137 4 2 2" xfId="8082" xr:uid="{00000000-0005-0000-0000-0000A31F0000}"/>
    <cellStyle name="Normal 137 4 2 2 2" xfId="8083" xr:uid="{00000000-0005-0000-0000-0000A41F0000}"/>
    <cellStyle name="Normal 137 4 2 2_JDEQryOAM" xfId="30603" xr:uid="{E3671E3B-CBB6-4A38-893D-6E6B2E3F5B3E}"/>
    <cellStyle name="Normal 137 4 2 3" xfId="8084" xr:uid="{00000000-0005-0000-0000-0000A51F0000}"/>
    <cellStyle name="Normal 137 4 2 3 2" xfId="8085" xr:uid="{00000000-0005-0000-0000-0000A61F0000}"/>
    <cellStyle name="Normal 137 4 2 3_JDEQryOAM" xfId="30604" xr:uid="{4D79B141-BEF2-4039-8E71-F704531B32A3}"/>
    <cellStyle name="Normal 137 4 2 4" xfId="8086" xr:uid="{00000000-0005-0000-0000-0000A71F0000}"/>
    <cellStyle name="Normal 137 4 2_(1a) Income Statement YTD" xfId="8087" xr:uid="{00000000-0005-0000-0000-0000A81F0000}"/>
    <cellStyle name="Normal 137 4 3" xfId="8088" xr:uid="{00000000-0005-0000-0000-0000A91F0000}"/>
    <cellStyle name="Normal 137 4 3 2" xfId="8089" xr:uid="{00000000-0005-0000-0000-0000AA1F0000}"/>
    <cellStyle name="Normal 137 4 3 2 2" xfId="8090" xr:uid="{00000000-0005-0000-0000-0000AB1F0000}"/>
    <cellStyle name="Normal 137 4 3 2_JDEQryOAM" xfId="30605" xr:uid="{21D32702-8D3C-4C4A-B8CD-9CD32FB4455A}"/>
    <cellStyle name="Normal 137 4 3 3" xfId="8091" xr:uid="{00000000-0005-0000-0000-0000AC1F0000}"/>
    <cellStyle name="Normal 137 4 3 3 2" xfId="8092" xr:uid="{00000000-0005-0000-0000-0000AD1F0000}"/>
    <cellStyle name="Normal 137 4 3 3_JDEQryOAM" xfId="30606" xr:uid="{DAFD42AB-B87A-421B-BD59-2D47CF507D36}"/>
    <cellStyle name="Normal 137 4 3 4" xfId="8093" xr:uid="{00000000-0005-0000-0000-0000AE1F0000}"/>
    <cellStyle name="Normal 137 4 3_(1a) Income Statement YTD" xfId="8094" xr:uid="{00000000-0005-0000-0000-0000AF1F0000}"/>
    <cellStyle name="Normal 137 4 4" xfId="8095" xr:uid="{00000000-0005-0000-0000-0000B01F0000}"/>
    <cellStyle name="Normal 137 4 4 2" xfId="8096" xr:uid="{00000000-0005-0000-0000-0000B11F0000}"/>
    <cellStyle name="Normal 137 4 4_JDEQryOAM" xfId="30607" xr:uid="{4166AEE7-BDBF-4308-8D72-9A043B85BB62}"/>
    <cellStyle name="Normal 137 4 5" xfId="8097" xr:uid="{00000000-0005-0000-0000-0000B21F0000}"/>
    <cellStyle name="Normal 137 4 5 2" xfId="8098" xr:uid="{00000000-0005-0000-0000-0000B31F0000}"/>
    <cellStyle name="Normal 137 4 5_JDEQryOAM" xfId="30608" xr:uid="{70A88704-7826-46AE-B651-FF74DCED9B59}"/>
    <cellStyle name="Normal 137 4 6" xfId="8099" xr:uid="{00000000-0005-0000-0000-0000B41F0000}"/>
    <cellStyle name="Normal 137 4_(1a) Income Statement YTD" xfId="8100" xr:uid="{00000000-0005-0000-0000-0000B51F0000}"/>
    <cellStyle name="Normal 137 5" xfId="8101" xr:uid="{00000000-0005-0000-0000-0000B61F0000}"/>
    <cellStyle name="Normal 137 5 2" xfId="8102" xr:uid="{00000000-0005-0000-0000-0000B71F0000}"/>
    <cellStyle name="Normal 137 5 2 2" xfId="8103" xr:uid="{00000000-0005-0000-0000-0000B81F0000}"/>
    <cellStyle name="Normal 137 5 2 2 2" xfId="8104" xr:uid="{00000000-0005-0000-0000-0000B91F0000}"/>
    <cellStyle name="Normal 137 5 2 2_JDEQryOAM" xfId="30609" xr:uid="{E301CDA7-9F9E-450F-A197-E15107AFE696}"/>
    <cellStyle name="Normal 137 5 2 3" xfId="8105" xr:uid="{00000000-0005-0000-0000-0000BA1F0000}"/>
    <cellStyle name="Normal 137 5 2 3 2" xfId="8106" xr:uid="{00000000-0005-0000-0000-0000BB1F0000}"/>
    <cellStyle name="Normal 137 5 2 3_JDEQryOAM" xfId="30610" xr:uid="{31049010-5904-4E3D-9DC8-5DE6D4DA3112}"/>
    <cellStyle name="Normal 137 5 2 4" xfId="8107" xr:uid="{00000000-0005-0000-0000-0000BC1F0000}"/>
    <cellStyle name="Normal 137 5 2_(1a) Income Statement YTD" xfId="8108" xr:uid="{00000000-0005-0000-0000-0000BD1F0000}"/>
    <cellStyle name="Normal 137 5 3" xfId="8109" xr:uid="{00000000-0005-0000-0000-0000BE1F0000}"/>
    <cellStyle name="Normal 137 5 3 2" xfId="8110" xr:uid="{00000000-0005-0000-0000-0000BF1F0000}"/>
    <cellStyle name="Normal 137 5 3 2 2" xfId="8111" xr:uid="{00000000-0005-0000-0000-0000C01F0000}"/>
    <cellStyle name="Normal 137 5 3 2_JDEQryOAM" xfId="30611" xr:uid="{65365307-63BE-4838-8F9E-54EF06180B03}"/>
    <cellStyle name="Normal 137 5 3 3" xfId="8112" xr:uid="{00000000-0005-0000-0000-0000C11F0000}"/>
    <cellStyle name="Normal 137 5 3 3 2" xfId="8113" xr:uid="{00000000-0005-0000-0000-0000C21F0000}"/>
    <cellStyle name="Normal 137 5 3 3_JDEQryOAM" xfId="30612" xr:uid="{7D9BDD57-8B0D-4234-8EEB-CE6DFA2DEF95}"/>
    <cellStyle name="Normal 137 5 3 4" xfId="8114" xr:uid="{00000000-0005-0000-0000-0000C31F0000}"/>
    <cellStyle name="Normal 137 5 3_(1a) Income Statement YTD" xfId="8115" xr:uid="{00000000-0005-0000-0000-0000C41F0000}"/>
    <cellStyle name="Normal 137 5 4" xfId="8116" xr:uid="{00000000-0005-0000-0000-0000C51F0000}"/>
    <cellStyle name="Normal 137 5 4 2" xfId="8117" xr:uid="{00000000-0005-0000-0000-0000C61F0000}"/>
    <cellStyle name="Normal 137 5 4_JDEQryOAM" xfId="30613" xr:uid="{D8978ACA-1398-4E73-9D7B-E7ACB626E3E2}"/>
    <cellStyle name="Normal 137 5 5" xfId="8118" xr:uid="{00000000-0005-0000-0000-0000C71F0000}"/>
    <cellStyle name="Normal 137 5 5 2" xfId="8119" xr:uid="{00000000-0005-0000-0000-0000C81F0000}"/>
    <cellStyle name="Normal 137 5 5_JDEQryOAM" xfId="30614" xr:uid="{2BC1E851-CD02-4A43-9356-D5352D16F9DE}"/>
    <cellStyle name="Normal 137 5 6" xfId="8120" xr:uid="{00000000-0005-0000-0000-0000C91F0000}"/>
    <cellStyle name="Normal 137 5_(1a) Income Statement YTD" xfId="8121" xr:uid="{00000000-0005-0000-0000-0000CA1F0000}"/>
    <cellStyle name="Normal 137_(1a) Income Statement YTD" xfId="8122" xr:uid="{00000000-0005-0000-0000-0000CB1F0000}"/>
    <cellStyle name="Normal 138" xfId="8123" xr:uid="{00000000-0005-0000-0000-0000CC1F0000}"/>
    <cellStyle name="Normal 138 2" xfId="8124" xr:uid="{00000000-0005-0000-0000-0000CD1F0000}"/>
    <cellStyle name="Normal 138 2 2" xfId="8125" xr:uid="{00000000-0005-0000-0000-0000CE1F0000}"/>
    <cellStyle name="Normal 138 2 2 2" xfId="8126" xr:uid="{00000000-0005-0000-0000-0000CF1F0000}"/>
    <cellStyle name="Normal 138 2 2 2 2" xfId="8127" xr:uid="{00000000-0005-0000-0000-0000D01F0000}"/>
    <cellStyle name="Normal 138 2 2 2_JDEQryOAM" xfId="30615" xr:uid="{AD4942D1-6B68-41D4-AD09-3E88F58499F8}"/>
    <cellStyle name="Normal 138 2 2 3" xfId="8128" xr:uid="{00000000-0005-0000-0000-0000D11F0000}"/>
    <cellStyle name="Normal 138 2 2 3 2" xfId="8129" xr:uid="{00000000-0005-0000-0000-0000D21F0000}"/>
    <cellStyle name="Normal 138 2 2 3_JDEQryOAM" xfId="30616" xr:uid="{5A372F1E-6F3C-4C45-AC09-D5CA54260470}"/>
    <cellStyle name="Normal 138 2 2 4" xfId="8130" xr:uid="{00000000-0005-0000-0000-0000D31F0000}"/>
    <cellStyle name="Normal 138 2 2_(1a) Income Statement YTD" xfId="8131" xr:uid="{00000000-0005-0000-0000-0000D41F0000}"/>
    <cellStyle name="Normal 138 2 3" xfId="8132" xr:uid="{00000000-0005-0000-0000-0000D51F0000}"/>
    <cellStyle name="Normal 138 2 3 2" xfId="8133" xr:uid="{00000000-0005-0000-0000-0000D61F0000}"/>
    <cellStyle name="Normal 138 2 3 2 2" xfId="8134" xr:uid="{00000000-0005-0000-0000-0000D71F0000}"/>
    <cellStyle name="Normal 138 2 3 2_JDEQryOAM" xfId="30617" xr:uid="{B2E1254E-3201-41BB-8AE8-B02D9F25E8EA}"/>
    <cellStyle name="Normal 138 2 3 3" xfId="8135" xr:uid="{00000000-0005-0000-0000-0000D81F0000}"/>
    <cellStyle name="Normal 138 2 3 3 2" xfId="8136" xr:uid="{00000000-0005-0000-0000-0000D91F0000}"/>
    <cellStyle name="Normal 138 2 3 3_JDEQryOAM" xfId="30618" xr:uid="{068279D3-DA3B-4749-9E5F-42BC697AB21F}"/>
    <cellStyle name="Normal 138 2 3 4" xfId="8137" xr:uid="{00000000-0005-0000-0000-0000DA1F0000}"/>
    <cellStyle name="Normal 138 2 3_(1a) Income Statement YTD" xfId="8138" xr:uid="{00000000-0005-0000-0000-0000DB1F0000}"/>
    <cellStyle name="Normal 138 2 4" xfId="8139" xr:uid="{00000000-0005-0000-0000-0000DC1F0000}"/>
    <cellStyle name="Normal 138 2 4 2" xfId="8140" xr:uid="{00000000-0005-0000-0000-0000DD1F0000}"/>
    <cellStyle name="Normal 138 2 4_JDEQryOAM" xfId="30619" xr:uid="{4473C967-9F26-4CCC-97FD-4800317A3C17}"/>
    <cellStyle name="Normal 138 2 5" xfId="8141" xr:uid="{00000000-0005-0000-0000-0000DE1F0000}"/>
    <cellStyle name="Normal 138 2 5 2" xfId="8142" xr:uid="{00000000-0005-0000-0000-0000DF1F0000}"/>
    <cellStyle name="Normal 138 2 5_JDEQryOAM" xfId="30620" xr:uid="{B6284DE2-0586-4BDC-B956-CEA13BE4E836}"/>
    <cellStyle name="Normal 138 2 6" xfId="8143" xr:uid="{00000000-0005-0000-0000-0000E01F0000}"/>
    <cellStyle name="Normal 138 2_(1a) Income Statement YTD" xfId="8144" xr:uid="{00000000-0005-0000-0000-0000E11F0000}"/>
    <cellStyle name="Normal 138 3" xfId="8145" xr:uid="{00000000-0005-0000-0000-0000E21F0000}"/>
    <cellStyle name="Normal 138 3 2" xfId="8146" xr:uid="{00000000-0005-0000-0000-0000E31F0000}"/>
    <cellStyle name="Normal 138 3 2 2" xfId="8147" xr:uid="{00000000-0005-0000-0000-0000E41F0000}"/>
    <cellStyle name="Normal 138 3 2 2 2" xfId="8148" xr:uid="{00000000-0005-0000-0000-0000E51F0000}"/>
    <cellStyle name="Normal 138 3 2 2_JDEQryOAM" xfId="30621" xr:uid="{16FA89B3-654C-494F-A8DC-D606C3763CE8}"/>
    <cellStyle name="Normal 138 3 2 3" xfId="8149" xr:uid="{00000000-0005-0000-0000-0000E61F0000}"/>
    <cellStyle name="Normal 138 3 2 3 2" xfId="8150" xr:uid="{00000000-0005-0000-0000-0000E71F0000}"/>
    <cellStyle name="Normal 138 3 2 3_JDEQryOAM" xfId="30622" xr:uid="{500EB24B-7C67-43BD-A5DA-55DE28D1DC1A}"/>
    <cellStyle name="Normal 138 3 2 4" xfId="8151" xr:uid="{00000000-0005-0000-0000-0000E81F0000}"/>
    <cellStyle name="Normal 138 3 2_(1a) Income Statement YTD" xfId="8152" xr:uid="{00000000-0005-0000-0000-0000E91F0000}"/>
    <cellStyle name="Normal 138 3 3" xfId="8153" xr:uid="{00000000-0005-0000-0000-0000EA1F0000}"/>
    <cellStyle name="Normal 138 3 3 2" xfId="8154" xr:uid="{00000000-0005-0000-0000-0000EB1F0000}"/>
    <cellStyle name="Normal 138 3 3 2 2" xfId="8155" xr:uid="{00000000-0005-0000-0000-0000EC1F0000}"/>
    <cellStyle name="Normal 138 3 3 2_JDEQryOAM" xfId="30623" xr:uid="{57FD6ADC-56FC-4E5B-B03A-1CFCFDF4AE25}"/>
    <cellStyle name="Normal 138 3 3 3" xfId="8156" xr:uid="{00000000-0005-0000-0000-0000ED1F0000}"/>
    <cellStyle name="Normal 138 3 3 3 2" xfId="8157" xr:uid="{00000000-0005-0000-0000-0000EE1F0000}"/>
    <cellStyle name="Normal 138 3 3 3_JDEQryOAM" xfId="30624" xr:uid="{E145F78C-32B0-4461-A7FF-686A762C88F8}"/>
    <cellStyle name="Normal 138 3 3 4" xfId="8158" xr:uid="{00000000-0005-0000-0000-0000EF1F0000}"/>
    <cellStyle name="Normal 138 3 3_(1a) Income Statement YTD" xfId="8159" xr:uid="{00000000-0005-0000-0000-0000F01F0000}"/>
    <cellStyle name="Normal 138 3 4" xfId="8160" xr:uid="{00000000-0005-0000-0000-0000F11F0000}"/>
    <cellStyle name="Normal 138 3 4 2" xfId="8161" xr:uid="{00000000-0005-0000-0000-0000F21F0000}"/>
    <cellStyle name="Normal 138 3 4_JDEQryOAM" xfId="30625" xr:uid="{FCAF3E8A-5A88-4D0E-AD2E-50332A155962}"/>
    <cellStyle name="Normal 138 3 5" xfId="8162" xr:uid="{00000000-0005-0000-0000-0000F31F0000}"/>
    <cellStyle name="Normal 138 3 5 2" xfId="8163" xr:uid="{00000000-0005-0000-0000-0000F41F0000}"/>
    <cellStyle name="Normal 138 3 5_JDEQryOAM" xfId="30626" xr:uid="{A64FC5D0-7E85-41FD-A8E1-CC890AA5937F}"/>
    <cellStyle name="Normal 138 3 6" xfId="8164" xr:uid="{00000000-0005-0000-0000-0000F51F0000}"/>
    <cellStyle name="Normal 138 3_(1a) Income Statement YTD" xfId="8165" xr:uid="{00000000-0005-0000-0000-0000F61F0000}"/>
    <cellStyle name="Normal 138 4" xfId="8166" xr:uid="{00000000-0005-0000-0000-0000F71F0000}"/>
    <cellStyle name="Normal 138 4 2" xfId="8167" xr:uid="{00000000-0005-0000-0000-0000F81F0000}"/>
    <cellStyle name="Normal 138 4 2 2" xfId="8168" xr:uid="{00000000-0005-0000-0000-0000F91F0000}"/>
    <cellStyle name="Normal 138 4 2 2 2" xfId="8169" xr:uid="{00000000-0005-0000-0000-0000FA1F0000}"/>
    <cellStyle name="Normal 138 4 2 2_JDEQryOAM" xfId="30627" xr:uid="{2DD24549-8D67-4897-BC64-04B58E7533BF}"/>
    <cellStyle name="Normal 138 4 2 3" xfId="8170" xr:uid="{00000000-0005-0000-0000-0000FB1F0000}"/>
    <cellStyle name="Normal 138 4 2 3 2" xfId="8171" xr:uid="{00000000-0005-0000-0000-0000FC1F0000}"/>
    <cellStyle name="Normal 138 4 2 3_JDEQryOAM" xfId="30628" xr:uid="{045C8E1D-2881-45FC-AC6F-96FCBF338866}"/>
    <cellStyle name="Normal 138 4 2 4" xfId="8172" xr:uid="{00000000-0005-0000-0000-0000FD1F0000}"/>
    <cellStyle name="Normal 138 4 2_(1a) Income Statement YTD" xfId="8173" xr:uid="{00000000-0005-0000-0000-0000FE1F0000}"/>
    <cellStyle name="Normal 138 4 3" xfId="8174" xr:uid="{00000000-0005-0000-0000-0000FF1F0000}"/>
    <cellStyle name="Normal 138 4 3 2" xfId="8175" xr:uid="{00000000-0005-0000-0000-000000200000}"/>
    <cellStyle name="Normal 138 4 3 2 2" xfId="8176" xr:uid="{00000000-0005-0000-0000-000001200000}"/>
    <cellStyle name="Normal 138 4 3 2_JDEQryOAM" xfId="30629" xr:uid="{3A0E04BE-06E7-4EA1-BF45-DF8155CAE54F}"/>
    <cellStyle name="Normal 138 4 3 3" xfId="8177" xr:uid="{00000000-0005-0000-0000-000002200000}"/>
    <cellStyle name="Normal 138 4 3 3 2" xfId="8178" xr:uid="{00000000-0005-0000-0000-000003200000}"/>
    <cellStyle name="Normal 138 4 3 3_JDEQryOAM" xfId="30630" xr:uid="{A37D5ECA-9AA8-4741-89BE-3AC7F23B4924}"/>
    <cellStyle name="Normal 138 4 3 4" xfId="8179" xr:uid="{00000000-0005-0000-0000-000004200000}"/>
    <cellStyle name="Normal 138 4 3_(1a) Income Statement YTD" xfId="8180" xr:uid="{00000000-0005-0000-0000-000005200000}"/>
    <cellStyle name="Normal 138 4 4" xfId="8181" xr:uid="{00000000-0005-0000-0000-000006200000}"/>
    <cellStyle name="Normal 138 4 4 2" xfId="8182" xr:uid="{00000000-0005-0000-0000-000007200000}"/>
    <cellStyle name="Normal 138 4 4_JDEQryOAM" xfId="30631" xr:uid="{A738F16A-323B-4704-A03D-6D5B59092E1C}"/>
    <cellStyle name="Normal 138 4 5" xfId="8183" xr:uid="{00000000-0005-0000-0000-000008200000}"/>
    <cellStyle name="Normal 138 4 5 2" xfId="8184" xr:uid="{00000000-0005-0000-0000-000009200000}"/>
    <cellStyle name="Normal 138 4 5_JDEQryOAM" xfId="30632" xr:uid="{EB79C6B1-35B7-4689-9E12-ECA43966BBA1}"/>
    <cellStyle name="Normal 138 4 6" xfId="8185" xr:uid="{00000000-0005-0000-0000-00000A200000}"/>
    <cellStyle name="Normal 138 4_(1a) Income Statement YTD" xfId="8186" xr:uid="{00000000-0005-0000-0000-00000B200000}"/>
    <cellStyle name="Normal 138 5" xfId="8187" xr:uid="{00000000-0005-0000-0000-00000C200000}"/>
    <cellStyle name="Normal 138 5 2" xfId="8188" xr:uid="{00000000-0005-0000-0000-00000D200000}"/>
    <cellStyle name="Normal 138 5 2 2" xfId="8189" xr:uid="{00000000-0005-0000-0000-00000E200000}"/>
    <cellStyle name="Normal 138 5 2 2 2" xfId="8190" xr:uid="{00000000-0005-0000-0000-00000F200000}"/>
    <cellStyle name="Normal 138 5 2 2_JDEQryOAM" xfId="30633" xr:uid="{BC860F04-6DEB-4CF3-AB38-4C81DEF24C46}"/>
    <cellStyle name="Normal 138 5 2 3" xfId="8191" xr:uid="{00000000-0005-0000-0000-000010200000}"/>
    <cellStyle name="Normal 138 5 2 3 2" xfId="8192" xr:uid="{00000000-0005-0000-0000-000011200000}"/>
    <cellStyle name="Normal 138 5 2 3_JDEQryOAM" xfId="30634" xr:uid="{24FB8217-982C-48FD-AE8D-DB9E4F7B22C6}"/>
    <cellStyle name="Normal 138 5 2 4" xfId="8193" xr:uid="{00000000-0005-0000-0000-000012200000}"/>
    <cellStyle name="Normal 138 5 2_(1a) Income Statement YTD" xfId="8194" xr:uid="{00000000-0005-0000-0000-000013200000}"/>
    <cellStyle name="Normal 138 5 3" xfId="8195" xr:uid="{00000000-0005-0000-0000-000014200000}"/>
    <cellStyle name="Normal 138 5 3 2" xfId="8196" xr:uid="{00000000-0005-0000-0000-000015200000}"/>
    <cellStyle name="Normal 138 5 3 2 2" xfId="8197" xr:uid="{00000000-0005-0000-0000-000016200000}"/>
    <cellStyle name="Normal 138 5 3 2_JDEQryOAM" xfId="30635" xr:uid="{982542DE-91BF-450A-B12D-120C49CE4192}"/>
    <cellStyle name="Normal 138 5 3 3" xfId="8198" xr:uid="{00000000-0005-0000-0000-000017200000}"/>
    <cellStyle name="Normal 138 5 3 3 2" xfId="8199" xr:uid="{00000000-0005-0000-0000-000018200000}"/>
    <cellStyle name="Normal 138 5 3 3_JDEQryOAM" xfId="30636" xr:uid="{5F4C89E8-42AA-478C-9D04-3CFF52C51C93}"/>
    <cellStyle name="Normal 138 5 3 4" xfId="8200" xr:uid="{00000000-0005-0000-0000-000019200000}"/>
    <cellStyle name="Normal 138 5 3_(1a) Income Statement YTD" xfId="8201" xr:uid="{00000000-0005-0000-0000-00001A200000}"/>
    <cellStyle name="Normal 138 5 4" xfId="8202" xr:uid="{00000000-0005-0000-0000-00001B200000}"/>
    <cellStyle name="Normal 138 5 4 2" xfId="8203" xr:uid="{00000000-0005-0000-0000-00001C200000}"/>
    <cellStyle name="Normal 138 5 4_JDEQryOAM" xfId="30637" xr:uid="{B69945CB-1CBA-4016-A011-5B044A08C0E1}"/>
    <cellStyle name="Normal 138 5 5" xfId="8204" xr:uid="{00000000-0005-0000-0000-00001D200000}"/>
    <cellStyle name="Normal 138 5 5 2" xfId="8205" xr:uid="{00000000-0005-0000-0000-00001E200000}"/>
    <cellStyle name="Normal 138 5 5_JDEQryOAM" xfId="30638" xr:uid="{C3C8C6B7-F511-481E-B254-50AF2AA413DA}"/>
    <cellStyle name="Normal 138 5 6" xfId="8206" xr:uid="{00000000-0005-0000-0000-00001F200000}"/>
    <cellStyle name="Normal 138 5_(1a) Income Statement YTD" xfId="8207" xr:uid="{00000000-0005-0000-0000-000020200000}"/>
    <cellStyle name="Normal 138_(1a) Income Statement YTD" xfId="8208" xr:uid="{00000000-0005-0000-0000-000021200000}"/>
    <cellStyle name="Normal 139" xfId="8209" xr:uid="{00000000-0005-0000-0000-000022200000}"/>
    <cellStyle name="Normal 139 2" xfId="8210" xr:uid="{00000000-0005-0000-0000-000023200000}"/>
    <cellStyle name="Normal 139 2 2" xfId="8211" xr:uid="{00000000-0005-0000-0000-000024200000}"/>
    <cellStyle name="Normal 139 2 2 2" xfId="8212" xr:uid="{00000000-0005-0000-0000-000025200000}"/>
    <cellStyle name="Normal 139 2 2 2 2" xfId="8213" xr:uid="{00000000-0005-0000-0000-000026200000}"/>
    <cellStyle name="Normal 139 2 2 2_JDEQryOAM" xfId="30639" xr:uid="{2A9F78B9-0EDE-436F-8B6F-0037CA914357}"/>
    <cellStyle name="Normal 139 2 2 3" xfId="8214" xr:uid="{00000000-0005-0000-0000-000027200000}"/>
    <cellStyle name="Normal 139 2 2 3 2" xfId="8215" xr:uid="{00000000-0005-0000-0000-000028200000}"/>
    <cellStyle name="Normal 139 2 2 3_JDEQryOAM" xfId="30640" xr:uid="{DEE0EA99-9DBC-48BA-91E3-C48FCCC9C63A}"/>
    <cellStyle name="Normal 139 2 2 4" xfId="8216" xr:uid="{00000000-0005-0000-0000-000029200000}"/>
    <cellStyle name="Normal 139 2 2_(1a) Income Statement YTD" xfId="8217" xr:uid="{00000000-0005-0000-0000-00002A200000}"/>
    <cellStyle name="Normal 139 2 3" xfId="8218" xr:uid="{00000000-0005-0000-0000-00002B200000}"/>
    <cellStyle name="Normal 139 2 3 2" xfId="8219" xr:uid="{00000000-0005-0000-0000-00002C200000}"/>
    <cellStyle name="Normal 139 2 3 2 2" xfId="8220" xr:uid="{00000000-0005-0000-0000-00002D200000}"/>
    <cellStyle name="Normal 139 2 3 2_JDEQryOAM" xfId="30641" xr:uid="{237EF5B0-E215-4D8D-9192-64FA485FA6AE}"/>
    <cellStyle name="Normal 139 2 3 3" xfId="8221" xr:uid="{00000000-0005-0000-0000-00002E200000}"/>
    <cellStyle name="Normal 139 2 3 3 2" xfId="8222" xr:uid="{00000000-0005-0000-0000-00002F200000}"/>
    <cellStyle name="Normal 139 2 3 3_JDEQryOAM" xfId="30642" xr:uid="{E0D75C4B-1C20-483E-AFFC-807166029B9E}"/>
    <cellStyle name="Normal 139 2 3 4" xfId="8223" xr:uid="{00000000-0005-0000-0000-000030200000}"/>
    <cellStyle name="Normal 139 2 3_(1a) Income Statement YTD" xfId="8224" xr:uid="{00000000-0005-0000-0000-000031200000}"/>
    <cellStyle name="Normal 139 2 4" xfId="8225" xr:uid="{00000000-0005-0000-0000-000032200000}"/>
    <cellStyle name="Normal 139 2 4 2" xfId="8226" xr:uid="{00000000-0005-0000-0000-000033200000}"/>
    <cellStyle name="Normal 139 2 4_JDEQryOAM" xfId="30643" xr:uid="{8DDEE0FD-19D6-4CC6-8F6D-AEDE2A54D0DD}"/>
    <cellStyle name="Normal 139 2 5" xfId="8227" xr:uid="{00000000-0005-0000-0000-000034200000}"/>
    <cellStyle name="Normal 139 2 5 2" xfId="8228" xr:uid="{00000000-0005-0000-0000-000035200000}"/>
    <cellStyle name="Normal 139 2 5_JDEQryOAM" xfId="30644" xr:uid="{CC211586-5791-4B55-9ECF-04D91285B856}"/>
    <cellStyle name="Normal 139 2 6" xfId="8229" xr:uid="{00000000-0005-0000-0000-000036200000}"/>
    <cellStyle name="Normal 139 2_(1a) Income Statement YTD" xfId="8230" xr:uid="{00000000-0005-0000-0000-000037200000}"/>
    <cellStyle name="Normal 139 3" xfId="8231" xr:uid="{00000000-0005-0000-0000-000038200000}"/>
    <cellStyle name="Normal 139 3 2" xfId="8232" xr:uid="{00000000-0005-0000-0000-000039200000}"/>
    <cellStyle name="Normal 139 3 2 2" xfId="8233" xr:uid="{00000000-0005-0000-0000-00003A200000}"/>
    <cellStyle name="Normal 139 3 2 2 2" xfId="8234" xr:uid="{00000000-0005-0000-0000-00003B200000}"/>
    <cellStyle name="Normal 139 3 2 2_JDEQryOAM" xfId="30645" xr:uid="{E03A65CE-0E41-432A-8614-B86EFD5D6BF0}"/>
    <cellStyle name="Normal 139 3 2 3" xfId="8235" xr:uid="{00000000-0005-0000-0000-00003C200000}"/>
    <cellStyle name="Normal 139 3 2 3 2" xfId="8236" xr:uid="{00000000-0005-0000-0000-00003D200000}"/>
    <cellStyle name="Normal 139 3 2 3_JDEQryOAM" xfId="30646" xr:uid="{A699B1E1-0BFB-4999-A9D5-A6A308F1B217}"/>
    <cellStyle name="Normal 139 3 2 4" xfId="8237" xr:uid="{00000000-0005-0000-0000-00003E200000}"/>
    <cellStyle name="Normal 139 3 2_(1a) Income Statement YTD" xfId="8238" xr:uid="{00000000-0005-0000-0000-00003F200000}"/>
    <cellStyle name="Normal 139 3 3" xfId="8239" xr:uid="{00000000-0005-0000-0000-000040200000}"/>
    <cellStyle name="Normal 139 3 3 2" xfId="8240" xr:uid="{00000000-0005-0000-0000-000041200000}"/>
    <cellStyle name="Normal 139 3 3 2 2" xfId="8241" xr:uid="{00000000-0005-0000-0000-000042200000}"/>
    <cellStyle name="Normal 139 3 3 2_JDEQryOAM" xfId="30647" xr:uid="{D3FB3CAE-3532-4E26-AC92-B59C86D30BC8}"/>
    <cellStyle name="Normal 139 3 3 3" xfId="8242" xr:uid="{00000000-0005-0000-0000-000043200000}"/>
    <cellStyle name="Normal 139 3 3 3 2" xfId="8243" xr:uid="{00000000-0005-0000-0000-000044200000}"/>
    <cellStyle name="Normal 139 3 3 3_JDEQryOAM" xfId="30648" xr:uid="{90C46897-C027-48DC-AF1A-24FE69D24400}"/>
    <cellStyle name="Normal 139 3 3 4" xfId="8244" xr:uid="{00000000-0005-0000-0000-000045200000}"/>
    <cellStyle name="Normal 139 3 3_(1a) Income Statement YTD" xfId="8245" xr:uid="{00000000-0005-0000-0000-000046200000}"/>
    <cellStyle name="Normal 139 3 4" xfId="8246" xr:uid="{00000000-0005-0000-0000-000047200000}"/>
    <cellStyle name="Normal 139 3 4 2" xfId="8247" xr:uid="{00000000-0005-0000-0000-000048200000}"/>
    <cellStyle name="Normal 139 3 4_JDEQryOAM" xfId="30649" xr:uid="{AD82A65B-A107-4166-9C4D-1404D9D59FF1}"/>
    <cellStyle name="Normal 139 3 5" xfId="8248" xr:uid="{00000000-0005-0000-0000-000049200000}"/>
    <cellStyle name="Normal 139 3 5 2" xfId="8249" xr:uid="{00000000-0005-0000-0000-00004A200000}"/>
    <cellStyle name="Normal 139 3 5_JDEQryOAM" xfId="30650" xr:uid="{47E0F3E9-DFD8-4448-9297-6F78414BA9D7}"/>
    <cellStyle name="Normal 139 3 6" xfId="8250" xr:uid="{00000000-0005-0000-0000-00004B200000}"/>
    <cellStyle name="Normal 139 3_(1a) Income Statement YTD" xfId="8251" xr:uid="{00000000-0005-0000-0000-00004C200000}"/>
    <cellStyle name="Normal 139 4" xfId="8252" xr:uid="{00000000-0005-0000-0000-00004D200000}"/>
    <cellStyle name="Normal 139 4 2" xfId="8253" xr:uid="{00000000-0005-0000-0000-00004E200000}"/>
    <cellStyle name="Normal 139 4 2 2" xfId="8254" xr:uid="{00000000-0005-0000-0000-00004F200000}"/>
    <cellStyle name="Normal 139 4 2 2 2" xfId="8255" xr:uid="{00000000-0005-0000-0000-000050200000}"/>
    <cellStyle name="Normal 139 4 2 2_JDEQryOAM" xfId="30651" xr:uid="{9A18BF60-025D-48F4-B0D1-1055687583DD}"/>
    <cellStyle name="Normal 139 4 2 3" xfId="8256" xr:uid="{00000000-0005-0000-0000-000051200000}"/>
    <cellStyle name="Normal 139 4 2 3 2" xfId="8257" xr:uid="{00000000-0005-0000-0000-000052200000}"/>
    <cellStyle name="Normal 139 4 2 3_JDEQryOAM" xfId="30652" xr:uid="{2A84E6C7-C332-4DBB-9444-DE2DF649F25F}"/>
    <cellStyle name="Normal 139 4 2 4" xfId="8258" xr:uid="{00000000-0005-0000-0000-000053200000}"/>
    <cellStyle name="Normal 139 4 2_(1a) Income Statement YTD" xfId="8259" xr:uid="{00000000-0005-0000-0000-000054200000}"/>
    <cellStyle name="Normal 139 4 3" xfId="8260" xr:uid="{00000000-0005-0000-0000-000055200000}"/>
    <cellStyle name="Normal 139 4 3 2" xfId="8261" xr:uid="{00000000-0005-0000-0000-000056200000}"/>
    <cellStyle name="Normal 139 4 3 2 2" xfId="8262" xr:uid="{00000000-0005-0000-0000-000057200000}"/>
    <cellStyle name="Normal 139 4 3 2_JDEQryOAM" xfId="30653" xr:uid="{D325B313-1244-48A4-BF06-AD60F63C38E8}"/>
    <cellStyle name="Normal 139 4 3 3" xfId="8263" xr:uid="{00000000-0005-0000-0000-000058200000}"/>
    <cellStyle name="Normal 139 4 3 3 2" xfId="8264" xr:uid="{00000000-0005-0000-0000-000059200000}"/>
    <cellStyle name="Normal 139 4 3 3_JDEQryOAM" xfId="30654" xr:uid="{2F8CEE5E-4D3B-498D-892F-833B51DE8136}"/>
    <cellStyle name="Normal 139 4 3 4" xfId="8265" xr:uid="{00000000-0005-0000-0000-00005A200000}"/>
    <cellStyle name="Normal 139 4 3_(1a) Income Statement YTD" xfId="8266" xr:uid="{00000000-0005-0000-0000-00005B200000}"/>
    <cellStyle name="Normal 139 4 4" xfId="8267" xr:uid="{00000000-0005-0000-0000-00005C200000}"/>
    <cellStyle name="Normal 139 4 4 2" xfId="8268" xr:uid="{00000000-0005-0000-0000-00005D200000}"/>
    <cellStyle name="Normal 139 4 4_JDEQryOAM" xfId="30655" xr:uid="{88052F42-AA6F-408B-A56A-759F67913952}"/>
    <cellStyle name="Normal 139 4 5" xfId="8269" xr:uid="{00000000-0005-0000-0000-00005E200000}"/>
    <cellStyle name="Normal 139 4 5 2" xfId="8270" xr:uid="{00000000-0005-0000-0000-00005F200000}"/>
    <cellStyle name="Normal 139 4 5_JDEQryOAM" xfId="30656" xr:uid="{47FAFE21-5FF9-4E73-B352-E0372109F3E3}"/>
    <cellStyle name="Normal 139 4 6" xfId="8271" xr:uid="{00000000-0005-0000-0000-000060200000}"/>
    <cellStyle name="Normal 139 4_(1a) Income Statement YTD" xfId="8272" xr:uid="{00000000-0005-0000-0000-000061200000}"/>
    <cellStyle name="Normal 139 5" xfId="8273" xr:uid="{00000000-0005-0000-0000-000062200000}"/>
    <cellStyle name="Normal 139 5 2" xfId="8274" xr:uid="{00000000-0005-0000-0000-000063200000}"/>
    <cellStyle name="Normal 139 5 2 2" xfId="8275" xr:uid="{00000000-0005-0000-0000-000064200000}"/>
    <cellStyle name="Normal 139 5 2 2 2" xfId="8276" xr:uid="{00000000-0005-0000-0000-000065200000}"/>
    <cellStyle name="Normal 139 5 2 2_JDEQryOAM" xfId="30657" xr:uid="{26F7FE46-9E7D-4CCF-8365-B3C6AEED8A7A}"/>
    <cellStyle name="Normal 139 5 2 3" xfId="8277" xr:uid="{00000000-0005-0000-0000-000066200000}"/>
    <cellStyle name="Normal 139 5 2 3 2" xfId="8278" xr:uid="{00000000-0005-0000-0000-000067200000}"/>
    <cellStyle name="Normal 139 5 2 3_JDEQryOAM" xfId="30658" xr:uid="{77A993AF-A63E-480C-B9B1-CD52DEEFFCCE}"/>
    <cellStyle name="Normal 139 5 2 4" xfId="8279" xr:uid="{00000000-0005-0000-0000-000068200000}"/>
    <cellStyle name="Normal 139 5 2_(1a) Income Statement YTD" xfId="8280" xr:uid="{00000000-0005-0000-0000-000069200000}"/>
    <cellStyle name="Normal 139 5 3" xfId="8281" xr:uid="{00000000-0005-0000-0000-00006A200000}"/>
    <cellStyle name="Normal 139 5 3 2" xfId="8282" xr:uid="{00000000-0005-0000-0000-00006B200000}"/>
    <cellStyle name="Normal 139 5 3 2 2" xfId="8283" xr:uid="{00000000-0005-0000-0000-00006C200000}"/>
    <cellStyle name="Normal 139 5 3 2_JDEQryOAM" xfId="30659" xr:uid="{D0403DFA-E3CB-450F-90BE-C0415C807A3B}"/>
    <cellStyle name="Normal 139 5 3 3" xfId="8284" xr:uid="{00000000-0005-0000-0000-00006D200000}"/>
    <cellStyle name="Normal 139 5 3 3 2" xfId="8285" xr:uid="{00000000-0005-0000-0000-00006E200000}"/>
    <cellStyle name="Normal 139 5 3 3_JDEQryOAM" xfId="30660" xr:uid="{2DDD6331-2B22-4600-89A6-A9550D178320}"/>
    <cellStyle name="Normal 139 5 3 4" xfId="8286" xr:uid="{00000000-0005-0000-0000-00006F200000}"/>
    <cellStyle name="Normal 139 5 3_(1a) Income Statement YTD" xfId="8287" xr:uid="{00000000-0005-0000-0000-000070200000}"/>
    <cellStyle name="Normal 139 5 4" xfId="8288" xr:uid="{00000000-0005-0000-0000-000071200000}"/>
    <cellStyle name="Normal 139 5 4 2" xfId="8289" xr:uid="{00000000-0005-0000-0000-000072200000}"/>
    <cellStyle name="Normal 139 5 4_JDEQryOAM" xfId="30661" xr:uid="{32D005FA-F4D2-417D-A3EA-EAA4C24A6B7F}"/>
    <cellStyle name="Normal 139 5 5" xfId="8290" xr:uid="{00000000-0005-0000-0000-000073200000}"/>
    <cellStyle name="Normal 139 5 5 2" xfId="8291" xr:uid="{00000000-0005-0000-0000-000074200000}"/>
    <cellStyle name="Normal 139 5 5_JDEQryOAM" xfId="30662" xr:uid="{0933CABE-A5A3-4BF2-A440-5700C5EF4D10}"/>
    <cellStyle name="Normal 139 5 6" xfId="8292" xr:uid="{00000000-0005-0000-0000-000075200000}"/>
    <cellStyle name="Normal 139 5_(1a) Income Statement YTD" xfId="8293" xr:uid="{00000000-0005-0000-0000-000076200000}"/>
    <cellStyle name="Normal 139_(1a) Income Statement YTD" xfId="8294" xr:uid="{00000000-0005-0000-0000-000077200000}"/>
    <cellStyle name="Normal 14" xfId="8295" xr:uid="{00000000-0005-0000-0000-000078200000}"/>
    <cellStyle name="Normal 14 10" xfId="8296" xr:uid="{00000000-0005-0000-0000-000079200000}"/>
    <cellStyle name="Normal 14 11" xfId="8297" xr:uid="{00000000-0005-0000-0000-00007A200000}"/>
    <cellStyle name="Normal 14 12" xfId="8298" xr:uid="{00000000-0005-0000-0000-00007B200000}"/>
    <cellStyle name="Normal 14 2" xfId="8299" xr:uid="{00000000-0005-0000-0000-00007C200000}"/>
    <cellStyle name="Normal 14 2 2" xfId="8300" xr:uid="{00000000-0005-0000-0000-00007D200000}"/>
    <cellStyle name="Normal 14 2 2 2" xfId="8301" xr:uid="{00000000-0005-0000-0000-00007E200000}"/>
    <cellStyle name="Normal 14 2 2 2 2" xfId="8302" xr:uid="{00000000-0005-0000-0000-00007F200000}"/>
    <cellStyle name="Normal 14 2 2 2 2 2" xfId="8303" xr:uid="{00000000-0005-0000-0000-000080200000}"/>
    <cellStyle name="Normal 14 2 2 2 2_JDEQryOAM" xfId="30663" xr:uid="{30040F34-876B-48C1-92D6-E411730D5A24}"/>
    <cellStyle name="Normal 14 2 2 2 3" xfId="8304" xr:uid="{00000000-0005-0000-0000-000081200000}"/>
    <cellStyle name="Normal 14 2 2 2 3 2" xfId="8305" xr:uid="{00000000-0005-0000-0000-000082200000}"/>
    <cellStyle name="Normal 14 2 2 2 3_JDEQryOAM" xfId="30664" xr:uid="{0C182768-0DAE-4095-B855-E0F66374CF20}"/>
    <cellStyle name="Normal 14 2 2 2 4" xfId="8306" xr:uid="{00000000-0005-0000-0000-000083200000}"/>
    <cellStyle name="Normal 14 2 2 2_(1a) Income Statement YTD" xfId="8307" xr:uid="{00000000-0005-0000-0000-000084200000}"/>
    <cellStyle name="Normal 14 2 2 3" xfId="8308" xr:uid="{00000000-0005-0000-0000-000085200000}"/>
    <cellStyle name="Normal 14 2 2 3 2" xfId="8309" xr:uid="{00000000-0005-0000-0000-000086200000}"/>
    <cellStyle name="Normal 14 2 2 3 2 2" xfId="8310" xr:uid="{00000000-0005-0000-0000-000087200000}"/>
    <cellStyle name="Normal 14 2 2 3 2_JDEQryOAM" xfId="30665" xr:uid="{7142A55D-DAE5-4B5B-81C0-3B9675625F5D}"/>
    <cellStyle name="Normal 14 2 2 3 3" xfId="8311" xr:uid="{00000000-0005-0000-0000-000088200000}"/>
    <cellStyle name="Normal 14 2 2 3 3 2" xfId="8312" xr:uid="{00000000-0005-0000-0000-000089200000}"/>
    <cellStyle name="Normal 14 2 2 3 3_JDEQryOAM" xfId="30666" xr:uid="{5D0ADC6F-3C76-498F-BE61-AE163FAB1D50}"/>
    <cellStyle name="Normal 14 2 2 3 4" xfId="8313" xr:uid="{00000000-0005-0000-0000-00008A200000}"/>
    <cellStyle name="Normal 14 2 2 3_(1a) Income Statement YTD" xfId="8314" xr:uid="{00000000-0005-0000-0000-00008B200000}"/>
    <cellStyle name="Normal 14 2 2 4" xfId="8315" xr:uid="{00000000-0005-0000-0000-00008C200000}"/>
    <cellStyle name="Normal 14 2 2 5" xfId="8316" xr:uid="{00000000-0005-0000-0000-00008D200000}"/>
    <cellStyle name="Normal 14 2 2_(1) Control" xfId="8317" xr:uid="{00000000-0005-0000-0000-00008E200000}"/>
    <cellStyle name="Normal 14 2 3" xfId="8318" xr:uid="{00000000-0005-0000-0000-00008F200000}"/>
    <cellStyle name="Normal 14 2 3 2" xfId="8319" xr:uid="{00000000-0005-0000-0000-000090200000}"/>
    <cellStyle name="Normal 14 2 3 2 2" xfId="8320" xr:uid="{00000000-0005-0000-0000-000091200000}"/>
    <cellStyle name="Normal 14 2 3 2 2 2" xfId="8321" xr:uid="{00000000-0005-0000-0000-000092200000}"/>
    <cellStyle name="Normal 14 2 3 2 2_JDEQryOAM" xfId="30667" xr:uid="{4317F8B8-D289-4331-87BE-7DB6C8442D10}"/>
    <cellStyle name="Normal 14 2 3 2 3" xfId="8322" xr:uid="{00000000-0005-0000-0000-000093200000}"/>
    <cellStyle name="Normal 14 2 3 2 3 2" xfId="8323" xr:uid="{00000000-0005-0000-0000-000094200000}"/>
    <cellStyle name="Normal 14 2 3 2 3_JDEQryOAM" xfId="30668" xr:uid="{D47F36CB-FC93-4186-9B83-B49DB1B2C99E}"/>
    <cellStyle name="Normal 14 2 3 2 4" xfId="8324" xr:uid="{00000000-0005-0000-0000-000095200000}"/>
    <cellStyle name="Normal 14 2 3 2_(1a) Income Statement YTD" xfId="8325" xr:uid="{00000000-0005-0000-0000-000096200000}"/>
    <cellStyle name="Normal 14 2 3 3" xfId="8326" xr:uid="{00000000-0005-0000-0000-000097200000}"/>
    <cellStyle name="Normal 14 2 3 3 2" xfId="8327" xr:uid="{00000000-0005-0000-0000-000098200000}"/>
    <cellStyle name="Normal 14 2 3 3 2 2" xfId="8328" xr:uid="{00000000-0005-0000-0000-000099200000}"/>
    <cellStyle name="Normal 14 2 3 3 2_JDEQryOAM" xfId="30669" xr:uid="{7B120BC4-C327-482E-AA53-91C9A23FC7AB}"/>
    <cellStyle name="Normal 14 2 3 3 3" xfId="8329" xr:uid="{00000000-0005-0000-0000-00009A200000}"/>
    <cellStyle name="Normal 14 2 3 3 3 2" xfId="8330" xr:uid="{00000000-0005-0000-0000-00009B200000}"/>
    <cellStyle name="Normal 14 2 3 3 3_JDEQryOAM" xfId="30670" xr:uid="{2F1BBD3C-44FC-4CF0-BEC6-E0A731BF392F}"/>
    <cellStyle name="Normal 14 2 3 3 4" xfId="8331" xr:uid="{00000000-0005-0000-0000-00009C200000}"/>
    <cellStyle name="Normal 14 2 3 3_(1a) Income Statement YTD" xfId="8332" xr:uid="{00000000-0005-0000-0000-00009D200000}"/>
    <cellStyle name="Normal 14 2 3 4" xfId="8333" xr:uid="{00000000-0005-0000-0000-00009E200000}"/>
    <cellStyle name="Normal 14 2 3 5" xfId="8334" xr:uid="{00000000-0005-0000-0000-00009F200000}"/>
    <cellStyle name="Normal 14 2 3_(1) Control" xfId="8335" xr:uid="{00000000-0005-0000-0000-0000A0200000}"/>
    <cellStyle name="Normal 14 2 4" xfId="8336" xr:uid="{00000000-0005-0000-0000-0000A1200000}"/>
    <cellStyle name="Normal 14 2 4 2" xfId="8337" xr:uid="{00000000-0005-0000-0000-0000A2200000}"/>
    <cellStyle name="Normal 14 2 4 2 2" xfId="8338" xr:uid="{00000000-0005-0000-0000-0000A3200000}"/>
    <cellStyle name="Normal 14 2 4 2 2 2" xfId="8339" xr:uid="{00000000-0005-0000-0000-0000A4200000}"/>
    <cellStyle name="Normal 14 2 4 2 2_JDEQryOAM" xfId="30671" xr:uid="{E9A82ED2-2072-412A-B59F-11A17635FDF2}"/>
    <cellStyle name="Normal 14 2 4 2 3" xfId="8340" xr:uid="{00000000-0005-0000-0000-0000A5200000}"/>
    <cellStyle name="Normal 14 2 4 2 3 2" xfId="8341" xr:uid="{00000000-0005-0000-0000-0000A6200000}"/>
    <cellStyle name="Normal 14 2 4 2 3_JDEQryOAM" xfId="30672" xr:uid="{F67C6B7F-B4D1-4915-A3EE-321E0D79A916}"/>
    <cellStyle name="Normal 14 2 4 2 4" xfId="8342" xr:uid="{00000000-0005-0000-0000-0000A7200000}"/>
    <cellStyle name="Normal 14 2 4 2_(1a) Income Statement YTD" xfId="8343" xr:uid="{00000000-0005-0000-0000-0000A8200000}"/>
    <cellStyle name="Normal 14 2 4 3" xfId="8344" xr:uid="{00000000-0005-0000-0000-0000A9200000}"/>
    <cellStyle name="Normal 14 2 4 3 2" xfId="8345" xr:uid="{00000000-0005-0000-0000-0000AA200000}"/>
    <cellStyle name="Normal 14 2 4 3 2 2" xfId="8346" xr:uid="{00000000-0005-0000-0000-0000AB200000}"/>
    <cellStyle name="Normal 14 2 4 3 2_JDEQryOAM" xfId="30673" xr:uid="{AD56760A-76E6-4334-88A4-B5E150A4F3EE}"/>
    <cellStyle name="Normal 14 2 4 3 3" xfId="8347" xr:uid="{00000000-0005-0000-0000-0000AC200000}"/>
    <cellStyle name="Normal 14 2 4 3 3 2" xfId="8348" xr:uid="{00000000-0005-0000-0000-0000AD200000}"/>
    <cellStyle name="Normal 14 2 4 3 3_JDEQryOAM" xfId="30674" xr:uid="{16480711-DFFD-4778-94F4-950D6525B3E9}"/>
    <cellStyle name="Normal 14 2 4 3 4" xfId="8349" xr:uid="{00000000-0005-0000-0000-0000AE200000}"/>
    <cellStyle name="Normal 14 2 4 3_(1a) Income Statement YTD" xfId="8350" xr:uid="{00000000-0005-0000-0000-0000AF200000}"/>
    <cellStyle name="Normal 14 2 4 4" xfId="8351" xr:uid="{00000000-0005-0000-0000-0000B0200000}"/>
    <cellStyle name="Normal 14 2 4 4 2" xfId="8352" xr:uid="{00000000-0005-0000-0000-0000B1200000}"/>
    <cellStyle name="Normal 14 2 4 4_JDEQryOAM" xfId="30675" xr:uid="{04CB4770-BDC9-4041-810A-6FA7B828B704}"/>
    <cellStyle name="Normal 14 2 4 5" xfId="8353" xr:uid="{00000000-0005-0000-0000-0000B2200000}"/>
    <cellStyle name="Normal 14 2 4 5 2" xfId="8354" xr:uid="{00000000-0005-0000-0000-0000B3200000}"/>
    <cellStyle name="Normal 14 2 4 5_JDEQryOAM" xfId="30676" xr:uid="{5232226C-09A0-491D-8C4A-DA8410FC8E6E}"/>
    <cellStyle name="Normal 14 2 4 6" xfId="8355" xr:uid="{00000000-0005-0000-0000-0000B4200000}"/>
    <cellStyle name="Normal 14 2 4_(1a) Income Statement YTD" xfId="8356" xr:uid="{00000000-0005-0000-0000-0000B5200000}"/>
    <cellStyle name="Normal 14 2 5" xfId="8357" xr:uid="{00000000-0005-0000-0000-0000B6200000}"/>
    <cellStyle name="Normal 14 2 5 2" xfId="8358" xr:uid="{00000000-0005-0000-0000-0000B7200000}"/>
    <cellStyle name="Normal 14 2 5 2 2" xfId="8359" xr:uid="{00000000-0005-0000-0000-0000B8200000}"/>
    <cellStyle name="Normal 14 2 5 2 2 2" xfId="8360" xr:uid="{00000000-0005-0000-0000-0000B9200000}"/>
    <cellStyle name="Normal 14 2 5 2 2_JDEQryOAM" xfId="30677" xr:uid="{1AD1BE0F-2D3F-4458-8476-2916838B57E6}"/>
    <cellStyle name="Normal 14 2 5 2 3" xfId="8361" xr:uid="{00000000-0005-0000-0000-0000BA200000}"/>
    <cellStyle name="Normal 14 2 5 2 3 2" xfId="8362" xr:uid="{00000000-0005-0000-0000-0000BB200000}"/>
    <cellStyle name="Normal 14 2 5 2 3_JDEQryOAM" xfId="30678" xr:uid="{ECA97074-9493-4899-A031-987697ED1EF9}"/>
    <cellStyle name="Normal 14 2 5 2 4" xfId="8363" xr:uid="{00000000-0005-0000-0000-0000BC200000}"/>
    <cellStyle name="Normal 14 2 5 2_(1a) Income Statement YTD" xfId="8364" xr:uid="{00000000-0005-0000-0000-0000BD200000}"/>
    <cellStyle name="Normal 14 2 5 3" xfId="8365" xr:uid="{00000000-0005-0000-0000-0000BE200000}"/>
    <cellStyle name="Normal 14 2 5 3 2" xfId="8366" xr:uid="{00000000-0005-0000-0000-0000BF200000}"/>
    <cellStyle name="Normal 14 2 5 3 2 2" xfId="8367" xr:uid="{00000000-0005-0000-0000-0000C0200000}"/>
    <cellStyle name="Normal 14 2 5 3 2_JDEQryOAM" xfId="30679" xr:uid="{E809D21A-E4D3-4294-A643-8C6AA7AB431E}"/>
    <cellStyle name="Normal 14 2 5 3 3" xfId="8368" xr:uid="{00000000-0005-0000-0000-0000C1200000}"/>
    <cellStyle name="Normal 14 2 5 3 3 2" xfId="8369" xr:uid="{00000000-0005-0000-0000-0000C2200000}"/>
    <cellStyle name="Normal 14 2 5 3 3_JDEQryOAM" xfId="30680" xr:uid="{F5301582-C0D7-4704-BF00-47A682BE9049}"/>
    <cellStyle name="Normal 14 2 5 3 4" xfId="8370" xr:uid="{00000000-0005-0000-0000-0000C3200000}"/>
    <cellStyle name="Normal 14 2 5 3_(1a) Income Statement YTD" xfId="8371" xr:uid="{00000000-0005-0000-0000-0000C4200000}"/>
    <cellStyle name="Normal 14 2 5 4" xfId="8372" xr:uid="{00000000-0005-0000-0000-0000C5200000}"/>
    <cellStyle name="Normal 14 2 5 4 2" xfId="8373" xr:uid="{00000000-0005-0000-0000-0000C6200000}"/>
    <cellStyle name="Normal 14 2 5 4_JDEQryOAM" xfId="30681" xr:uid="{9E7DD19A-52F9-469B-943C-9DFFB8E429EE}"/>
    <cellStyle name="Normal 14 2 5 5" xfId="8374" xr:uid="{00000000-0005-0000-0000-0000C7200000}"/>
    <cellStyle name="Normal 14 2 5 5 2" xfId="8375" xr:uid="{00000000-0005-0000-0000-0000C8200000}"/>
    <cellStyle name="Normal 14 2 5 5_JDEQryOAM" xfId="30682" xr:uid="{35C9F745-47BD-4AB0-9869-060196897376}"/>
    <cellStyle name="Normal 14 2 5 6" xfId="8376" xr:uid="{00000000-0005-0000-0000-0000C9200000}"/>
    <cellStyle name="Normal 14 2 5_(1a) Income Statement YTD" xfId="8377" xr:uid="{00000000-0005-0000-0000-0000CA200000}"/>
    <cellStyle name="Normal 14 2 6" xfId="8378" xr:uid="{00000000-0005-0000-0000-0000CB200000}"/>
    <cellStyle name="Normal 14 2 6 2" xfId="8379" xr:uid="{00000000-0005-0000-0000-0000CC200000}"/>
    <cellStyle name="Normal 14 2 6 2 2" xfId="8380" xr:uid="{00000000-0005-0000-0000-0000CD200000}"/>
    <cellStyle name="Normal 14 2 6 2_JDEQryOAM" xfId="30683" xr:uid="{D4CBAF0B-A177-44F6-A112-EFF61B4EF321}"/>
    <cellStyle name="Normal 14 2 6 3" xfId="8381" xr:uid="{00000000-0005-0000-0000-0000CE200000}"/>
    <cellStyle name="Normal 14 2 6 3 2" xfId="8382" xr:uid="{00000000-0005-0000-0000-0000CF200000}"/>
    <cellStyle name="Normal 14 2 6 3_JDEQryOAM" xfId="30684" xr:uid="{7501AFD0-A442-448E-B795-76F266ECEA2D}"/>
    <cellStyle name="Normal 14 2 6 4" xfId="8383" xr:uid="{00000000-0005-0000-0000-0000D0200000}"/>
    <cellStyle name="Normal 14 2 6_(1a) Income Statement YTD" xfId="8384" xr:uid="{00000000-0005-0000-0000-0000D1200000}"/>
    <cellStyle name="Normal 14 2 7" xfId="8385" xr:uid="{00000000-0005-0000-0000-0000D2200000}"/>
    <cellStyle name="Normal 14 2 7 2" xfId="8386" xr:uid="{00000000-0005-0000-0000-0000D3200000}"/>
    <cellStyle name="Normal 14 2 7 2 2" xfId="8387" xr:uid="{00000000-0005-0000-0000-0000D4200000}"/>
    <cellStyle name="Normal 14 2 7 2_JDEQryOAM" xfId="30685" xr:uid="{AE0B57F1-E593-451A-AB7D-C8448BF1DDC7}"/>
    <cellStyle name="Normal 14 2 7 3" xfId="8388" xr:uid="{00000000-0005-0000-0000-0000D5200000}"/>
    <cellStyle name="Normal 14 2 7 3 2" xfId="8389" xr:uid="{00000000-0005-0000-0000-0000D6200000}"/>
    <cellStyle name="Normal 14 2 7 3_JDEQryOAM" xfId="30686" xr:uid="{016D0F95-CC1E-43F5-BC9C-4CBE38507197}"/>
    <cellStyle name="Normal 14 2 7 4" xfId="8390" xr:uid="{00000000-0005-0000-0000-0000D7200000}"/>
    <cellStyle name="Normal 14 2 7_(1a) Income Statement YTD" xfId="8391" xr:uid="{00000000-0005-0000-0000-0000D8200000}"/>
    <cellStyle name="Normal 14 2 8" xfId="8392" xr:uid="{00000000-0005-0000-0000-0000D9200000}"/>
    <cellStyle name="Normal 14 2 8 2" xfId="8393" xr:uid="{00000000-0005-0000-0000-0000DA200000}"/>
    <cellStyle name="Normal 14 2 8 2 2" xfId="8394" xr:uid="{00000000-0005-0000-0000-0000DB200000}"/>
    <cellStyle name="Normal 14 2 8 2_JDEQryOAM" xfId="30688" xr:uid="{0EC1EECB-8E20-4677-8444-9602EA36CAB9}"/>
    <cellStyle name="Normal 14 2 8 3" xfId="8395" xr:uid="{00000000-0005-0000-0000-0000DC200000}"/>
    <cellStyle name="Normal 14 2 8 3 2" xfId="8396" xr:uid="{00000000-0005-0000-0000-0000DD200000}"/>
    <cellStyle name="Normal 14 2 8 3_JDEQryOAM" xfId="30689" xr:uid="{43438022-39EE-4C6B-8281-D6D19A8BEA11}"/>
    <cellStyle name="Normal 14 2 8 4" xfId="8397" xr:uid="{00000000-0005-0000-0000-0000DE200000}"/>
    <cellStyle name="Normal 14 2 8_JDEQryOAM" xfId="30687" xr:uid="{EDDD0368-323C-477F-A9DD-AA7DFE43C1C5}"/>
    <cellStyle name="Normal 14 2 9" xfId="8398" xr:uid="{00000000-0005-0000-0000-0000DF200000}"/>
    <cellStyle name="Normal 14 2_(1) Control" xfId="8399" xr:uid="{00000000-0005-0000-0000-0000E0200000}"/>
    <cellStyle name="Normal 14 3" xfId="8400" xr:uid="{00000000-0005-0000-0000-0000E1200000}"/>
    <cellStyle name="Normal 14 3 2" xfId="8401" xr:uid="{00000000-0005-0000-0000-0000E2200000}"/>
    <cellStyle name="Normal 14 3 2 2" xfId="8402" xr:uid="{00000000-0005-0000-0000-0000E3200000}"/>
    <cellStyle name="Normal 14 3 2 2 2" xfId="8403" xr:uid="{00000000-0005-0000-0000-0000E4200000}"/>
    <cellStyle name="Normal 14 3 2 2 2 2" xfId="8404" xr:uid="{00000000-0005-0000-0000-0000E5200000}"/>
    <cellStyle name="Normal 14 3 2 2 2_JDEQryOAM" xfId="30690" xr:uid="{2028E02B-BEB4-423C-A7F5-BCD2507733DC}"/>
    <cellStyle name="Normal 14 3 2 2 3" xfId="8405" xr:uid="{00000000-0005-0000-0000-0000E6200000}"/>
    <cellStyle name="Normal 14 3 2 2 3 2" xfId="8406" xr:uid="{00000000-0005-0000-0000-0000E7200000}"/>
    <cellStyle name="Normal 14 3 2 2 3_JDEQryOAM" xfId="30691" xr:uid="{517E2990-6EF6-4FEF-B38E-987C81A9E6E2}"/>
    <cellStyle name="Normal 14 3 2 2 4" xfId="8407" xr:uid="{00000000-0005-0000-0000-0000E8200000}"/>
    <cellStyle name="Normal 14 3 2 2_(1a) Income Statement YTD" xfId="8408" xr:uid="{00000000-0005-0000-0000-0000E9200000}"/>
    <cellStyle name="Normal 14 3 2 3" xfId="8409" xr:uid="{00000000-0005-0000-0000-0000EA200000}"/>
    <cellStyle name="Normal 14 3 2_(1) Control" xfId="8410" xr:uid="{00000000-0005-0000-0000-0000EB200000}"/>
    <cellStyle name="Normal 14 3 3" xfId="8411" xr:uid="{00000000-0005-0000-0000-0000EC200000}"/>
    <cellStyle name="Normal 14 3 3 2" xfId="8412" xr:uid="{00000000-0005-0000-0000-0000ED200000}"/>
    <cellStyle name="Normal 14 3 3 2 2" xfId="8413" xr:uid="{00000000-0005-0000-0000-0000EE200000}"/>
    <cellStyle name="Normal 14 3 3 2_JDEQryOAM" xfId="30692" xr:uid="{1F0CBE3C-BCFA-4CAE-9939-F551CD58EC11}"/>
    <cellStyle name="Normal 14 3 3 3" xfId="8414" xr:uid="{00000000-0005-0000-0000-0000EF200000}"/>
    <cellStyle name="Normal 14 3 3 3 2" xfId="8415" xr:uid="{00000000-0005-0000-0000-0000F0200000}"/>
    <cellStyle name="Normal 14 3 3 3_JDEQryOAM" xfId="30693" xr:uid="{0CE6A7A3-3EA9-42D1-9B48-2CA665B56911}"/>
    <cellStyle name="Normal 14 3 3 4" xfId="8416" xr:uid="{00000000-0005-0000-0000-0000F1200000}"/>
    <cellStyle name="Normal 14 3 3_(1a) Income Statement YTD" xfId="8417" xr:uid="{00000000-0005-0000-0000-0000F2200000}"/>
    <cellStyle name="Normal 14 3 4" xfId="8418" xr:uid="{00000000-0005-0000-0000-0000F3200000}"/>
    <cellStyle name="Normal 14 3 5" xfId="8419" xr:uid="{00000000-0005-0000-0000-0000F4200000}"/>
    <cellStyle name="Normal 14 3 6" xfId="8420" xr:uid="{00000000-0005-0000-0000-0000F5200000}"/>
    <cellStyle name="Normal 14 3_(1) Control" xfId="8421" xr:uid="{00000000-0005-0000-0000-0000F6200000}"/>
    <cellStyle name="Normal 14 4" xfId="8422" xr:uid="{00000000-0005-0000-0000-0000F7200000}"/>
    <cellStyle name="Normal 14 4 2" xfId="8423" xr:uid="{00000000-0005-0000-0000-0000F8200000}"/>
    <cellStyle name="Normal 14 4 2 2" xfId="8424" xr:uid="{00000000-0005-0000-0000-0000F9200000}"/>
    <cellStyle name="Normal 14 4 2 2 2" xfId="8425" xr:uid="{00000000-0005-0000-0000-0000FA200000}"/>
    <cellStyle name="Normal 14 4 2 2 2 2" xfId="8426" xr:uid="{00000000-0005-0000-0000-0000FB200000}"/>
    <cellStyle name="Normal 14 4 2 2 2_JDEQryOAM" xfId="30694" xr:uid="{51290698-97F9-45F7-908B-B16BEA182946}"/>
    <cellStyle name="Normal 14 4 2 2 3" xfId="8427" xr:uid="{00000000-0005-0000-0000-0000FC200000}"/>
    <cellStyle name="Normal 14 4 2 2 3 2" xfId="8428" xr:uid="{00000000-0005-0000-0000-0000FD200000}"/>
    <cellStyle name="Normal 14 4 2 2 3_JDEQryOAM" xfId="30695" xr:uid="{AA0C533E-5B90-4AB2-8D62-E7B8BB2DE1DA}"/>
    <cellStyle name="Normal 14 4 2 2 4" xfId="8429" xr:uid="{00000000-0005-0000-0000-0000FE200000}"/>
    <cellStyle name="Normal 14 4 2 2_(1a) Income Statement YTD" xfId="8430" xr:uid="{00000000-0005-0000-0000-0000FF200000}"/>
    <cellStyle name="Normal 14 4 2 3" xfId="8431" xr:uid="{00000000-0005-0000-0000-000000210000}"/>
    <cellStyle name="Normal 14 4 2_(1a) Income Statement YTD" xfId="8432" xr:uid="{00000000-0005-0000-0000-000001210000}"/>
    <cellStyle name="Normal 14 4 3" xfId="8433" xr:uid="{00000000-0005-0000-0000-000002210000}"/>
    <cellStyle name="Normal 14 4 3 2" xfId="8434" xr:uid="{00000000-0005-0000-0000-000003210000}"/>
    <cellStyle name="Normal 14 4 3 2 2" xfId="8435" xr:uid="{00000000-0005-0000-0000-000004210000}"/>
    <cellStyle name="Normal 14 4 3 2_JDEQryOAM" xfId="30696" xr:uid="{B75B861E-6E29-45EA-A781-F3B640720E41}"/>
    <cellStyle name="Normal 14 4 3 3" xfId="8436" xr:uid="{00000000-0005-0000-0000-000005210000}"/>
    <cellStyle name="Normal 14 4 3 3 2" xfId="8437" xr:uid="{00000000-0005-0000-0000-000006210000}"/>
    <cellStyle name="Normal 14 4 3 3_JDEQryOAM" xfId="30697" xr:uid="{DD95DE07-9D76-4DEC-9328-BA3DEEBD1988}"/>
    <cellStyle name="Normal 14 4 3 4" xfId="8438" xr:uid="{00000000-0005-0000-0000-000007210000}"/>
    <cellStyle name="Normal 14 4 3_(1a) Income Statement YTD" xfId="8439" xr:uid="{00000000-0005-0000-0000-000008210000}"/>
    <cellStyle name="Normal 14 4 4" xfId="8440" xr:uid="{00000000-0005-0000-0000-000009210000}"/>
    <cellStyle name="Normal 14 4_(1) Control" xfId="8441" xr:uid="{00000000-0005-0000-0000-00000A210000}"/>
    <cellStyle name="Normal 14 5" xfId="8442" xr:uid="{00000000-0005-0000-0000-00000B210000}"/>
    <cellStyle name="Normal 14 5 2" xfId="8443" xr:uid="{00000000-0005-0000-0000-00000C210000}"/>
    <cellStyle name="Normal 14 5 2 2" xfId="8444" xr:uid="{00000000-0005-0000-0000-00000D210000}"/>
    <cellStyle name="Normal 14 5 2 2 2" xfId="8445" xr:uid="{00000000-0005-0000-0000-00000E210000}"/>
    <cellStyle name="Normal 14 5 2 2 2 2" xfId="8446" xr:uid="{00000000-0005-0000-0000-00000F210000}"/>
    <cellStyle name="Normal 14 5 2 2 2_JDEQryOAM" xfId="30698" xr:uid="{CE014421-AC40-4404-A020-42FF85C712D2}"/>
    <cellStyle name="Normal 14 5 2 2 3" xfId="8447" xr:uid="{00000000-0005-0000-0000-000010210000}"/>
    <cellStyle name="Normal 14 5 2 2 3 2" xfId="8448" xr:uid="{00000000-0005-0000-0000-000011210000}"/>
    <cellStyle name="Normal 14 5 2 2 3_JDEQryOAM" xfId="30699" xr:uid="{E7B0FC3B-0787-4B96-A4DA-9390D16639BB}"/>
    <cellStyle name="Normal 14 5 2 2 4" xfId="8449" xr:uid="{00000000-0005-0000-0000-000012210000}"/>
    <cellStyle name="Normal 14 5 2 2_(1a) Income Statement YTD" xfId="8450" xr:uid="{00000000-0005-0000-0000-000013210000}"/>
    <cellStyle name="Normal 14 5 2 3" xfId="8451" xr:uid="{00000000-0005-0000-0000-000014210000}"/>
    <cellStyle name="Normal 14 5 2_(1a) Income Statement YTD" xfId="8452" xr:uid="{00000000-0005-0000-0000-000015210000}"/>
    <cellStyle name="Normal 14 5 3" xfId="8453" xr:uid="{00000000-0005-0000-0000-000016210000}"/>
    <cellStyle name="Normal 14 5 3 2" xfId="8454" xr:uid="{00000000-0005-0000-0000-000017210000}"/>
    <cellStyle name="Normal 14 5 3 2 2" xfId="8455" xr:uid="{00000000-0005-0000-0000-000018210000}"/>
    <cellStyle name="Normal 14 5 3 2_JDEQryOAM" xfId="30700" xr:uid="{06E30535-7184-4E15-A3B1-3FD2A60B5814}"/>
    <cellStyle name="Normal 14 5 3 3" xfId="8456" xr:uid="{00000000-0005-0000-0000-000019210000}"/>
    <cellStyle name="Normal 14 5 3 3 2" xfId="8457" xr:uid="{00000000-0005-0000-0000-00001A210000}"/>
    <cellStyle name="Normal 14 5 3 3_JDEQryOAM" xfId="30701" xr:uid="{61129936-8D0B-48A5-930A-6660D74C53EF}"/>
    <cellStyle name="Normal 14 5 3 4" xfId="8458" xr:uid="{00000000-0005-0000-0000-00001B210000}"/>
    <cellStyle name="Normal 14 5 3_(1a) Income Statement YTD" xfId="8459" xr:uid="{00000000-0005-0000-0000-00001C210000}"/>
    <cellStyle name="Normal 14 5 4" xfId="8460" xr:uid="{00000000-0005-0000-0000-00001D210000}"/>
    <cellStyle name="Normal 14 5_(1a) Income Statement YTD" xfId="8461" xr:uid="{00000000-0005-0000-0000-00001E210000}"/>
    <cellStyle name="Normal 14 6" xfId="8462" xr:uid="{00000000-0005-0000-0000-00001F210000}"/>
    <cellStyle name="Normal 14 6 2" xfId="8463" xr:uid="{00000000-0005-0000-0000-000020210000}"/>
    <cellStyle name="Normal 14 6 2 2" xfId="8464" xr:uid="{00000000-0005-0000-0000-000021210000}"/>
    <cellStyle name="Normal 14 6 2 2 2" xfId="8465" xr:uid="{00000000-0005-0000-0000-000022210000}"/>
    <cellStyle name="Normal 14 6 2 2 2 2" xfId="8466" xr:uid="{00000000-0005-0000-0000-000023210000}"/>
    <cellStyle name="Normal 14 6 2 2 2_JDEQryOAM" xfId="30702" xr:uid="{54409A21-0CD1-4EC0-927B-8CE2CDA7D141}"/>
    <cellStyle name="Normal 14 6 2 2 3" xfId="8467" xr:uid="{00000000-0005-0000-0000-000024210000}"/>
    <cellStyle name="Normal 14 6 2 2 3 2" xfId="8468" xr:uid="{00000000-0005-0000-0000-000025210000}"/>
    <cellStyle name="Normal 14 6 2 2 3_JDEQryOAM" xfId="30703" xr:uid="{478ADB5D-DA3F-4FD5-BD5D-5B4B8BC63058}"/>
    <cellStyle name="Normal 14 6 2 2 4" xfId="8469" xr:uid="{00000000-0005-0000-0000-000026210000}"/>
    <cellStyle name="Normal 14 6 2 2_(1a) Income Statement YTD" xfId="8470" xr:uid="{00000000-0005-0000-0000-000027210000}"/>
    <cellStyle name="Normal 14 6 2 3" xfId="8471" xr:uid="{00000000-0005-0000-0000-000028210000}"/>
    <cellStyle name="Normal 14 6 2_(1a) Income Statement YTD" xfId="8472" xr:uid="{00000000-0005-0000-0000-000029210000}"/>
    <cellStyle name="Normal 14 6 3" xfId="8473" xr:uid="{00000000-0005-0000-0000-00002A210000}"/>
    <cellStyle name="Normal 14 6 3 2" xfId="8474" xr:uid="{00000000-0005-0000-0000-00002B210000}"/>
    <cellStyle name="Normal 14 6 3 2 2" xfId="8475" xr:uid="{00000000-0005-0000-0000-00002C210000}"/>
    <cellStyle name="Normal 14 6 3 2_JDEQryOAM" xfId="30704" xr:uid="{BE71725B-70AB-4012-9A48-86519C227DC0}"/>
    <cellStyle name="Normal 14 6 3 3" xfId="8476" xr:uid="{00000000-0005-0000-0000-00002D210000}"/>
    <cellStyle name="Normal 14 6 3 3 2" xfId="8477" xr:uid="{00000000-0005-0000-0000-00002E210000}"/>
    <cellStyle name="Normal 14 6 3 3_JDEQryOAM" xfId="30705" xr:uid="{155694D5-A1DE-4719-85B3-58A47B279243}"/>
    <cellStyle name="Normal 14 6 3 4" xfId="8478" xr:uid="{00000000-0005-0000-0000-00002F210000}"/>
    <cellStyle name="Normal 14 6 3_(1a) Income Statement YTD" xfId="8479" xr:uid="{00000000-0005-0000-0000-000030210000}"/>
    <cellStyle name="Normal 14 6 4" xfId="8480" xr:uid="{00000000-0005-0000-0000-000031210000}"/>
    <cellStyle name="Normal 14 6_(1a) Income Statement YTD" xfId="8481" xr:uid="{00000000-0005-0000-0000-000032210000}"/>
    <cellStyle name="Normal 14 7" xfId="8482" xr:uid="{00000000-0005-0000-0000-000033210000}"/>
    <cellStyle name="Normal 14 7 2" xfId="8483" xr:uid="{00000000-0005-0000-0000-000034210000}"/>
    <cellStyle name="Normal 14 7 3" xfId="8484" xr:uid="{00000000-0005-0000-0000-000035210000}"/>
    <cellStyle name="Normal 14 7 3 2" xfId="8485" xr:uid="{00000000-0005-0000-0000-000036210000}"/>
    <cellStyle name="Normal 14 7 3_JDEQryOAM" xfId="30706" xr:uid="{81BEE9A3-C96B-4622-8A65-627FD1EA7B9D}"/>
    <cellStyle name="Normal 14 7_(1a) Income Statement YTD" xfId="8486" xr:uid="{00000000-0005-0000-0000-000037210000}"/>
    <cellStyle name="Normal 14 8" xfId="8487" xr:uid="{00000000-0005-0000-0000-000038210000}"/>
    <cellStyle name="Normal 14 9" xfId="8488" xr:uid="{00000000-0005-0000-0000-000039210000}"/>
    <cellStyle name="Normal 14 9 2" xfId="8489" xr:uid="{00000000-0005-0000-0000-00003A210000}"/>
    <cellStyle name="Normal 14 9_JDEQryOAM" xfId="30707" xr:uid="{C71571E7-40A8-4AEB-93CC-4C1231EB75C9}"/>
    <cellStyle name="Normal 14_(1) Control" xfId="8490" xr:uid="{00000000-0005-0000-0000-00003C210000}"/>
    <cellStyle name="Normal 140" xfId="8491" xr:uid="{00000000-0005-0000-0000-00003D210000}"/>
    <cellStyle name="Normal 140 2" xfId="8492" xr:uid="{00000000-0005-0000-0000-00003E210000}"/>
    <cellStyle name="Normal 140 2 2" xfId="8493" xr:uid="{00000000-0005-0000-0000-00003F210000}"/>
    <cellStyle name="Normal 140 2 2 2" xfId="8494" xr:uid="{00000000-0005-0000-0000-000040210000}"/>
    <cellStyle name="Normal 140 2 2 2 2" xfId="8495" xr:uid="{00000000-0005-0000-0000-000041210000}"/>
    <cellStyle name="Normal 140 2 2 2_JDEQryOAM" xfId="30708" xr:uid="{C40C9243-12CD-4956-A89E-DBA348241A1B}"/>
    <cellStyle name="Normal 140 2 2 3" xfId="8496" xr:uid="{00000000-0005-0000-0000-000042210000}"/>
    <cellStyle name="Normal 140 2 2 3 2" xfId="8497" xr:uid="{00000000-0005-0000-0000-000043210000}"/>
    <cellStyle name="Normal 140 2 2 3_JDEQryOAM" xfId="30709" xr:uid="{5FD1EECC-F12C-46DE-B44A-762BCDB8CF31}"/>
    <cellStyle name="Normal 140 2 2 4" xfId="8498" xr:uid="{00000000-0005-0000-0000-000044210000}"/>
    <cellStyle name="Normal 140 2 2_(1a) Income Statement YTD" xfId="8499" xr:uid="{00000000-0005-0000-0000-000045210000}"/>
    <cellStyle name="Normal 140 2 3" xfId="8500" xr:uid="{00000000-0005-0000-0000-000046210000}"/>
    <cellStyle name="Normal 140 2 3 2" xfId="8501" xr:uid="{00000000-0005-0000-0000-000047210000}"/>
    <cellStyle name="Normal 140 2 3 2 2" xfId="8502" xr:uid="{00000000-0005-0000-0000-000048210000}"/>
    <cellStyle name="Normal 140 2 3 2_JDEQryOAM" xfId="30710" xr:uid="{833E62B4-C14E-45AF-B6BC-0883CB39AF0E}"/>
    <cellStyle name="Normal 140 2 3 3" xfId="8503" xr:uid="{00000000-0005-0000-0000-000049210000}"/>
    <cellStyle name="Normal 140 2 3 3 2" xfId="8504" xr:uid="{00000000-0005-0000-0000-00004A210000}"/>
    <cellStyle name="Normal 140 2 3 3_JDEQryOAM" xfId="30711" xr:uid="{4339B478-4A20-4CE3-B3FE-B63AAA9E536F}"/>
    <cellStyle name="Normal 140 2 3 4" xfId="8505" xr:uid="{00000000-0005-0000-0000-00004B210000}"/>
    <cellStyle name="Normal 140 2 3_(1a) Income Statement YTD" xfId="8506" xr:uid="{00000000-0005-0000-0000-00004C210000}"/>
    <cellStyle name="Normal 140 2 4" xfId="8507" xr:uid="{00000000-0005-0000-0000-00004D210000}"/>
    <cellStyle name="Normal 140 2 4 2" xfId="8508" xr:uid="{00000000-0005-0000-0000-00004E210000}"/>
    <cellStyle name="Normal 140 2 4_JDEQryOAM" xfId="30712" xr:uid="{5E81C634-7244-4D44-A06F-19E8A6835476}"/>
    <cellStyle name="Normal 140 2 5" xfId="8509" xr:uid="{00000000-0005-0000-0000-00004F210000}"/>
    <cellStyle name="Normal 140 2 5 2" xfId="8510" xr:uid="{00000000-0005-0000-0000-000050210000}"/>
    <cellStyle name="Normal 140 2 5_JDEQryOAM" xfId="30713" xr:uid="{0D6390E5-CD9E-4A94-A5F1-3ED12B4CF021}"/>
    <cellStyle name="Normal 140 2 6" xfId="8511" xr:uid="{00000000-0005-0000-0000-000051210000}"/>
    <cellStyle name="Normal 140 2_(1a) Income Statement YTD" xfId="8512" xr:uid="{00000000-0005-0000-0000-000052210000}"/>
    <cellStyle name="Normal 140 3" xfId="8513" xr:uid="{00000000-0005-0000-0000-000053210000}"/>
    <cellStyle name="Normal 140 3 2" xfId="8514" xr:uid="{00000000-0005-0000-0000-000054210000}"/>
    <cellStyle name="Normal 140 3 2 2" xfId="8515" xr:uid="{00000000-0005-0000-0000-000055210000}"/>
    <cellStyle name="Normal 140 3 2 2 2" xfId="8516" xr:uid="{00000000-0005-0000-0000-000056210000}"/>
    <cellStyle name="Normal 140 3 2 2_JDEQryOAM" xfId="30714" xr:uid="{4580FF3B-185D-4782-9470-19D4C1A67AC9}"/>
    <cellStyle name="Normal 140 3 2 3" xfId="8517" xr:uid="{00000000-0005-0000-0000-000057210000}"/>
    <cellStyle name="Normal 140 3 2 3 2" xfId="8518" xr:uid="{00000000-0005-0000-0000-000058210000}"/>
    <cellStyle name="Normal 140 3 2 3_JDEQryOAM" xfId="30715" xr:uid="{88CAC058-68D3-4D6A-A3A7-2F053D882C54}"/>
    <cellStyle name="Normal 140 3 2 4" xfId="8519" xr:uid="{00000000-0005-0000-0000-000059210000}"/>
    <cellStyle name="Normal 140 3 2_(1a) Income Statement YTD" xfId="8520" xr:uid="{00000000-0005-0000-0000-00005A210000}"/>
    <cellStyle name="Normal 140 3 3" xfId="8521" xr:uid="{00000000-0005-0000-0000-00005B210000}"/>
    <cellStyle name="Normal 140 3 3 2" xfId="8522" xr:uid="{00000000-0005-0000-0000-00005C210000}"/>
    <cellStyle name="Normal 140 3 3 2 2" xfId="8523" xr:uid="{00000000-0005-0000-0000-00005D210000}"/>
    <cellStyle name="Normal 140 3 3 2_JDEQryOAM" xfId="30716" xr:uid="{57C5D793-9977-4405-9E6E-69FEFBD06F3D}"/>
    <cellStyle name="Normal 140 3 3 3" xfId="8524" xr:uid="{00000000-0005-0000-0000-00005E210000}"/>
    <cellStyle name="Normal 140 3 3 3 2" xfId="8525" xr:uid="{00000000-0005-0000-0000-00005F210000}"/>
    <cellStyle name="Normal 140 3 3 3_JDEQryOAM" xfId="30717" xr:uid="{AA6A8A3A-0DA9-4B78-ABDA-44D75FB0C01F}"/>
    <cellStyle name="Normal 140 3 3 4" xfId="8526" xr:uid="{00000000-0005-0000-0000-000060210000}"/>
    <cellStyle name="Normal 140 3 3_(1a) Income Statement YTD" xfId="8527" xr:uid="{00000000-0005-0000-0000-000061210000}"/>
    <cellStyle name="Normal 140 3 4" xfId="8528" xr:uid="{00000000-0005-0000-0000-000062210000}"/>
    <cellStyle name="Normal 140 3 4 2" xfId="8529" xr:uid="{00000000-0005-0000-0000-000063210000}"/>
    <cellStyle name="Normal 140 3 4_JDEQryOAM" xfId="30718" xr:uid="{6A77C9E9-5FCE-4CD8-BA3C-8473040796E0}"/>
    <cellStyle name="Normal 140 3 5" xfId="8530" xr:uid="{00000000-0005-0000-0000-000064210000}"/>
    <cellStyle name="Normal 140 3 5 2" xfId="8531" xr:uid="{00000000-0005-0000-0000-000065210000}"/>
    <cellStyle name="Normal 140 3 5_JDEQryOAM" xfId="30719" xr:uid="{DEDEE92F-E2BB-4186-AE39-5422E22A4B61}"/>
    <cellStyle name="Normal 140 3 6" xfId="8532" xr:uid="{00000000-0005-0000-0000-000066210000}"/>
    <cellStyle name="Normal 140 3_(1a) Income Statement YTD" xfId="8533" xr:uid="{00000000-0005-0000-0000-000067210000}"/>
    <cellStyle name="Normal 140 4" xfId="8534" xr:uid="{00000000-0005-0000-0000-000068210000}"/>
    <cellStyle name="Normal 140 4 2" xfId="8535" xr:uid="{00000000-0005-0000-0000-000069210000}"/>
    <cellStyle name="Normal 140 4 2 2" xfId="8536" xr:uid="{00000000-0005-0000-0000-00006A210000}"/>
    <cellStyle name="Normal 140 4 2 2 2" xfId="8537" xr:uid="{00000000-0005-0000-0000-00006B210000}"/>
    <cellStyle name="Normal 140 4 2 2_JDEQryOAM" xfId="30720" xr:uid="{C77C81BD-0352-4CB6-9FC7-3FB1A20D8E04}"/>
    <cellStyle name="Normal 140 4 2 3" xfId="8538" xr:uid="{00000000-0005-0000-0000-00006C210000}"/>
    <cellStyle name="Normal 140 4 2 3 2" xfId="8539" xr:uid="{00000000-0005-0000-0000-00006D210000}"/>
    <cellStyle name="Normal 140 4 2 3_JDEQryOAM" xfId="30721" xr:uid="{7A183066-9020-44B8-9411-1420A9680737}"/>
    <cellStyle name="Normal 140 4 2 4" xfId="8540" xr:uid="{00000000-0005-0000-0000-00006E210000}"/>
    <cellStyle name="Normal 140 4 2_(1a) Income Statement YTD" xfId="8541" xr:uid="{00000000-0005-0000-0000-00006F210000}"/>
    <cellStyle name="Normal 140 4 3" xfId="8542" xr:uid="{00000000-0005-0000-0000-000070210000}"/>
    <cellStyle name="Normal 140 4 3 2" xfId="8543" xr:uid="{00000000-0005-0000-0000-000071210000}"/>
    <cellStyle name="Normal 140 4 3 2 2" xfId="8544" xr:uid="{00000000-0005-0000-0000-000072210000}"/>
    <cellStyle name="Normal 140 4 3 2_JDEQryOAM" xfId="30722" xr:uid="{7291F411-491B-4A1F-BA11-B10CEF1384EC}"/>
    <cellStyle name="Normal 140 4 3 3" xfId="8545" xr:uid="{00000000-0005-0000-0000-000073210000}"/>
    <cellStyle name="Normal 140 4 3 3 2" xfId="8546" xr:uid="{00000000-0005-0000-0000-000074210000}"/>
    <cellStyle name="Normal 140 4 3 3_JDEQryOAM" xfId="30723" xr:uid="{95181CAF-F2D5-4028-ADF2-12F05F008928}"/>
    <cellStyle name="Normal 140 4 3 4" xfId="8547" xr:uid="{00000000-0005-0000-0000-000075210000}"/>
    <cellStyle name="Normal 140 4 3_(1a) Income Statement YTD" xfId="8548" xr:uid="{00000000-0005-0000-0000-000076210000}"/>
    <cellStyle name="Normal 140 4 4" xfId="8549" xr:uid="{00000000-0005-0000-0000-000077210000}"/>
    <cellStyle name="Normal 140 4 4 2" xfId="8550" xr:uid="{00000000-0005-0000-0000-000078210000}"/>
    <cellStyle name="Normal 140 4 4_JDEQryOAM" xfId="30724" xr:uid="{B1DB32A4-EBC3-47EF-84B1-B349CD2D5B5A}"/>
    <cellStyle name="Normal 140 4 5" xfId="8551" xr:uid="{00000000-0005-0000-0000-000079210000}"/>
    <cellStyle name="Normal 140 4 5 2" xfId="8552" xr:uid="{00000000-0005-0000-0000-00007A210000}"/>
    <cellStyle name="Normal 140 4 5_JDEQryOAM" xfId="30725" xr:uid="{8E85CDD1-E51D-4EC7-9BE4-40FBDE9CB6D0}"/>
    <cellStyle name="Normal 140 4 6" xfId="8553" xr:uid="{00000000-0005-0000-0000-00007B210000}"/>
    <cellStyle name="Normal 140 4_(1a) Income Statement YTD" xfId="8554" xr:uid="{00000000-0005-0000-0000-00007C210000}"/>
    <cellStyle name="Normal 140 5" xfId="8555" xr:uid="{00000000-0005-0000-0000-00007D210000}"/>
    <cellStyle name="Normal 140 5 2" xfId="8556" xr:uid="{00000000-0005-0000-0000-00007E210000}"/>
    <cellStyle name="Normal 140 5 2 2" xfId="8557" xr:uid="{00000000-0005-0000-0000-00007F210000}"/>
    <cellStyle name="Normal 140 5 2 2 2" xfId="8558" xr:uid="{00000000-0005-0000-0000-000080210000}"/>
    <cellStyle name="Normal 140 5 2 2_JDEQryOAM" xfId="30726" xr:uid="{DB453FE5-CA05-43C8-97EF-B9EFBEC305A8}"/>
    <cellStyle name="Normal 140 5 2 3" xfId="8559" xr:uid="{00000000-0005-0000-0000-000081210000}"/>
    <cellStyle name="Normal 140 5 2 3 2" xfId="8560" xr:uid="{00000000-0005-0000-0000-000082210000}"/>
    <cellStyle name="Normal 140 5 2 3_JDEQryOAM" xfId="30727" xr:uid="{8B86ACB7-A25A-4912-A692-289FE5415A84}"/>
    <cellStyle name="Normal 140 5 2 4" xfId="8561" xr:uid="{00000000-0005-0000-0000-000083210000}"/>
    <cellStyle name="Normal 140 5 2_(1a) Income Statement YTD" xfId="8562" xr:uid="{00000000-0005-0000-0000-000084210000}"/>
    <cellStyle name="Normal 140 5 3" xfId="8563" xr:uid="{00000000-0005-0000-0000-000085210000}"/>
    <cellStyle name="Normal 140 5 3 2" xfId="8564" xr:uid="{00000000-0005-0000-0000-000086210000}"/>
    <cellStyle name="Normal 140 5 3 2 2" xfId="8565" xr:uid="{00000000-0005-0000-0000-000087210000}"/>
    <cellStyle name="Normal 140 5 3 2_JDEQryOAM" xfId="30728" xr:uid="{A429FA2C-1285-47B1-9724-962D36003CAA}"/>
    <cellStyle name="Normal 140 5 3 3" xfId="8566" xr:uid="{00000000-0005-0000-0000-000088210000}"/>
    <cellStyle name="Normal 140 5 3 3 2" xfId="8567" xr:uid="{00000000-0005-0000-0000-000089210000}"/>
    <cellStyle name="Normal 140 5 3 3_JDEQryOAM" xfId="30729" xr:uid="{C1E66DD2-DE92-4A1C-AC32-4EC476376CA9}"/>
    <cellStyle name="Normal 140 5 3 4" xfId="8568" xr:uid="{00000000-0005-0000-0000-00008A210000}"/>
    <cellStyle name="Normal 140 5 3_(1a) Income Statement YTD" xfId="8569" xr:uid="{00000000-0005-0000-0000-00008B210000}"/>
    <cellStyle name="Normal 140 5 4" xfId="8570" xr:uid="{00000000-0005-0000-0000-00008C210000}"/>
    <cellStyle name="Normal 140 5 4 2" xfId="8571" xr:uid="{00000000-0005-0000-0000-00008D210000}"/>
    <cellStyle name="Normal 140 5 4_JDEQryOAM" xfId="30730" xr:uid="{9EBE9432-05B3-48E7-BD79-0F6F8F53CFD0}"/>
    <cellStyle name="Normal 140 5 5" xfId="8572" xr:uid="{00000000-0005-0000-0000-00008E210000}"/>
    <cellStyle name="Normal 140 5 5 2" xfId="8573" xr:uid="{00000000-0005-0000-0000-00008F210000}"/>
    <cellStyle name="Normal 140 5 5_JDEQryOAM" xfId="30731" xr:uid="{838272DD-707B-472F-97F7-FC3EABBD9B3B}"/>
    <cellStyle name="Normal 140 5 6" xfId="8574" xr:uid="{00000000-0005-0000-0000-000090210000}"/>
    <cellStyle name="Normal 140 5_(1a) Income Statement YTD" xfId="8575" xr:uid="{00000000-0005-0000-0000-000091210000}"/>
    <cellStyle name="Normal 140_(1a) Income Statement YTD" xfId="8576" xr:uid="{00000000-0005-0000-0000-000092210000}"/>
    <cellStyle name="Normal 141" xfId="8577" xr:uid="{00000000-0005-0000-0000-000093210000}"/>
    <cellStyle name="Normal 141 10" xfId="8578" xr:uid="{00000000-0005-0000-0000-000094210000}"/>
    <cellStyle name="Normal 141 2" xfId="8579" xr:uid="{00000000-0005-0000-0000-000095210000}"/>
    <cellStyle name="Normal 141 2 2" xfId="8580" xr:uid="{00000000-0005-0000-0000-000096210000}"/>
    <cellStyle name="Normal 141 2 2 2" xfId="8581" xr:uid="{00000000-0005-0000-0000-000097210000}"/>
    <cellStyle name="Normal 141 2 2 2 2" xfId="8582" xr:uid="{00000000-0005-0000-0000-000098210000}"/>
    <cellStyle name="Normal 141 2 2 2_JDEQryOAM" xfId="30732" xr:uid="{338158B4-A747-46FA-8C0C-FC163F784985}"/>
    <cellStyle name="Normal 141 2 2 3" xfId="8583" xr:uid="{00000000-0005-0000-0000-000099210000}"/>
    <cellStyle name="Normal 141 2 2 3 2" xfId="8584" xr:uid="{00000000-0005-0000-0000-00009A210000}"/>
    <cellStyle name="Normal 141 2 2 3_JDEQryOAM" xfId="30733" xr:uid="{7D10FE24-119A-414A-B69A-97FAF3ED3D6F}"/>
    <cellStyle name="Normal 141 2 2 4" xfId="8585" xr:uid="{00000000-0005-0000-0000-00009B210000}"/>
    <cellStyle name="Normal 141 2 2_(1a) Income Statement YTD" xfId="8586" xr:uid="{00000000-0005-0000-0000-00009C210000}"/>
    <cellStyle name="Normal 141 2 3" xfId="8587" xr:uid="{00000000-0005-0000-0000-00009D210000}"/>
    <cellStyle name="Normal 141 2 3 2" xfId="8588" xr:uid="{00000000-0005-0000-0000-00009E210000}"/>
    <cellStyle name="Normal 141 2 3 2 2" xfId="8589" xr:uid="{00000000-0005-0000-0000-00009F210000}"/>
    <cellStyle name="Normal 141 2 3 2_JDEQryOAM" xfId="30734" xr:uid="{7552DDAA-85FE-44FF-931E-FC40D0F3C664}"/>
    <cellStyle name="Normal 141 2 3 3" xfId="8590" xr:uid="{00000000-0005-0000-0000-0000A0210000}"/>
    <cellStyle name="Normal 141 2 3 3 2" xfId="8591" xr:uid="{00000000-0005-0000-0000-0000A1210000}"/>
    <cellStyle name="Normal 141 2 3 3_JDEQryOAM" xfId="30735" xr:uid="{B9EBFAB2-24D3-40A3-87D3-A067118D9985}"/>
    <cellStyle name="Normal 141 2 3 4" xfId="8592" xr:uid="{00000000-0005-0000-0000-0000A2210000}"/>
    <cellStyle name="Normal 141 2 3_(1a) Income Statement YTD" xfId="8593" xr:uid="{00000000-0005-0000-0000-0000A3210000}"/>
    <cellStyle name="Normal 141 2 4" xfId="8594" xr:uid="{00000000-0005-0000-0000-0000A4210000}"/>
    <cellStyle name="Normal 141 2 4 2" xfId="8595" xr:uid="{00000000-0005-0000-0000-0000A5210000}"/>
    <cellStyle name="Normal 141 2 4_JDEQryOAM" xfId="30736" xr:uid="{37653FC9-AD21-44F2-980D-AD09546601EB}"/>
    <cellStyle name="Normal 141 2 5" xfId="8596" xr:uid="{00000000-0005-0000-0000-0000A6210000}"/>
    <cellStyle name="Normal 141 2 5 2" xfId="8597" xr:uid="{00000000-0005-0000-0000-0000A7210000}"/>
    <cellStyle name="Normal 141 2 5_JDEQryOAM" xfId="30737" xr:uid="{C3856EE1-AC72-463E-9354-F9626A3AF543}"/>
    <cellStyle name="Normal 141 2 6" xfId="8598" xr:uid="{00000000-0005-0000-0000-0000A8210000}"/>
    <cellStyle name="Normal 141 2_(1a) Income Statement YTD" xfId="8599" xr:uid="{00000000-0005-0000-0000-0000A9210000}"/>
    <cellStyle name="Normal 141 3" xfId="8600" xr:uid="{00000000-0005-0000-0000-0000AA210000}"/>
    <cellStyle name="Normal 141 3 2" xfId="8601" xr:uid="{00000000-0005-0000-0000-0000AB210000}"/>
    <cellStyle name="Normal 141 3 2 2" xfId="8602" xr:uid="{00000000-0005-0000-0000-0000AC210000}"/>
    <cellStyle name="Normal 141 3 2 2 2" xfId="8603" xr:uid="{00000000-0005-0000-0000-0000AD210000}"/>
    <cellStyle name="Normal 141 3 2 2_JDEQryOAM" xfId="30738" xr:uid="{24EE4D6A-D702-49BC-946E-4F8BB61067D2}"/>
    <cellStyle name="Normal 141 3 2 3" xfId="8604" xr:uid="{00000000-0005-0000-0000-0000AE210000}"/>
    <cellStyle name="Normal 141 3 2 3 2" xfId="8605" xr:uid="{00000000-0005-0000-0000-0000AF210000}"/>
    <cellStyle name="Normal 141 3 2 3_JDEQryOAM" xfId="30739" xr:uid="{6C980FF4-4495-4E19-B729-062E2B077D31}"/>
    <cellStyle name="Normal 141 3 2 4" xfId="8606" xr:uid="{00000000-0005-0000-0000-0000B0210000}"/>
    <cellStyle name="Normal 141 3 2_(1a) Income Statement YTD" xfId="8607" xr:uid="{00000000-0005-0000-0000-0000B1210000}"/>
    <cellStyle name="Normal 141 3 3" xfId="8608" xr:uid="{00000000-0005-0000-0000-0000B2210000}"/>
    <cellStyle name="Normal 141 3 3 2" xfId="8609" xr:uid="{00000000-0005-0000-0000-0000B3210000}"/>
    <cellStyle name="Normal 141 3 3 2 2" xfId="8610" xr:uid="{00000000-0005-0000-0000-0000B4210000}"/>
    <cellStyle name="Normal 141 3 3 2_JDEQryOAM" xfId="30740" xr:uid="{299D9B13-B2A7-4938-B68B-922B24056B3F}"/>
    <cellStyle name="Normal 141 3 3 3" xfId="8611" xr:uid="{00000000-0005-0000-0000-0000B5210000}"/>
    <cellStyle name="Normal 141 3 3 3 2" xfId="8612" xr:uid="{00000000-0005-0000-0000-0000B6210000}"/>
    <cellStyle name="Normal 141 3 3 3_JDEQryOAM" xfId="30741" xr:uid="{E7AA1385-19E5-43AA-B9B0-28556163F366}"/>
    <cellStyle name="Normal 141 3 3 4" xfId="8613" xr:uid="{00000000-0005-0000-0000-0000B7210000}"/>
    <cellStyle name="Normal 141 3 3_(1a) Income Statement YTD" xfId="8614" xr:uid="{00000000-0005-0000-0000-0000B8210000}"/>
    <cellStyle name="Normal 141 3 4" xfId="8615" xr:uid="{00000000-0005-0000-0000-0000B9210000}"/>
    <cellStyle name="Normal 141 3 4 2" xfId="8616" xr:uid="{00000000-0005-0000-0000-0000BA210000}"/>
    <cellStyle name="Normal 141 3 4_JDEQryOAM" xfId="30742" xr:uid="{A9ABFE76-9294-425F-AC7C-5DF036B3F577}"/>
    <cellStyle name="Normal 141 3 5" xfId="8617" xr:uid="{00000000-0005-0000-0000-0000BB210000}"/>
    <cellStyle name="Normal 141 3 5 2" xfId="8618" xr:uid="{00000000-0005-0000-0000-0000BC210000}"/>
    <cellStyle name="Normal 141 3 5_JDEQryOAM" xfId="30743" xr:uid="{3D8B6FF4-0E2E-4643-8B10-52D2CFBEE4EF}"/>
    <cellStyle name="Normal 141 3 6" xfId="8619" xr:uid="{00000000-0005-0000-0000-0000BD210000}"/>
    <cellStyle name="Normal 141 3_(1a) Income Statement YTD" xfId="8620" xr:uid="{00000000-0005-0000-0000-0000BE210000}"/>
    <cellStyle name="Normal 141 4" xfId="8621" xr:uid="{00000000-0005-0000-0000-0000BF210000}"/>
    <cellStyle name="Normal 141 4 2" xfId="8622" xr:uid="{00000000-0005-0000-0000-0000C0210000}"/>
    <cellStyle name="Normal 141 4 2 2" xfId="8623" xr:uid="{00000000-0005-0000-0000-0000C1210000}"/>
    <cellStyle name="Normal 141 4 2 2 2" xfId="8624" xr:uid="{00000000-0005-0000-0000-0000C2210000}"/>
    <cellStyle name="Normal 141 4 2 2_JDEQryOAM" xfId="30744" xr:uid="{D1DAFDF3-1947-41AC-8A18-75814FA00946}"/>
    <cellStyle name="Normal 141 4 2 3" xfId="8625" xr:uid="{00000000-0005-0000-0000-0000C3210000}"/>
    <cellStyle name="Normal 141 4 2 3 2" xfId="8626" xr:uid="{00000000-0005-0000-0000-0000C4210000}"/>
    <cellStyle name="Normal 141 4 2 3_JDEQryOAM" xfId="30745" xr:uid="{DC252782-B7FA-47FE-9C61-2BA60388DC21}"/>
    <cellStyle name="Normal 141 4 2 4" xfId="8627" xr:uid="{00000000-0005-0000-0000-0000C5210000}"/>
    <cellStyle name="Normal 141 4 2_(1a) Income Statement YTD" xfId="8628" xr:uid="{00000000-0005-0000-0000-0000C6210000}"/>
    <cellStyle name="Normal 141 4 3" xfId="8629" xr:uid="{00000000-0005-0000-0000-0000C7210000}"/>
    <cellStyle name="Normal 141 4 3 2" xfId="8630" xr:uid="{00000000-0005-0000-0000-0000C8210000}"/>
    <cellStyle name="Normal 141 4 3 2 2" xfId="8631" xr:uid="{00000000-0005-0000-0000-0000C9210000}"/>
    <cellStyle name="Normal 141 4 3 2_JDEQryOAM" xfId="30746" xr:uid="{7222E8BC-0AC6-4739-A127-3170B867F9E6}"/>
    <cellStyle name="Normal 141 4 3 3" xfId="8632" xr:uid="{00000000-0005-0000-0000-0000CA210000}"/>
    <cellStyle name="Normal 141 4 3 3 2" xfId="8633" xr:uid="{00000000-0005-0000-0000-0000CB210000}"/>
    <cellStyle name="Normal 141 4 3 3_JDEQryOAM" xfId="30747" xr:uid="{27CA92AB-E178-4334-9C3E-4A1AAAA44704}"/>
    <cellStyle name="Normal 141 4 3 4" xfId="8634" xr:uid="{00000000-0005-0000-0000-0000CC210000}"/>
    <cellStyle name="Normal 141 4 3_(1a) Income Statement YTD" xfId="8635" xr:uid="{00000000-0005-0000-0000-0000CD210000}"/>
    <cellStyle name="Normal 141 4 4" xfId="8636" xr:uid="{00000000-0005-0000-0000-0000CE210000}"/>
    <cellStyle name="Normal 141 4 4 2" xfId="8637" xr:uid="{00000000-0005-0000-0000-0000CF210000}"/>
    <cellStyle name="Normal 141 4 4_JDEQryOAM" xfId="30748" xr:uid="{0F663768-4AD4-4EFA-A861-9ACAAE5CD4DB}"/>
    <cellStyle name="Normal 141 4 5" xfId="8638" xr:uid="{00000000-0005-0000-0000-0000D0210000}"/>
    <cellStyle name="Normal 141 4 5 2" xfId="8639" xr:uid="{00000000-0005-0000-0000-0000D1210000}"/>
    <cellStyle name="Normal 141 4 5_JDEQryOAM" xfId="30749" xr:uid="{7F13317F-EA9B-4B41-BE42-37343B4D48FF}"/>
    <cellStyle name="Normal 141 4 6" xfId="8640" xr:uid="{00000000-0005-0000-0000-0000D2210000}"/>
    <cellStyle name="Normal 141 4_(1a) Income Statement YTD" xfId="8641" xr:uid="{00000000-0005-0000-0000-0000D3210000}"/>
    <cellStyle name="Normal 141 5" xfId="8642" xr:uid="{00000000-0005-0000-0000-0000D4210000}"/>
    <cellStyle name="Normal 141 5 2" xfId="8643" xr:uid="{00000000-0005-0000-0000-0000D5210000}"/>
    <cellStyle name="Normal 141 5 2 2" xfId="8644" xr:uid="{00000000-0005-0000-0000-0000D6210000}"/>
    <cellStyle name="Normal 141 5 2 2 2" xfId="8645" xr:uid="{00000000-0005-0000-0000-0000D7210000}"/>
    <cellStyle name="Normal 141 5 2 2_JDEQryOAM" xfId="30750" xr:uid="{855D53C2-51BC-4AAE-B905-E71494A5EA41}"/>
    <cellStyle name="Normal 141 5 2 3" xfId="8646" xr:uid="{00000000-0005-0000-0000-0000D8210000}"/>
    <cellStyle name="Normal 141 5 2 3 2" xfId="8647" xr:uid="{00000000-0005-0000-0000-0000D9210000}"/>
    <cellStyle name="Normal 141 5 2 3_JDEQryOAM" xfId="30751" xr:uid="{45AC5DEB-E891-44A8-BCA7-F1A004A940E2}"/>
    <cellStyle name="Normal 141 5 2 4" xfId="8648" xr:uid="{00000000-0005-0000-0000-0000DA210000}"/>
    <cellStyle name="Normal 141 5 2_(1a) Income Statement YTD" xfId="8649" xr:uid="{00000000-0005-0000-0000-0000DB210000}"/>
    <cellStyle name="Normal 141 5 3" xfId="8650" xr:uid="{00000000-0005-0000-0000-0000DC210000}"/>
    <cellStyle name="Normal 141 5 3 2" xfId="8651" xr:uid="{00000000-0005-0000-0000-0000DD210000}"/>
    <cellStyle name="Normal 141 5 3 2 2" xfId="8652" xr:uid="{00000000-0005-0000-0000-0000DE210000}"/>
    <cellStyle name="Normal 141 5 3 2_JDEQryOAM" xfId="30752" xr:uid="{265CE958-9275-4331-8FFA-89911E28E14A}"/>
    <cellStyle name="Normal 141 5 3 3" xfId="8653" xr:uid="{00000000-0005-0000-0000-0000DF210000}"/>
    <cellStyle name="Normal 141 5 3 3 2" xfId="8654" xr:uid="{00000000-0005-0000-0000-0000E0210000}"/>
    <cellStyle name="Normal 141 5 3 3_JDEQryOAM" xfId="30753" xr:uid="{93E8ECE7-F5F8-480E-8C3C-2A0DD63D5E13}"/>
    <cellStyle name="Normal 141 5 3 4" xfId="8655" xr:uid="{00000000-0005-0000-0000-0000E1210000}"/>
    <cellStyle name="Normal 141 5 3_(1a) Income Statement YTD" xfId="8656" xr:uid="{00000000-0005-0000-0000-0000E2210000}"/>
    <cellStyle name="Normal 141 5 4" xfId="8657" xr:uid="{00000000-0005-0000-0000-0000E3210000}"/>
    <cellStyle name="Normal 141 5 4 2" xfId="8658" xr:uid="{00000000-0005-0000-0000-0000E4210000}"/>
    <cellStyle name="Normal 141 5 4_JDEQryOAM" xfId="30754" xr:uid="{01845582-6EDB-4037-A8BE-83FEAF8AF56F}"/>
    <cellStyle name="Normal 141 5 5" xfId="8659" xr:uid="{00000000-0005-0000-0000-0000E5210000}"/>
    <cellStyle name="Normal 141 5 5 2" xfId="8660" xr:uid="{00000000-0005-0000-0000-0000E6210000}"/>
    <cellStyle name="Normal 141 5 5_JDEQryOAM" xfId="30755" xr:uid="{4F92594D-07E0-49FC-B978-3A06CA0FC5DC}"/>
    <cellStyle name="Normal 141 5 6" xfId="8661" xr:uid="{00000000-0005-0000-0000-0000E7210000}"/>
    <cellStyle name="Normal 141 5_(1a) Income Statement YTD" xfId="8662" xr:uid="{00000000-0005-0000-0000-0000E8210000}"/>
    <cellStyle name="Normal 141 6" xfId="8663" xr:uid="{00000000-0005-0000-0000-0000E9210000}"/>
    <cellStyle name="Normal 141 6 2" xfId="8664" xr:uid="{00000000-0005-0000-0000-0000EA210000}"/>
    <cellStyle name="Normal 141 6 2 2" xfId="8665" xr:uid="{00000000-0005-0000-0000-0000EB210000}"/>
    <cellStyle name="Normal 141 6 2 2 2" xfId="8666" xr:uid="{00000000-0005-0000-0000-0000EC210000}"/>
    <cellStyle name="Normal 141 6 2 2_JDEQryOAM" xfId="30756" xr:uid="{6EC465FE-5850-4676-8F80-9E3843035238}"/>
    <cellStyle name="Normal 141 6 2 3" xfId="8667" xr:uid="{00000000-0005-0000-0000-0000ED210000}"/>
    <cellStyle name="Normal 141 6 2 3 2" xfId="8668" xr:uid="{00000000-0005-0000-0000-0000EE210000}"/>
    <cellStyle name="Normal 141 6 2 3_JDEQryOAM" xfId="30757" xr:uid="{D5B33765-D3AE-45F1-8EFB-4C566381AC54}"/>
    <cellStyle name="Normal 141 6 2 4" xfId="8669" xr:uid="{00000000-0005-0000-0000-0000EF210000}"/>
    <cellStyle name="Normal 141 6 2_(1a) Income Statement YTD" xfId="8670" xr:uid="{00000000-0005-0000-0000-0000F0210000}"/>
    <cellStyle name="Normal 141 6_(1a) Income Statement YTD" xfId="8671" xr:uid="{00000000-0005-0000-0000-0000F1210000}"/>
    <cellStyle name="Normal 141 7" xfId="8672" xr:uid="{00000000-0005-0000-0000-0000F2210000}"/>
    <cellStyle name="Normal 141 7 2" xfId="8673" xr:uid="{00000000-0005-0000-0000-0000F3210000}"/>
    <cellStyle name="Normal 141 7 2 2" xfId="8674" xr:uid="{00000000-0005-0000-0000-0000F4210000}"/>
    <cellStyle name="Normal 141 7 2_JDEQryOAM" xfId="30758" xr:uid="{981DD05A-B7F6-4218-8DD3-347A3E31D187}"/>
    <cellStyle name="Normal 141 7 3" xfId="8675" xr:uid="{00000000-0005-0000-0000-0000F5210000}"/>
    <cellStyle name="Normal 141 7 3 2" xfId="8676" xr:uid="{00000000-0005-0000-0000-0000F6210000}"/>
    <cellStyle name="Normal 141 7 3_JDEQryOAM" xfId="30759" xr:uid="{FEDF2121-59D5-4E87-AA60-274E66090CAB}"/>
    <cellStyle name="Normal 141 7 4" xfId="8677" xr:uid="{00000000-0005-0000-0000-0000F7210000}"/>
    <cellStyle name="Normal 141 7_(1a) Income Statement YTD" xfId="8678" xr:uid="{00000000-0005-0000-0000-0000F8210000}"/>
    <cellStyle name="Normal 141 8" xfId="8679" xr:uid="{00000000-0005-0000-0000-0000F9210000}"/>
    <cellStyle name="Normal 141 8 2" xfId="8680" xr:uid="{00000000-0005-0000-0000-0000FA210000}"/>
    <cellStyle name="Normal 141 8_JDEQryOAM" xfId="30760" xr:uid="{53C0E290-D7A7-42CB-B6F5-73480361AF10}"/>
    <cellStyle name="Normal 141 9" xfId="8681" xr:uid="{00000000-0005-0000-0000-0000FB210000}"/>
    <cellStyle name="Normal 141 9 2" xfId="8682" xr:uid="{00000000-0005-0000-0000-0000FC210000}"/>
    <cellStyle name="Normal 141 9_JDEQryOAM" xfId="30761" xr:uid="{1B402CA6-19A9-4A41-B617-D48C6B7EFAB3}"/>
    <cellStyle name="Normal 141_(1a) Income Statement YTD" xfId="8683" xr:uid="{00000000-0005-0000-0000-0000FD210000}"/>
    <cellStyle name="Normal 142" xfId="8684" xr:uid="{00000000-0005-0000-0000-0000FE210000}"/>
    <cellStyle name="Normal 142 2" xfId="8685" xr:uid="{00000000-0005-0000-0000-0000FF210000}"/>
    <cellStyle name="Normal 142 2 2" xfId="8686" xr:uid="{00000000-0005-0000-0000-000000220000}"/>
    <cellStyle name="Normal 142 2 2 2" xfId="8687" xr:uid="{00000000-0005-0000-0000-000001220000}"/>
    <cellStyle name="Normal 142 2 2 2 2" xfId="8688" xr:uid="{00000000-0005-0000-0000-000002220000}"/>
    <cellStyle name="Normal 142 2 2 2_JDEQryOAM" xfId="30762" xr:uid="{E0268C0E-A299-4734-A669-AD76E6F9DF40}"/>
    <cellStyle name="Normal 142 2 2 3" xfId="8689" xr:uid="{00000000-0005-0000-0000-000003220000}"/>
    <cellStyle name="Normal 142 2 2 3 2" xfId="8690" xr:uid="{00000000-0005-0000-0000-000004220000}"/>
    <cellStyle name="Normal 142 2 2 3_JDEQryOAM" xfId="30763" xr:uid="{8F1646DE-6C96-4D49-8AD2-9E3F7749A3A8}"/>
    <cellStyle name="Normal 142 2 2 4" xfId="8691" xr:uid="{00000000-0005-0000-0000-000005220000}"/>
    <cellStyle name="Normal 142 2 2_(1a) Income Statement YTD" xfId="8692" xr:uid="{00000000-0005-0000-0000-000006220000}"/>
    <cellStyle name="Normal 142 2 3" xfId="8693" xr:uid="{00000000-0005-0000-0000-000007220000}"/>
    <cellStyle name="Normal 142 2 3 2" xfId="8694" xr:uid="{00000000-0005-0000-0000-000008220000}"/>
    <cellStyle name="Normal 142 2 3 2 2" xfId="8695" xr:uid="{00000000-0005-0000-0000-000009220000}"/>
    <cellStyle name="Normal 142 2 3 2_JDEQryOAM" xfId="30764" xr:uid="{2D5D198A-9F98-4054-92D7-EC2B985DC960}"/>
    <cellStyle name="Normal 142 2 3 3" xfId="8696" xr:uid="{00000000-0005-0000-0000-00000A220000}"/>
    <cellStyle name="Normal 142 2 3 3 2" xfId="8697" xr:uid="{00000000-0005-0000-0000-00000B220000}"/>
    <cellStyle name="Normal 142 2 3 3_JDEQryOAM" xfId="30765" xr:uid="{E36518CB-DD0A-4C5A-9C15-EB1921B18454}"/>
    <cellStyle name="Normal 142 2 3 4" xfId="8698" xr:uid="{00000000-0005-0000-0000-00000C220000}"/>
    <cellStyle name="Normal 142 2 3_(1a) Income Statement YTD" xfId="8699" xr:uid="{00000000-0005-0000-0000-00000D220000}"/>
    <cellStyle name="Normal 142 2 4" xfId="8700" xr:uid="{00000000-0005-0000-0000-00000E220000}"/>
    <cellStyle name="Normal 142 2 4 2" xfId="8701" xr:uid="{00000000-0005-0000-0000-00000F220000}"/>
    <cellStyle name="Normal 142 2 4_JDEQryOAM" xfId="30766" xr:uid="{38ECA2B7-DEAD-4FD7-AAF2-83EE78A0CBF2}"/>
    <cellStyle name="Normal 142 2 5" xfId="8702" xr:uid="{00000000-0005-0000-0000-000010220000}"/>
    <cellStyle name="Normal 142 2 5 2" xfId="8703" xr:uid="{00000000-0005-0000-0000-000011220000}"/>
    <cellStyle name="Normal 142 2 5_JDEQryOAM" xfId="30767" xr:uid="{F3A11DDE-197A-429A-B5CA-06A0083A1A67}"/>
    <cellStyle name="Normal 142 2 6" xfId="8704" xr:uid="{00000000-0005-0000-0000-000012220000}"/>
    <cellStyle name="Normal 142 2_(1a) Income Statement YTD" xfId="8705" xr:uid="{00000000-0005-0000-0000-000013220000}"/>
    <cellStyle name="Normal 142 3" xfId="8706" xr:uid="{00000000-0005-0000-0000-000014220000}"/>
    <cellStyle name="Normal 142 3 2" xfId="8707" xr:uid="{00000000-0005-0000-0000-000015220000}"/>
    <cellStyle name="Normal 142 3 2 2" xfId="8708" xr:uid="{00000000-0005-0000-0000-000016220000}"/>
    <cellStyle name="Normal 142 3 2 2 2" xfId="8709" xr:uid="{00000000-0005-0000-0000-000017220000}"/>
    <cellStyle name="Normal 142 3 2 2_JDEQryOAM" xfId="30768" xr:uid="{404F57D3-DDB6-47B9-B9B1-7FB61A9FBEA8}"/>
    <cellStyle name="Normal 142 3 2 3" xfId="8710" xr:uid="{00000000-0005-0000-0000-000018220000}"/>
    <cellStyle name="Normal 142 3 2 3 2" xfId="8711" xr:uid="{00000000-0005-0000-0000-000019220000}"/>
    <cellStyle name="Normal 142 3 2 3_JDEQryOAM" xfId="30769" xr:uid="{E94AE1B5-0673-4846-A282-D13963642900}"/>
    <cellStyle name="Normal 142 3 2 4" xfId="8712" xr:uid="{00000000-0005-0000-0000-00001A220000}"/>
    <cellStyle name="Normal 142 3 2_(1a) Income Statement YTD" xfId="8713" xr:uid="{00000000-0005-0000-0000-00001B220000}"/>
    <cellStyle name="Normal 142 3 3" xfId="8714" xr:uid="{00000000-0005-0000-0000-00001C220000}"/>
    <cellStyle name="Normal 142 3 3 2" xfId="8715" xr:uid="{00000000-0005-0000-0000-00001D220000}"/>
    <cellStyle name="Normal 142 3 3 2 2" xfId="8716" xr:uid="{00000000-0005-0000-0000-00001E220000}"/>
    <cellStyle name="Normal 142 3 3 2_JDEQryOAM" xfId="30770" xr:uid="{55CC398E-9B23-49F1-9872-E0763F3E3D4D}"/>
    <cellStyle name="Normal 142 3 3 3" xfId="8717" xr:uid="{00000000-0005-0000-0000-00001F220000}"/>
    <cellStyle name="Normal 142 3 3 3 2" xfId="8718" xr:uid="{00000000-0005-0000-0000-000020220000}"/>
    <cellStyle name="Normal 142 3 3 3_JDEQryOAM" xfId="30771" xr:uid="{7887AF02-BDDD-41E1-9380-9B8778ECC786}"/>
    <cellStyle name="Normal 142 3 3 4" xfId="8719" xr:uid="{00000000-0005-0000-0000-000021220000}"/>
    <cellStyle name="Normal 142 3 3_(1a) Income Statement YTD" xfId="8720" xr:uid="{00000000-0005-0000-0000-000022220000}"/>
    <cellStyle name="Normal 142 3 4" xfId="8721" xr:uid="{00000000-0005-0000-0000-000023220000}"/>
    <cellStyle name="Normal 142 3 4 2" xfId="8722" xr:uid="{00000000-0005-0000-0000-000024220000}"/>
    <cellStyle name="Normal 142 3 4_JDEQryOAM" xfId="30772" xr:uid="{F26A5392-395A-4FCC-A187-E513541866A7}"/>
    <cellStyle name="Normal 142 3 5" xfId="8723" xr:uid="{00000000-0005-0000-0000-000025220000}"/>
    <cellStyle name="Normal 142 3 5 2" xfId="8724" xr:uid="{00000000-0005-0000-0000-000026220000}"/>
    <cellStyle name="Normal 142 3 5_JDEQryOAM" xfId="30773" xr:uid="{21A15DF4-871A-490D-BD04-68A1852249A5}"/>
    <cellStyle name="Normal 142 3 6" xfId="8725" xr:uid="{00000000-0005-0000-0000-000027220000}"/>
    <cellStyle name="Normal 142 3_(1a) Income Statement YTD" xfId="8726" xr:uid="{00000000-0005-0000-0000-000028220000}"/>
    <cellStyle name="Normal 142 4" xfId="8727" xr:uid="{00000000-0005-0000-0000-000029220000}"/>
    <cellStyle name="Normal 142 4 2" xfId="8728" xr:uid="{00000000-0005-0000-0000-00002A220000}"/>
    <cellStyle name="Normal 142 4 2 2" xfId="8729" xr:uid="{00000000-0005-0000-0000-00002B220000}"/>
    <cellStyle name="Normal 142 4 2 2 2" xfId="8730" xr:uid="{00000000-0005-0000-0000-00002C220000}"/>
    <cellStyle name="Normal 142 4 2 2_JDEQryOAM" xfId="30774" xr:uid="{AC2CF54E-6722-4835-A308-926D061D62BF}"/>
    <cellStyle name="Normal 142 4 2 3" xfId="8731" xr:uid="{00000000-0005-0000-0000-00002D220000}"/>
    <cellStyle name="Normal 142 4 2 3 2" xfId="8732" xr:uid="{00000000-0005-0000-0000-00002E220000}"/>
    <cellStyle name="Normal 142 4 2 3_JDEQryOAM" xfId="30775" xr:uid="{77D3FAA1-1B1C-455D-BE3B-DD82A93F7C79}"/>
    <cellStyle name="Normal 142 4 2 4" xfId="8733" xr:uid="{00000000-0005-0000-0000-00002F220000}"/>
    <cellStyle name="Normal 142 4 2_(1a) Income Statement YTD" xfId="8734" xr:uid="{00000000-0005-0000-0000-000030220000}"/>
    <cellStyle name="Normal 142 4 3" xfId="8735" xr:uid="{00000000-0005-0000-0000-000031220000}"/>
    <cellStyle name="Normal 142 4 3 2" xfId="8736" xr:uid="{00000000-0005-0000-0000-000032220000}"/>
    <cellStyle name="Normal 142 4 3 2 2" xfId="8737" xr:uid="{00000000-0005-0000-0000-000033220000}"/>
    <cellStyle name="Normal 142 4 3 2_JDEQryOAM" xfId="30776" xr:uid="{BE640596-6C15-46DC-886A-66998B5B71DA}"/>
    <cellStyle name="Normal 142 4 3 3" xfId="8738" xr:uid="{00000000-0005-0000-0000-000034220000}"/>
    <cellStyle name="Normal 142 4 3 3 2" xfId="8739" xr:uid="{00000000-0005-0000-0000-000035220000}"/>
    <cellStyle name="Normal 142 4 3 3_JDEQryOAM" xfId="30777" xr:uid="{5007C7EE-67C3-4EC8-8806-9F98045E947E}"/>
    <cellStyle name="Normal 142 4 3 4" xfId="8740" xr:uid="{00000000-0005-0000-0000-000036220000}"/>
    <cellStyle name="Normal 142 4 3_(1a) Income Statement YTD" xfId="8741" xr:uid="{00000000-0005-0000-0000-000037220000}"/>
    <cellStyle name="Normal 142 4 4" xfId="8742" xr:uid="{00000000-0005-0000-0000-000038220000}"/>
    <cellStyle name="Normal 142 4 4 2" xfId="8743" xr:uid="{00000000-0005-0000-0000-000039220000}"/>
    <cellStyle name="Normal 142 4 4_JDEQryOAM" xfId="30778" xr:uid="{6DAE6050-FFBF-4928-B082-5DB5003887E9}"/>
    <cellStyle name="Normal 142 4 5" xfId="8744" xr:uid="{00000000-0005-0000-0000-00003A220000}"/>
    <cellStyle name="Normal 142 4 5 2" xfId="8745" xr:uid="{00000000-0005-0000-0000-00003B220000}"/>
    <cellStyle name="Normal 142 4 5_JDEQryOAM" xfId="30779" xr:uid="{1AA742CD-8482-44DB-98E2-ADAFCA80C453}"/>
    <cellStyle name="Normal 142 4 6" xfId="8746" xr:uid="{00000000-0005-0000-0000-00003C220000}"/>
    <cellStyle name="Normal 142 4_(1a) Income Statement YTD" xfId="8747" xr:uid="{00000000-0005-0000-0000-00003D220000}"/>
    <cellStyle name="Normal 142 5" xfId="8748" xr:uid="{00000000-0005-0000-0000-00003E220000}"/>
    <cellStyle name="Normal 142 5 2" xfId="8749" xr:uid="{00000000-0005-0000-0000-00003F220000}"/>
    <cellStyle name="Normal 142 5 2 2" xfId="8750" xr:uid="{00000000-0005-0000-0000-000040220000}"/>
    <cellStyle name="Normal 142 5 2 2 2" xfId="8751" xr:uid="{00000000-0005-0000-0000-000041220000}"/>
    <cellStyle name="Normal 142 5 2 2_JDEQryOAM" xfId="30780" xr:uid="{B6685FC4-BB08-4A96-A706-92B7B44B1F9A}"/>
    <cellStyle name="Normal 142 5 2 3" xfId="8752" xr:uid="{00000000-0005-0000-0000-000042220000}"/>
    <cellStyle name="Normal 142 5 2 3 2" xfId="8753" xr:uid="{00000000-0005-0000-0000-000043220000}"/>
    <cellStyle name="Normal 142 5 2 3_JDEQryOAM" xfId="30781" xr:uid="{0A4BD308-F1F0-4CEE-ACCF-6BAB057DE2CB}"/>
    <cellStyle name="Normal 142 5 2 4" xfId="8754" xr:uid="{00000000-0005-0000-0000-000044220000}"/>
    <cellStyle name="Normal 142 5 2_(1a) Income Statement YTD" xfId="8755" xr:uid="{00000000-0005-0000-0000-000045220000}"/>
    <cellStyle name="Normal 142 5 3" xfId="8756" xr:uid="{00000000-0005-0000-0000-000046220000}"/>
    <cellStyle name="Normal 142 5 3 2" xfId="8757" xr:uid="{00000000-0005-0000-0000-000047220000}"/>
    <cellStyle name="Normal 142 5 3 2 2" xfId="8758" xr:uid="{00000000-0005-0000-0000-000048220000}"/>
    <cellStyle name="Normal 142 5 3 2_JDEQryOAM" xfId="30782" xr:uid="{FBF70A50-0975-4262-BFDC-349D07CA84D1}"/>
    <cellStyle name="Normal 142 5 3 3" xfId="8759" xr:uid="{00000000-0005-0000-0000-000049220000}"/>
    <cellStyle name="Normal 142 5 3 3 2" xfId="8760" xr:uid="{00000000-0005-0000-0000-00004A220000}"/>
    <cellStyle name="Normal 142 5 3 3_JDEQryOAM" xfId="30783" xr:uid="{65F30AC8-39BB-4C70-9C0C-71074F04B441}"/>
    <cellStyle name="Normal 142 5 3 4" xfId="8761" xr:uid="{00000000-0005-0000-0000-00004B220000}"/>
    <cellStyle name="Normal 142 5 3_(1a) Income Statement YTD" xfId="8762" xr:uid="{00000000-0005-0000-0000-00004C220000}"/>
    <cellStyle name="Normal 142 5 4" xfId="8763" xr:uid="{00000000-0005-0000-0000-00004D220000}"/>
    <cellStyle name="Normal 142 5 4 2" xfId="8764" xr:uid="{00000000-0005-0000-0000-00004E220000}"/>
    <cellStyle name="Normal 142 5 4_JDEQryOAM" xfId="30784" xr:uid="{0C314A9D-F929-4D97-ABC1-18E2A574E6A7}"/>
    <cellStyle name="Normal 142 5 5" xfId="8765" xr:uid="{00000000-0005-0000-0000-00004F220000}"/>
    <cellStyle name="Normal 142 5 5 2" xfId="8766" xr:uid="{00000000-0005-0000-0000-000050220000}"/>
    <cellStyle name="Normal 142 5 5_JDEQryOAM" xfId="30785" xr:uid="{1B724515-392A-4C77-8B69-E7EFBA195DDD}"/>
    <cellStyle name="Normal 142 5 6" xfId="8767" xr:uid="{00000000-0005-0000-0000-000051220000}"/>
    <cellStyle name="Normal 142 5_(1a) Income Statement YTD" xfId="8768" xr:uid="{00000000-0005-0000-0000-000052220000}"/>
    <cellStyle name="Normal 142_(1a) Income Statement YTD" xfId="8769" xr:uid="{00000000-0005-0000-0000-000053220000}"/>
    <cellStyle name="Normal 143" xfId="8770" xr:uid="{00000000-0005-0000-0000-000054220000}"/>
    <cellStyle name="Normal 143 10" xfId="8771" xr:uid="{00000000-0005-0000-0000-000055220000}"/>
    <cellStyle name="Normal 143 2" xfId="8772" xr:uid="{00000000-0005-0000-0000-000056220000}"/>
    <cellStyle name="Normal 143 2 2" xfId="8773" xr:uid="{00000000-0005-0000-0000-000057220000}"/>
    <cellStyle name="Normal 143 2 2 2" xfId="8774" xr:uid="{00000000-0005-0000-0000-000058220000}"/>
    <cellStyle name="Normal 143 2 2 2 2" xfId="8775" xr:uid="{00000000-0005-0000-0000-000059220000}"/>
    <cellStyle name="Normal 143 2 2 2_JDEQryOAM" xfId="30786" xr:uid="{E3AAF05A-5C28-482D-88BE-174E01379041}"/>
    <cellStyle name="Normal 143 2 2 3" xfId="8776" xr:uid="{00000000-0005-0000-0000-00005A220000}"/>
    <cellStyle name="Normal 143 2 2 3 2" xfId="8777" xr:uid="{00000000-0005-0000-0000-00005B220000}"/>
    <cellStyle name="Normal 143 2 2 3_JDEQryOAM" xfId="30787" xr:uid="{75630A15-7314-48F9-BFBA-9190C8B4B3EE}"/>
    <cellStyle name="Normal 143 2 2 4" xfId="8778" xr:uid="{00000000-0005-0000-0000-00005C220000}"/>
    <cellStyle name="Normal 143 2 2_(1a) Income Statement YTD" xfId="8779" xr:uid="{00000000-0005-0000-0000-00005D220000}"/>
    <cellStyle name="Normal 143 2 3" xfId="8780" xr:uid="{00000000-0005-0000-0000-00005E220000}"/>
    <cellStyle name="Normal 143 2 3 2" xfId="8781" xr:uid="{00000000-0005-0000-0000-00005F220000}"/>
    <cellStyle name="Normal 143 2 3 2 2" xfId="8782" xr:uid="{00000000-0005-0000-0000-000060220000}"/>
    <cellStyle name="Normal 143 2 3 2_JDEQryOAM" xfId="30788" xr:uid="{B954F2E2-7AC8-49B6-81FC-A160FFC695ED}"/>
    <cellStyle name="Normal 143 2 3 3" xfId="8783" xr:uid="{00000000-0005-0000-0000-000061220000}"/>
    <cellStyle name="Normal 143 2 3 3 2" xfId="8784" xr:uid="{00000000-0005-0000-0000-000062220000}"/>
    <cellStyle name="Normal 143 2 3 3_JDEQryOAM" xfId="30789" xr:uid="{19F0059F-E585-4F7D-BC57-59220B775F77}"/>
    <cellStyle name="Normal 143 2 3 4" xfId="8785" xr:uid="{00000000-0005-0000-0000-000063220000}"/>
    <cellStyle name="Normal 143 2 3_(1a) Income Statement YTD" xfId="8786" xr:uid="{00000000-0005-0000-0000-000064220000}"/>
    <cellStyle name="Normal 143 2 4" xfId="8787" xr:uid="{00000000-0005-0000-0000-000065220000}"/>
    <cellStyle name="Normal 143 2 4 2" xfId="8788" xr:uid="{00000000-0005-0000-0000-000066220000}"/>
    <cellStyle name="Normal 143 2 4_JDEQryOAM" xfId="30790" xr:uid="{1F8F0FFA-592B-4488-B88A-631BDA48CF52}"/>
    <cellStyle name="Normal 143 2 5" xfId="8789" xr:uid="{00000000-0005-0000-0000-000067220000}"/>
    <cellStyle name="Normal 143 2 5 2" xfId="8790" xr:uid="{00000000-0005-0000-0000-000068220000}"/>
    <cellStyle name="Normal 143 2 5_JDEQryOAM" xfId="30791" xr:uid="{B6E88DB1-B83C-4A00-9E1B-14D98B7EC0F4}"/>
    <cellStyle name="Normal 143 2 6" xfId="8791" xr:uid="{00000000-0005-0000-0000-000069220000}"/>
    <cellStyle name="Normal 143 2_(1a) Income Statement YTD" xfId="8792" xr:uid="{00000000-0005-0000-0000-00006A220000}"/>
    <cellStyle name="Normal 143 3" xfId="8793" xr:uid="{00000000-0005-0000-0000-00006B220000}"/>
    <cellStyle name="Normal 143 3 2" xfId="8794" xr:uid="{00000000-0005-0000-0000-00006C220000}"/>
    <cellStyle name="Normal 143 3 2 2" xfId="8795" xr:uid="{00000000-0005-0000-0000-00006D220000}"/>
    <cellStyle name="Normal 143 3 2 2 2" xfId="8796" xr:uid="{00000000-0005-0000-0000-00006E220000}"/>
    <cellStyle name="Normal 143 3 2 2_JDEQryOAM" xfId="30792" xr:uid="{9982327C-571C-4874-85AC-43BC894F3D48}"/>
    <cellStyle name="Normal 143 3 2 3" xfId="8797" xr:uid="{00000000-0005-0000-0000-00006F220000}"/>
    <cellStyle name="Normal 143 3 2 3 2" xfId="8798" xr:uid="{00000000-0005-0000-0000-000070220000}"/>
    <cellStyle name="Normal 143 3 2 3_JDEQryOAM" xfId="30793" xr:uid="{DDFB0707-5B3A-4BF0-BBCC-DCB4C27D6C7E}"/>
    <cellStyle name="Normal 143 3 2 4" xfId="8799" xr:uid="{00000000-0005-0000-0000-000071220000}"/>
    <cellStyle name="Normal 143 3 2_(1a) Income Statement YTD" xfId="8800" xr:uid="{00000000-0005-0000-0000-000072220000}"/>
    <cellStyle name="Normal 143 3 3" xfId="8801" xr:uid="{00000000-0005-0000-0000-000073220000}"/>
    <cellStyle name="Normal 143 3 3 2" xfId="8802" xr:uid="{00000000-0005-0000-0000-000074220000}"/>
    <cellStyle name="Normal 143 3 3 2 2" xfId="8803" xr:uid="{00000000-0005-0000-0000-000075220000}"/>
    <cellStyle name="Normal 143 3 3 2_JDEQryOAM" xfId="30794" xr:uid="{09270F68-2046-402C-A280-85B5E3FDC50C}"/>
    <cellStyle name="Normal 143 3 3 3" xfId="8804" xr:uid="{00000000-0005-0000-0000-000076220000}"/>
    <cellStyle name="Normal 143 3 3 3 2" xfId="8805" xr:uid="{00000000-0005-0000-0000-000077220000}"/>
    <cellStyle name="Normal 143 3 3 3_JDEQryOAM" xfId="30795" xr:uid="{E61A6018-D070-452A-B975-DFA996360335}"/>
    <cellStyle name="Normal 143 3 3 4" xfId="8806" xr:uid="{00000000-0005-0000-0000-000078220000}"/>
    <cellStyle name="Normal 143 3 3_(1a) Income Statement YTD" xfId="8807" xr:uid="{00000000-0005-0000-0000-000079220000}"/>
    <cellStyle name="Normal 143 3 4" xfId="8808" xr:uid="{00000000-0005-0000-0000-00007A220000}"/>
    <cellStyle name="Normal 143 3 4 2" xfId="8809" xr:uid="{00000000-0005-0000-0000-00007B220000}"/>
    <cellStyle name="Normal 143 3 4_JDEQryOAM" xfId="30796" xr:uid="{5AB1ED3E-EA76-406D-81B1-A4B31F9937C8}"/>
    <cellStyle name="Normal 143 3 5" xfId="8810" xr:uid="{00000000-0005-0000-0000-00007C220000}"/>
    <cellStyle name="Normal 143 3 5 2" xfId="8811" xr:uid="{00000000-0005-0000-0000-00007D220000}"/>
    <cellStyle name="Normal 143 3 5_JDEQryOAM" xfId="30797" xr:uid="{545826F0-2069-4A32-880B-BE612FD26686}"/>
    <cellStyle name="Normal 143 3 6" xfId="8812" xr:uid="{00000000-0005-0000-0000-00007E220000}"/>
    <cellStyle name="Normal 143 3_(1a) Income Statement YTD" xfId="8813" xr:uid="{00000000-0005-0000-0000-00007F220000}"/>
    <cellStyle name="Normal 143 4" xfId="8814" xr:uid="{00000000-0005-0000-0000-000080220000}"/>
    <cellStyle name="Normal 143 4 2" xfId="8815" xr:uid="{00000000-0005-0000-0000-000081220000}"/>
    <cellStyle name="Normal 143 4 2 2" xfId="8816" xr:uid="{00000000-0005-0000-0000-000082220000}"/>
    <cellStyle name="Normal 143 4 2 2 2" xfId="8817" xr:uid="{00000000-0005-0000-0000-000083220000}"/>
    <cellStyle name="Normal 143 4 2 2_JDEQryOAM" xfId="30798" xr:uid="{CEFDAD2D-3E80-4B2D-AFB8-A881DAD88193}"/>
    <cellStyle name="Normal 143 4 2 3" xfId="8818" xr:uid="{00000000-0005-0000-0000-000084220000}"/>
    <cellStyle name="Normal 143 4 2 3 2" xfId="8819" xr:uid="{00000000-0005-0000-0000-000085220000}"/>
    <cellStyle name="Normal 143 4 2 3_JDEQryOAM" xfId="30799" xr:uid="{AF23FC76-B068-432E-A331-3F53854C5DC9}"/>
    <cellStyle name="Normal 143 4 2 4" xfId="8820" xr:uid="{00000000-0005-0000-0000-000086220000}"/>
    <cellStyle name="Normal 143 4 2_(1a) Income Statement YTD" xfId="8821" xr:uid="{00000000-0005-0000-0000-000087220000}"/>
    <cellStyle name="Normal 143 4 3" xfId="8822" xr:uid="{00000000-0005-0000-0000-000088220000}"/>
    <cellStyle name="Normal 143 4 3 2" xfId="8823" xr:uid="{00000000-0005-0000-0000-000089220000}"/>
    <cellStyle name="Normal 143 4 3 2 2" xfId="8824" xr:uid="{00000000-0005-0000-0000-00008A220000}"/>
    <cellStyle name="Normal 143 4 3 2_JDEQryOAM" xfId="30800" xr:uid="{522C2FFD-2B85-4F37-9800-52A449571F53}"/>
    <cellStyle name="Normal 143 4 3 3" xfId="8825" xr:uid="{00000000-0005-0000-0000-00008B220000}"/>
    <cellStyle name="Normal 143 4 3 3 2" xfId="8826" xr:uid="{00000000-0005-0000-0000-00008C220000}"/>
    <cellStyle name="Normal 143 4 3 3_JDEQryOAM" xfId="30801" xr:uid="{C10225D9-85E7-4CC4-ACF2-00C3E4259EE2}"/>
    <cellStyle name="Normal 143 4 3 4" xfId="8827" xr:uid="{00000000-0005-0000-0000-00008D220000}"/>
    <cellStyle name="Normal 143 4 3_(1a) Income Statement YTD" xfId="8828" xr:uid="{00000000-0005-0000-0000-00008E220000}"/>
    <cellStyle name="Normal 143 4 4" xfId="8829" xr:uid="{00000000-0005-0000-0000-00008F220000}"/>
    <cellStyle name="Normal 143 4 4 2" xfId="8830" xr:uid="{00000000-0005-0000-0000-000090220000}"/>
    <cellStyle name="Normal 143 4 4_JDEQryOAM" xfId="30802" xr:uid="{84907A9F-270D-4D24-94FF-B71B312DC74E}"/>
    <cellStyle name="Normal 143 4 5" xfId="8831" xr:uid="{00000000-0005-0000-0000-000091220000}"/>
    <cellStyle name="Normal 143 4 5 2" xfId="8832" xr:uid="{00000000-0005-0000-0000-000092220000}"/>
    <cellStyle name="Normal 143 4 5_JDEQryOAM" xfId="30803" xr:uid="{06874375-3CF2-4482-BEE7-F86ED10F56C1}"/>
    <cellStyle name="Normal 143 4 6" xfId="8833" xr:uid="{00000000-0005-0000-0000-000093220000}"/>
    <cellStyle name="Normal 143 4_(1a) Income Statement YTD" xfId="8834" xr:uid="{00000000-0005-0000-0000-000094220000}"/>
    <cellStyle name="Normal 143 5" xfId="8835" xr:uid="{00000000-0005-0000-0000-000095220000}"/>
    <cellStyle name="Normal 143 5 2" xfId="8836" xr:uid="{00000000-0005-0000-0000-000096220000}"/>
    <cellStyle name="Normal 143 5 2 2" xfId="8837" xr:uid="{00000000-0005-0000-0000-000097220000}"/>
    <cellStyle name="Normal 143 5 2 2 2" xfId="8838" xr:uid="{00000000-0005-0000-0000-000098220000}"/>
    <cellStyle name="Normal 143 5 2 2_JDEQryOAM" xfId="30804" xr:uid="{07E81C29-DDCF-4D60-BC89-D80FC5F0845F}"/>
    <cellStyle name="Normal 143 5 2 3" xfId="8839" xr:uid="{00000000-0005-0000-0000-000099220000}"/>
    <cellStyle name="Normal 143 5 2 3 2" xfId="8840" xr:uid="{00000000-0005-0000-0000-00009A220000}"/>
    <cellStyle name="Normal 143 5 2 3_JDEQryOAM" xfId="30805" xr:uid="{E2FCADC2-C040-452E-BF54-2B252EFC9DBC}"/>
    <cellStyle name="Normal 143 5 2 4" xfId="8841" xr:uid="{00000000-0005-0000-0000-00009B220000}"/>
    <cellStyle name="Normal 143 5 2_(1a) Income Statement YTD" xfId="8842" xr:uid="{00000000-0005-0000-0000-00009C220000}"/>
    <cellStyle name="Normal 143 5 3" xfId="8843" xr:uid="{00000000-0005-0000-0000-00009D220000}"/>
    <cellStyle name="Normal 143 5 3 2" xfId="8844" xr:uid="{00000000-0005-0000-0000-00009E220000}"/>
    <cellStyle name="Normal 143 5 3 2 2" xfId="8845" xr:uid="{00000000-0005-0000-0000-00009F220000}"/>
    <cellStyle name="Normal 143 5 3 2_JDEQryOAM" xfId="30806" xr:uid="{5AE29999-A1C0-4F80-9704-6AF099049882}"/>
    <cellStyle name="Normal 143 5 3 3" xfId="8846" xr:uid="{00000000-0005-0000-0000-0000A0220000}"/>
    <cellStyle name="Normal 143 5 3 3 2" xfId="8847" xr:uid="{00000000-0005-0000-0000-0000A1220000}"/>
    <cellStyle name="Normal 143 5 3 3_JDEQryOAM" xfId="30807" xr:uid="{1CC23801-7EE7-4308-9690-FFCA11EEC3A7}"/>
    <cellStyle name="Normal 143 5 3 4" xfId="8848" xr:uid="{00000000-0005-0000-0000-0000A2220000}"/>
    <cellStyle name="Normal 143 5 3_(1a) Income Statement YTD" xfId="8849" xr:uid="{00000000-0005-0000-0000-0000A3220000}"/>
    <cellStyle name="Normal 143 5 4" xfId="8850" xr:uid="{00000000-0005-0000-0000-0000A4220000}"/>
    <cellStyle name="Normal 143 5 4 2" xfId="8851" xr:uid="{00000000-0005-0000-0000-0000A5220000}"/>
    <cellStyle name="Normal 143 5 4_JDEQryOAM" xfId="30808" xr:uid="{3808B8EA-2D4F-49F0-AB2A-AF8F9349CBAC}"/>
    <cellStyle name="Normal 143 5 5" xfId="8852" xr:uid="{00000000-0005-0000-0000-0000A6220000}"/>
    <cellStyle name="Normal 143 5 5 2" xfId="8853" xr:uid="{00000000-0005-0000-0000-0000A7220000}"/>
    <cellStyle name="Normal 143 5 5_JDEQryOAM" xfId="30809" xr:uid="{279CB436-9D98-4C09-BB22-A44425EEC839}"/>
    <cellStyle name="Normal 143 5 6" xfId="8854" xr:uid="{00000000-0005-0000-0000-0000A8220000}"/>
    <cellStyle name="Normal 143 5_(1a) Income Statement YTD" xfId="8855" xr:uid="{00000000-0005-0000-0000-0000A9220000}"/>
    <cellStyle name="Normal 143 6" xfId="8856" xr:uid="{00000000-0005-0000-0000-0000AA220000}"/>
    <cellStyle name="Normal 143 6 2" xfId="8857" xr:uid="{00000000-0005-0000-0000-0000AB220000}"/>
    <cellStyle name="Normal 143 6 2 2" xfId="8858" xr:uid="{00000000-0005-0000-0000-0000AC220000}"/>
    <cellStyle name="Normal 143 6 2_JDEQryOAM" xfId="30810" xr:uid="{DE017E69-5FC0-4F22-B280-D5E7CC22C9D7}"/>
    <cellStyle name="Normal 143 6 3" xfId="8859" xr:uid="{00000000-0005-0000-0000-0000AD220000}"/>
    <cellStyle name="Normal 143 6 3 2" xfId="8860" xr:uid="{00000000-0005-0000-0000-0000AE220000}"/>
    <cellStyle name="Normal 143 6 3_JDEQryOAM" xfId="30811" xr:uid="{E528F8E8-6BAB-45ED-97C1-D4314EE66D73}"/>
    <cellStyle name="Normal 143 6 4" xfId="8861" xr:uid="{00000000-0005-0000-0000-0000AF220000}"/>
    <cellStyle name="Normal 143 6_(1a) Income Statement YTD" xfId="8862" xr:uid="{00000000-0005-0000-0000-0000B0220000}"/>
    <cellStyle name="Normal 143 7" xfId="8863" xr:uid="{00000000-0005-0000-0000-0000B1220000}"/>
    <cellStyle name="Normal 143 7 2" xfId="8864" xr:uid="{00000000-0005-0000-0000-0000B2220000}"/>
    <cellStyle name="Normal 143 7 2 2" xfId="8865" xr:uid="{00000000-0005-0000-0000-0000B3220000}"/>
    <cellStyle name="Normal 143 7 2_JDEQryOAM" xfId="30812" xr:uid="{EEF0C3FF-682D-4F28-A325-94AD1E9BF9DE}"/>
    <cellStyle name="Normal 143 7 3" xfId="8866" xr:uid="{00000000-0005-0000-0000-0000B4220000}"/>
    <cellStyle name="Normal 143 7 3 2" xfId="8867" xr:uid="{00000000-0005-0000-0000-0000B5220000}"/>
    <cellStyle name="Normal 143 7 3_JDEQryOAM" xfId="30813" xr:uid="{281BE2B1-4377-4102-872B-E41E65621B73}"/>
    <cellStyle name="Normal 143 7 4" xfId="8868" xr:uid="{00000000-0005-0000-0000-0000B6220000}"/>
    <cellStyle name="Normal 143 7_(1a) Income Statement YTD" xfId="8869" xr:uid="{00000000-0005-0000-0000-0000B7220000}"/>
    <cellStyle name="Normal 143 8" xfId="8870" xr:uid="{00000000-0005-0000-0000-0000B8220000}"/>
    <cellStyle name="Normal 143 8 2" xfId="8871" xr:uid="{00000000-0005-0000-0000-0000B9220000}"/>
    <cellStyle name="Normal 143 8_JDEQryOAM" xfId="30814" xr:uid="{474ED544-A3DF-4FDC-9491-69EA2DC74906}"/>
    <cellStyle name="Normal 143 9" xfId="8872" xr:uid="{00000000-0005-0000-0000-0000BA220000}"/>
    <cellStyle name="Normal 143 9 2" xfId="8873" xr:uid="{00000000-0005-0000-0000-0000BB220000}"/>
    <cellStyle name="Normal 143 9_JDEQryOAM" xfId="30815" xr:uid="{52609708-E9BC-47E8-B77D-2DFA0F9C8F8C}"/>
    <cellStyle name="Normal 143_(1a) Income Statement YTD" xfId="8874" xr:uid="{00000000-0005-0000-0000-0000BC220000}"/>
    <cellStyle name="Normal 144" xfId="8875" xr:uid="{00000000-0005-0000-0000-0000BD220000}"/>
    <cellStyle name="Normal 144 10" xfId="8876" xr:uid="{00000000-0005-0000-0000-0000BE220000}"/>
    <cellStyle name="Normal 144 2" xfId="8877" xr:uid="{00000000-0005-0000-0000-0000BF220000}"/>
    <cellStyle name="Normal 144 2 2" xfId="8878" xr:uid="{00000000-0005-0000-0000-0000C0220000}"/>
    <cellStyle name="Normal 144 2 2 2" xfId="8879" xr:uid="{00000000-0005-0000-0000-0000C1220000}"/>
    <cellStyle name="Normal 144 2 2 2 2" xfId="8880" xr:uid="{00000000-0005-0000-0000-0000C2220000}"/>
    <cellStyle name="Normal 144 2 2 2_JDEQryOAM" xfId="30816" xr:uid="{2151CDA3-F5C3-442F-AA46-C7FF2B3D1D10}"/>
    <cellStyle name="Normal 144 2 2 3" xfId="8881" xr:uid="{00000000-0005-0000-0000-0000C3220000}"/>
    <cellStyle name="Normal 144 2 2 3 2" xfId="8882" xr:uid="{00000000-0005-0000-0000-0000C4220000}"/>
    <cellStyle name="Normal 144 2 2 3_JDEQryOAM" xfId="30817" xr:uid="{5D078A64-85E0-4AD1-BD80-329DD7811D22}"/>
    <cellStyle name="Normal 144 2 2 4" xfId="8883" xr:uid="{00000000-0005-0000-0000-0000C5220000}"/>
    <cellStyle name="Normal 144 2 2_(1a) Income Statement YTD" xfId="8884" xr:uid="{00000000-0005-0000-0000-0000C6220000}"/>
    <cellStyle name="Normal 144 2 3" xfId="8885" xr:uid="{00000000-0005-0000-0000-0000C7220000}"/>
    <cellStyle name="Normal 144 2 3 2" xfId="8886" xr:uid="{00000000-0005-0000-0000-0000C8220000}"/>
    <cellStyle name="Normal 144 2 3 2 2" xfId="8887" xr:uid="{00000000-0005-0000-0000-0000C9220000}"/>
    <cellStyle name="Normal 144 2 3 2_JDEQryOAM" xfId="30818" xr:uid="{F4D66D3F-BC43-48A3-8897-960A43EB7E4E}"/>
    <cellStyle name="Normal 144 2 3 3" xfId="8888" xr:uid="{00000000-0005-0000-0000-0000CA220000}"/>
    <cellStyle name="Normal 144 2 3 3 2" xfId="8889" xr:uid="{00000000-0005-0000-0000-0000CB220000}"/>
    <cellStyle name="Normal 144 2 3 3_JDEQryOAM" xfId="30819" xr:uid="{13AB5583-BE57-493B-926E-40B128EA0D35}"/>
    <cellStyle name="Normal 144 2 3 4" xfId="8890" xr:uid="{00000000-0005-0000-0000-0000CC220000}"/>
    <cellStyle name="Normal 144 2 3_(1a) Income Statement YTD" xfId="8891" xr:uid="{00000000-0005-0000-0000-0000CD220000}"/>
    <cellStyle name="Normal 144 2 4" xfId="8892" xr:uid="{00000000-0005-0000-0000-0000CE220000}"/>
    <cellStyle name="Normal 144 2 4 2" xfId="8893" xr:uid="{00000000-0005-0000-0000-0000CF220000}"/>
    <cellStyle name="Normal 144 2 4_JDEQryOAM" xfId="30820" xr:uid="{B914337E-F4CE-4B07-9F70-F95BB68F91FD}"/>
    <cellStyle name="Normal 144 2 5" xfId="8894" xr:uid="{00000000-0005-0000-0000-0000D0220000}"/>
    <cellStyle name="Normal 144 2 5 2" xfId="8895" xr:uid="{00000000-0005-0000-0000-0000D1220000}"/>
    <cellStyle name="Normal 144 2 5_JDEQryOAM" xfId="30821" xr:uid="{6433A810-FD9E-44E0-9E31-928E473FBA18}"/>
    <cellStyle name="Normal 144 2 6" xfId="8896" xr:uid="{00000000-0005-0000-0000-0000D2220000}"/>
    <cellStyle name="Normal 144 2_(1a) Income Statement YTD" xfId="8897" xr:uid="{00000000-0005-0000-0000-0000D3220000}"/>
    <cellStyle name="Normal 144 3" xfId="8898" xr:uid="{00000000-0005-0000-0000-0000D4220000}"/>
    <cellStyle name="Normal 144 3 2" xfId="8899" xr:uid="{00000000-0005-0000-0000-0000D5220000}"/>
    <cellStyle name="Normal 144 3 2 2" xfId="8900" xr:uid="{00000000-0005-0000-0000-0000D6220000}"/>
    <cellStyle name="Normal 144 3 2 2 2" xfId="8901" xr:uid="{00000000-0005-0000-0000-0000D7220000}"/>
    <cellStyle name="Normal 144 3 2 2_JDEQryOAM" xfId="30822" xr:uid="{9EF99C63-CC4A-4D8A-B1EA-BA2152323839}"/>
    <cellStyle name="Normal 144 3 2 3" xfId="8902" xr:uid="{00000000-0005-0000-0000-0000D8220000}"/>
    <cellStyle name="Normal 144 3 2 3 2" xfId="8903" xr:uid="{00000000-0005-0000-0000-0000D9220000}"/>
    <cellStyle name="Normal 144 3 2 3_JDEQryOAM" xfId="30823" xr:uid="{E1E30936-FE49-4274-A06C-1A397D25DAE1}"/>
    <cellStyle name="Normal 144 3 2 4" xfId="8904" xr:uid="{00000000-0005-0000-0000-0000DA220000}"/>
    <cellStyle name="Normal 144 3 2_(1a) Income Statement YTD" xfId="8905" xr:uid="{00000000-0005-0000-0000-0000DB220000}"/>
    <cellStyle name="Normal 144 3 3" xfId="8906" xr:uid="{00000000-0005-0000-0000-0000DC220000}"/>
    <cellStyle name="Normal 144 3 3 2" xfId="8907" xr:uid="{00000000-0005-0000-0000-0000DD220000}"/>
    <cellStyle name="Normal 144 3 3 2 2" xfId="8908" xr:uid="{00000000-0005-0000-0000-0000DE220000}"/>
    <cellStyle name="Normal 144 3 3 2_JDEQryOAM" xfId="30824" xr:uid="{4901BF0E-8861-49E3-8719-5F7D69F439A0}"/>
    <cellStyle name="Normal 144 3 3 3" xfId="8909" xr:uid="{00000000-0005-0000-0000-0000DF220000}"/>
    <cellStyle name="Normal 144 3 3 3 2" xfId="8910" xr:uid="{00000000-0005-0000-0000-0000E0220000}"/>
    <cellStyle name="Normal 144 3 3 3_JDEQryOAM" xfId="30825" xr:uid="{E33E57E1-E85E-4327-80C4-03029D4ABFA0}"/>
    <cellStyle name="Normal 144 3 3 4" xfId="8911" xr:uid="{00000000-0005-0000-0000-0000E1220000}"/>
    <cellStyle name="Normal 144 3 3_(1a) Income Statement YTD" xfId="8912" xr:uid="{00000000-0005-0000-0000-0000E2220000}"/>
    <cellStyle name="Normal 144 3 4" xfId="8913" xr:uid="{00000000-0005-0000-0000-0000E3220000}"/>
    <cellStyle name="Normal 144 3 4 2" xfId="8914" xr:uid="{00000000-0005-0000-0000-0000E4220000}"/>
    <cellStyle name="Normal 144 3 4_JDEQryOAM" xfId="30826" xr:uid="{30ECF91E-7BE7-4816-9106-F4DE80937DE9}"/>
    <cellStyle name="Normal 144 3 5" xfId="8915" xr:uid="{00000000-0005-0000-0000-0000E5220000}"/>
    <cellStyle name="Normal 144 3 5 2" xfId="8916" xr:uid="{00000000-0005-0000-0000-0000E6220000}"/>
    <cellStyle name="Normal 144 3 5_JDEQryOAM" xfId="30827" xr:uid="{92B1201A-9328-42AD-80A9-70D8FAF38D64}"/>
    <cellStyle name="Normal 144 3 6" xfId="8917" xr:uid="{00000000-0005-0000-0000-0000E7220000}"/>
    <cellStyle name="Normal 144 3_(1a) Income Statement YTD" xfId="8918" xr:uid="{00000000-0005-0000-0000-0000E8220000}"/>
    <cellStyle name="Normal 144 4" xfId="8919" xr:uid="{00000000-0005-0000-0000-0000E9220000}"/>
    <cellStyle name="Normal 144 4 2" xfId="8920" xr:uid="{00000000-0005-0000-0000-0000EA220000}"/>
    <cellStyle name="Normal 144 4 2 2" xfId="8921" xr:uid="{00000000-0005-0000-0000-0000EB220000}"/>
    <cellStyle name="Normal 144 4 2 2 2" xfId="8922" xr:uid="{00000000-0005-0000-0000-0000EC220000}"/>
    <cellStyle name="Normal 144 4 2 2_JDEQryOAM" xfId="30828" xr:uid="{29C22243-764B-4596-AAA2-7EBD6C0D769B}"/>
    <cellStyle name="Normal 144 4 2 3" xfId="8923" xr:uid="{00000000-0005-0000-0000-0000ED220000}"/>
    <cellStyle name="Normal 144 4 2 3 2" xfId="8924" xr:uid="{00000000-0005-0000-0000-0000EE220000}"/>
    <cellStyle name="Normal 144 4 2 3_JDEQryOAM" xfId="30829" xr:uid="{8062C1AD-C9CF-4B0E-BC6F-FA3C24D2B827}"/>
    <cellStyle name="Normal 144 4 2 4" xfId="8925" xr:uid="{00000000-0005-0000-0000-0000EF220000}"/>
    <cellStyle name="Normal 144 4 2_(1a) Income Statement YTD" xfId="8926" xr:uid="{00000000-0005-0000-0000-0000F0220000}"/>
    <cellStyle name="Normal 144 4 3" xfId="8927" xr:uid="{00000000-0005-0000-0000-0000F1220000}"/>
    <cellStyle name="Normal 144 4 3 2" xfId="8928" xr:uid="{00000000-0005-0000-0000-0000F2220000}"/>
    <cellStyle name="Normal 144 4 3 2 2" xfId="8929" xr:uid="{00000000-0005-0000-0000-0000F3220000}"/>
    <cellStyle name="Normal 144 4 3 2_JDEQryOAM" xfId="30830" xr:uid="{CCC8F7E8-0A4E-4470-BAA1-C36F00F74666}"/>
    <cellStyle name="Normal 144 4 3 3" xfId="8930" xr:uid="{00000000-0005-0000-0000-0000F4220000}"/>
    <cellStyle name="Normal 144 4 3 3 2" xfId="8931" xr:uid="{00000000-0005-0000-0000-0000F5220000}"/>
    <cellStyle name="Normal 144 4 3 3_JDEQryOAM" xfId="30831" xr:uid="{3ECFA20A-AAFD-4333-B285-52F4B8443D5A}"/>
    <cellStyle name="Normal 144 4 3 4" xfId="8932" xr:uid="{00000000-0005-0000-0000-0000F6220000}"/>
    <cellStyle name="Normal 144 4 3_(1a) Income Statement YTD" xfId="8933" xr:uid="{00000000-0005-0000-0000-0000F7220000}"/>
    <cellStyle name="Normal 144 4 4" xfId="8934" xr:uid="{00000000-0005-0000-0000-0000F8220000}"/>
    <cellStyle name="Normal 144 4 4 2" xfId="8935" xr:uid="{00000000-0005-0000-0000-0000F9220000}"/>
    <cellStyle name="Normal 144 4 4_JDEQryOAM" xfId="30832" xr:uid="{93E678D4-300B-4DF1-9C24-04A905F918B0}"/>
    <cellStyle name="Normal 144 4 5" xfId="8936" xr:uid="{00000000-0005-0000-0000-0000FA220000}"/>
    <cellStyle name="Normal 144 4 5 2" xfId="8937" xr:uid="{00000000-0005-0000-0000-0000FB220000}"/>
    <cellStyle name="Normal 144 4 5_JDEQryOAM" xfId="30833" xr:uid="{6516E961-8278-4735-A5D4-387753AC9511}"/>
    <cellStyle name="Normal 144 4 6" xfId="8938" xr:uid="{00000000-0005-0000-0000-0000FC220000}"/>
    <cellStyle name="Normal 144 4_(1a) Income Statement YTD" xfId="8939" xr:uid="{00000000-0005-0000-0000-0000FD220000}"/>
    <cellStyle name="Normal 144 5" xfId="8940" xr:uid="{00000000-0005-0000-0000-0000FE220000}"/>
    <cellStyle name="Normal 144 5 2" xfId="8941" xr:uid="{00000000-0005-0000-0000-0000FF220000}"/>
    <cellStyle name="Normal 144 5 2 2" xfId="8942" xr:uid="{00000000-0005-0000-0000-000000230000}"/>
    <cellStyle name="Normal 144 5 2 2 2" xfId="8943" xr:uid="{00000000-0005-0000-0000-000001230000}"/>
    <cellStyle name="Normal 144 5 2 2_JDEQryOAM" xfId="30834" xr:uid="{A2A2795B-1DB1-4F0A-AF44-49BF245680CD}"/>
    <cellStyle name="Normal 144 5 2 3" xfId="8944" xr:uid="{00000000-0005-0000-0000-000002230000}"/>
    <cellStyle name="Normal 144 5 2 3 2" xfId="8945" xr:uid="{00000000-0005-0000-0000-000003230000}"/>
    <cellStyle name="Normal 144 5 2 3_JDEQryOAM" xfId="30835" xr:uid="{193405EA-A833-4959-815D-9A15BB72958F}"/>
    <cellStyle name="Normal 144 5 2 4" xfId="8946" xr:uid="{00000000-0005-0000-0000-000004230000}"/>
    <cellStyle name="Normal 144 5 2_(1a) Income Statement YTD" xfId="8947" xr:uid="{00000000-0005-0000-0000-000005230000}"/>
    <cellStyle name="Normal 144 5 3" xfId="8948" xr:uid="{00000000-0005-0000-0000-000006230000}"/>
    <cellStyle name="Normal 144 5 3 2" xfId="8949" xr:uid="{00000000-0005-0000-0000-000007230000}"/>
    <cellStyle name="Normal 144 5 3 2 2" xfId="8950" xr:uid="{00000000-0005-0000-0000-000008230000}"/>
    <cellStyle name="Normal 144 5 3 2_JDEQryOAM" xfId="30836" xr:uid="{D48BBCC4-CFE9-4EA5-B5EC-AF73982F02BD}"/>
    <cellStyle name="Normal 144 5 3 3" xfId="8951" xr:uid="{00000000-0005-0000-0000-000009230000}"/>
    <cellStyle name="Normal 144 5 3 3 2" xfId="8952" xr:uid="{00000000-0005-0000-0000-00000A230000}"/>
    <cellStyle name="Normal 144 5 3 3_JDEQryOAM" xfId="30837" xr:uid="{01BCEF51-E227-4F00-B9B4-44253F152DCB}"/>
    <cellStyle name="Normal 144 5 3 4" xfId="8953" xr:uid="{00000000-0005-0000-0000-00000B230000}"/>
    <cellStyle name="Normal 144 5 3_(1a) Income Statement YTD" xfId="8954" xr:uid="{00000000-0005-0000-0000-00000C230000}"/>
    <cellStyle name="Normal 144 5 4" xfId="8955" xr:uid="{00000000-0005-0000-0000-00000D230000}"/>
    <cellStyle name="Normal 144 5 4 2" xfId="8956" xr:uid="{00000000-0005-0000-0000-00000E230000}"/>
    <cellStyle name="Normal 144 5 4_JDEQryOAM" xfId="30838" xr:uid="{F20ABFBD-C062-4E2D-8E99-BA384447D847}"/>
    <cellStyle name="Normal 144 5 5" xfId="8957" xr:uid="{00000000-0005-0000-0000-00000F230000}"/>
    <cellStyle name="Normal 144 5 5 2" xfId="8958" xr:uid="{00000000-0005-0000-0000-000010230000}"/>
    <cellStyle name="Normal 144 5 5_JDEQryOAM" xfId="30839" xr:uid="{161774EF-8849-4445-824F-3CCB892C346E}"/>
    <cellStyle name="Normal 144 5 6" xfId="8959" xr:uid="{00000000-0005-0000-0000-000011230000}"/>
    <cellStyle name="Normal 144 5_(1a) Income Statement YTD" xfId="8960" xr:uid="{00000000-0005-0000-0000-000012230000}"/>
    <cellStyle name="Normal 144 6" xfId="8961" xr:uid="{00000000-0005-0000-0000-000013230000}"/>
    <cellStyle name="Normal 144 6 2" xfId="8962" xr:uid="{00000000-0005-0000-0000-000014230000}"/>
    <cellStyle name="Normal 144 6 2 2" xfId="8963" xr:uid="{00000000-0005-0000-0000-000015230000}"/>
    <cellStyle name="Normal 144 6 2 2 2" xfId="8964" xr:uid="{00000000-0005-0000-0000-000016230000}"/>
    <cellStyle name="Normal 144 6 2 2_JDEQryOAM" xfId="30840" xr:uid="{AA5CC1B5-3022-4D33-94A9-513FFC0951A6}"/>
    <cellStyle name="Normal 144 6 2 3" xfId="8965" xr:uid="{00000000-0005-0000-0000-000017230000}"/>
    <cellStyle name="Normal 144 6 2 3 2" xfId="8966" xr:uid="{00000000-0005-0000-0000-000018230000}"/>
    <cellStyle name="Normal 144 6 2 3_JDEQryOAM" xfId="30841" xr:uid="{5627B240-FFE0-4472-9716-C09864E376A7}"/>
    <cellStyle name="Normal 144 6 2 4" xfId="8967" xr:uid="{00000000-0005-0000-0000-000019230000}"/>
    <cellStyle name="Normal 144 6 2_(1a) Income Statement YTD" xfId="8968" xr:uid="{00000000-0005-0000-0000-00001A230000}"/>
    <cellStyle name="Normal 144 6_(1a) Income Statement YTD" xfId="8969" xr:uid="{00000000-0005-0000-0000-00001B230000}"/>
    <cellStyle name="Normal 144 7" xfId="8970" xr:uid="{00000000-0005-0000-0000-00001C230000}"/>
    <cellStyle name="Normal 144 7 2" xfId="8971" xr:uid="{00000000-0005-0000-0000-00001D230000}"/>
    <cellStyle name="Normal 144 7 2 2" xfId="8972" xr:uid="{00000000-0005-0000-0000-00001E230000}"/>
    <cellStyle name="Normal 144 7 2_JDEQryOAM" xfId="30842" xr:uid="{44A4E0B3-0C5E-4E6D-94B0-722FB93DAE31}"/>
    <cellStyle name="Normal 144 7 3" xfId="8973" xr:uid="{00000000-0005-0000-0000-00001F230000}"/>
    <cellStyle name="Normal 144 7 3 2" xfId="8974" xr:uid="{00000000-0005-0000-0000-000020230000}"/>
    <cellStyle name="Normal 144 7 3_JDEQryOAM" xfId="30843" xr:uid="{75F86E8F-8D2C-487F-8856-CBFBED0D5C7B}"/>
    <cellStyle name="Normal 144 7 4" xfId="8975" xr:uid="{00000000-0005-0000-0000-000021230000}"/>
    <cellStyle name="Normal 144 7_(1a) Income Statement YTD" xfId="8976" xr:uid="{00000000-0005-0000-0000-000022230000}"/>
    <cellStyle name="Normal 144 8" xfId="8977" xr:uid="{00000000-0005-0000-0000-000023230000}"/>
    <cellStyle name="Normal 144 8 2" xfId="8978" xr:uid="{00000000-0005-0000-0000-000024230000}"/>
    <cellStyle name="Normal 144 8_JDEQryOAM" xfId="30844" xr:uid="{D5E73E31-EFED-409E-A8CF-8182B86EAB91}"/>
    <cellStyle name="Normal 144 9" xfId="8979" xr:uid="{00000000-0005-0000-0000-000025230000}"/>
    <cellStyle name="Normal 144 9 2" xfId="8980" xr:uid="{00000000-0005-0000-0000-000026230000}"/>
    <cellStyle name="Normal 144 9_JDEQryOAM" xfId="30845" xr:uid="{897FCAE7-E524-49E8-B9B6-8A29AC94DFB2}"/>
    <cellStyle name="Normal 144_(1a) Income Statement YTD" xfId="8981" xr:uid="{00000000-0005-0000-0000-000027230000}"/>
    <cellStyle name="Normal 145" xfId="8982" xr:uid="{00000000-0005-0000-0000-000028230000}"/>
    <cellStyle name="Normal 145 10" xfId="8983" xr:uid="{00000000-0005-0000-0000-000029230000}"/>
    <cellStyle name="Normal 145 2" xfId="8984" xr:uid="{00000000-0005-0000-0000-00002A230000}"/>
    <cellStyle name="Normal 145 2 2" xfId="8985" xr:uid="{00000000-0005-0000-0000-00002B230000}"/>
    <cellStyle name="Normal 145 2 2 2" xfId="8986" xr:uid="{00000000-0005-0000-0000-00002C230000}"/>
    <cellStyle name="Normal 145 2 2 2 2" xfId="8987" xr:uid="{00000000-0005-0000-0000-00002D230000}"/>
    <cellStyle name="Normal 145 2 2 2_JDEQryOAM" xfId="30846" xr:uid="{C0D48926-6035-4FD7-ABA1-448A38CD7853}"/>
    <cellStyle name="Normal 145 2 2 3" xfId="8988" xr:uid="{00000000-0005-0000-0000-00002E230000}"/>
    <cellStyle name="Normal 145 2 2 3 2" xfId="8989" xr:uid="{00000000-0005-0000-0000-00002F230000}"/>
    <cellStyle name="Normal 145 2 2 3_JDEQryOAM" xfId="30847" xr:uid="{95C87942-0F06-4E17-800D-0B701E5261C9}"/>
    <cellStyle name="Normal 145 2 2 4" xfId="8990" xr:uid="{00000000-0005-0000-0000-000030230000}"/>
    <cellStyle name="Normal 145 2 2_(1a) Income Statement YTD" xfId="8991" xr:uid="{00000000-0005-0000-0000-000031230000}"/>
    <cellStyle name="Normal 145 2 3" xfId="8992" xr:uid="{00000000-0005-0000-0000-000032230000}"/>
    <cellStyle name="Normal 145 2 3 2" xfId="8993" xr:uid="{00000000-0005-0000-0000-000033230000}"/>
    <cellStyle name="Normal 145 2 3 2 2" xfId="8994" xr:uid="{00000000-0005-0000-0000-000034230000}"/>
    <cellStyle name="Normal 145 2 3 2_JDEQryOAM" xfId="30848" xr:uid="{B2BD9646-8F34-4DEF-923E-49F83AD54A10}"/>
    <cellStyle name="Normal 145 2 3 3" xfId="8995" xr:uid="{00000000-0005-0000-0000-000035230000}"/>
    <cellStyle name="Normal 145 2 3 3 2" xfId="8996" xr:uid="{00000000-0005-0000-0000-000036230000}"/>
    <cellStyle name="Normal 145 2 3 3_JDEQryOAM" xfId="30849" xr:uid="{3A0C3D3C-87F9-4DFC-B68D-CF09F0DC9B33}"/>
    <cellStyle name="Normal 145 2 3 4" xfId="8997" xr:uid="{00000000-0005-0000-0000-000037230000}"/>
    <cellStyle name="Normal 145 2 3_(1a) Income Statement YTD" xfId="8998" xr:uid="{00000000-0005-0000-0000-000038230000}"/>
    <cellStyle name="Normal 145 2 4" xfId="8999" xr:uid="{00000000-0005-0000-0000-000039230000}"/>
    <cellStyle name="Normal 145 2 4 2" xfId="9000" xr:uid="{00000000-0005-0000-0000-00003A230000}"/>
    <cellStyle name="Normal 145 2 4_JDEQryOAM" xfId="30850" xr:uid="{AF402612-8F2E-4076-B48C-52941DEB85C9}"/>
    <cellStyle name="Normal 145 2 5" xfId="9001" xr:uid="{00000000-0005-0000-0000-00003B230000}"/>
    <cellStyle name="Normal 145 2 5 2" xfId="9002" xr:uid="{00000000-0005-0000-0000-00003C230000}"/>
    <cellStyle name="Normal 145 2 5_JDEQryOAM" xfId="30851" xr:uid="{35F79307-968C-437E-9A1B-1BF95F6B7E46}"/>
    <cellStyle name="Normal 145 2 6" xfId="9003" xr:uid="{00000000-0005-0000-0000-00003D230000}"/>
    <cellStyle name="Normal 145 2_(1a) Income Statement YTD" xfId="9004" xr:uid="{00000000-0005-0000-0000-00003E230000}"/>
    <cellStyle name="Normal 145 3" xfId="9005" xr:uid="{00000000-0005-0000-0000-00003F230000}"/>
    <cellStyle name="Normal 145 3 2" xfId="9006" xr:uid="{00000000-0005-0000-0000-000040230000}"/>
    <cellStyle name="Normal 145 3 2 2" xfId="9007" xr:uid="{00000000-0005-0000-0000-000041230000}"/>
    <cellStyle name="Normal 145 3 2 2 2" xfId="9008" xr:uid="{00000000-0005-0000-0000-000042230000}"/>
    <cellStyle name="Normal 145 3 2 2_JDEQryOAM" xfId="30852" xr:uid="{08CE21E4-7DDA-4BEA-B82D-C1AD1410D77E}"/>
    <cellStyle name="Normal 145 3 2 3" xfId="9009" xr:uid="{00000000-0005-0000-0000-000043230000}"/>
    <cellStyle name="Normal 145 3 2 3 2" xfId="9010" xr:uid="{00000000-0005-0000-0000-000044230000}"/>
    <cellStyle name="Normal 145 3 2 3_JDEQryOAM" xfId="30853" xr:uid="{2935443A-13F3-4986-8378-52010694CCB7}"/>
    <cellStyle name="Normal 145 3 2 4" xfId="9011" xr:uid="{00000000-0005-0000-0000-000045230000}"/>
    <cellStyle name="Normal 145 3 2_(1a) Income Statement YTD" xfId="9012" xr:uid="{00000000-0005-0000-0000-000046230000}"/>
    <cellStyle name="Normal 145 3 3" xfId="9013" xr:uid="{00000000-0005-0000-0000-000047230000}"/>
    <cellStyle name="Normal 145 3 3 2" xfId="9014" xr:uid="{00000000-0005-0000-0000-000048230000}"/>
    <cellStyle name="Normal 145 3 3 2 2" xfId="9015" xr:uid="{00000000-0005-0000-0000-000049230000}"/>
    <cellStyle name="Normal 145 3 3 2_JDEQryOAM" xfId="30854" xr:uid="{8C644056-37F5-4B6A-8B51-0FB542216C6E}"/>
    <cellStyle name="Normal 145 3 3 3" xfId="9016" xr:uid="{00000000-0005-0000-0000-00004A230000}"/>
    <cellStyle name="Normal 145 3 3 3 2" xfId="9017" xr:uid="{00000000-0005-0000-0000-00004B230000}"/>
    <cellStyle name="Normal 145 3 3 3_JDEQryOAM" xfId="30855" xr:uid="{83FDFF83-478E-4431-8398-EFB37704C2DC}"/>
    <cellStyle name="Normal 145 3 3 4" xfId="9018" xr:uid="{00000000-0005-0000-0000-00004C230000}"/>
    <cellStyle name="Normal 145 3 3_(1a) Income Statement YTD" xfId="9019" xr:uid="{00000000-0005-0000-0000-00004D230000}"/>
    <cellStyle name="Normal 145 3 4" xfId="9020" xr:uid="{00000000-0005-0000-0000-00004E230000}"/>
    <cellStyle name="Normal 145 3 4 2" xfId="9021" xr:uid="{00000000-0005-0000-0000-00004F230000}"/>
    <cellStyle name="Normal 145 3 4_JDEQryOAM" xfId="30856" xr:uid="{2003FE20-5F17-4928-AFBB-398D0C4C1847}"/>
    <cellStyle name="Normal 145 3 5" xfId="9022" xr:uid="{00000000-0005-0000-0000-000050230000}"/>
    <cellStyle name="Normal 145 3 5 2" xfId="9023" xr:uid="{00000000-0005-0000-0000-000051230000}"/>
    <cellStyle name="Normal 145 3 5_JDEQryOAM" xfId="30857" xr:uid="{8F05F571-91F0-4696-92BD-BB5BA7551177}"/>
    <cellStyle name="Normal 145 3 6" xfId="9024" xr:uid="{00000000-0005-0000-0000-000052230000}"/>
    <cellStyle name="Normal 145 3_(1a) Income Statement YTD" xfId="9025" xr:uid="{00000000-0005-0000-0000-000053230000}"/>
    <cellStyle name="Normal 145 4" xfId="9026" xr:uid="{00000000-0005-0000-0000-000054230000}"/>
    <cellStyle name="Normal 145 4 2" xfId="9027" xr:uid="{00000000-0005-0000-0000-000055230000}"/>
    <cellStyle name="Normal 145 4 2 2" xfId="9028" xr:uid="{00000000-0005-0000-0000-000056230000}"/>
    <cellStyle name="Normal 145 4 2 2 2" xfId="9029" xr:uid="{00000000-0005-0000-0000-000057230000}"/>
    <cellStyle name="Normal 145 4 2 2_JDEQryOAM" xfId="30858" xr:uid="{CCC33E6A-C9A4-44FB-A4CC-B4B55FA7E3A3}"/>
    <cellStyle name="Normal 145 4 2 3" xfId="9030" xr:uid="{00000000-0005-0000-0000-000058230000}"/>
    <cellStyle name="Normal 145 4 2 3 2" xfId="9031" xr:uid="{00000000-0005-0000-0000-000059230000}"/>
    <cellStyle name="Normal 145 4 2 3_JDEQryOAM" xfId="30859" xr:uid="{47BC199B-0DF9-4E02-AF7A-90FF5231C8DE}"/>
    <cellStyle name="Normal 145 4 2 4" xfId="9032" xr:uid="{00000000-0005-0000-0000-00005A230000}"/>
    <cellStyle name="Normal 145 4 2_(1a) Income Statement YTD" xfId="9033" xr:uid="{00000000-0005-0000-0000-00005B230000}"/>
    <cellStyle name="Normal 145 4 3" xfId="9034" xr:uid="{00000000-0005-0000-0000-00005C230000}"/>
    <cellStyle name="Normal 145 4 3 2" xfId="9035" xr:uid="{00000000-0005-0000-0000-00005D230000}"/>
    <cellStyle name="Normal 145 4 3 2 2" xfId="9036" xr:uid="{00000000-0005-0000-0000-00005E230000}"/>
    <cellStyle name="Normal 145 4 3 2_JDEQryOAM" xfId="30860" xr:uid="{D00231BB-0E71-4065-BA14-E7851C84F4FD}"/>
    <cellStyle name="Normal 145 4 3 3" xfId="9037" xr:uid="{00000000-0005-0000-0000-00005F230000}"/>
    <cellStyle name="Normal 145 4 3 3 2" xfId="9038" xr:uid="{00000000-0005-0000-0000-000060230000}"/>
    <cellStyle name="Normal 145 4 3 3_JDEQryOAM" xfId="30861" xr:uid="{293CAF52-B371-4E75-BC64-93983B21A7B9}"/>
    <cellStyle name="Normal 145 4 3 4" xfId="9039" xr:uid="{00000000-0005-0000-0000-000061230000}"/>
    <cellStyle name="Normal 145 4 3_(1a) Income Statement YTD" xfId="9040" xr:uid="{00000000-0005-0000-0000-000062230000}"/>
    <cellStyle name="Normal 145 4 4" xfId="9041" xr:uid="{00000000-0005-0000-0000-000063230000}"/>
    <cellStyle name="Normal 145 4 4 2" xfId="9042" xr:uid="{00000000-0005-0000-0000-000064230000}"/>
    <cellStyle name="Normal 145 4 4_JDEQryOAM" xfId="30862" xr:uid="{87C0C0E0-7C4E-4ED4-8102-BAA7575EF6C9}"/>
    <cellStyle name="Normal 145 4 5" xfId="9043" xr:uid="{00000000-0005-0000-0000-000065230000}"/>
    <cellStyle name="Normal 145 4 5 2" xfId="9044" xr:uid="{00000000-0005-0000-0000-000066230000}"/>
    <cellStyle name="Normal 145 4 5_JDEQryOAM" xfId="30863" xr:uid="{F8EBE46C-503C-4CCB-989D-D4535B7ACFA6}"/>
    <cellStyle name="Normal 145 4 6" xfId="9045" xr:uid="{00000000-0005-0000-0000-000067230000}"/>
    <cellStyle name="Normal 145 4_(1a) Income Statement YTD" xfId="9046" xr:uid="{00000000-0005-0000-0000-000068230000}"/>
    <cellStyle name="Normal 145 5" xfId="9047" xr:uid="{00000000-0005-0000-0000-000069230000}"/>
    <cellStyle name="Normal 145 5 2" xfId="9048" xr:uid="{00000000-0005-0000-0000-00006A230000}"/>
    <cellStyle name="Normal 145 5 2 2" xfId="9049" xr:uid="{00000000-0005-0000-0000-00006B230000}"/>
    <cellStyle name="Normal 145 5 2 2 2" xfId="9050" xr:uid="{00000000-0005-0000-0000-00006C230000}"/>
    <cellStyle name="Normal 145 5 2 2_JDEQryOAM" xfId="30864" xr:uid="{18560D39-8120-4EB6-A318-2D5C74026242}"/>
    <cellStyle name="Normal 145 5 2 3" xfId="9051" xr:uid="{00000000-0005-0000-0000-00006D230000}"/>
    <cellStyle name="Normal 145 5 2 3 2" xfId="9052" xr:uid="{00000000-0005-0000-0000-00006E230000}"/>
    <cellStyle name="Normal 145 5 2 3_JDEQryOAM" xfId="30865" xr:uid="{A904E6D8-D3C7-4B46-B58B-61F3A50CA0DC}"/>
    <cellStyle name="Normal 145 5 2 4" xfId="9053" xr:uid="{00000000-0005-0000-0000-00006F230000}"/>
    <cellStyle name="Normal 145 5 2_(1a) Income Statement YTD" xfId="9054" xr:uid="{00000000-0005-0000-0000-000070230000}"/>
    <cellStyle name="Normal 145 5 3" xfId="9055" xr:uid="{00000000-0005-0000-0000-000071230000}"/>
    <cellStyle name="Normal 145 5 3 2" xfId="9056" xr:uid="{00000000-0005-0000-0000-000072230000}"/>
    <cellStyle name="Normal 145 5 3 2 2" xfId="9057" xr:uid="{00000000-0005-0000-0000-000073230000}"/>
    <cellStyle name="Normal 145 5 3 2_JDEQryOAM" xfId="30866" xr:uid="{CEB09E4D-0586-40D3-B2A4-175885C29C59}"/>
    <cellStyle name="Normal 145 5 3 3" xfId="9058" xr:uid="{00000000-0005-0000-0000-000074230000}"/>
    <cellStyle name="Normal 145 5 3 3 2" xfId="9059" xr:uid="{00000000-0005-0000-0000-000075230000}"/>
    <cellStyle name="Normal 145 5 3 3_JDEQryOAM" xfId="30867" xr:uid="{ED45F850-C2B0-47CD-B918-5586D681A536}"/>
    <cellStyle name="Normal 145 5 3 4" xfId="9060" xr:uid="{00000000-0005-0000-0000-000076230000}"/>
    <cellStyle name="Normal 145 5 3_(1a) Income Statement YTD" xfId="9061" xr:uid="{00000000-0005-0000-0000-000077230000}"/>
    <cellStyle name="Normal 145 5 4" xfId="9062" xr:uid="{00000000-0005-0000-0000-000078230000}"/>
    <cellStyle name="Normal 145 5 4 2" xfId="9063" xr:uid="{00000000-0005-0000-0000-000079230000}"/>
    <cellStyle name="Normal 145 5 4_JDEQryOAM" xfId="30868" xr:uid="{4BAC67AE-5522-46A5-80E2-81EF63AA8B14}"/>
    <cellStyle name="Normal 145 5 5" xfId="9064" xr:uid="{00000000-0005-0000-0000-00007A230000}"/>
    <cellStyle name="Normal 145 5 5 2" xfId="9065" xr:uid="{00000000-0005-0000-0000-00007B230000}"/>
    <cellStyle name="Normal 145 5 5_JDEQryOAM" xfId="30869" xr:uid="{A942CA90-956B-47F5-94F2-F9ED98DF4946}"/>
    <cellStyle name="Normal 145 5 6" xfId="9066" xr:uid="{00000000-0005-0000-0000-00007C230000}"/>
    <cellStyle name="Normal 145 5_(1a) Income Statement YTD" xfId="9067" xr:uid="{00000000-0005-0000-0000-00007D230000}"/>
    <cellStyle name="Normal 145 6" xfId="9068" xr:uid="{00000000-0005-0000-0000-00007E230000}"/>
    <cellStyle name="Normal 145 6 2" xfId="9069" xr:uid="{00000000-0005-0000-0000-00007F230000}"/>
    <cellStyle name="Normal 145 6 2 2" xfId="9070" xr:uid="{00000000-0005-0000-0000-000080230000}"/>
    <cellStyle name="Normal 145 6 2 2 2" xfId="9071" xr:uid="{00000000-0005-0000-0000-000081230000}"/>
    <cellStyle name="Normal 145 6 2 2_JDEQryOAM" xfId="30870" xr:uid="{DCFCA447-0D32-43CE-915D-63D582D66ED9}"/>
    <cellStyle name="Normal 145 6 2 3" xfId="9072" xr:uid="{00000000-0005-0000-0000-000082230000}"/>
    <cellStyle name="Normal 145 6 2 3 2" xfId="9073" xr:uid="{00000000-0005-0000-0000-000083230000}"/>
    <cellStyle name="Normal 145 6 2 3_JDEQryOAM" xfId="30871" xr:uid="{F00163A3-C045-4D10-A681-94B7FDCE029F}"/>
    <cellStyle name="Normal 145 6 2 4" xfId="9074" xr:uid="{00000000-0005-0000-0000-000084230000}"/>
    <cellStyle name="Normal 145 6 2_(1a) Income Statement YTD" xfId="9075" xr:uid="{00000000-0005-0000-0000-000085230000}"/>
    <cellStyle name="Normal 145 6_(1a) Income Statement YTD" xfId="9076" xr:uid="{00000000-0005-0000-0000-000086230000}"/>
    <cellStyle name="Normal 145 7" xfId="9077" xr:uid="{00000000-0005-0000-0000-000087230000}"/>
    <cellStyle name="Normal 145 7 2" xfId="9078" xr:uid="{00000000-0005-0000-0000-000088230000}"/>
    <cellStyle name="Normal 145 7 2 2" xfId="9079" xr:uid="{00000000-0005-0000-0000-000089230000}"/>
    <cellStyle name="Normal 145 7 2_JDEQryOAM" xfId="30872" xr:uid="{3C196CBE-E327-4E78-A1CD-3C522603C38A}"/>
    <cellStyle name="Normal 145 7 3" xfId="9080" xr:uid="{00000000-0005-0000-0000-00008A230000}"/>
    <cellStyle name="Normal 145 7 3 2" xfId="9081" xr:uid="{00000000-0005-0000-0000-00008B230000}"/>
    <cellStyle name="Normal 145 7 3_JDEQryOAM" xfId="30873" xr:uid="{FA740142-1967-4B58-B65A-77C2E5FA3A60}"/>
    <cellStyle name="Normal 145 7 4" xfId="9082" xr:uid="{00000000-0005-0000-0000-00008C230000}"/>
    <cellStyle name="Normal 145 7_(1a) Income Statement YTD" xfId="9083" xr:uid="{00000000-0005-0000-0000-00008D230000}"/>
    <cellStyle name="Normal 145 8" xfId="9084" xr:uid="{00000000-0005-0000-0000-00008E230000}"/>
    <cellStyle name="Normal 145 8 2" xfId="9085" xr:uid="{00000000-0005-0000-0000-00008F230000}"/>
    <cellStyle name="Normal 145 8_JDEQryOAM" xfId="30874" xr:uid="{8FA82BFB-0D30-4C68-A1C3-8A18A8BA6B61}"/>
    <cellStyle name="Normal 145 9" xfId="9086" xr:uid="{00000000-0005-0000-0000-000090230000}"/>
    <cellStyle name="Normal 145 9 2" xfId="9087" xr:uid="{00000000-0005-0000-0000-000091230000}"/>
    <cellStyle name="Normal 145 9_JDEQryOAM" xfId="30875" xr:uid="{3BE57DFE-0A9F-419A-8C99-6FF420381800}"/>
    <cellStyle name="Normal 145_(1a) Income Statement YTD" xfId="9088" xr:uid="{00000000-0005-0000-0000-000092230000}"/>
    <cellStyle name="Normal 146" xfId="9089" xr:uid="{00000000-0005-0000-0000-000093230000}"/>
    <cellStyle name="Normal 146 10" xfId="9090" xr:uid="{00000000-0005-0000-0000-000094230000}"/>
    <cellStyle name="Normal 146 2" xfId="9091" xr:uid="{00000000-0005-0000-0000-000095230000}"/>
    <cellStyle name="Normal 146 2 2" xfId="9092" xr:uid="{00000000-0005-0000-0000-000096230000}"/>
    <cellStyle name="Normal 146 2 2 2" xfId="9093" xr:uid="{00000000-0005-0000-0000-000097230000}"/>
    <cellStyle name="Normal 146 2 2 2 2" xfId="9094" xr:uid="{00000000-0005-0000-0000-000098230000}"/>
    <cellStyle name="Normal 146 2 2 2_JDEQryOAM" xfId="30876" xr:uid="{12068EC0-D6A3-448D-9987-B888A6BAAB7E}"/>
    <cellStyle name="Normal 146 2 2 3" xfId="9095" xr:uid="{00000000-0005-0000-0000-000099230000}"/>
    <cellStyle name="Normal 146 2 2 3 2" xfId="9096" xr:uid="{00000000-0005-0000-0000-00009A230000}"/>
    <cellStyle name="Normal 146 2 2 3_JDEQryOAM" xfId="30877" xr:uid="{B17A6527-E990-41B9-B9BD-CD35C4F80D96}"/>
    <cellStyle name="Normal 146 2 2 4" xfId="9097" xr:uid="{00000000-0005-0000-0000-00009B230000}"/>
    <cellStyle name="Normal 146 2 2_(1a) Income Statement YTD" xfId="9098" xr:uid="{00000000-0005-0000-0000-00009C230000}"/>
    <cellStyle name="Normal 146 2 3" xfId="9099" xr:uid="{00000000-0005-0000-0000-00009D230000}"/>
    <cellStyle name="Normal 146 2 3 2" xfId="9100" xr:uid="{00000000-0005-0000-0000-00009E230000}"/>
    <cellStyle name="Normal 146 2 3 2 2" xfId="9101" xr:uid="{00000000-0005-0000-0000-00009F230000}"/>
    <cellStyle name="Normal 146 2 3 2_JDEQryOAM" xfId="30878" xr:uid="{05FF84D9-0FB2-4738-B883-D8F7D5EB1D9E}"/>
    <cellStyle name="Normal 146 2 3 3" xfId="9102" xr:uid="{00000000-0005-0000-0000-0000A0230000}"/>
    <cellStyle name="Normal 146 2 3 3 2" xfId="9103" xr:uid="{00000000-0005-0000-0000-0000A1230000}"/>
    <cellStyle name="Normal 146 2 3 3_JDEQryOAM" xfId="30879" xr:uid="{D4C26580-69E2-4569-A69E-4BF5AF6307CA}"/>
    <cellStyle name="Normal 146 2 3 4" xfId="9104" xr:uid="{00000000-0005-0000-0000-0000A2230000}"/>
    <cellStyle name="Normal 146 2 3_(1a) Income Statement YTD" xfId="9105" xr:uid="{00000000-0005-0000-0000-0000A3230000}"/>
    <cellStyle name="Normal 146 2 4" xfId="9106" xr:uid="{00000000-0005-0000-0000-0000A4230000}"/>
    <cellStyle name="Normal 146 2 4 2" xfId="9107" xr:uid="{00000000-0005-0000-0000-0000A5230000}"/>
    <cellStyle name="Normal 146 2 4_JDEQryOAM" xfId="30880" xr:uid="{316A798C-399E-481F-9DDD-6F62CFDE3606}"/>
    <cellStyle name="Normal 146 2 5" xfId="9108" xr:uid="{00000000-0005-0000-0000-0000A6230000}"/>
    <cellStyle name="Normal 146 2 5 2" xfId="9109" xr:uid="{00000000-0005-0000-0000-0000A7230000}"/>
    <cellStyle name="Normal 146 2 5_JDEQryOAM" xfId="30881" xr:uid="{124E2A14-C6E7-4DEE-A554-F24E6C944E15}"/>
    <cellStyle name="Normal 146 2 6" xfId="9110" xr:uid="{00000000-0005-0000-0000-0000A8230000}"/>
    <cellStyle name="Normal 146 2_(1a) Income Statement YTD" xfId="9111" xr:uid="{00000000-0005-0000-0000-0000A9230000}"/>
    <cellStyle name="Normal 146 3" xfId="9112" xr:uid="{00000000-0005-0000-0000-0000AA230000}"/>
    <cellStyle name="Normal 146 3 2" xfId="9113" xr:uid="{00000000-0005-0000-0000-0000AB230000}"/>
    <cellStyle name="Normal 146 3 2 2" xfId="9114" xr:uid="{00000000-0005-0000-0000-0000AC230000}"/>
    <cellStyle name="Normal 146 3 2 2 2" xfId="9115" xr:uid="{00000000-0005-0000-0000-0000AD230000}"/>
    <cellStyle name="Normal 146 3 2 2_JDEQryOAM" xfId="30882" xr:uid="{268B117E-6A86-40FA-9376-D0F77DE9B989}"/>
    <cellStyle name="Normal 146 3 2 3" xfId="9116" xr:uid="{00000000-0005-0000-0000-0000AE230000}"/>
    <cellStyle name="Normal 146 3 2 3 2" xfId="9117" xr:uid="{00000000-0005-0000-0000-0000AF230000}"/>
    <cellStyle name="Normal 146 3 2 3_JDEQryOAM" xfId="30883" xr:uid="{E1013C9C-C4CF-474A-8E40-B0BDCA0358C1}"/>
    <cellStyle name="Normal 146 3 2 4" xfId="9118" xr:uid="{00000000-0005-0000-0000-0000B0230000}"/>
    <cellStyle name="Normal 146 3 2_(1a) Income Statement YTD" xfId="9119" xr:uid="{00000000-0005-0000-0000-0000B1230000}"/>
    <cellStyle name="Normal 146 3 3" xfId="9120" xr:uid="{00000000-0005-0000-0000-0000B2230000}"/>
    <cellStyle name="Normal 146 3 3 2" xfId="9121" xr:uid="{00000000-0005-0000-0000-0000B3230000}"/>
    <cellStyle name="Normal 146 3 3 2 2" xfId="9122" xr:uid="{00000000-0005-0000-0000-0000B4230000}"/>
    <cellStyle name="Normal 146 3 3 2_JDEQryOAM" xfId="30884" xr:uid="{51E0178D-1D28-4F4F-B30A-2C2C39EC6FA8}"/>
    <cellStyle name="Normal 146 3 3 3" xfId="9123" xr:uid="{00000000-0005-0000-0000-0000B5230000}"/>
    <cellStyle name="Normal 146 3 3 3 2" xfId="9124" xr:uid="{00000000-0005-0000-0000-0000B6230000}"/>
    <cellStyle name="Normal 146 3 3 3_JDEQryOAM" xfId="30885" xr:uid="{D7FC7266-FE54-4021-84C9-B5217F29D3D4}"/>
    <cellStyle name="Normal 146 3 3 4" xfId="9125" xr:uid="{00000000-0005-0000-0000-0000B7230000}"/>
    <cellStyle name="Normal 146 3 3_(1a) Income Statement YTD" xfId="9126" xr:uid="{00000000-0005-0000-0000-0000B8230000}"/>
    <cellStyle name="Normal 146 3 4" xfId="9127" xr:uid="{00000000-0005-0000-0000-0000B9230000}"/>
    <cellStyle name="Normal 146 3 4 2" xfId="9128" xr:uid="{00000000-0005-0000-0000-0000BA230000}"/>
    <cellStyle name="Normal 146 3 4_JDEQryOAM" xfId="30886" xr:uid="{7A6501F3-97F3-4819-A922-7963E8EF86DA}"/>
    <cellStyle name="Normal 146 3 5" xfId="9129" xr:uid="{00000000-0005-0000-0000-0000BB230000}"/>
    <cellStyle name="Normal 146 3 5 2" xfId="9130" xr:uid="{00000000-0005-0000-0000-0000BC230000}"/>
    <cellStyle name="Normal 146 3 5_JDEQryOAM" xfId="30887" xr:uid="{2F06C10D-6D46-498C-A54C-C38D7E5BCBFB}"/>
    <cellStyle name="Normal 146 3 6" xfId="9131" xr:uid="{00000000-0005-0000-0000-0000BD230000}"/>
    <cellStyle name="Normal 146 3_(1a) Income Statement YTD" xfId="9132" xr:uid="{00000000-0005-0000-0000-0000BE230000}"/>
    <cellStyle name="Normal 146 4" xfId="9133" xr:uid="{00000000-0005-0000-0000-0000BF230000}"/>
    <cellStyle name="Normal 146 4 2" xfId="9134" xr:uid="{00000000-0005-0000-0000-0000C0230000}"/>
    <cellStyle name="Normal 146 4 2 2" xfId="9135" xr:uid="{00000000-0005-0000-0000-0000C1230000}"/>
    <cellStyle name="Normal 146 4 2 2 2" xfId="9136" xr:uid="{00000000-0005-0000-0000-0000C2230000}"/>
    <cellStyle name="Normal 146 4 2 2_JDEQryOAM" xfId="30888" xr:uid="{EED1625D-772D-49AC-88E9-F6C21F53ADAF}"/>
    <cellStyle name="Normal 146 4 2 3" xfId="9137" xr:uid="{00000000-0005-0000-0000-0000C3230000}"/>
    <cellStyle name="Normal 146 4 2 3 2" xfId="9138" xr:uid="{00000000-0005-0000-0000-0000C4230000}"/>
    <cellStyle name="Normal 146 4 2 3_JDEQryOAM" xfId="30889" xr:uid="{D1E261D3-A23F-4A7E-943F-D78921265CEE}"/>
    <cellStyle name="Normal 146 4 2 4" xfId="9139" xr:uid="{00000000-0005-0000-0000-0000C5230000}"/>
    <cellStyle name="Normal 146 4 2_(1a) Income Statement YTD" xfId="9140" xr:uid="{00000000-0005-0000-0000-0000C6230000}"/>
    <cellStyle name="Normal 146 4 3" xfId="9141" xr:uid="{00000000-0005-0000-0000-0000C7230000}"/>
    <cellStyle name="Normal 146 4 3 2" xfId="9142" xr:uid="{00000000-0005-0000-0000-0000C8230000}"/>
    <cellStyle name="Normal 146 4 3 2 2" xfId="9143" xr:uid="{00000000-0005-0000-0000-0000C9230000}"/>
    <cellStyle name="Normal 146 4 3 2_JDEQryOAM" xfId="30890" xr:uid="{9B23603C-F9EA-4F8A-8126-1079D4709A6D}"/>
    <cellStyle name="Normal 146 4 3 3" xfId="9144" xr:uid="{00000000-0005-0000-0000-0000CA230000}"/>
    <cellStyle name="Normal 146 4 3 3 2" xfId="9145" xr:uid="{00000000-0005-0000-0000-0000CB230000}"/>
    <cellStyle name="Normal 146 4 3 3_JDEQryOAM" xfId="30891" xr:uid="{88AA5FE6-782B-4093-BDE1-E2823D500D04}"/>
    <cellStyle name="Normal 146 4 3 4" xfId="9146" xr:uid="{00000000-0005-0000-0000-0000CC230000}"/>
    <cellStyle name="Normal 146 4 3_(1a) Income Statement YTD" xfId="9147" xr:uid="{00000000-0005-0000-0000-0000CD230000}"/>
    <cellStyle name="Normal 146 4 4" xfId="9148" xr:uid="{00000000-0005-0000-0000-0000CE230000}"/>
    <cellStyle name="Normal 146 4 4 2" xfId="9149" xr:uid="{00000000-0005-0000-0000-0000CF230000}"/>
    <cellStyle name="Normal 146 4 4_JDEQryOAM" xfId="30892" xr:uid="{C5F614E9-B278-4F36-86F0-F53AFF83E772}"/>
    <cellStyle name="Normal 146 4 5" xfId="9150" xr:uid="{00000000-0005-0000-0000-0000D0230000}"/>
    <cellStyle name="Normal 146 4 5 2" xfId="9151" xr:uid="{00000000-0005-0000-0000-0000D1230000}"/>
    <cellStyle name="Normal 146 4 5_JDEQryOAM" xfId="30893" xr:uid="{1D087514-3323-4167-ABE9-A85AC63D1A64}"/>
    <cellStyle name="Normal 146 4 6" xfId="9152" xr:uid="{00000000-0005-0000-0000-0000D2230000}"/>
    <cellStyle name="Normal 146 4_(1a) Income Statement YTD" xfId="9153" xr:uid="{00000000-0005-0000-0000-0000D3230000}"/>
    <cellStyle name="Normal 146 5" xfId="9154" xr:uid="{00000000-0005-0000-0000-0000D4230000}"/>
    <cellStyle name="Normal 146 5 2" xfId="9155" xr:uid="{00000000-0005-0000-0000-0000D5230000}"/>
    <cellStyle name="Normal 146 5 2 2" xfId="9156" xr:uid="{00000000-0005-0000-0000-0000D6230000}"/>
    <cellStyle name="Normal 146 5 2 2 2" xfId="9157" xr:uid="{00000000-0005-0000-0000-0000D7230000}"/>
    <cellStyle name="Normal 146 5 2 2_JDEQryOAM" xfId="30894" xr:uid="{3D2CEBFA-B5D5-4578-893D-671F1154FD14}"/>
    <cellStyle name="Normal 146 5 2 3" xfId="9158" xr:uid="{00000000-0005-0000-0000-0000D8230000}"/>
    <cellStyle name="Normal 146 5 2 3 2" xfId="9159" xr:uid="{00000000-0005-0000-0000-0000D9230000}"/>
    <cellStyle name="Normal 146 5 2 3_JDEQryOAM" xfId="30895" xr:uid="{EC64B50B-59E7-4AB3-8DBD-F7E7F2C89532}"/>
    <cellStyle name="Normal 146 5 2 4" xfId="9160" xr:uid="{00000000-0005-0000-0000-0000DA230000}"/>
    <cellStyle name="Normal 146 5 2_(1a) Income Statement YTD" xfId="9161" xr:uid="{00000000-0005-0000-0000-0000DB230000}"/>
    <cellStyle name="Normal 146 5 3" xfId="9162" xr:uid="{00000000-0005-0000-0000-0000DC230000}"/>
    <cellStyle name="Normal 146 5 3 2" xfId="9163" xr:uid="{00000000-0005-0000-0000-0000DD230000}"/>
    <cellStyle name="Normal 146 5 3 2 2" xfId="9164" xr:uid="{00000000-0005-0000-0000-0000DE230000}"/>
    <cellStyle name="Normal 146 5 3 2_JDEQryOAM" xfId="30896" xr:uid="{AD3D3673-40DC-4DDB-9C8B-62F2BD63AEB3}"/>
    <cellStyle name="Normal 146 5 3 3" xfId="9165" xr:uid="{00000000-0005-0000-0000-0000DF230000}"/>
    <cellStyle name="Normal 146 5 3 3 2" xfId="9166" xr:uid="{00000000-0005-0000-0000-0000E0230000}"/>
    <cellStyle name="Normal 146 5 3 3_JDEQryOAM" xfId="30897" xr:uid="{8A9B50A9-A095-4920-BF07-00FB220A1162}"/>
    <cellStyle name="Normal 146 5 3 4" xfId="9167" xr:uid="{00000000-0005-0000-0000-0000E1230000}"/>
    <cellStyle name="Normal 146 5 3_(1a) Income Statement YTD" xfId="9168" xr:uid="{00000000-0005-0000-0000-0000E2230000}"/>
    <cellStyle name="Normal 146 5 4" xfId="9169" xr:uid="{00000000-0005-0000-0000-0000E3230000}"/>
    <cellStyle name="Normal 146 5 4 2" xfId="9170" xr:uid="{00000000-0005-0000-0000-0000E4230000}"/>
    <cellStyle name="Normal 146 5 4_JDEQryOAM" xfId="30898" xr:uid="{ED9D23E2-5BB1-4D98-898A-05E4E56D1E97}"/>
    <cellStyle name="Normal 146 5 5" xfId="9171" xr:uid="{00000000-0005-0000-0000-0000E5230000}"/>
    <cellStyle name="Normal 146 5 5 2" xfId="9172" xr:uid="{00000000-0005-0000-0000-0000E6230000}"/>
    <cellStyle name="Normal 146 5 5_JDEQryOAM" xfId="30899" xr:uid="{054C8DD0-DA2E-4002-89FD-F6DF92087A7A}"/>
    <cellStyle name="Normal 146 5 6" xfId="9173" xr:uid="{00000000-0005-0000-0000-0000E7230000}"/>
    <cellStyle name="Normal 146 5_(1a) Income Statement YTD" xfId="9174" xr:uid="{00000000-0005-0000-0000-0000E8230000}"/>
    <cellStyle name="Normal 146 6" xfId="9175" xr:uid="{00000000-0005-0000-0000-0000E9230000}"/>
    <cellStyle name="Normal 146 6 2" xfId="9176" xr:uid="{00000000-0005-0000-0000-0000EA230000}"/>
    <cellStyle name="Normal 146 6 2 2" xfId="9177" xr:uid="{00000000-0005-0000-0000-0000EB230000}"/>
    <cellStyle name="Normal 146 6 2 2 2" xfId="9178" xr:uid="{00000000-0005-0000-0000-0000EC230000}"/>
    <cellStyle name="Normal 146 6 2 2_JDEQryOAM" xfId="30900" xr:uid="{FEAC0D59-9310-4F24-8861-3C7AD822F6C2}"/>
    <cellStyle name="Normal 146 6 2 3" xfId="9179" xr:uid="{00000000-0005-0000-0000-0000ED230000}"/>
    <cellStyle name="Normal 146 6 2 3 2" xfId="9180" xr:uid="{00000000-0005-0000-0000-0000EE230000}"/>
    <cellStyle name="Normal 146 6 2 3_JDEQryOAM" xfId="30901" xr:uid="{869E61CE-D1F8-4B51-AB86-6763BABDE5A7}"/>
    <cellStyle name="Normal 146 6 2 4" xfId="9181" xr:uid="{00000000-0005-0000-0000-0000EF230000}"/>
    <cellStyle name="Normal 146 6 2_(1a) Income Statement YTD" xfId="9182" xr:uid="{00000000-0005-0000-0000-0000F0230000}"/>
    <cellStyle name="Normal 146 6_(1a) Income Statement YTD" xfId="9183" xr:uid="{00000000-0005-0000-0000-0000F1230000}"/>
    <cellStyle name="Normal 146 7" xfId="9184" xr:uid="{00000000-0005-0000-0000-0000F2230000}"/>
    <cellStyle name="Normal 146 7 2" xfId="9185" xr:uid="{00000000-0005-0000-0000-0000F3230000}"/>
    <cellStyle name="Normal 146 7 2 2" xfId="9186" xr:uid="{00000000-0005-0000-0000-0000F4230000}"/>
    <cellStyle name="Normal 146 7 2_JDEQryOAM" xfId="30902" xr:uid="{36172D86-14BF-422C-927C-9901451B6732}"/>
    <cellStyle name="Normal 146 7 3" xfId="9187" xr:uid="{00000000-0005-0000-0000-0000F5230000}"/>
    <cellStyle name="Normal 146 7 3 2" xfId="9188" xr:uid="{00000000-0005-0000-0000-0000F6230000}"/>
    <cellStyle name="Normal 146 7 3_JDEQryOAM" xfId="30903" xr:uid="{177D4B78-C816-46F6-A7A2-C6533AF81FDA}"/>
    <cellStyle name="Normal 146 7 4" xfId="9189" xr:uid="{00000000-0005-0000-0000-0000F7230000}"/>
    <cellStyle name="Normal 146 7_(1a) Income Statement YTD" xfId="9190" xr:uid="{00000000-0005-0000-0000-0000F8230000}"/>
    <cellStyle name="Normal 146 8" xfId="9191" xr:uid="{00000000-0005-0000-0000-0000F9230000}"/>
    <cellStyle name="Normal 146 8 2" xfId="9192" xr:uid="{00000000-0005-0000-0000-0000FA230000}"/>
    <cellStyle name="Normal 146 8_JDEQryOAM" xfId="30904" xr:uid="{187FE114-9F0B-409C-A6EA-83BE172C4345}"/>
    <cellStyle name="Normal 146 9" xfId="9193" xr:uid="{00000000-0005-0000-0000-0000FB230000}"/>
    <cellStyle name="Normal 146 9 2" xfId="9194" xr:uid="{00000000-0005-0000-0000-0000FC230000}"/>
    <cellStyle name="Normal 146 9_JDEQryOAM" xfId="30905" xr:uid="{B1573804-CC17-451A-B802-0EFB868AD022}"/>
    <cellStyle name="Normal 146_(1a) Income Statement YTD" xfId="9195" xr:uid="{00000000-0005-0000-0000-0000FD230000}"/>
    <cellStyle name="Normal 147" xfId="9196" xr:uid="{00000000-0005-0000-0000-0000FE230000}"/>
    <cellStyle name="Normal 147 10" xfId="9197" xr:uid="{00000000-0005-0000-0000-0000FF230000}"/>
    <cellStyle name="Normal 147 2" xfId="9198" xr:uid="{00000000-0005-0000-0000-000000240000}"/>
    <cellStyle name="Normal 147 2 2" xfId="9199" xr:uid="{00000000-0005-0000-0000-000001240000}"/>
    <cellStyle name="Normal 147 2 2 2" xfId="9200" xr:uid="{00000000-0005-0000-0000-000002240000}"/>
    <cellStyle name="Normal 147 2 2 2 2" xfId="9201" xr:uid="{00000000-0005-0000-0000-000003240000}"/>
    <cellStyle name="Normal 147 2 2 2_JDEQryOAM" xfId="30906" xr:uid="{A1599FD1-1EE1-4210-8A7D-F1688B34EE36}"/>
    <cellStyle name="Normal 147 2 2 3" xfId="9202" xr:uid="{00000000-0005-0000-0000-000004240000}"/>
    <cellStyle name="Normal 147 2 2 3 2" xfId="9203" xr:uid="{00000000-0005-0000-0000-000005240000}"/>
    <cellStyle name="Normal 147 2 2 3_JDEQryOAM" xfId="30907" xr:uid="{F73A364E-4965-44B5-AAEB-2CD47892000C}"/>
    <cellStyle name="Normal 147 2 2 4" xfId="9204" xr:uid="{00000000-0005-0000-0000-000006240000}"/>
    <cellStyle name="Normal 147 2 2_(1a) Income Statement YTD" xfId="9205" xr:uid="{00000000-0005-0000-0000-000007240000}"/>
    <cellStyle name="Normal 147 2 3" xfId="9206" xr:uid="{00000000-0005-0000-0000-000008240000}"/>
    <cellStyle name="Normal 147 2 3 2" xfId="9207" xr:uid="{00000000-0005-0000-0000-000009240000}"/>
    <cellStyle name="Normal 147 2 3 2 2" xfId="9208" xr:uid="{00000000-0005-0000-0000-00000A240000}"/>
    <cellStyle name="Normal 147 2 3 2_JDEQryOAM" xfId="30908" xr:uid="{1FD39060-7353-41DD-9D8F-81AE87BA23EF}"/>
    <cellStyle name="Normal 147 2 3 3" xfId="9209" xr:uid="{00000000-0005-0000-0000-00000B240000}"/>
    <cellStyle name="Normal 147 2 3 3 2" xfId="9210" xr:uid="{00000000-0005-0000-0000-00000C240000}"/>
    <cellStyle name="Normal 147 2 3 3_JDEQryOAM" xfId="30909" xr:uid="{5FA5E4FC-4A04-4007-8975-4674B05616AB}"/>
    <cellStyle name="Normal 147 2 3 4" xfId="9211" xr:uid="{00000000-0005-0000-0000-00000D240000}"/>
    <cellStyle name="Normal 147 2 3_(1a) Income Statement YTD" xfId="9212" xr:uid="{00000000-0005-0000-0000-00000E240000}"/>
    <cellStyle name="Normal 147 2 4" xfId="9213" xr:uid="{00000000-0005-0000-0000-00000F240000}"/>
    <cellStyle name="Normal 147 2 4 2" xfId="9214" xr:uid="{00000000-0005-0000-0000-000010240000}"/>
    <cellStyle name="Normal 147 2 4_JDEQryOAM" xfId="30910" xr:uid="{CA5B6B6E-3FD6-47CC-B3AD-DDD87C2025A2}"/>
    <cellStyle name="Normal 147 2 5" xfId="9215" xr:uid="{00000000-0005-0000-0000-000011240000}"/>
    <cellStyle name="Normal 147 2 5 2" xfId="9216" xr:uid="{00000000-0005-0000-0000-000012240000}"/>
    <cellStyle name="Normal 147 2 5_JDEQryOAM" xfId="30911" xr:uid="{5EF531BE-433A-447A-92F7-23A2D8C0E546}"/>
    <cellStyle name="Normal 147 2 6" xfId="9217" xr:uid="{00000000-0005-0000-0000-000013240000}"/>
    <cellStyle name="Normal 147 2_(1a) Income Statement YTD" xfId="9218" xr:uid="{00000000-0005-0000-0000-000014240000}"/>
    <cellStyle name="Normal 147 3" xfId="9219" xr:uid="{00000000-0005-0000-0000-000015240000}"/>
    <cellStyle name="Normal 147 3 2" xfId="9220" xr:uid="{00000000-0005-0000-0000-000016240000}"/>
    <cellStyle name="Normal 147 3 2 2" xfId="9221" xr:uid="{00000000-0005-0000-0000-000017240000}"/>
    <cellStyle name="Normal 147 3 2 2 2" xfId="9222" xr:uid="{00000000-0005-0000-0000-000018240000}"/>
    <cellStyle name="Normal 147 3 2 2_JDEQryOAM" xfId="30912" xr:uid="{9410BC7B-49CA-44DA-9332-388B31BDAE4D}"/>
    <cellStyle name="Normal 147 3 2 3" xfId="9223" xr:uid="{00000000-0005-0000-0000-000019240000}"/>
    <cellStyle name="Normal 147 3 2 3 2" xfId="9224" xr:uid="{00000000-0005-0000-0000-00001A240000}"/>
    <cellStyle name="Normal 147 3 2 3_JDEQryOAM" xfId="30913" xr:uid="{8141F4C4-9169-4B87-B980-9B012D741BA9}"/>
    <cellStyle name="Normal 147 3 2 4" xfId="9225" xr:uid="{00000000-0005-0000-0000-00001B240000}"/>
    <cellStyle name="Normal 147 3 2_(1a) Income Statement YTD" xfId="9226" xr:uid="{00000000-0005-0000-0000-00001C240000}"/>
    <cellStyle name="Normal 147 3 3" xfId="9227" xr:uid="{00000000-0005-0000-0000-00001D240000}"/>
    <cellStyle name="Normal 147 3 3 2" xfId="9228" xr:uid="{00000000-0005-0000-0000-00001E240000}"/>
    <cellStyle name="Normal 147 3 3 2 2" xfId="9229" xr:uid="{00000000-0005-0000-0000-00001F240000}"/>
    <cellStyle name="Normal 147 3 3 2_JDEQryOAM" xfId="30914" xr:uid="{B11B8375-6016-4519-801D-C3FB9E9BA12E}"/>
    <cellStyle name="Normal 147 3 3 3" xfId="9230" xr:uid="{00000000-0005-0000-0000-000020240000}"/>
    <cellStyle name="Normal 147 3 3 3 2" xfId="9231" xr:uid="{00000000-0005-0000-0000-000021240000}"/>
    <cellStyle name="Normal 147 3 3 3_JDEQryOAM" xfId="30915" xr:uid="{D25708E2-DE54-4F04-8DF6-737BAD7F367C}"/>
    <cellStyle name="Normal 147 3 3 4" xfId="9232" xr:uid="{00000000-0005-0000-0000-000022240000}"/>
    <cellStyle name="Normal 147 3 3_(1a) Income Statement YTD" xfId="9233" xr:uid="{00000000-0005-0000-0000-000023240000}"/>
    <cellStyle name="Normal 147 3 4" xfId="9234" xr:uid="{00000000-0005-0000-0000-000024240000}"/>
    <cellStyle name="Normal 147 3 4 2" xfId="9235" xr:uid="{00000000-0005-0000-0000-000025240000}"/>
    <cellStyle name="Normal 147 3 4_JDEQryOAM" xfId="30916" xr:uid="{CF382DAA-0A07-461F-AF4E-C3B06A58801A}"/>
    <cellStyle name="Normal 147 3 5" xfId="9236" xr:uid="{00000000-0005-0000-0000-000026240000}"/>
    <cellStyle name="Normal 147 3 5 2" xfId="9237" xr:uid="{00000000-0005-0000-0000-000027240000}"/>
    <cellStyle name="Normal 147 3 5_JDEQryOAM" xfId="30917" xr:uid="{EEC447A1-C6FF-45DA-80D0-F26132550404}"/>
    <cellStyle name="Normal 147 3 6" xfId="9238" xr:uid="{00000000-0005-0000-0000-000028240000}"/>
    <cellStyle name="Normal 147 3_(1a) Income Statement YTD" xfId="9239" xr:uid="{00000000-0005-0000-0000-000029240000}"/>
    <cellStyle name="Normal 147 4" xfId="9240" xr:uid="{00000000-0005-0000-0000-00002A240000}"/>
    <cellStyle name="Normal 147 4 2" xfId="9241" xr:uid="{00000000-0005-0000-0000-00002B240000}"/>
    <cellStyle name="Normal 147 4 2 2" xfId="9242" xr:uid="{00000000-0005-0000-0000-00002C240000}"/>
    <cellStyle name="Normal 147 4 2 2 2" xfId="9243" xr:uid="{00000000-0005-0000-0000-00002D240000}"/>
    <cellStyle name="Normal 147 4 2 2_JDEQryOAM" xfId="30918" xr:uid="{71C4B115-C937-46B7-B0B3-60AE9FFDF08E}"/>
    <cellStyle name="Normal 147 4 2 3" xfId="9244" xr:uid="{00000000-0005-0000-0000-00002E240000}"/>
    <cellStyle name="Normal 147 4 2 3 2" xfId="9245" xr:uid="{00000000-0005-0000-0000-00002F240000}"/>
    <cellStyle name="Normal 147 4 2 3_JDEQryOAM" xfId="30919" xr:uid="{DB589BC4-2D41-4871-ABFC-4E4B57B00E0F}"/>
    <cellStyle name="Normal 147 4 2 4" xfId="9246" xr:uid="{00000000-0005-0000-0000-000030240000}"/>
    <cellStyle name="Normal 147 4 2_(1a) Income Statement YTD" xfId="9247" xr:uid="{00000000-0005-0000-0000-000031240000}"/>
    <cellStyle name="Normal 147 4 3" xfId="9248" xr:uid="{00000000-0005-0000-0000-000032240000}"/>
    <cellStyle name="Normal 147 4 3 2" xfId="9249" xr:uid="{00000000-0005-0000-0000-000033240000}"/>
    <cellStyle name="Normal 147 4 3 2 2" xfId="9250" xr:uid="{00000000-0005-0000-0000-000034240000}"/>
    <cellStyle name="Normal 147 4 3 2_JDEQryOAM" xfId="30920" xr:uid="{7684CC4D-1572-483E-9AC1-179B08DD984E}"/>
    <cellStyle name="Normal 147 4 3 3" xfId="9251" xr:uid="{00000000-0005-0000-0000-000035240000}"/>
    <cellStyle name="Normal 147 4 3 3 2" xfId="9252" xr:uid="{00000000-0005-0000-0000-000036240000}"/>
    <cellStyle name="Normal 147 4 3 3_JDEQryOAM" xfId="30921" xr:uid="{0A22153F-5F27-463E-A350-E87B4B59CF94}"/>
    <cellStyle name="Normal 147 4 3 4" xfId="9253" xr:uid="{00000000-0005-0000-0000-000037240000}"/>
    <cellStyle name="Normal 147 4 3_(1a) Income Statement YTD" xfId="9254" xr:uid="{00000000-0005-0000-0000-000038240000}"/>
    <cellStyle name="Normal 147 4 4" xfId="9255" xr:uid="{00000000-0005-0000-0000-000039240000}"/>
    <cellStyle name="Normal 147 4 4 2" xfId="9256" xr:uid="{00000000-0005-0000-0000-00003A240000}"/>
    <cellStyle name="Normal 147 4 4_JDEQryOAM" xfId="30922" xr:uid="{26265262-627B-422E-8A61-E79869D82E9C}"/>
    <cellStyle name="Normal 147 4 5" xfId="9257" xr:uid="{00000000-0005-0000-0000-00003B240000}"/>
    <cellStyle name="Normal 147 4 5 2" xfId="9258" xr:uid="{00000000-0005-0000-0000-00003C240000}"/>
    <cellStyle name="Normal 147 4 5_JDEQryOAM" xfId="30923" xr:uid="{32198448-D233-42EC-B32C-0409E6E192E4}"/>
    <cellStyle name="Normal 147 4 6" xfId="9259" xr:uid="{00000000-0005-0000-0000-00003D240000}"/>
    <cellStyle name="Normal 147 4_(1a) Income Statement YTD" xfId="9260" xr:uid="{00000000-0005-0000-0000-00003E240000}"/>
    <cellStyle name="Normal 147 5" xfId="9261" xr:uid="{00000000-0005-0000-0000-00003F240000}"/>
    <cellStyle name="Normal 147 5 2" xfId="9262" xr:uid="{00000000-0005-0000-0000-000040240000}"/>
    <cellStyle name="Normal 147 5 2 2" xfId="9263" xr:uid="{00000000-0005-0000-0000-000041240000}"/>
    <cellStyle name="Normal 147 5 2 2 2" xfId="9264" xr:uid="{00000000-0005-0000-0000-000042240000}"/>
    <cellStyle name="Normal 147 5 2 2_JDEQryOAM" xfId="30924" xr:uid="{32E12E72-3C46-4AE2-9A8D-1224E07856DF}"/>
    <cellStyle name="Normal 147 5 2 3" xfId="9265" xr:uid="{00000000-0005-0000-0000-000043240000}"/>
    <cellStyle name="Normal 147 5 2 3 2" xfId="9266" xr:uid="{00000000-0005-0000-0000-000044240000}"/>
    <cellStyle name="Normal 147 5 2 3_JDEQryOAM" xfId="30925" xr:uid="{1BB380CC-0FB9-4555-8D35-A6CDC8C4A01F}"/>
    <cellStyle name="Normal 147 5 2 4" xfId="9267" xr:uid="{00000000-0005-0000-0000-000045240000}"/>
    <cellStyle name="Normal 147 5 2_(1a) Income Statement YTD" xfId="9268" xr:uid="{00000000-0005-0000-0000-000046240000}"/>
    <cellStyle name="Normal 147 5 3" xfId="9269" xr:uid="{00000000-0005-0000-0000-000047240000}"/>
    <cellStyle name="Normal 147 5 3 2" xfId="9270" xr:uid="{00000000-0005-0000-0000-000048240000}"/>
    <cellStyle name="Normal 147 5 3 2 2" xfId="9271" xr:uid="{00000000-0005-0000-0000-000049240000}"/>
    <cellStyle name="Normal 147 5 3 2_JDEQryOAM" xfId="30926" xr:uid="{8E7B8642-89F0-437F-8D28-E512ACF3AEE7}"/>
    <cellStyle name="Normal 147 5 3 3" xfId="9272" xr:uid="{00000000-0005-0000-0000-00004A240000}"/>
    <cellStyle name="Normal 147 5 3 3 2" xfId="9273" xr:uid="{00000000-0005-0000-0000-00004B240000}"/>
    <cellStyle name="Normal 147 5 3 3_JDEQryOAM" xfId="30927" xr:uid="{9998AB27-0353-4543-8CFA-3CC085230C24}"/>
    <cellStyle name="Normal 147 5 3 4" xfId="9274" xr:uid="{00000000-0005-0000-0000-00004C240000}"/>
    <cellStyle name="Normal 147 5 3_(1a) Income Statement YTD" xfId="9275" xr:uid="{00000000-0005-0000-0000-00004D240000}"/>
    <cellStyle name="Normal 147 5 4" xfId="9276" xr:uid="{00000000-0005-0000-0000-00004E240000}"/>
    <cellStyle name="Normal 147 5 4 2" xfId="9277" xr:uid="{00000000-0005-0000-0000-00004F240000}"/>
    <cellStyle name="Normal 147 5 4_JDEQryOAM" xfId="30928" xr:uid="{D3C51D60-C601-4DC8-89CD-26ADBE461FB1}"/>
    <cellStyle name="Normal 147 5 5" xfId="9278" xr:uid="{00000000-0005-0000-0000-000050240000}"/>
    <cellStyle name="Normal 147 5 5 2" xfId="9279" xr:uid="{00000000-0005-0000-0000-000051240000}"/>
    <cellStyle name="Normal 147 5 5_JDEQryOAM" xfId="30929" xr:uid="{23B66B0D-8A6C-4AE9-9ADF-671E58C95E5C}"/>
    <cellStyle name="Normal 147 5 6" xfId="9280" xr:uid="{00000000-0005-0000-0000-000052240000}"/>
    <cellStyle name="Normal 147 5_(1a) Income Statement YTD" xfId="9281" xr:uid="{00000000-0005-0000-0000-000053240000}"/>
    <cellStyle name="Normal 147 6" xfId="9282" xr:uid="{00000000-0005-0000-0000-000054240000}"/>
    <cellStyle name="Normal 147 6 2" xfId="9283" xr:uid="{00000000-0005-0000-0000-000055240000}"/>
    <cellStyle name="Normal 147 6 2 2" xfId="9284" xr:uid="{00000000-0005-0000-0000-000056240000}"/>
    <cellStyle name="Normal 147 6 2_JDEQryOAM" xfId="30930" xr:uid="{BAACC857-B54A-427F-8E50-09D4A02BF9EF}"/>
    <cellStyle name="Normal 147 6 3" xfId="9285" xr:uid="{00000000-0005-0000-0000-000057240000}"/>
    <cellStyle name="Normal 147 6 3 2" xfId="9286" xr:uid="{00000000-0005-0000-0000-000058240000}"/>
    <cellStyle name="Normal 147 6 3_JDEQryOAM" xfId="30931" xr:uid="{509F965E-2A0C-414D-BD57-1368D0E14D28}"/>
    <cellStyle name="Normal 147 6 4" xfId="9287" xr:uid="{00000000-0005-0000-0000-000059240000}"/>
    <cellStyle name="Normal 147 6_(1a) Income Statement YTD" xfId="9288" xr:uid="{00000000-0005-0000-0000-00005A240000}"/>
    <cellStyle name="Normal 147 7" xfId="9289" xr:uid="{00000000-0005-0000-0000-00005B240000}"/>
    <cellStyle name="Normal 147 7 2" xfId="9290" xr:uid="{00000000-0005-0000-0000-00005C240000}"/>
    <cellStyle name="Normal 147 7 2 2" xfId="9291" xr:uid="{00000000-0005-0000-0000-00005D240000}"/>
    <cellStyle name="Normal 147 7 2_JDEQryOAM" xfId="30932" xr:uid="{4ED746D3-A431-4DB0-A8F9-C180949A93D2}"/>
    <cellStyle name="Normal 147 7 3" xfId="9292" xr:uid="{00000000-0005-0000-0000-00005E240000}"/>
    <cellStyle name="Normal 147 7 3 2" xfId="9293" xr:uid="{00000000-0005-0000-0000-00005F240000}"/>
    <cellStyle name="Normal 147 7 3_JDEQryOAM" xfId="30933" xr:uid="{C24F4272-905C-4267-AF11-4BB57024716D}"/>
    <cellStyle name="Normal 147 7 4" xfId="9294" xr:uid="{00000000-0005-0000-0000-000060240000}"/>
    <cellStyle name="Normal 147 7_(1a) Income Statement YTD" xfId="9295" xr:uid="{00000000-0005-0000-0000-000061240000}"/>
    <cellStyle name="Normal 147 8" xfId="9296" xr:uid="{00000000-0005-0000-0000-000062240000}"/>
    <cellStyle name="Normal 147 8 2" xfId="9297" xr:uid="{00000000-0005-0000-0000-000063240000}"/>
    <cellStyle name="Normal 147 8_JDEQryOAM" xfId="30934" xr:uid="{C13E349E-801F-4BC4-81EA-00612D4E8197}"/>
    <cellStyle name="Normal 147 9" xfId="9298" xr:uid="{00000000-0005-0000-0000-000064240000}"/>
    <cellStyle name="Normal 147 9 2" xfId="9299" xr:uid="{00000000-0005-0000-0000-000065240000}"/>
    <cellStyle name="Normal 147 9_JDEQryOAM" xfId="30935" xr:uid="{B5E66932-A191-454C-AF52-FE69975E2C2B}"/>
    <cellStyle name="Normal 147_(1a) Income Statement YTD" xfId="9300" xr:uid="{00000000-0005-0000-0000-000066240000}"/>
    <cellStyle name="Normal 148" xfId="9301" xr:uid="{00000000-0005-0000-0000-000067240000}"/>
    <cellStyle name="Normal 148 2" xfId="9302" xr:uid="{00000000-0005-0000-0000-000068240000}"/>
    <cellStyle name="Normal 148 2 2" xfId="9303" xr:uid="{00000000-0005-0000-0000-000069240000}"/>
    <cellStyle name="Normal 148 2 2 2" xfId="9304" xr:uid="{00000000-0005-0000-0000-00006A240000}"/>
    <cellStyle name="Normal 148 2 2 2 2" xfId="9305" xr:uid="{00000000-0005-0000-0000-00006B240000}"/>
    <cellStyle name="Normal 148 2 2 2_JDEQryOAM" xfId="30936" xr:uid="{2E90F769-AFF2-4D51-8EBA-973E6C2FF76B}"/>
    <cellStyle name="Normal 148 2 2 3" xfId="9306" xr:uid="{00000000-0005-0000-0000-00006C240000}"/>
    <cellStyle name="Normal 148 2 2 3 2" xfId="9307" xr:uid="{00000000-0005-0000-0000-00006D240000}"/>
    <cellStyle name="Normal 148 2 2 3_JDEQryOAM" xfId="30937" xr:uid="{FA82A7B7-9727-48DC-8F60-59B61388F73F}"/>
    <cellStyle name="Normal 148 2 2 4" xfId="9308" xr:uid="{00000000-0005-0000-0000-00006E240000}"/>
    <cellStyle name="Normal 148 2 2_(1a) Income Statement YTD" xfId="9309" xr:uid="{00000000-0005-0000-0000-00006F240000}"/>
    <cellStyle name="Normal 148 2 3" xfId="9310" xr:uid="{00000000-0005-0000-0000-000070240000}"/>
    <cellStyle name="Normal 148 2 3 2" xfId="9311" xr:uid="{00000000-0005-0000-0000-000071240000}"/>
    <cellStyle name="Normal 148 2 3 2 2" xfId="9312" xr:uid="{00000000-0005-0000-0000-000072240000}"/>
    <cellStyle name="Normal 148 2 3 2_JDEQryOAM" xfId="30938" xr:uid="{5CCDD8DF-C58A-40AF-A670-DE9887A2B4A1}"/>
    <cellStyle name="Normal 148 2 3 3" xfId="9313" xr:uid="{00000000-0005-0000-0000-000073240000}"/>
    <cellStyle name="Normal 148 2 3 3 2" xfId="9314" xr:uid="{00000000-0005-0000-0000-000074240000}"/>
    <cellStyle name="Normal 148 2 3 3_JDEQryOAM" xfId="30939" xr:uid="{C3FB4870-6F2F-4686-8B58-66B227C9C20B}"/>
    <cellStyle name="Normal 148 2 3 4" xfId="9315" xr:uid="{00000000-0005-0000-0000-000075240000}"/>
    <cellStyle name="Normal 148 2 3_(1a) Income Statement YTD" xfId="9316" xr:uid="{00000000-0005-0000-0000-000076240000}"/>
    <cellStyle name="Normal 148 2 4" xfId="9317" xr:uid="{00000000-0005-0000-0000-000077240000}"/>
    <cellStyle name="Normal 148 2 4 2" xfId="9318" xr:uid="{00000000-0005-0000-0000-000078240000}"/>
    <cellStyle name="Normal 148 2 4_JDEQryOAM" xfId="30940" xr:uid="{FEEDC309-F0ED-4AE4-82F1-9FDA74C6AC8F}"/>
    <cellStyle name="Normal 148 2 5" xfId="9319" xr:uid="{00000000-0005-0000-0000-000079240000}"/>
    <cellStyle name="Normal 148 2 5 2" xfId="9320" xr:uid="{00000000-0005-0000-0000-00007A240000}"/>
    <cellStyle name="Normal 148 2 5_JDEQryOAM" xfId="30941" xr:uid="{8055D0C0-F83D-44E5-AD8F-25E30AD2C50F}"/>
    <cellStyle name="Normal 148 2 6" xfId="9321" xr:uid="{00000000-0005-0000-0000-00007B240000}"/>
    <cellStyle name="Normal 148 2_(1a) Income Statement YTD" xfId="9322" xr:uid="{00000000-0005-0000-0000-00007C240000}"/>
    <cellStyle name="Normal 148 3" xfId="9323" xr:uid="{00000000-0005-0000-0000-00007D240000}"/>
    <cellStyle name="Normal 148 3 2" xfId="9324" xr:uid="{00000000-0005-0000-0000-00007E240000}"/>
    <cellStyle name="Normal 148 3 2 2" xfId="9325" xr:uid="{00000000-0005-0000-0000-00007F240000}"/>
    <cellStyle name="Normal 148 3 2 2 2" xfId="9326" xr:uid="{00000000-0005-0000-0000-000080240000}"/>
    <cellStyle name="Normal 148 3 2 2_JDEQryOAM" xfId="30942" xr:uid="{D9AE313D-401E-4D31-80E4-565F021B9596}"/>
    <cellStyle name="Normal 148 3 2 3" xfId="9327" xr:uid="{00000000-0005-0000-0000-000081240000}"/>
    <cellStyle name="Normal 148 3 2 3 2" xfId="9328" xr:uid="{00000000-0005-0000-0000-000082240000}"/>
    <cellStyle name="Normal 148 3 2 3_JDEQryOAM" xfId="30943" xr:uid="{5E43E12A-D9BD-4B70-8C0B-669D5BE13E92}"/>
    <cellStyle name="Normal 148 3 2 4" xfId="9329" xr:uid="{00000000-0005-0000-0000-000083240000}"/>
    <cellStyle name="Normal 148 3 2_(1a) Income Statement YTD" xfId="9330" xr:uid="{00000000-0005-0000-0000-000084240000}"/>
    <cellStyle name="Normal 148 3 3" xfId="9331" xr:uid="{00000000-0005-0000-0000-000085240000}"/>
    <cellStyle name="Normal 148 3 3 2" xfId="9332" xr:uid="{00000000-0005-0000-0000-000086240000}"/>
    <cellStyle name="Normal 148 3 3 2 2" xfId="9333" xr:uid="{00000000-0005-0000-0000-000087240000}"/>
    <cellStyle name="Normal 148 3 3 2_JDEQryOAM" xfId="30944" xr:uid="{AAD8B58A-0C78-41B2-B603-EAED2F8CA06C}"/>
    <cellStyle name="Normal 148 3 3 3" xfId="9334" xr:uid="{00000000-0005-0000-0000-000088240000}"/>
    <cellStyle name="Normal 148 3 3 3 2" xfId="9335" xr:uid="{00000000-0005-0000-0000-000089240000}"/>
    <cellStyle name="Normal 148 3 3 3_JDEQryOAM" xfId="30945" xr:uid="{846C7C3B-A188-493D-8D36-8095B99B9D7D}"/>
    <cellStyle name="Normal 148 3 3 4" xfId="9336" xr:uid="{00000000-0005-0000-0000-00008A240000}"/>
    <cellStyle name="Normal 148 3 3_(1a) Income Statement YTD" xfId="9337" xr:uid="{00000000-0005-0000-0000-00008B240000}"/>
    <cellStyle name="Normal 148 3 4" xfId="9338" xr:uid="{00000000-0005-0000-0000-00008C240000}"/>
    <cellStyle name="Normal 148 3 4 2" xfId="9339" xr:uid="{00000000-0005-0000-0000-00008D240000}"/>
    <cellStyle name="Normal 148 3 4_JDEQryOAM" xfId="30946" xr:uid="{160E9AE5-28A6-4702-865C-6357E08B11B4}"/>
    <cellStyle name="Normal 148 3 5" xfId="9340" xr:uid="{00000000-0005-0000-0000-00008E240000}"/>
    <cellStyle name="Normal 148 3 5 2" xfId="9341" xr:uid="{00000000-0005-0000-0000-00008F240000}"/>
    <cellStyle name="Normal 148 3 5_JDEQryOAM" xfId="30947" xr:uid="{8086D5DE-E126-4DCB-BF2F-89A47D40E386}"/>
    <cellStyle name="Normal 148 3 6" xfId="9342" xr:uid="{00000000-0005-0000-0000-000090240000}"/>
    <cellStyle name="Normal 148 3_(1a) Income Statement YTD" xfId="9343" xr:uid="{00000000-0005-0000-0000-000091240000}"/>
    <cellStyle name="Normal 148 4" xfId="9344" xr:uid="{00000000-0005-0000-0000-000092240000}"/>
    <cellStyle name="Normal 148 4 2" xfId="9345" xr:uid="{00000000-0005-0000-0000-000093240000}"/>
    <cellStyle name="Normal 148 4 2 2" xfId="9346" xr:uid="{00000000-0005-0000-0000-000094240000}"/>
    <cellStyle name="Normal 148 4 2 2 2" xfId="9347" xr:uid="{00000000-0005-0000-0000-000095240000}"/>
    <cellStyle name="Normal 148 4 2 2_JDEQryOAM" xfId="30948" xr:uid="{270DCE06-3E6D-4D52-9CDB-4E0047A4F6C5}"/>
    <cellStyle name="Normal 148 4 2 3" xfId="9348" xr:uid="{00000000-0005-0000-0000-000096240000}"/>
    <cellStyle name="Normal 148 4 2 3 2" xfId="9349" xr:uid="{00000000-0005-0000-0000-000097240000}"/>
    <cellStyle name="Normal 148 4 2 3_JDEQryOAM" xfId="30949" xr:uid="{95B1A13D-9440-47FA-940B-24889C0649D7}"/>
    <cellStyle name="Normal 148 4 2 4" xfId="9350" xr:uid="{00000000-0005-0000-0000-000098240000}"/>
    <cellStyle name="Normal 148 4 2_(1a) Income Statement YTD" xfId="9351" xr:uid="{00000000-0005-0000-0000-000099240000}"/>
    <cellStyle name="Normal 148 4 3" xfId="9352" xr:uid="{00000000-0005-0000-0000-00009A240000}"/>
    <cellStyle name="Normal 148 4 3 2" xfId="9353" xr:uid="{00000000-0005-0000-0000-00009B240000}"/>
    <cellStyle name="Normal 148 4 3 2 2" xfId="9354" xr:uid="{00000000-0005-0000-0000-00009C240000}"/>
    <cellStyle name="Normal 148 4 3 2_JDEQryOAM" xfId="30950" xr:uid="{A29B8E3B-5683-40C1-A7AD-0A192ACFC2FF}"/>
    <cellStyle name="Normal 148 4 3 3" xfId="9355" xr:uid="{00000000-0005-0000-0000-00009D240000}"/>
    <cellStyle name="Normal 148 4 3 3 2" xfId="9356" xr:uid="{00000000-0005-0000-0000-00009E240000}"/>
    <cellStyle name="Normal 148 4 3 3_JDEQryOAM" xfId="30951" xr:uid="{0B45D085-4C5F-4452-8D00-C7015DBBA7D8}"/>
    <cellStyle name="Normal 148 4 3 4" xfId="9357" xr:uid="{00000000-0005-0000-0000-00009F240000}"/>
    <cellStyle name="Normal 148 4 3_(1a) Income Statement YTD" xfId="9358" xr:uid="{00000000-0005-0000-0000-0000A0240000}"/>
    <cellStyle name="Normal 148 4 4" xfId="9359" xr:uid="{00000000-0005-0000-0000-0000A1240000}"/>
    <cellStyle name="Normal 148 4 4 2" xfId="9360" xr:uid="{00000000-0005-0000-0000-0000A2240000}"/>
    <cellStyle name="Normal 148 4 4_JDEQryOAM" xfId="30952" xr:uid="{E490B8C9-5B68-40A7-BBCE-E5781E148D0E}"/>
    <cellStyle name="Normal 148 4 5" xfId="9361" xr:uid="{00000000-0005-0000-0000-0000A3240000}"/>
    <cellStyle name="Normal 148 4 5 2" xfId="9362" xr:uid="{00000000-0005-0000-0000-0000A4240000}"/>
    <cellStyle name="Normal 148 4 5_JDEQryOAM" xfId="30953" xr:uid="{1789490D-DAAE-4E97-810A-E6609DA4C711}"/>
    <cellStyle name="Normal 148 4 6" xfId="9363" xr:uid="{00000000-0005-0000-0000-0000A5240000}"/>
    <cellStyle name="Normal 148 4_(1a) Income Statement YTD" xfId="9364" xr:uid="{00000000-0005-0000-0000-0000A6240000}"/>
    <cellStyle name="Normal 148 5" xfId="9365" xr:uid="{00000000-0005-0000-0000-0000A7240000}"/>
    <cellStyle name="Normal 148 5 2" xfId="9366" xr:uid="{00000000-0005-0000-0000-0000A8240000}"/>
    <cellStyle name="Normal 148 5 2 2" xfId="9367" xr:uid="{00000000-0005-0000-0000-0000A9240000}"/>
    <cellStyle name="Normal 148 5 2 2 2" xfId="9368" xr:uid="{00000000-0005-0000-0000-0000AA240000}"/>
    <cellStyle name="Normal 148 5 2 2_JDEQryOAM" xfId="30954" xr:uid="{E43BE294-03DE-4BA5-B6FB-CA432C5E348C}"/>
    <cellStyle name="Normal 148 5 2 3" xfId="9369" xr:uid="{00000000-0005-0000-0000-0000AB240000}"/>
    <cellStyle name="Normal 148 5 2 3 2" xfId="9370" xr:uid="{00000000-0005-0000-0000-0000AC240000}"/>
    <cellStyle name="Normal 148 5 2 3_JDEQryOAM" xfId="30955" xr:uid="{EB6F7768-392E-40B4-9449-10F1DCACD762}"/>
    <cellStyle name="Normal 148 5 2 4" xfId="9371" xr:uid="{00000000-0005-0000-0000-0000AD240000}"/>
    <cellStyle name="Normal 148 5 2_(1a) Income Statement YTD" xfId="9372" xr:uid="{00000000-0005-0000-0000-0000AE240000}"/>
    <cellStyle name="Normal 148 5 3" xfId="9373" xr:uid="{00000000-0005-0000-0000-0000AF240000}"/>
    <cellStyle name="Normal 148 5 3 2" xfId="9374" xr:uid="{00000000-0005-0000-0000-0000B0240000}"/>
    <cellStyle name="Normal 148 5 3 2 2" xfId="9375" xr:uid="{00000000-0005-0000-0000-0000B1240000}"/>
    <cellStyle name="Normal 148 5 3 2_JDEQryOAM" xfId="30956" xr:uid="{0D5EA088-E3DD-402E-9A7E-8C9B980BE738}"/>
    <cellStyle name="Normal 148 5 3 3" xfId="9376" xr:uid="{00000000-0005-0000-0000-0000B2240000}"/>
    <cellStyle name="Normal 148 5 3 3 2" xfId="9377" xr:uid="{00000000-0005-0000-0000-0000B3240000}"/>
    <cellStyle name="Normal 148 5 3 3_JDEQryOAM" xfId="30957" xr:uid="{217D4F8D-A694-4604-A87E-E09FDAF7110F}"/>
    <cellStyle name="Normal 148 5 3 4" xfId="9378" xr:uid="{00000000-0005-0000-0000-0000B4240000}"/>
    <cellStyle name="Normal 148 5 3_(1a) Income Statement YTD" xfId="9379" xr:uid="{00000000-0005-0000-0000-0000B5240000}"/>
    <cellStyle name="Normal 148 5 4" xfId="9380" xr:uid="{00000000-0005-0000-0000-0000B6240000}"/>
    <cellStyle name="Normal 148 5 4 2" xfId="9381" xr:uid="{00000000-0005-0000-0000-0000B7240000}"/>
    <cellStyle name="Normal 148 5 4_JDEQryOAM" xfId="30958" xr:uid="{97F870A8-8898-4C8B-9C7A-B7EE36B4689B}"/>
    <cellStyle name="Normal 148 5 5" xfId="9382" xr:uid="{00000000-0005-0000-0000-0000B8240000}"/>
    <cellStyle name="Normal 148 5 5 2" xfId="9383" xr:uid="{00000000-0005-0000-0000-0000B9240000}"/>
    <cellStyle name="Normal 148 5 5_JDEQryOAM" xfId="30959" xr:uid="{28F5EDAF-608E-4FF2-B2FC-1E98990F9F5E}"/>
    <cellStyle name="Normal 148 5 6" xfId="9384" xr:uid="{00000000-0005-0000-0000-0000BA240000}"/>
    <cellStyle name="Normal 148 5_(1a) Income Statement YTD" xfId="9385" xr:uid="{00000000-0005-0000-0000-0000BB240000}"/>
    <cellStyle name="Normal 148_(1a) Income Statement YTD" xfId="9386" xr:uid="{00000000-0005-0000-0000-0000BC240000}"/>
    <cellStyle name="Normal 149" xfId="9387" xr:uid="{00000000-0005-0000-0000-0000BD240000}"/>
    <cellStyle name="Normal 149 10" xfId="9388" xr:uid="{00000000-0005-0000-0000-0000BE240000}"/>
    <cellStyle name="Normal 149 10 2" xfId="9389" xr:uid="{00000000-0005-0000-0000-0000BF240000}"/>
    <cellStyle name="Normal 149 10_JDEQryOAM" xfId="30960" xr:uid="{D28198E4-4477-4CF3-B2BE-D53DD8AE1146}"/>
    <cellStyle name="Normal 149 11" xfId="9390" xr:uid="{00000000-0005-0000-0000-0000C0240000}"/>
    <cellStyle name="Normal 149 2" xfId="9391" xr:uid="{00000000-0005-0000-0000-0000C1240000}"/>
    <cellStyle name="Normal 149 2 2" xfId="9392" xr:uid="{00000000-0005-0000-0000-0000C2240000}"/>
    <cellStyle name="Normal 149 2 2 2" xfId="9393" xr:uid="{00000000-0005-0000-0000-0000C3240000}"/>
    <cellStyle name="Normal 149 2 2 2 2" xfId="9394" xr:uid="{00000000-0005-0000-0000-0000C4240000}"/>
    <cellStyle name="Normal 149 2 2 2_JDEQryOAM" xfId="30961" xr:uid="{92F83F5D-18ED-4EE8-AE04-8FA9C603C874}"/>
    <cellStyle name="Normal 149 2 2 3" xfId="9395" xr:uid="{00000000-0005-0000-0000-0000C5240000}"/>
    <cellStyle name="Normal 149 2 2 3 2" xfId="9396" xr:uid="{00000000-0005-0000-0000-0000C6240000}"/>
    <cellStyle name="Normal 149 2 2 3_JDEQryOAM" xfId="30962" xr:uid="{209BF413-1043-43B3-87EF-9911FE48F64C}"/>
    <cellStyle name="Normal 149 2 2 4" xfId="9397" xr:uid="{00000000-0005-0000-0000-0000C7240000}"/>
    <cellStyle name="Normal 149 2 2_(1a) Income Statement YTD" xfId="9398" xr:uid="{00000000-0005-0000-0000-0000C8240000}"/>
    <cellStyle name="Normal 149 2 3" xfId="9399" xr:uid="{00000000-0005-0000-0000-0000C9240000}"/>
    <cellStyle name="Normal 149 2 3 2" xfId="9400" xr:uid="{00000000-0005-0000-0000-0000CA240000}"/>
    <cellStyle name="Normal 149 2 3 2 2" xfId="9401" xr:uid="{00000000-0005-0000-0000-0000CB240000}"/>
    <cellStyle name="Normal 149 2 3 2_JDEQryOAM" xfId="30963" xr:uid="{EC8A301B-96CE-4F0C-8B83-B471929A89F0}"/>
    <cellStyle name="Normal 149 2 3 3" xfId="9402" xr:uid="{00000000-0005-0000-0000-0000CC240000}"/>
    <cellStyle name="Normal 149 2 3 3 2" xfId="9403" xr:uid="{00000000-0005-0000-0000-0000CD240000}"/>
    <cellStyle name="Normal 149 2 3 3_JDEQryOAM" xfId="30964" xr:uid="{9DCDCDC1-049E-413F-9DC5-CD837850270A}"/>
    <cellStyle name="Normal 149 2 3 4" xfId="9404" xr:uid="{00000000-0005-0000-0000-0000CE240000}"/>
    <cellStyle name="Normal 149 2 3_(1a) Income Statement YTD" xfId="9405" xr:uid="{00000000-0005-0000-0000-0000CF240000}"/>
    <cellStyle name="Normal 149 2 4" xfId="9406" xr:uid="{00000000-0005-0000-0000-0000D0240000}"/>
    <cellStyle name="Normal 149 2 4 2" xfId="9407" xr:uid="{00000000-0005-0000-0000-0000D1240000}"/>
    <cellStyle name="Normal 149 2 4_JDEQryOAM" xfId="30965" xr:uid="{5E72F983-0613-42D5-B967-F0CB53AD266D}"/>
    <cellStyle name="Normal 149 2 5" xfId="9408" xr:uid="{00000000-0005-0000-0000-0000D2240000}"/>
    <cellStyle name="Normal 149 2 5 2" xfId="9409" xr:uid="{00000000-0005-0000-0000-0000D3240000}"/>
    <cellStyle name="Normal 149 2 5_JDEQryOAM" xfId="30966" xr:uid="{23B0EE5C-9F3A-4888-8F16-F720A8D40DB2}"/>
    <cellStyle name="Normal 149 2 6" xfId="9410" xr:uid="{00000000-0005-0000-0000-0000D4240000}"/>
    <cellStyle name="Normal 149 2_(1a) Income Statement YTD" xfId="9411" xr:uid="{00000000-0005-0000-0000-0000D5240000}"/>
    <cellStyle name="Normal 149 3" xfId="9412" xr:uid="{00000000-0005-0000-0000-0000D6240000}"/>
    <cellStyle name="Normal 149 3 2" xfId="9413" xr:uid="{00000000-0005-0000-0000-0000D7240000}"/>
    <cellStyle name="Normal 149 3 2 2" xfId="9414" xr:uid="{00000000-0005-0000-0000-0000D8240000}"/>
    <cellStyle name="Normal 149 3 2 2 2" xfId="9415" xr:uid="{00000000-0005-0000-0000-0000D9240000}"/>
    <cellStyle name="Normal 149 3 2 2_JDEQryOAM" xfId="30967" xr:uid="{9A8B5AB7-10FB-437F-B700-B0DDCFC477A6}"/>
    <cellStyle name="Normal 149 3 2 3" xfId="9416" xr:uid="{00000000-0005-0000-0000-0000DA240000}"/>
    <cellStyle name="Normal 149 3 2 3 2" xfId="9417" xr:uid="{00000000-0005-0000-0000-0000DB240000}"/>
    <cellStyle name="Normal 149 3 2 3_JDEQryOAM" xfId="30968" xr:uid="{449A04D4-88DF-4513-ABB9-93A88B1DCA0E}"/>
    <cellStyle name="Normal 149 3 2 4" xfId="9418" xr:uid="{00000000-0005-0000-0000-0000DC240000}"/>
    <cellStyle name="Normal 149 3 2_(1a) Income Statement YTD" xfId="9419" xr:uid="{00000000-0005-0000-0000-0000DD240000}"/>
    <cellStyle name="Normal 149 3 3" xfId="9420" xr:uid="{00000000-0005-0000-0000-0000DE240000}"/>
    <cellStyle name="Normal 149 3 3 2" xfId="9421" xr:uid="{00000000-0005-0000-0000-0000DF240000}"/>
    <cellStyle name="Normal 149 3 3 2 2" xfId="9422" xr:uid="{00000000-0005-0000-0000-0000E0240000}"/>
    <cellStyle name="Normal 149 3 3 2_JDEQryOAM" xfId="30969" xr:uid="{D004928B-0E8D-4833-A41E-99A72B454E1A}"/>
    <cellStyle name="Normal 149 3 3 3" xfId="9423" xr:uid="{00000000-0005-0000-0000-0000E1240000}"/>
    <cellStyle name="Normal 149 3 3 3 2" xfId="9424" xr:uid="{00000000-0005-0000-0000-0000E2240000}"/>
    <cellStyle name="Normal 149 3 3 3_JDEQryOAM" xfId="30970" xr:uid="{365048EB-051F-494A-9A28-D855EAB72F8A}"/>
    <cellStyle name="Normal 149 3 3 4" xfId="9425" xr:uid="{00000000-0005-0000-0000-0000E3240000}"/>
    <cellStyle name="Normal 149 3 3_(1a) Income Statement YTD" xfId="9426" xr:uid="{00000000-0005-0000-0000-0000E4240000}"/>
    <cellStyle name="Normal 149 3 4" xfId="9427" xr:uid="{00000000-0005-0000-0000-0000E5240000}"/>
    <cellStyle name="Normal 149 3 4 2" xfId="9428" xr:uid="{00000000-0005-0000-0000-0000E6240000}"/>
    <cellStyle name="Normal 149 3 4_JDEQryOAM" xfId="30971" xr:uid="{2BEC13E8-57C5-4F0B-AC01-01A3939B1E95}"/>
    <cellStyle name="Normal 149 3 5" xfId="9429" xr:uid="{00000000-0005-0000-0000-0000E7240000}"/>
    <cellStyle name="Normal 149 3 5 2" xfId="9430" xr:uid="{00000000-0005-0000-0000-0000E8240000}"/>
    <cellStyle name="Normal 149 3 5_JDEQryOAM" xfId="30972" xr:uid="{0ECDE4F5-E0C3-4D9D-8AFD-F414890E3316}"/>
    <cellStyle name="Normal 149 3 6" xfId="9431" xr:uid="{00000000-0005-0000-0000-0000E9240000}"/>
    <cellStyle name="Normal 149 3_(1a) Income Statement YTD" xfId="9432" xr:uid="{00000000-0005-0000-0000-0000EA240000}"/>
    <cellStyle name="Normal 149 4" xfId="9433" xr:uid="{00000000-0005-0000-0000-0000EB240000}"/>
    <cellStyle name="Normal 149 4 2" xfId="9434" xr:uid="{00000000-0005-0000-0000-0000EC240000}"/>
    <cellStyle name="Normal 149 4 2 2" xfId="9435" xr:uid="{00000000-0005-0000-0000-0000ED240000}"/>
    <cellStyle name="Normal 149 4 2 2 2" xfId="9436" xr:uid="{00000000-0005-0000-0000-0000EE240000}"/>
    <cellStyle name="Normal 149 4 2 2_JDEQryOAM" xfId="30973" xr:uid="{7B038C84-6F0D-4679-8A4A-23D13EFEEE7F}"/>
    <cellStyle name="Normal 149 4 2 3" xfId="9437" xr:uid="{00000000-0005-0000-0000-0000EF240000}"/>
    <cellStyle name="Normal 149 4 2 3 2" xfId="9438" xr:uid="{00000000-0005-0000-0000-0000F0240000}"/>
    <cellStyle name="Normal 149 4 2 3_JDEQryOAM" xfId="30974" xr:uid="{24241912-6A6C-4895-ADF5-FB99C6070F7F}"/>
    <cellStyle name="Normal 149 4 2 4" xfId="9439" xr:uid="{00000000-0005-0000-0000-0000F1240000}"/>
    <cellStyle name="Normal 149 4 2_(1a) Income Statement YTD" xfId="9440" xr:uid="{00000000-0005-0000-0000-0000F2240000}"/>
    <cellStyle name="Normal 149 4 3" xfId="9441" xr:uid="{00000000-0005-0000-0000-0000F3240000}"/>
    <cellStyle name="Normal 149 4 3 2" xfId="9442" xr:uid="{00000000-0005-0000-0000-0000F4240000}"/>
    <cellStyle name="Normal 149 4 3 2 2" xfId="9443" xr:uid="{00000000-0005-0000-0000-0000F5240000}"/>
    <cellStyle name="Normal 149 4 3 2_JDEQryOAM" xfId="30975" xr:uid="{8D2D11D2-91C1-444F-AF20-CB20310392F4}"/>
    <cellStyle name="Normal 149 4 3 3" xfId="9444" xr:uid="{00000000-0005-0000-0000-0000F6240000}"/>
    <cellStyle name="Normal 149 4 3 3 2" xfId="9445" xr:uid="{00000000-0005-0000-0000-0000F7240000}"/>
    <cellStyle name="Normal 149 4 3 3_JDEQryOAM" xfId="30976" xr:uid="{1E657533-7284-4C76-B943-7054DB88D78E}"/>
    <cellStyle name="Normal 149 4 3 4" xfId="9446" xr:uid="{00000000-0005-0000-0000-0000F8240000}"/>
    <cellStyle name="Normal 149 4 3_(1a) Income Statement YTD" xfId="9447" xr:uid="{00000000-0005-0000-0000-0000F9240000}"/>
    <cellStyle name="Normal 149 4 4" xfId="9448" xr:uid="{00000000-0005-0000-0000-0000FA240000}"/>
    <cellStyle name="Normal 149 4 4 2" xfId="9449" xr:uid="{00000000-0005-0000-0000-0000FB240000}"/>
    <cellStyle name="Normal 149 4 4_JDEQryOAM" xfId="30977" xr:uid="{F4C3BB4F-4CF2-4565-8A0E-25B89DFB08C2}"/>
    <cellStyle name="Normal 149 4 5" xfId="9450" xr:uid="{00000000-0005-0000-0000-0000FC240000}"/>
    <cellStyle name="Normal 149 4 5 2" xfId="9451" xr:uid="{00000000-0005-0000-0000-0000FD240000}"/>
    <cellStyle name="Normal 149 4 5_JDEQryOAM" xfId="30978" xr:uid="{53DD302B-3ACB-4A5A-8AB8-BE2239D366B7}"/>
    <cellStyle name="Normal 149 4 6" xfId="9452" xr:uid="{00000000-0005-0000-0000-0000FE240000}"/>
    <cellStyle name="Normal 149 4_(1a) Income Statement YTD" xfId="9453" xr:uid="{00000000-0005-0000-0000-0000FF240000}"/>
    <cellStyle name="Normal 149 5" xfId="9454" xr:uid="{00000000-0005-0000-0000-000000250000}"/>
    <cellStyle name="Normal 149 5 2" xfId="9455" xr:uid="{00000000-0005-0000-0000-000001250000}"/>
    <cellStyle name="Normal 149 5 2 2" xfId="9456" xr:uid="{00000000-0005-0000-0000-000002250000}"/>
    <cellStyle name="Normal 149 5 2 2 2" xfId="9457" xr:uid="{00000000-0005-0000-0000-000003250000}"/>
    <cellStyle name="Normal 149 5 2 2_JDEQryOAM" xfId="30979" xr:uid="{BAD32E2F-AEB8-431C-A64C-0F05C9C5AF0A}"/>
    <cellStyle name="Normal 149 5 2 3" xfId="9458" xr:uid="{00000000-0005-0000-0000-000004250000}"/>
    <cellStyle name="Normal 149 5 2 3 2" xfId="9459" xr:uid="{00000000-0005-0000-0000-000005250000}"/>
    <cellStyle name="Normal 149 5 2 3_JDEQryOAM" xfId="30980" xr:uid="{EF6C729A-B938-4EF5-A1F8-4DFFBDF77F00}"/>
    <cellStyle name="Normal 149 5 2 4" xfId="9460" xr:uid="{00000000-0005-0000-0000-000006250000}"/>
    <cellStyle name="Normal 149 5 2_(1a) Income Statement YTD" xfId="9461" xr:uid="{00000000-0005-0000-0000-000007250000}"/>
    <cellStyle name="Normal 149 5 3" xfId="9462" xr:uid="{00000000-0005-0000-0000-000008250000}"/>
    <cellStyle name="Normal 149 5 3 2" xfId="9463" xr:uid="{00000000-0005-0000-0000-000009250000}"/>
    <cellStyle name="Normal 149 5 3 2 2" xfId="9464" xr:uid="{00000000-0005-0000-0000-00000A250000}"/>
    <cellStyle name="Normal 149 5 3 2_JDEQryOAM" xfId="30981" xr:uid="{0EBDA888-8634-4963-93BB-DBEC7A17A669}"/>
    <cellStyle name="Normal 149 5 3 3" xfId="9465" xr:uid="{00000000-0005-0000-0000-00000B250000}"/>
    <cellStyle name="Normal 149 5 3 3 2" xfId="9466" xr:uid="{00000000-0005-0000-0000-00000C250000}"/>
    <cellStyle name="Normal 149 5 3 3_JDEQryOAM" xfId="30982" xr:uid="{4BA7295E-59FC-46EB-8D10-9D55506EEB72}"/>
    <cellStyle name="Normal 149 5 3 4" xfId="9467" xr:uid="{00000000-0005-0000-0000-00000D250000}"/>
    <cellStyle name="Normal 149 5 3_(1a) Income Statement YTD" xfId="9468" xr:uid="{00000000-0005-0000-0000-00000E250000}"/>
    <cellStyle name="Normal 149 5 4" xfId="9469" xr:uid="{00000000-0005-0000-0000-00000F250000}"/>
    <cellStyle name="Normal 149 5 4 2" xfId="9470" xr:uid="{00000000-0005-0000-0000-000010250000}"/>
    <cellStyle name="Normal 149 5 4_JDEQryOAM" xfId="30983" xr:uid="{C4BF50F1-1ADB-41DE-AD87-7BF171A4ECF8}"/>
    <cellStyle name="Normal 149 5 5" xfId="9471" xr:uid="{00000000-0005-0000-0000-000011250000}"/>
    <cellStyle name="Normal 149 5 5 2" xfId="9472" xr:uid="{00000000-0005-0000-0000-000012250000}"/>
    <cellStyle name="Normal 149 5 5_JDEQryOAM" xfId="30984" xr:uid="{7E0AD9CF-2FED-45FD-B34B-FA24714AA0E1}"/>
    <cellStyle name="Normal 149 5 6" xfId="9473" xr:uid="{00000000-0005-0000-0000-000013250000}"/>
    <cellStyle name="Normal 149 5_(1a) Income Statement YTD" xfId="9474" xr:uid="{00000000-0005-0000-0000-000014250000}"/>
    <cellStyle name="Normal 149 6" xfId="9475" xr:uid="{00000000-0005-0000-0000-000015250000}"/>
    <cellStyle name="Normal 149 6 2" xfId="9476" xr:uid="{00000000-0005-0000-0000-000016250000}"/>
    <cellStyle name="Normal 149 6 2 2" xfId="9477" xr:uid="{00000000-0005-0000-0000-000017250000}"/>
    <cellStyle name="Normal 149 6 2_JDEQryOAM" xfId="30985" xr:uid="{21D381EA-B55F-44D3-A6B5-4B763B5EBE16}"/>
    <cellStyle name="Normal 149 6 3" xfId="9478" xr:uid="{00000000-0005-0000-0000-000018250000}"/>
    <cellStyle name="Normal 149 6 3 2" xfId="9479" xr:uid="{00000000-0005-0000-0000-000019250000}"/>
    <cellStyle name="Normal 149 6 3_JDEQryOAM" xfId="30986" xr:uid="{B3C1DA2E-8689-46D6-AD63-30D68069D7C5}"/>
    <cellStyle name="Normal 149 6 4" xfId="9480" xr:uid="{00000000-0005-0000-0000-00001A250000}"/>
    <cellStyle name="Normal 149 6_(1a) Income Statement YTD" xfId="9481" xr:uid="{00000000-0005-0000-0000-00001B250000}"/>
    <cellStyle name="Normal 149 7" xfId="9482" xr:uid="{00000000-0005-0000-0000-00001C250000}"/>
    <cellStyle name="Normal 149 8" xfId="9483" xr:uid="{00000000-0005-0000-0000-00001D250000}"/>
    <cellStyle name="Normal 149 8 2" xfId="9484" xr:uid="{00000000-0005-0000-0000-00001E250000}"/>
    <cellStyle name="Normal 149 8 2 2" xfId="9485" xr:uid="{00000000-0005-0000-0000-00001F250000}"/>
    <cellStyle name="Normal 149 8 2_JDEQryOAM" xfId="30987" xr:uid="{FA2797C6-55C3-49AA-8EBC-4ECD5CAFA547}"/>
    <cellStyle name="Normal 149 8 3" xfId="9486" xr:uid="{00000000-0005-0000-0000-000020250000}"/>
    <cellStyle name="Normal 149 8 3 2" xfId="9487" xr:uid="{00000000-0005-0000-0000-000021250000}"/>
    <cellStyle name="Normal 149 8 3_JDEQryOAM" xfId="30988" xr:uid="{E432D49F-616B-4D54-8C1A-1EFFED440A47}"/>
    <cellStyle name="Normal 149 8 4" xfId="9488" xr:uid="{00000000-0005-0000-0000-000022250000}"/>
    <cellStyle name="Normal 149 8_(1a) Income Statement YTD" xfId="9489" xr:uid="{00000000-0005-0000-0000-000023250000}"/>
    <cellStyle name="Normal 149 9" xfId="9490" xr:uid="{00000000-0005-0000-0000-000024250000}"/>
    <cellStyle name="Normal 149 9 2" xfId="9491" xr:uid="{00000000-0005-0000-0000-000025250000}"/>
    <cellStyle name="Normal 149 9_JDEQryOAM" xfId="30989" xr:uid="{ED861708-AF70-44FB-ABC0-B198B8A9F25D}"/>
    <cellStyle name="Normal 149_(1a) Income Statement YTD" xfId="9492" xr:uid="{00000000-0005-0000-0000-000026250000}"/>
    <cellStyle name="Normal 15" xfId="9493" xr:uid="{00000000-0005-0000-0000-000027250000}"/>
    <cellStyle name="Normal 15 10" xfId="9494" xr:uid="{00000000-0005-0000-0000-000028250000}"/>
    <cellStyle name="Normal 15 10 2" xfId="9495" xr:uid="{00000000-0005-0000-0000-000029250000}"/>
    <cellStyle name="Normal 15 10 2 2" xfId="9496" xr:uid="{00000000-0005-0000-0000-00002A250000}"/>
    <cellStyle name="Normal 15 10 2_(1a) Income Statement YTD" xfId="9497" xr:uid="{00000000-0005-0000-0000-00002B250000}"/>
    <cellStyle name="Normal 15 10_(1a) Income Statement YTD" xfId="9498" xr:uid="{00000000-0005-0000-0000-00002C250000}"/>
    <cellStyle name="Normal 15 11" xfId="9499" xr:uid="{00000000-0005-0000-0000-00002D250000}"/>
    <cellStyle name="Normal 15 11 2" xfId="9500" xr:uid="{00000000-0005-0000-0000-00002E250000}"/>
    <cellStyle name="Normal 15 11 2 2" xfId="9501" xr:uid="{00000000-0005-0000-0000-00002F250000}"/>
    <cellStyle name="Normal 15 11 2_(1a) Income Statement YTD" xfId="9502" xr:uid="{00000000-0005-0000-0000-000030250000}"/>
    <cellStyle name="Normal 15 11_(1a) Income Statement YTD" xfId="9503" xr:uid="{00000000-0005-0000-0000-000031250000}"/>
    <cellStyle name="Normal 15 12" xfId="9504" xr:uid="{00000000-0005-0000-0000-000032250000}"/>
    <cellStyle name="Normal 15 12 2" xfId="9505" xr:uid="{00000000-0005-0000-0000-000033250000}"/>
    <cellStyle name="Normal 15 12 2 2" xfId="9506" xr:uid="{00000000-0005-0000-0000-000034250000}"/>
    <cellStyle name="Normal 15 12 2_(1a) Income Statement YTD" xfId="9507" xr:uid="{00000000-0005-0000-0000-000035250000}"/>
    <cellStyle name="Normal 15 12_(1a) Income Statement YTD" xfId="9508" xr:uid="{00000000-0005-0000-0000-000036250000}"/>
    <cellStyle name="Normal 15 13" xfId="9509" xr:uid="{00000000-0005-0000-0000-000037250000}"/>
    <cellStyle name="Normal 15 13 2" xfId="9510" xr:uid="{00000000-0005-0000-0000-000038250000}"/>
    <cellStyle name="Normal 15 13 2 2" xfId="9511" xr:uid="{00000000-0005-0000-0000-000039250000}"/>
    <cellStyle name="Normal 15 13 2_(1a) Income Statement YTD" xfId="9512" xr:uid="{00000000-0005-0000-0000-00003A250000}"/>
    <cellStyle name="Normal 15 13_(1a) Income Statement YTD" xfId="9513" xr:uid="{00000000-0005-0000-0000-00003B250000}"/>
    <cellStyle name="Normal 15 14" xfId="9514" xr:uid="{00000000-0005-0000-0000-00003C250000}"/>
    <cellStyle name="Normal 15 14 2" xfId="9515" xr:uid="{00000000-0005-0000-0000-00003D250000}"/>
    <cellStyle name="Normal 15 14 2 2" xfId="9516" xr:uid="{00000000-0005-0000-0000-00003E250000}"/>
    <cellStyle name="Normal 15 14 2_(1a) Income Statement YTD" xfId="9517" xr:uid="{00000000-0005-0000-0000-00003F250000}"/>
    <cellStyle name="Normal 15 14_(1a) Income Statement YTD" xfId="9518" xr:uid="{00000000-0005-0000-0000-000040250000}"/>
    <cellStyle name="Normal 15 15" xfId="9519" xr:uid="{00000000-0005-0000-0000-000041250000}"/>
    <cellStyle name="Normal 15 15 2" xfId="9520" xr:uid="{00000000-0005-0000-0000-000042250000}"/>
    <cellStyle name="Normal 15 15 2 2" xfId="9521" xr:uid="{00000000-0005-0000-0000-000043250000}"/>
    <cellStyle name="Normal 15 15 2_(1a) Income Statement YTD" xfId="9522" xr:uid="{00000000-0005-0000-0000-000044250000}"/>
    <cellStyle name="Normal 15 15_(1a) Income Statement YTD" xfId="9523" xr:uid="{00000000-0005-0000-0000-000045250000}"/>
    <cellStyle name="Normal 15 16" xfId="9524" xr:uid="{00000000-0005-0000-0000-000046250000}"/>
    <cellStyle name="Normal 15 16 2" xfId="9525" xr:uid="{00000000-0005-0000-0000-000047250000}"/>
    <cellStyle name="Normal 15 16 2 2" xfId="9526" xr:uid="{00000000-0005-0000-0000-000048250000}"/>
    <cellStyle name="Normal 15 16 2_(1a) Income Statement YTD" xfId="9527" xr:uid="{00000000-0005-0000-0000-000049250000}"/>
    <cellStyle name="Normal 15 16_(1a) Income Statement YTD" xfId="9528" xr:uid="{00000000-0005-0000-0000-00004A250000}"/>
    <cellStyle name="Normal 15 17" xfId="9529" xr:uid="{00000000-0005-0000-0000-00004B250000}"/>
    <cellStyle name="Normal 15 17 2" xfId="9530" xr:uid="{00000000-0005-0000-0000-00004C250000}"/>
    <cellStyle name="Normal 15 17 2 2" xfId="9531" xr:uid="{00000000-0005-0000-0000-00004D250000}"/>
    <cellStyle name="Normal 15 17 2_(1a) Income Statement YTD" xfId="9532" xr:uid="{00000000-0005-0000-0000-00004E250000}"/>
    <cellStyle name="Normal 15 17_(1a) Income Statement YTD" xfId="9533" xr:uid="{00000000-0005-0000-0000-00004F250000}"/>
    <cellStyle name="Normal 15 18" xfId="9534" xr:uid="{00000000-0005-0000-0000-000050250000}"/>
    <cellStyle name="Normal 15 18 2" xfId="9535" xr:uid="{00000000-0005-0000-0000-000051250000}"/>
    <cellStyle name="Normal 15 18 2 2" xfId="9536" xr:uid="{00000000-0005-0000-0000-000052250000}"/>
    <cellStyle name="Normal 15 18 2_(1a) Income Statement YTD" xfId="9537" xr:uid="{00000000-0005-0000-0000-000053250000}"/>
    <cellStyle name="Normal 15 18_(1a) Income Statement YTD" xfId="9538" xr:uid="{00000000-0005-0000-0000-000054250000}"/>
    <cellStyle name="Normal 15 19" xfId="9539" xr:uid="{00000000-0005-0000-0000-000055250000}"/>
    <cellStyle name="Normal 15 19 2" xfId="9540" xr:uid="{00000000-0005-0000-0000-000056250000}"/>
    <cellStyle name="Normal 15 19 2 2" xfId="9541" xr:uid="{00000000-0005-0000-0000-000057250000}"/>
    <cellStyle name="Normal 15 19 2_(1a) Income Statement YTD" xfId="9542" xr:uid="{00000000-0005-0000-0000-000058250000}"/>
    <cellStyle name="Normal 15 19_(1a) Income Statement YTD" xfId="9543" xr:uid="{00000000-0005-0000-0000-000059250000}"/>
    <cellStyle name="Normal 15 2" xfId="9544" xr:uid="{00000000-0005-0000-0000-00005A250000}"/>
    <cellStyle name="Normal 15 2 2" xfId="9545" xr:uid="{00000000-0005-0000-0000-00005B250000}"/>
    <cellStyle name="Normal 15 2 2 2" xfId="9546" xr:uid="{00000000-0005-0000-0000-00005C250000}"/>
    <cellStyle name="Normal 15 2 2 2 2" xfId="9547" xr:uid="{00000000-0005-0000-0000-00005D250000}"/>
    <cellStyle name="Normal 15 2 2 2 2 2" xfId="9548" xr:uid="{00000000-0005-0000-0000-00005E250000}"/>
    <cellStyle name="Normal 15 2 2 2 2_(1a) Income Statement YTD" xfId="9549" xr:uid="{00000000-0005-0000-0000-00005F250000}"/>
    <cellStyle name="Normal 15 2 2 2 3" xfId="9550" xr:uid="{00000000-0005-0000-0000-000060250000}"/>
    <cellStyle name="Normal 15 2 2 2 3 2" xfId="9551" xr:uid="{00000000-0005-0000-0000-000061250000}"/>
    <cellStyle name="Normal 15 2 2 2 3 2 2" xfId="9552" xr:uid="{00000000-0005-0000-0000-000062250000}"/>
    <cellStyle name="Normal 15 2 2 2 3 2_JDEQryOAM" xfId="30990" xr:uid="{08758174-CBF9-4D00-BA81-1E32CC0786F4}"/>
    <cellStyle name="Normal 15 2 2 2 3 3" xfId="9553" xr:uid="{00000000-0005-0000-0000-000063250000}"/>
    <cellStyle name="Normal 15 2 2 2 3 3 2" xfId="9554" xr:uid="{00000000-0005-0000-0000-000064250000}"/>
    <cellStyle name="Normal 15 2 2 2 3 3_JDEQryOAM" xfId="30991" xr:uid="{2657E883-8489-4EFD-9FDF-29A7E9F08D96}"/>
    <cellStyle name="Normal 15 2 2 2 3 4" xfId="9555" xr:uid="{00000000-0005-0000-0000-000065250000}"/>
    <cellStyle name="Normal 15 2 2 2 3_(1a) Income Statement YTD" xfId="9556" xr:uid="{00000000-0005-0000-0000-000066250000}"/>
    <cellStyle name="Normal 15 2 2 2 4" xfId="9557" xr:uid="{00000000-0005-0000-0000-000067250000}"/>
    <cellStyle name="Normal 15 2 2 2_(1) Control" xfId="9558" xr:uid="{00000000-0005-0000-0000-000068250000}"/>
    <cellStyle name="Normal 15 2 2 3" xfId="9559" xr:uid="{00000000-0005-0000-0000-000069250000}"/>
    <cellStyle name="Normal 15 2 2 3 2" xfId="9560" xr:uid="{00000000-0005-0000-0000-00006A250000}"/>
    <cellStyle name="Normal 15 2 2 3 2 2" xfId="9561" xr:uid="{00000000-0005-0000-0000-00006B250000}"/>
    <cellStyle name="Normal 15 2 2 3 2 2 2" xfId="9562" xr:uid="{00000000-0005-0000-0000-00006C250000}"/>
    <cellStyle name="Normal 15 2 2 3 2 2_JDEQryOAM" xfId="30992" xr:uid="{F34B49B2-C20C-4757-83EB-D41EACB82080}"/>
    <cellStyle name="Normal 15 2 2 3 2 3" xfId="9563" xr:uid="{00000000-0005-0000-0000-00006D250000}"/>
    <cellStyle name="Normal 15 2 2 3 2 3 2" xfId="9564" xr:uid="{00000000-0005-0000-0000-00006E250000}"/>
    <cellStyle name="Normal 15 2 2 3 2 3_JDEQryOAM" xfId="30993" xr:uid="{1B51A28F-55EC-4B52-B47F-664ECFFE034D}"/>
    <cellStyle name="Normal 15 2 2 3 2 4" xfId="9565" xr:uid="{00000000-0005-0000-0000-00006F250000}"/>
    <cellStyle name="Normal 15 2 2 3 2_(1a) Income Statement YTD" xfId="9566" xr:uid="{00000000-0005-0000-0000-000070250000}"/>
    <cellStyle name="Normal 15 2 2 3 3" xfId="9567" xr:uid="{00000000-0005-0000-0000-000071250000}"/>
    <cellStyle name="Normal 15 2 2 3 4" xfId="9568" xr:uid="{00000000-0005-0000-0000-000072250000}"/>
    <cellStyle name="Normal 15 2 2 3_(1a) Income Statement YTD" xfId="9569" xr:uid="{00000000-0005-0000-0000-000073250000}"/>
    <cellStyle name="Normal 15 2 2 4" xfId="9570" xr:uid="{00000000-0005-0000-0000-000074250000}"/>
    <cellStyle name="Normal 15 2 2 4 2" xfId="9571" xr:uid="{00000000-0005-0000-0000-000075250000}"/>
    <cellStyle name="Normal 15 2 2 4 2 2" xfId="9572" xr:uid="{00000000-0005-0000-0000-000076250000}"/>
    <cellStyle name="Normal 15 2 2 4 2_JDEQryOAM" xfId="30995" xr:uid="{F4957AB2-848B-4507-9864-0E3E85A99CB3}"/>
    <cellStyle name="Normal 15 2 2 4 3" xfId="9573" xr:uid="{00000000-0005-0000-0000-000077250000}"/>
    <cellStyle name="Normal 15 2 2 4 3 2" xfId="9574" xr:uid="{00000000-0005-0000-0000-000078250000}"/>
    <cellStyle name="Normal 15 2 2 4 3_JDEQryOAM" xfId="30996" xr:uid="{249CE7D7-266C-4A16-A4DC-F7BD9A581661}"/>
    <cellStyle name="Normal 15 2 2 4 4" xfId="9575" xr:uid="{00000000-0005-0000-0000-000079250000}"/>
    <cellStyle name="Normal 15 2 2 4_JDEQryOAM" xfId="30994" xr:uid="{305D38FB-6B2A-426B-84EB-BAF684B591BA}"/>
    <cellStyle name="Normal 15 2 2 5" xfId="9576" xr:uid="{00000000-0005-0000-0000-00007B250000}"/>
    <cellStyle name="Normal 15 2 2_(1) Control" xfId="9577" xr:uid="{00000000-0005-0000-0000-00007C250000}"/>
    <cellStyle name="Normal 15 2 3" xfId="9578" xr:uid="{00000000-0005-0000-0000-00007D250000}"/>
    <cellStyle name="Normal 15 2 3 2" xfId="9579" xr:uid="{00000000-0005-0000-0000-00007E250000}"/>
    <cellStyle name="Normal 15 2 3 2 2" xfId="9580" xr:uid="{00000000-0005-0000-0000-00007F250000}"/>
    <cellStyle name="Normal 15 2 3 2 2 2" xfId="9581" xr:uid="{00000000-0005-0000-0000-000080250000}"/>
    <cellStyle name="Normal 15 2 3 2 2 2 2" xfId="9582" xr:uid="{00000000-0005-0000-0000-000081250000}"/>
    <cellStyle name="Normal 15 2 3 2 2 2_JDEQryOAM" xfId="30997" xr:uid="{6D67BA2E-137E-4FC3-B5D4-BE97782C73E7}"/>
    <cellStyle name="Normal 15 2 3 2 2 3" xfId="9583" xr:uid="{00000000-0005-0000-0000-000082250000}"/>
    <cellStyle name="Normal 15 2 3 2 2 3 2" xfId="9584" xr:uid="{00000000-0005-0000-0000-000083250000}"/>
    <cellStyle name="Normal 15 2 3 2 2 3_JDEQryOAM" xfId="30998" xr:uid="{5E85F582-024A-4641-8E9D-BE2CB46F2E7B}"/>
    <cellStyle name="Normal 15 2 3 2 2 4" xfId="9585" xr:uid="{00000000-0005-0000-0000-000084250000}"/>
    <cellStyle name="Normal 15 2 3 2 2_(1a) Income Statement YTD" xfId="9586" xr:uid="{00000000-0005-0000-0000-000085250000}"/>
    <cellStyle name="Normal 15 2 3 2 3" xfId="9587" xr:uid="{00000000-0005-0000-0000-000086250000}"/>
    <cellStyle name="Normal 15 2 3 2 4" xfId="9588" xr:uid="{00000000-0005-0000-0000-000087250000}"/>
    <cellStyle name="Normal 15 2 3 2_(1a) Income Statement YTD" xfId="9589" xr:uid="{00000000-0005-0000-0000-000088250000}"/>
    <cellStyle name="Normal 15 2 3 3" xfId="9590" xr:uid="{00000000-0005-0000-0000-000089250000}"/>
    <cellStyle name="Normal 15 2 3 3 2" xfId="9591" xr:uid="{00000000-0005-0000-0000-00008A250000}"/>
    <cellStyle name="Normal 15 2 3 3 2 2" xfId="9592" xr:uid="{00000000-0005-0000-0000-00008B250000}"/>
    <cellStyle name="Normal 15 2 3 3 2_JDEQryOAM" xfId="30999" xr:uid="{68A5E4D4-4D95-47D2-B914-C117F7AA768B}"/>
    <cellStyle name="Normal 15 2 3 3 3" xfId="9593" xr:uid="{00000000-0005-0000-0000-00008C250000}"/>
    <cellStyle name="Normal 15 2 3 3 3 2" xfId="9594" xr:uid="{00000000-0005-0000-0000-00008D250000}"/>
    <cellStyle name="Normal 15 2 3 3 3_JDEQryOAM" xfId="31000" xr:uid="{46F57210-B669-4057-AD90-408C6ABCD67F}"/>
    <cellStyle name="Normal 15 2 3 3 4" xfId="9595" xr:uid="{00000000-0005-0000-0000-00008E250000}"/>
    <cellStyle name="Normal 15 2 3 3_(1a) Income Statement YTD" xfId="9596" xr:uid="{00000000-0005-0000-0000-00008F250000}"/>
    <cellStyle name="Normal 15 2 3 4" xfId="9597" xr:uid="{00000000-0005-0000-0000-000090250000}"/>
    <cellStyle name="Normal 15 2 3_(1) Control" xfId="9598" xr:uid="{00000000-0005-0000-0000-000091250000}"/>
    <cellStyle name="Normal 15 2 4" xfId="9599" xr:uid="{00000000-0005-0000-0000-000092250000}"/>
    <cellStyle name="Normal 15 2 4 2" xfId="9600" xr:uid="{00000000-0005-0000-0000-000093250000}"/>
    <cellStyle name="Normal 15 2 4 2 2" xfId="9601" xr:uid="{00000000-0005-0000-0000-000094250000}"/>
    <cellStyle name="Normal 15 2 4 2 2 2" xfId="9602" xr:uid="{00000000-0005-0000-0000-000095250000}"/>
    <cellStyle name="Normal 15 2 4 2 2_JDEQryOAM" xfId="31001" xr:uid="{F6C663AA-3892-428C-BB21-9F822BBEC14B}"/>
    <cellStyle name="Normal 15 2 4 2 3" xfId="9603" xr:uid="{00000000-0005-0000-0000-000096250000}"/>
    <cellStyle name="Normal 15 2 4 2 3 2" xfId="9604" xr:uid="{00000000-0005-0000-0000-000097250000}"/>
    <cellStyle name="Normal 15 2 4 2 3_JDEQryOAM" xfId="31002" xr:uid="{C4BCFE78-9979-46F1-9DF9-DB959D0B98E0}"/>
    <cellStyle name="Normal 15 2 4 2 4" xfId="9605" xr:uid="{00000000-0005-0000-0000-000098250000}"/>
    <cellStyle name="Normal 15 2 4 2_(1a) Income Statement YTD" xfId="9606" xr:uid="{00000000-0005-0000-0000-000099250000}"/>
    <cellStyle name="Normal 15 2 4 3" xfId="9607" xr:uid="{00000000-0005-0000-0000-00009A250000}"/>
    <cellStyle name="Normal 15 2 4 3 2" xfId="9608" xr:uid="{00000000-0005-0000-0000-00009B250000}"/>
    <cellStyle name="Normal 15 2 4 3 2 2" xfId="9609" xr:uid="{00000000-0005-0000-0000-00009C250000}"/>
    <cellStyle name="Normal 15 2 4 3 2_JDEQryOAM" xfId="31003" xr:uid="{F4D0A5B6-9167-480F-B425-C6465F30082B}"/>
    <cellStyle name="Normal 15 2 4 3 3" xfId="9610" xr:uid="{00000000-0005-0000-0000-00009D250000}"/>
    <cellStyle name="Normal 15 2 4 3 3 2" xfId="9611" xr:uid="{00000000-0005-0000-0000-00009E250000}"/>
    <cellStyle name="Normal 15 2 4 3 3_JDEQryOAM" xfId="31004" xr:uid="{5A0E4C91-E759-41FE-AD42-251E3469F062}"/>
    <cellStyle name="Normal 15 2 4 3 4" xfId="9612" xr:uid="{00000000-0005-0000-0000-00009F250000}"/>
    <cellStyle name="Normal 15 2 4 3_(1a) Income Statement YTD" xfId="9613" xr:uid="{00000000-0005-0000-0000-0000A0250000}"/>
    <cellStyle name="Normal 15 2 4 4" xfId="9614" xr:uid="{00000000-0005-0000-0000-0000A1250000}"/>
    <cellStyle name="Normal 15 2 4 4 2" xfId="9615" xr:uid="{00000000-0005-0000-0000-0000A2250000}"/>
    <cellStyle name="Normal 15 2 4 4_JDEQryOAM" xfId="31005" xr:uid="{1E1C63CB-3EAF-4419-95AE-FAC7802EC0AB}"/>
    <cellStyle name="Normal 15 2 4 5" xfId="9616" xr:uid="{00000000-0005-0000-0000-0000A3250000}"/>
    <cellStyle name="Normal 15 2 4 5 2" xfId="9617" xr:uid="{00000000-0005-0000-0000-0000A4250000}"/>
    <cellStyle name="Normal 15 2 4 5_JDEQryOAM" xfId="31006" xr:uid="{9BD6AFC4-4BF2-4039-9A66-965D06251B0A}"/>
    <cellStyle name="Normal 15 2 4 6" xfId="9618" xr:uid="{00000000-0005-0000-0000-0000A5250000}"/>
    <cellStyle name="Normal 15 2 4_(1a) Income Statement YTD" xfId="9619" xr:uid="{00000000-0005-0000-0000-0000A6250000}"/>
    <cellStyle name="Normal 15 2 5" xfId="9620" xr:uid="{00000000-0005-0000-0000-0000A7250000}"/>
    <cellStyle name="Normal 15 2 5 2" xfId="9621" xr:uid="{00000000-0005-0000-0000-0000A8250000}"/>
    <cellStyle name="Normal 15 2 5 2 2" xfId="9622" xr:uid="{00000000-0005-0000-0000-0000A9250000}"/>
    <cellStyle name="Normal 15 2 5 2 2 2" xfId="9623" xr:uid="{00000000-0005-0000-0000-0000AA250000}"/>
    <cellStyle name="Normal 15 2 5 2 2_JDEQryOAM" xfId="31007" xr:uid="{D469B710-50A7-4FDD-8CD0-AE9988C361AC}"/>
    <cellStyle name="Normal 15 2 5 2 3" xfId="9624" xr:uid="{00000000-0005-0000-0000-0000AB250000}"/>
    <cellStyle name="Normal 15 2 5 2 3 2" xfId="9625" xr:uid="{00000000-0005-0000-0000-0000AC250000}"/>
    <cellStyle name="Normal 15 2 5 2 3_JDEQryOAM" xfId="31008" xr:uid="{E5DCDA84-1DB4-497C-B6D2-830C4881EE0E}"/>
    <cellStyle name="Normal 15 2 5 2 4" xfId="9626" xr:uid="{00000000-0005-0000-0000-0000AD250000}"/>
    <cellStyle name="Normal 15 2 5 2_(1a) Income Statement YTD" xfId="9627" xr:uid="{00000000-0005-0000-0000-0000AE250000}"/>
    <cellStyle name="Normal 15 2 5 3" xfId="9628" xr:uid="{00000000-0005-0000-0000-0000AF250000}"/>
    <cellStyle name="Normal 15 2 5 3 2" xfId="9629" xr:uid="{00000000-0005-0000-0000-0000B0250000}"/>
    <cellStyle name="Normal 15 2 5 3 2 2" xfId="9630" xr:uid="{00000000-0005-0000-0000-0000B1250000}"/>
    <cellStyle name="Normal 15 2 5 3 2_JDEQryOAM" xfId="31009" xr:uid="{BAE37CDA-F696-45D2-B5C9-2546DDED5962}"/>
    <cellStyle name="Normal 15 2 5 3 3" xfId="9631" xr:uid="{00000000-0005-0000-0000-0000B2250000}"/>
    <cellStyle name="Normal 15 2 5 3 3 2" xfId="9632" xr:uid="{00000000-0005-0000-0000-0000B3250000}"/>
    <cellStyle name="Normal 15 2 5 3 3_JDEQryOAM" xfId="31010" xr:uid="{EB49E4F8-9176-41C9-8EBE-48125B9ADCF6}"/>
    <cellStyle name="Normal 15 2 5 3 4" xfId="9633" xr:uid="{00000000-0005-0000-0000-0000B4250000}"/>
    <cellStyle name="Normal 15 2 5 3_(1a) Income Statement YTD" xfId="9634" xr:uid="{00000000-0005-0000-0000-0000B5250000}"/>
    <cellStyle name="Normal 15 2 5 4" xfId="9635" xr:uid="{00000000-0005-0000-0000-0000B6250000}"/>
    <cellStyle name="Normal 15 2 5 4 2" xfId="9636" xr:uid="{00000000-0005-0000-0000-0000B7250000}"/>
    <cellStyle name="Normal 15 2 5 4_JDEQryOAM" xfId="31011" xr:uid="{3DCF5EDE-A7D1-4234-A6E4-4FAD0E9087F2}"/>
    <cellStyle name="Normal 15 2 5 5" xfId="9637" xr:uid="{00000000-0005-0000-0000-0000B8250000}"/>
    <cellStyle name="Normal 15 2 5 5 2" xfId="9638" xr:uid="{00000000-0005-0000-0000-0000B9250000}"/>
    <cellStyle name="Normal 15 2 5 5_JDEQryOAM" xfId="31012" xr:uid="{EAFA5C3D-FB3D-4DA8-9E99-E1B1ED90087A}"/>
    <cellStyle name="Normal 15 2 5 6" xfId="9639" xr:uid="{00000000-0005-0000-0000-0000BA250000}"/>
    <cellStyle name="Normal 15 2 5_(1a) Income Statement YTD" xfId="9640" xr:uid="{00000000-0005-0000-0000-0000BB250000}"/>
    <cellStyle name="Normal 15 2_(1a) Income Statement YTD" xfId="9641" xr:uid="{00000000-0005-0000-0000-0000BC250000}"/>
    <cellStyle name="Normal 15 20" xfId="9642" xr:uid="{00000000-0005-0000-0000-0000BD250000}"/>
    <cellStyle name="Normal 15 20 2" xfId="9643" xr:uid="{00000000-0005-0000-0000-0000BE250000}"/>
    <cellStyle name="Normal 15 20 2 2" xfId="9644" xr:uid="{00000000-0005-0000-0000-0000BF250000}"/>
    <cellStyle name="Normal 15 20 2_(1a) Income Statement YTD" xfId="9645" xr:uid="{00000000-0005-0000-0000-0000C0250000}"/>
    <cellStyle name="Normal 15 20_(1a) Income Statement YTD" xfId="9646" xr:uid="{00000000-0005-0000-0000-0000C1250000}"/>
    <cellStyle name="Normal 15 21" xfId="9647" xr:uid="{00000000-0005-0000-0000-0000C2250000}"/>
    <cellStyle name="Normal 15 21 2" xfId="9648" xr:uid="{00000000-0005-0000-0000-0000C3250000}"/>
    <cellStyle name="Normal 15 21 2 2" xfId="9649" xr:uid="{00000000-0005-0000-0000-0000C4250000}"/>
    <cellStyle name="Normal 15 21 2_(1a) Income Statement YTD" xfId="9650" xr:uid="{00000000-0005-0000-0000-0000C5250000}"/>
    <cellStyle name="Normal 15 21_(1a) Income Statement YTD" xfId="9651" xr:uid="{00000000-0005-0000-0000-0000C6250000}"/>
    <cellStyle name="Normal 15 22" xfId="9652" xr:uid="{00000000-0005-0000-0000-0000C7250000}"/>
    <cellStyle name="Normal 15 22 2" xfId="9653" xr:uid="{00000000-0005-0000-0000-0000C8250000}"/>
    <cellStyle name="Normal 15 22 2 2" xfId="9654" xr:uid="{00000000-0005-0000-0000-0000C9250000}"/>
    <cellStyle name="Normal 15 22 2_(1a) Income Statement YTD" xfId="9655" xr:uid="{00000000-0005-0000-0000-0000CA250000}"/>
    <cellStyle name="Normal 15 22_(1a) Income Statement YTD" xfId="9656" xr:uid="{00000000-0005-0000-0000-0000CB250000}"/>
    <cellStyle name="Normal 15 23" xfId="9657" xr:uid="{00000000-0005-0000-0000-0000CC250000}"/>
    <cellStyle name="Normal 15 23 2" xfId="9658" xr:uid="{00000000-0005-0000-0000-0000CD250000}"/>
    <cellStyle name="Normal 15 23 2 2" xfId="9659" xr:uid="{00000000-0005-0000-0000-0000CE250000}"/>
    <cellStyle name="Normal 15 23 2_(1a) Income Statement YTD" xfId="9660" xr:uid="{00000000-0005-0000-0000-0000CF250000}"/>
    <cellStyle name="Normal 15 23_(1a) Income Statement YTD" xfId="9661" xr:uid="{00000000-0005-0000-0000-0000D0250000}"/>
    <cellStyle name="Normal 15 24" xfId="9662" xr:uid="{00000000-0005-0000-0000-0000D1250000}"/>
    <cellStyle name="Normal 15 24 2" xfId="9663" xr:uid="{00000000-0005-0000-0000-0000D2250000}"/>
    <cellStyle name="Normal 15 24 2 2" xfId="9664" xr:uid="{00000000-0005-0000-0000-0000D3250000}"/>
    <cellStyle name="Normal 15 24 2_(1a) Income Statement YTD" xfId="9665" xr:uid="{00000000-0005-0000-0000-0000D4250000}"/>
    <cellStyle name="Normal 15 24_(1a) Income Statement YTD" xfId="9666" xr:uid="{00000000-0005-0000-0000-0000D5250000}"/>
    <cellStyle name="Normal 15 25" xfId="9667" xr:uid="{00000000-0005-0000-0000-0000D6250000}"/>
    <cellStyle name="Normal 15 25 2" xfId="9668" xr:uid="{00000000-0005-0000-0000-0000D7250000}"/>
    <cellStyle name="Normal 15 25 2 2" xfId="9669" xr:uid="{00000000-0005-0000-0000-0000D8250000}"/>
    <cellStyle name="Normal 15 25 2_(1a) Income Statement YTD" xfId="9670" xr:uid="{00000000-0005-0000-0000-0000D9250000}"/>
    <cellStyle name="Normal 15 25_(1a) Income Statement YTD" xfId="9671" xr:uid="{00000000-0005-0000-0000-0000DA250000}"/>
    <cellStyle name="Normal 15 26" xfId="9672" xr:uid="{00000000-0005-0000-0000-0000DB250000}"/>
    <cellStyle name="Normal 15 26 2" xfId="9673" xr:uid="{00000000-0005-0000-0000-0000DC250000}"/>
    <cellStyle name="Normal 15 26 2 2" xfId="9674" xr:uid="{00000000-0005-0000-0000-0000DD250000}"/>
    <cellStyle name="Normal 15 26 2_(1a) Income Statement YTD" xfId="9675" xr:uid="{00000000-0005-0000-0000-0000DE250000}"/>
    <cellStyle name="Normal 15 26_(1a) Income Statement YTD" xfId="9676" xr:uid="{00000000-0005-0000-0000-0000DF250000}"/>
    <cellStyle name="Normal 15 27" xfId="9677" xr:uid="{00000000-0005-0000-0000-0000E0250000}"/>
    <cellStyle name="Normal 15 27 2" xfId="9678" xr:uid="{00000000-0005-0000-0000-0000E1250000}"/>
    <cellStyle name="Normal 15 27 2 2" xfId="9679" xr:uid="{00000000-0005-0000-0000-0000E2250000}"/>
    <cellStyle name="Normal 15 27 2_(1a) Income Statement YTD" xfId="9680" xr:uid="{00000000-0005-0000-0000-0000E3250000}"/>
    <cellStyle name="Normal 15 27_(1a) Income Statement YTD" xfId="9681" xr:uid="{00000000-0005-0000-0000-0000E4250000}"/>
    <cellStyle name="Normal 15 28" xfId="9682" xr:uid="{00000000-0005-0000-0000-0000E5250000}"/>
    <cellStyle name="Normal 15 28 2" xfId="9683" xr:uid="{00000000-0005-0000-0000-0000E6250000}"/>
    <cellStyle name="Normal 15 28 2 2" xfId="9684" xr:uid="{00000000-0005-0000-0000-0000E7250000}"/>
    <cellStyle name="Normal 15 28 2_(1a) Income Statement YTD" xfId="9685" xr:uid="{00000000-0005-0000-0000-0000E8250000}"/>
    <cellStyle name="Normal 15 28_(1a) Income Statement YTD" xfId="9686" xr:uid="{00000000-0005-0000-0000-0000E9250000}"/>
    <cellStyle name="Normal 15 29" xfId="9687" xr:uid="{00000000-0005-0000-0000-0000EA250000}"/>
    <cellStyle name="Normal 15 29 2" xfId="9688" xr:uid="{00000000-0005-0000-0000-0000EB250000}"/>
    <cellStyle name="Normal 15 29 2 2" xfId="9689" xr:uid="{00000000-0005-0000-0000-0000EC250000}"/>
    <cellStyle name="Normal 15 29 2_(1a) Income Statement YTD" xfId="9690" xr:uid="{00000000-0005-0000-0000-0000ED250000}"/>
    <cellStyle name="Normal 15 29_(1a) Income Statement YTD" xfId="9691" xr:uid="{00000000-0005-0000-0000-0000EE250000}"/>
    <cellStyle name="Normal 15 3" xfId="9692" xr:uid="{00000000-0005-0000-0000-0000EF250000}"/>
    <cellStyle name="Normal 15 3 2" xfId="9693" xr:uid="{00000000-0005-0000-0000-0000F0250000}"/>
    <cellStyle name="Normal 15 3 2 2" xfId="9694" xr:uid="{00000000-0005-0000-0000-0000F1250000}"/>
    <cellStyle name="Normal 15 3 2 2 2" xfId="9695" xr:uid="{00000000-0005-0000-0000-0000F2250000}"/>
    <cellStyle name="Normal 15 3 2 2 2 2" xfId="9696" xr:uid="{00000000-0005-0000-0000-0000F3250000}"/>
    <cellStyle name="Normal 15 3 2 2 2_JDEQryOAM" xfId="31013" xr:uid="{467BD4E7-3DD8-4E2A-A801-4404015DF128}"/>
    <cellStyle name="Normal 15 3 2 2 3" xfId="9697" xr:uid="{00000000-0005-0000-0000-0000F4250000}"/>
    <cellStyle name="Normal 15 3 2 2 3 2" xfId="9698" xr:uid="{00000000-0005-0000-0000-0000F5250000}"/>
    <cellStyle name="Normal 15 3 2 2 3_JDEQryOAM" xfId="31014" xr:uid="{0026E7C6-9804-4ABE-9649-EF67AFC49CE8}"/>
    <cellStyle name="Normal 15 3 2 2 4" xfId="9699" xr:uid="{00000000-0005-0000-0000-0000F6250000}"/>
    <cellStyle name="Normal 15 3 2 2_(1a) Income Statement YTD" xfId="9700" xr:uid="{00000000-0005-0000-0000-0000F7250000}"/>
    <cellStyle name="Normal 15 3 2 3" xfId="9701" xr:uid="{00000000-0005-0000-0000-0000F8250000}"/>
    <cellStyle name="Normal 15 3 2 4" xfId="9702" xr:uid="{00000000-0005-0000-0000-0000F9250000}"/>
    <cellStyle name="Normal 15 3 2_(1) Control" xfId="9703" xr:uid="{00000000-0005-0000-0000-0000FA250000}"/>
    <cellStyle name="Normal 15 3 3" xfId="9704" xr:uid="{00000000-0005-0000-0000-0000FB250000}"/>
    <cellStyle name="Normal 15 3 3 2" xfId="9705" xr:uid="{00000000-0005-0000-0000-0000FC250000}"/>
    <cellStyle name="Normal 15 3 3 2 2" xfId="9706" xr:uid="{00000000-0005-0000-0000-0000FD250000}"/>
    <cellStyle name="Normal 15 3 3 2_JDEQryOAM" xfId="31015" xr:uid="{C66FDFC7-B7E7-40E9-9CE4-67B01C1A7ED0}"/>
    <cellStyle name="Normal 15 3 3 3" xfId="9707" xr:uid="{00000000-0005-0000-0000-0000FE250000}"/>
    <cellStyle name="Normal 15 3 3 3 2" xfId="9708" xr:uid="{00000000-0005-0000-0000-0000FF250000}"/>
    <cellStyle name="Normal 15 3 3 3_JDEQryOAM" xfId="31016" xr:uid="{3CFA16C3-9A80-4B8E-8C98-B326420346C1}"/>
    <cellStyle name="Normal 15 3 3 4" xfId="9709" xr:uid="{00000000-0005-0000-0000-000000260000}"/>
    <cellStyle name="Normal 15 3 3_(1a) Income Statement YTD" xfId="9710" xr:uid="{00000000-0005-0000-0000-000001260000}"/>
    <cellStyle name="Normal 15 3 4" xfId="9711" xr:uid="{00000000-0005-0000-0000-000002260000}"/>
    <cellStyle name="Normal 15 3 4 2" xfId="9712" xr:uid="{00000000-0005-0000-0000-000003260000}"/>
    <cellStyle name="Normal 15 3 4 2 2" xfId="9713" xr:uid="{00000000-0005-0000-0000-000004260000}"/>
    <cellStyle name="Normal 15 3 4 2_JDEQryOAM" xfId="31018" xr:uid="{DCA01D57-084F-44E4-93AC-85A09F65A581}"/>
    <cellStyle name="Normal 15 3 4 3" xfId="9714" xr:uid="{00000000-0005-0000-0000-000005260000}"/>
    <cellStyle name="Normal 15 3 4 3 2" xfId="9715" xr:uid="{00000000-0005-0000-0000-000006260000}"/>
    <cellStyle name="Normal 15 3 4 3_JDEQryOAM" xfId="31019" xr:uid="{A8A662A3-2965-4240-A711-134774EB8C20}"/>
    <cellStyle name="Normal 15 3 4 4" xfId="9716" xr:uid="{00000000-0005-0000-0000-000007260000}"/>
    <cellStyle name="Normal 15 3 4_JDEQryOAM" xfId="31017" xr:uid="{05F449FA-BD1D-4CA1-B534-AE8E4284D56A}"/>
    <cellStyle name="Normal 15 3 5" xfId="9717" xr:uid="{00000000-0005-0000-0000-000009260000}"/>
    <cellStyle name="Normal 15 3 6" xfId="9718" xr:uid="{00000000-0005-0000-0000-00000A260000}"/>
    <cellStyle name="Normal 15 3_(1) Control" xfId="9719" xr:uid="{00000000-0005-0000-0000-00000B260000}"/>
    <cellStyle name="Normal 15 30" xfId="9720" xr:uid="{00000000-0005-0000-0000-00000C260000}"/>
    <cellStyle name="Normal 15 30 2" xfId="9721" xr:uid="{00000000-0005-0000-0000-00000D260000}"/>
    <cellStyle name="Normal 15 30 2 2" xfId="9722" xr:uid="{00000000-0005-0000-0000-00000E260000}"/>
    <cellStyle name="Normal 15 30 2_(1a) Income Statement YTD" xfId="9723" xr:uid="{00000000-0005-0000-0000-00000F260000}"/>
    <cellStyle name="Normal 15 30_(1a) Income Statement YTD" xfId="9724" xr:uid="{00000000-0005-0000-0000-000010260000}"/>
    <cellStyle name="Normal 15 31" xfId="9725" xr:uid="{00000000-0005-0000-0000-000011260000}"/>
    <cellStyle name="Normal 15 32" xfId="9726" xr:uid="{00000000-0005-0000-0000-000012260000}"/>
    <cellStyle name="Normal 15 33" xfId="9727" xr:uid="{00000000-0005-0000-0000-000013260000}"/>
    <cellStyle name="Normal 15 34" xfId="9728" xr:uid="{00000000-0005-0000-0000-000014260000}"/>
    <cellStyle name="Normal 15 35" xfId="9729" xr:uid="{00000000-0005-0000-0000-000015260000}"/>
    <cellStyle name="Normal 15 4" xfId="9730" xr:uid="{00000000-0005-0000-0000-000016260000}"/>
    <cellStyle name="Normal 15 4 2" xfId="9731" xr:uid="{00000000-0005-0000-0000-000017260000}"/>
    <cellStyle name="Normal 15 4 2 2" xfId="9732" xr:uid="{00000000-0005-0000-0000-000018260000}"/>
    <cellStyle name="Normal 15 4 2 2 2" xfId="9733" xr:uid="{00000000-0005-0000-0000-000019260000}"/>
    <cellStyle name="Normal 15 4 2 2 2 2" xfId="9734" xr:uid="{00000000-0005-0000-0000-00001A260000}"/>
    <cellStyle name="Normal 15 4 2 2 2_JDEQryOAM" xfId="31020" xr:uid="{B48F63C4-D9D9-4604-A859-3BC3F2C5E30D}"/>
    <cellStyle name="Normal 15 4 2 2 3" xfId="9735" xr:uid="{00000000-0005-0000-0000-00001B260000}"/>
    <cellStyle name="Normal 15 4 2 2 3 2" xfId="9736" xr:uid="{00000000-0005-0000-0000-00001C260000}"/>
    <cellStyle name="Normal 15 4 2 2 3_JDEQryOAM" xfId="31021" xr:uid="{02CB02EB-7258-43C7-88D7-FD9785C8A6E3}"/>
    <cellStyle name="Normal 15 4 2 2 4" xfId="9737" xr:uid="{00000000-0005-0000-0000-00001D260000}"/>
    <cellStyle name="Normal 15 4 2 2_(1a) Income Statement YTD" xfId="9738" xr:uid="{00000000-0005-0000-0000-00001E260000}"/>
    <cellStyle name="Normal 15 4 2 3" xfId="9739" xr:uid="{00000000-0005-0000-0000-00001F260000}"/>
    <cellStyle name="Normal 15 4 2 4" xfId="9740" xr:uid="{00000000-0005-0000-0000-000020260000}"/>
    <cellStyle name="Normal 15 4 2_(1a) Income Statement YTD" xfId="9741" xr:uid="{00000000-0005-0000-0000-000021260000}"/>
    <cellStyle name="Normal 15 4 3" xfId="9742" xr:uid="{00000000-0005-0000-0000-000022260000}"/>
    <cellStyle name="Normal 15 4 3 2" xfId="9743" xr:uid="{00000000-0005-0000-0000-000023260000}"/>
    <cellStyle name="Normal 15 4 3 2 2" xfId="9744" xr:uid="{00000000-0005-0000-0000-000024260000}"/>
    <cellStyle name="Normal 15 4 3 2_JDEQryOAM" xfId="31022" xr:uid="{72945CD2-7190-4DA0-892D-13F0E432748A}"/>
    <cellStyle name="Normal 15 4 3 3" xfId="9745" xr:uid="{00000000-0005-0000-0000-000025260000}"/>
    <cellStyle name="Normal 15 4 3 3 2" xfId="9746" xr:uid="{00000000-0005-0000-0000-000026260000}"/>
    <cellStyle name="Normal 15 4 3 3_JDEQryOAM" xfId="31023" xr:uid="{8FE0754B-4D9F-4A0A-B420-5AC843163628}"/>
    <cellStyle name="Normal 15 4 3 4" xfId="9747" xr:uid="{00000000-0005-0000-0000-000027260000}"/>
    <cellStyle name="Normal 15 4 3_(1a) Income Statement YTD" xfId="9748" xr:uid="{00000000-0005-0000-0000-000028260000}"/>
    <cellStyle name="Normal 15 4 4" xfId="9749" xr:uid="{00000000-0005-0000-0000-000029260000}"/>
    <cellStyle name="Normal 15 4_(1) Control" xfId="9750" xr:uid="{00000000-0005-0000-0000-00002A260000}"/>
    <cellStyle name="Normal 15 5" xfId="9751" xr:uid="{00000000-0005-0000-0000-00002B260000}"/>
    <cellStyle name="Normal 15 5 2" xfId="9752" xr:uid="{00000000-0005-0000-0000-00002C260000}"/>
    <cellStyle name="Normal 15 5 2 2" xfId="9753" xr:uid="{00000000-0005-0000-0000-00002D260000}"/>
    <cellStyle name="Normal 15 5 2 2 2" xfId="9754" xr:uid="{00000000-0005-0000-0000-00002E260000}"/>
    <cellStyle name="Normal 15 5 2 2 2 2" xfId="9755" xr:uid="{00000000-0005-0000-0000-00002F260000}"/>
    <cellStyle name="Normal 15 5 2 2 2_JDEQryOAM" xfId="31024" xr:uid="{1C896472-0FC8-475A-9328-CEAB89584312}"/>
    <cellStyle name="Normal 15 5 2 2 3" xfId="9756" xr:uid="{00000000-0005-0000-0000-000030260000}"/>
    <cellStyle name="Normal 15 5 2 2 3 2" xfId="9757" xr:uid="{00000000-0005-0000-0000-000031260000}"/>
    <cellStyle name="Normal 15 5 2 2 3_JDEQryOAM" xfId="31025" xr:uid="{5DECFBE0-4466-4CC1-B49D-223DCFBD41CB}"/>
    <cellStyle name="Normal 15 5 2 2 4" xfId="9758" xr:uid="{00000000-0005-0000-0000-000032260000}"/>
    <cellStyle name="Normal 15 5 2 2_(1a) Income Statement YTD" xfId="9759" xr:uid="{00000000-0005-0000-0000-000033260000}"/>
    <cellStyle name="Normal 15 5 2 3" xfId="9760" xr:uid="{00000000-0005-0000-0000-000034260000}"/>
    <cellStyle name="Normal 15 5 2 4" xfId="9761" xr:uid="{00000000-0005-0000-0000-000035260000}"/>
    <cellStyle name="Normal 15 5 2_(1a) Income Statement YTD" xfId="9762" xr:uid="{00000000-0005-0000-0000-000036260000}"/>
    <cellStyle name="Normal 15 5 3" xfId="9763" xr:uid="{00000000-0005-0000-0000-000037260000}"/>
    <cellStyle name="Normal 15 5 3 2" xfId="9764" xr:uid="{00000000-0005-0000-0000-000038260000}"/>
    <cellStyle name="Normal 15 5 3 2 2" xfId="9765" xr:uid="{00000000-0005-0000-0000-000039260000}"/>
    <cellStyle name="Normal 15 5 3 2_JDEQryOAM" xfId="31026" xr:uid="{188192EF-1C36-402D-B731-A70FC6CD1FC4}"/>
    <cellStyle name="Normal 15 5 3 3" xfId="9766" xr:uid="{00000000-0005-0000-0000-00003A260000}"/>
    <cellStyle name="Normal 15 5 3 3 2" xfId="9767" xr:uid="{00000000-0005-0000-0000-00003B260000}"/>
    <cellStyle name="Normal 15 5 3 3_JDEQryOAM" xfId="31027" xr:uid="{B1175C4C-278A-4422-8C51-7913E596BF64}"/>
    <cellStyle name="Normal 15 5 3 4" xfId="9768" xr:uid="{00000000-0005-0000-0000-00003C260000}"/>
    <cellStyle name="Normal 15 5 3_(1a) Income Statement YTD" xfId="9769" xr:uid="{00000000-0005-0000-0000-00003D260000}"/>
    <cellStyle name="Normal 15 5 4" xfId="9770" xr:uid="{00000000-0005-0000-0000-00003E260000}"/>
    <cellStyle name="Normal 15 5_(1) Income Statement" xfId="9771" xr:uid="{00000000-0005-0000-0000-00003F260000}"/>
    <cellStyle name="Normal 15 6" xfId="9772" xr:uid="{00000000-0005-0000-0000-000040260000}"/>
    <cellStyle name="Normal 15 6 2" xfId="9773" xr:uid="{00000000-0005-0000-0000-000041260000}"/>
    <cellStyle name="Normal 15 6 2 2" xfId="9774" xr:uid="{00000000-0005-0000-0000-000042260000}"/>
    <cellStyle name="Normal 15 6 2 2 2" xfId="9775" xr:uid="{00000000-0005-0000-0000-000043260000}"/>
    <cellStyle name="Normal 15 6 2 2 2 2" xfId="9776" xr:uid="{00000000-0005-0000-0000-000044260000}"/>
    <cellStyle name="Normal 15 6 2 2 2_JDEQryOAM" xfId="31028" xr:uid="{E5100656-E365-41DA-B5EA-05568967589F}"/>
    <cellStyle name="Normal 15 6 2 2 3" xfId="9777" xr:uid="{00000000-0005-0000-0000-000045260000}"/>
    <cellStyle name="Normal 15 6 2 2 3 2" xfId="9778" xr:uid="{00000000-0005-0000-0000-000046260000}"/>
    <cellStyle name="Normal 15 6 2 2 3_JDEQryOAM" xfId="31029" xr:uid="{EA2E64D7-702C-4ABF-BD5F-BCABB5A41116}"/>
    <cellStyle name="Normal 15 6 2 2 4" xfId="9779" xr:uid="{00000000-0005-0000-0000-000047260000}"/>
    <cellStyle name="Normal 15 6 2 2_(1a) Income Statement YTD" xfId="9780" xr:uid="{00000000-0005-0000-0000-000048260000}"/>
    <cellStyle name="Normal 15 6 2 3" xfId="9781" xr:uid="{00000000-0005-0000-0000-000049260000}"/>
    <cellStyle name="Normal 15 6 2 4" xfId="9782" xr:uid="{00000000-0005-0000-0000-00004A260000}"/>
    <cellStyle name="Normal 15 6 2_(1a) Income Statement YTD" xfId="9783" xr:uid="{00000000-0005-0000-0000-00004B260000}"/>
    <cellStyle name="Normal 15 6 3" xfId="9784" xr:uid="{00000000-0005-0000-0000-00004C260000}"/>
    <cellStyle name="Normal 15 6 3 2" xfId="9785" xr:uid="{00000000-0005-0000-0000-00004D260000}"/>
    <cellStyle name="Normal 15 6 3 2 2" xfId="9786" xr:uid="{00000000-0005-0000-0000-00004E260000}"/>
    <cellStyle name="Normal 15 6 3 2_JDEQryOAM" xfId="31030" xr:uid="{0D88257C-0CAB-407D-99FF-0975428106BC}"/>
    <cellStyle name="Normal 15 6 3 3" xfId="9787" xr:uid="{00000000-0005-0000-0000-00004F260000}"/>
    <cellStyle name="Normal 15 6 3 3 2" xfId="9788" xr:uid="{00000000-0005-0000-0000-000050260000}"/>
    <cellStyle name="Normal 15 6 3 3_JDEQryOAM" xfId="31031" xr:uid="{465139D6-F5DD-4800-9643-7EEF9F158A83}"/>
    <cellStyle name="Normal 15 6 3 4" xfId="9789" xr:uid="{00000000-0005-0000-0000-000051260000}"/>
    <cellStyle name="Normal 15 6 3_(1a) Income Statement YTD" xfId="9790" xr:uid="{00000000-0005-0000-0000-000052260000}"/>
    <cellStyle name="Normal 15 6 4" xfId="9791" xr:uid="{00000000-0005-0000-0000-000053260000}"/>
    <cellStyle name="Normal 15 6_(1a) Income Statement YTD" xfId="9792" xr:uid="{00000000-0005-0000-0000-000054260000}"/>
    <cellStyle name="Normal 15 7" xfId="9793" xr:uid="{00000000-0005-0000-0000-000055260000}"/>
    <cellStyle name="Normal 15 7 2" xfId="9794" xr:uid="{00000000-0005-0000-0000-000056260000}"/>
    <cellStyle name="Normal 15 7 2 2" xfId="9795" xr:uid="{00000000-0005-0000-0000-000057260000}"/>
    <cellStyle name="Normal 15 7 2_(1a) Income Statement YTD" xfId="9796" xr:uid="{00000000-0005-0000-0000-000058260000}"/>
    <cellStyle name="Normal 15 7_(1a) Income Statement YTD" xfId="9797" xr:uid="{00000000-0005-0000-0000-000059260000}"/>
    <cellStyle name="Normal 15 8" xfId="9798" xr:uid="{00000000-0005-0000-0000-00005A260000}"/>
    <cellStyle name="Normal 15 8 2" xfId="9799" xr:uid="{00000000-0005-0000-0000-00005B260000}"/>
    <cellStyle name="Normal 15 8 2 2" xfId="9800" xr:uid="{00000000-0005-0000-0000-00005C260000}"/>
    <cellStyle name="Normal 15 8 2_(1a) Income Statement YTD" xfId="9801" xr:uid="{00000000-0005-0000-0000-00005D260000}"/>
    <cellStyle name="Normal 15 8_(1a) Income Statement YTD" xfId="9802" xr:uid="{00000000-0005-0000-0000-00005E260000}"/>
    <cellStyle name="Normal 15 9" xfId="9803" xr:uid="{00000000-0005-0000-0000-00005F260000}"/>
    <cellStyle name="Normal 15 9 2" xfId="9804" xr:uid="{00000000-0005-0000-0000-000060260000}"/>
    <cellStyle name="Normal 15 9 2 2" xfId="9805" xr:uid="{00000000-0005-0000-0000-000061260000}"/>
    <cellStyle name="Normal 15 9 2_(1a) Income Statement YTD" xfId="9806" xr:uid="{00000000-0005-0000-0000-000062260000}"/>
    <cellStyle name="Normal 15 9_(1a) Income Statement YTD" xfId="9807" xr:uid="{00000000-0005-0000-0000-000063260000}"/>
    <cellStyle name="Normal 15_(1) Control" xfId="9808" xr:uid="{00000000-0005-0000-0000-000064260000}"/>
    <cellStyle name="Normal 150" xfId="9809" xr:uid="{00000000-0005-0000-0000-000065260000}"/>
    <cellStyle name="Normal 150 2" xfId="9810" xr:uid="{00000000-0005-0000-0000-000066260000}"/>
    <cellStyle name="Normal 150 2 2" xfId="9811" xr:uid="{00000000-0005-0000-0000-000067260000}"/>
    <cellStyle name="Normal 150 2 2 2" xfId="9812" xr:uid="{00000000-0005-0000-0000-000068260000}"/>
    <cellStyle name="Normal 150 2 2 2 2" xfId="9813" xr:uid="{00000000-0005-0000-0000-000069260000}"/>
    <cellStyle name="Normal 150 2 2 2_JDEQryOAM" xfId="31032" xr:uid="{43E232E1-1386-4946-9141-CC5FD22E0961}"/>
    <cellStyle name="Normal 150 2 2 3" xfId="9814" xr:uid="{00000000-0005-0000-0000-00006A260000}"/>
    <cellStyle name="Normal 150 2 2 3 2" xfId="9815" xr:uid="{00000000-0005-0000-0000-00006B260000}"/>
    <cellStyle name="Normal 150 2 2 3_JDEQryOAM" xfId="31033" xr:uid="{440A9141-1DEB-4448-ABA3-0CA75DE718CC}"/>
    <cellStyle name="Normal 150 2 2 4" xfId="9816" xr:uid="{00000000-0005-0000-0000-00006C260000}"/>
    <cellStyle name="Normal 150 2 2_(1a) Income Statement YTD" xfId="9817" xr:uid="{00000000-0005-0000-0000-00006D260000}"/>
    <cellStyle name="Normal 150 2 3" xfId="9818" xr:uid="{00000000-0005-0000-0000-00006E260000}"/>
    <cellStyle name="Normal 150 2 3 2" xfId="9819" xr:uid="{00000000-0005-0000-0000-00006F260000}"/>
    <cellStyle name="Normal 150 2 3 2 2" xfId="9820" xr:uid="{00000000-0005-0000-0000-000070260000}"/>
    <cellStyle name="Normal 150 2 3 2_JDEQryOAM" xfId="31034" xr:uid="{EB7C6A30-0EED-48B3-95A3-3B7562682D58}"/>
    <cellStyle name="Normal 150 2 3 3" xfId="9821" xr:uid="{00000000-0005-0000-0000-000071260000}"/>
    <cellStyle name="Normal 150 2 3 3 2" xfId="9822" xr:uid="{00000000-0005-0000-0000-000072260000}"/>
    <cellStyle name="Normal 150 2 3 3_JDEQryOAM" xfId="31035" xr:uid="{C5FAF5CE-99BE-4C4F-94CA-061E57442B40}"/>
    <cellStyle name="Normal 150 2 3 4" xfId="9823" xr:uid="{00000000-0005-0000-0000-000073260000}"/>
    <cellStyle name="Normal 150 2 3_(1a) Income Statement YTD" xfId="9824" xr:uid="{00000000-0005-0000-0000-000074260000}"/>
    <cellStyle name="Normal 150 2 4" xfId="9825" xr:uid="{00000000-0005-0000-0000-000075260000}"/>
    <cellStyle name="Normal 150 2 4 2" xfId="9826" xr:uid="{00000000-0005-0000-0000-000076260000}"/>
    <cellStyle name="Normal 150 2 4_JDEQryOAM" xfId="31036" xr:uid="{73E0D811-C8DB-450F-85B6-07F2A205A735}"/>
    <cellStyle name="Normal 150 2 5" xfId="9827" xr:uid="{00000000-0005-0000-0000-000077260000}"/>
    <cellStyle name="Normal 150 2 5 2" xfId="9828" xr:uid="{00000000-0005-0000-0000-000078260000}"/>
    <cellStyle name="Normal 150 2 5_JDEQryOAM" xfId="31037" xr:uid="{4F49184C-855A-4EDE-9AA7-274EBFC707DD}"/>
    <cellStyle name="Normal 150 2 6" xfId="9829" xr:uid="{00000000-0005-0000-0000-000079260000}"/>
    <cellStyle name="Normal 150 2_(1a) Income Statement YTD" xfId="9830" xr:uid="{00000000-0005-0000-0000-00007A260000}"/>
    <cellStyle name="Normal 150 3" xfId="9831" xr:uid="{00000000-0005-0000-0000-00007B260000}"/>
    <cellStyle name="Normal 150 3 2" xfId="9832" xr:uid="{00000000-0005-0000-0000-00007C260000}"/>
    <cellStyle name="Normal 150 3 2 2" xfId="9833" xr:uid="{00000000-0005-0000-0000-00007D260000}"/>
    <cellStyle name="Normal 150 3 2 2 2" xfId="9834" xr:uid="{00000000-0005-0000-0000-00007E260000}"/>
    <cellStyle name="Normal 150 3 2 2_JDEQryOAM" xfId="31038" xr:uid="{15E8966D-164E-4B3F-B2FB-332CB4DE854C}"/>
    <cellStyle name="Normal 150 3 2 3" xfId="9835" xr:uid="{00000000-0005-0000-0000-00007F260000}"/>
    <cellStyle name="Normal 150 3 2 3 2" xfId="9836" xr:uid="{00000000-0005-0000-0000-000080260000}"/>
    <cellStyle name="Normal 150 3 2 3_JDEQryOAM" xfId="31039" xr:uid="{7BCB4721-B294-4DB0-B009-31A7E3657E84}"/>
    <cellStyle name="Normal 150 3 2 4" xfId="9837" xr:uid="{00000000-0005-0000-0000-000081260000}"/>
    <cellStyle name="Normal 150 3 2_(1a) Income Statement YTD" xfId="9838" xr:uid="{00000000-0005-0000-0000-000082260000}"/>
    <cellStyle name="Normal 150 3 3" xfId="9839" xr:uid="{00000000-0005-0000-0000-000083260000}"/>
    <cellStyle name="Normal 150 3 3 2" xfId="9840" xr:uid="{00000000-0005-0000-0000-000084260000}"/>
    <cellStyle name="Normal 150 3 3 2 2" xfId="9841" xr:uid="{00000000-0005-0000-0000-000085260000}"/>
    <cellStyle name="Normal 150 3 3 2_JDEQryOAM" xfId="31040" xr:uid="{8310B514-76B7-4DF5-B2AB-279CA5C0BCEE}"/>
    <cellStyle name="Normal 150 3 3 3" xfId="9842" xr:uid="{00000000-0005-0000-0000-000086260000}"/>
    <cellStyle name="Normal 150 3 3 3 2" xfId="9843" xr:uid="{00000000-0005-0000-0000-000087260000}"/>
    <cellStyle name="Normal 150 3 3 3_JDEQryOAM" xfId="31041" xr:uid="{DB7DED6C-3B42-4BE7-BA1B-590DC46EB3F4}"/>
    <cellStyle name="Normal 150 3 3 4" xfId="9844" xr:uid="{00000000-0005-0000-0000-000088260000}"/>
    <cellStyle name="Normal 150 3 3_(1a) Income Statement YTD" xfId="9845" xr:uid="{00000000-0005-0000-0000-000089260000}"/>
    <cellStyle name="Normal 150 3 4" xfId="9846" xr:uid="{00000000-0005-0000-0000-00008A260000}"/>
    <cellStyle name="Normal 150 3 4 2" xfId="9847" xr:uid="{00000000-0005-0000-0000-00008B260000}"/>
    <cellStyle name="Normal 150 3 4_JDEQryOAM" xfId="31042" xr:uid="{285C22E6-8E0C-4E20-B66E-5CC5BEBB44F4}"/>
    <cellStyle name="Normal 150 3 5" xfId="9848" xr:uid="{00000000-0005-0000-0000-00008C260000}"/>
    <cellStyle name="Normal 150 3 5 2" xfId="9849" xr:uid="{00000000-0005-0000-0000-00008D260000}"/>
    <cellStyle name="Normal 150 3 5_JDEQryOAM" xfId="31043" xr:uid="{F7423F44-B2F3-4EAC-B054-73B4031A9B88}"/>
    <cellStyle name="Normal 150 3 6" xfId="9850" xr:uid="{00000000-0005-0000-0000-00008E260000}"/>
    <cellStyle name="Normal 150 3_(1a) Income Statement YTD" xfId="9851" xr:uid="{00000000-0005-0000-0000-00008F260000}"/>
    <cellStyle name="Normal 150 4" xfId="9852" xr:uid="{00000000-0005-0000-0000-000090260000}"/>
    <cellStyle name="Normal 150 4 2" xfId="9853" xr:uid="{00000000-0005-0000-0000-000091260000}"/>
    <cellStyle name="Normal 150 4 2 2" xfId="9854" xr:uid="{00000000-0005-0000-0000-000092260000}"/>
    <cellStyle name="Normal 150 4 2 2 2" xfId="9855" xr:uid="{00000000-0005-0000-0000-000093260000}"/>
    <cellStyle name="Normal 150 4 2 2_JDEQryOAM" xfId="31044" xr:uid="{DB84AED6-6689-4BE0-B870-C80DCBC824D3}"/>
    <cellStyle name="Normal 150 4 2 3" xfId="9856" xr:uid="{00000000-0005-0000-0000-000094260000}"/>
    <cellStyle name="Normal 150 4 2 3 2" xfId="9857" xr:uid="{00000000-0005-0000-0000-000095260000}"/>
    <cellStyle name="Normal 150 4 2 3_JDEQryOAM" xfId="31045" xr:uid="{901B3997-6A71-41EE-947C-47DA09B053FA}"/>
    <cellStyle name="Normal 150 4 2 4" xfId="9858" xr:uid="{00000000-0005-0000-0000-000096260000}"/>
    <cellStyle name="Normal 150 4 2_(1a) Income Statement YTD" xfId="9859" xr:uid="{00000000-0005-0000-0000-000097260000}"/>
    <cellStyle name="Normal 150 4 3" xfId="9860" xr:uid="{00000000-0005-0000-0000-000098260000}"/>
    <cellStyle name="Normal 150 4 3 2" xfId="9861" xr:uid="{00000000-0005-0000-0000-000099260000}"/>
    <cellStyle name="Normal 150 4 3 2 2" xfId="9862" xr:uid="{00000000-0005-0000-0000-00009A260000}"/>
    <cellStyle name="Normal 150 4 3 2_JDEQryOAM" xfId="31046" xr:uid="{A03A6D44-E0AA-4F8A-8266-D22E640F597E}"/>
    <cellStyle name="Normal 150 4 3 3" xfId="9863" xr:uid="{00000000-0005-0000-0000-00009B260000}"/>
    <cellStyle name="Normal 150 4 3 3 2" xfId="9864" xr:uid="{00000000-0005-0000-0000-00009C260000}"/>
    <cellStyle name="Normal 150 4 3 3_JDEQryOAM" xfId="31047" xr:uid="{F38605F2-BCFE-4DD7-A42F-4DDF3CDD0762}"/>
    <cellStyle name="Normal 150 4 3 4" xfId="9865" xr:uid="{00000000-0005-0000-0000-00009D260000}"/>
    <cellStyle name="Normal 150 4 3_(1a) Income Statement YTD" xfId="9866" xr:uid="{00000000-0005-0000-0000-00009E260000}"/>
    <cellStyle name="Normal 150 4 4" xfId="9867" xr:uid="{00000000-0005-0000-0000-00009F260000}"/>
    <cellStyle name="Normal 150 4 4 2" xfId="9868" xr:uid="{00000000-0005-0000-0000-0000A0260000}"/>
    <cellStyle name="Normal 150 4 4_JDEQryOAM" xfId="31048" xr:uid="{3F5AF6D4-31BE-4A79-8652-2B2A1390C85A}"/>
    <cellStyle name="Normal 150 4 5" xfId="9869" xr:uid="{00000000-0005-0000-0000-0000A1260000}"/>
    <cellStyle name="Normal 150 4 5 2" xfId="9870" xr:uid="{00000000-0005-0000-0000-0000A2260000}"/>
    <cellStyle name="Normal 150 4 5_JDEQryOAM" xfId="31049" xr:uid="{F30CC55F-472E-4496-878D-72FC2EC02356}"/>
    <cellStyle name="Normal 150 4 6" xfId="9871" xr:uid="{00000000-0005-0000-0000-0000A3260000}"/>
    <cellStyle name="Normal 150 4_(1a) Income Statement YTD" xfId="9872" xr:uid="{00000000-0005-0000-0000-0000A4260000}"/>
    <cellStyle name="Normal 150 5" xfId="9873" xr:uid="{00000000-0005-0000-0000-0000A5260000}"/>
    <cellStyle name="Normal 150 5 2" xfId="9874" xr:uid="{00000000-0005-0000-0000-0000A6260000}"/>
    <cellStyle name="Normal 150 5 2 2" xfId="9875" xr:uid="{00000000-0005-0000-0000-0000A7260000}"/>
    <cellStyle name="Normal 150 5 2 2 2" xfId="9876" xr:uid="{00000000-0005-0000-0000-0000A8260000}"/>
    <cellStyle name="Normal 150 5 2 2_JDEQryOAM" xfId="31050" xr:uid="{E7942CD2-B046-4741-9F7D-3B4F8B02E0F6}"/>
    <cellStyle name="Normal 150 5 2 3" xfId="9877" xr:uid="{00000000-0005-0000-0000-0000A9260000}"/>
    <cellStyle name="Normal 150 5 2 3 2" xfId="9878" xr:uid="{00000000-0005-0000-0000-0000AA260000}"/>
    <cellStyle name="Normal 150 5 2 3_JDEQryOAM" xfId="31051" xr:uid="{FD07226E-B61B-4F83-A028-4788ACAA7A91}"/>
    <cellStyle name="Normal 150 5 2 4" xfId="9879" xr:uid="{00000000-0005-0000-0000-0000AB260000}"/>
    <cellStyle name="Normal 150 5 2_(1a) Income Statement YTD" xfId="9880" xr:uid="{00000000-0005-0000-0000-0000AC260000}"/>
    <cellStyle name="Normal 150 5 3" xfId="9881" xr:uid="{00000000-0005-0000-0000-0000AD260000}"/>
    <cellStyle name="Normal 150 5 3 2" xfId="9882" xr:uid="{00000000-0005-0000-0000-0000AE260000}"/>
    <cellStyle name="Normal 150 5 3 2 2" xfId="9883" xr:uid="{00000000-0005-0000-0000-0000AF260000}"/>
    <cellStyle name="Normal 150 5 3 2_JDEQryOAM" xfId="31052" xr:uid="{08DF562F-1EF4-48CB-9F31-65B0A56C1B91}"/>
    <cellStyle name="Normal 150 5 3 3" xfId="9884" xr:uid="{00000000-0005-0000-0000-0000B0260000}"/>
    <cellStyle name="Normal 150 5 3 3 2" xfId="9885" xr:uid="{00000000-0005-0000-0000-0000B1260000}"/>
    <cellStyle name="Normal 150 5 3 3_JDEQryOAM" xfId="31053" xr:uid="{28FA3C38-0D34-4BA6-923D-FD1E1F8E19D3}"/>
    <cellStyle name="Normal 150 5 3 4" xfId="9886" xr:uid="{00000000-0005-0000-0000-0000B2260000}"/>
    <cellStyle name="Normal 150 5 3_(1a) Income Statement YTD" xfId="9887" xr:uid="{00000000-0005-0000-0000-0000B3260000}"/>
    <cellStyle name="Normal 150 5 4" xfId="9888" xr:uid="{00000000-0005-0000-0000-0000B4260000}"/>
    <cellStyle name="Normal 150 5 4 2" xfId="9889" xr:uid="{00000000-0005-0000-0000-0000B5260000}"/>
    <cellStyle name="Normal 150 5 4_JDEQryOAM" xfId="31054" xr:uid="{7A016255-7552-4CEC-A4B8-0D476875D498}"/>
    <cellStyle name="Normal 150 5 5" xfId="9890" xr:uid="{00000000-0005-0000-0000-0000B6260000}"/>
    <cellStyle name="Normal 150 5 5 2" xfId="9891" xr:uid="{00000000-0005-0000-0000-0000B7260000}"/>
    <cellStyle name="Normal 150 5 5_JDEQryOAM" xfId="31055" xr:uid="{13161CAD-47FA-4AEA-A89D-D3B4466B872B}"/>
    <cellStyle name="Normal 150 5 6" xfId="9892" xr:uid="{00000000-0005-0000-0000-0000B8260000}"/>
    <cellStyle name="Normal 150 5_(1a) Income Statement YTD" xfId="9893" xr:uid="{00000000-0005-0000-0000-0000B9260000}"/>
    <cellStyle name="Normal 150_(1a) Income Statement YTD" xfId="9894" xr:uid="{00000000-0005-0000-0000-0000BA260000}"/>
    <cellStyle name="Normal 151" xfId="9895" xr:uid="{00000000-0005-0000-0000-0000BB260000}"/>
    <cellStyle name="Normal 151 2" xfId="9896" xr:uid="{00000000-0005-0000-0000-0000BC260000}"/>
    <cellStyle name="Normal 151 2 2" xfId="9897" xr:uid="{00000000-0005-0000-0000-0000BD260000}"/>
    <cellStyle name="Normal 151 2 2 2" xfId="9898" xr:uid="{00000000-0005-0000-0000-0000BE260000}"/>
    <cellStyle name="Normal 151 2 2 2 2" xfId="9899" xr:uid="{00000000-0005-0000-0000-0000BF260000}"/>
    <cellStyle name="Normal 151 2 2 2_JDEQryOAM" xfId="31056" xr:uid="{53C02A45-6504-4C5F-BF72-BC80C7E2999C}"/>
    <cellStyle name="Normal 151 2 2 3" xfId="9900" xr:uid="{00000000-0005-0000-0000-0000C0260000}"/>
    <cellStyle name="Normal 151 2 2 3 2" xfId="9901" xr:uid="{00000000-0005-0000-0000-0000C1260000}"/>
    <cellStyle name="Normal 151 2 2 3_JDEQryOAM" xfId="31057" xr:uid="{DA823586-0B49-4D05-B45A-634F0AF9186A}"/>
    <cellStyle name="Normal 151 2 2 4" xfId="9902" xr:uid="{00000000-0005-0000-0000-0000C2260000}"/>
    <cellStyle name="Normal 151 2 2_(1a) Income Statement YTD" xfId="9903" xr:uid="{00000000-0005-0000-0000-0000C3260000}"/>
    <cellStyle name="Normal 151 2 3" xfId="9904" xr:uid="{00000000-0005-0000-0000-0000C4260000}"/>
    <cellStyle name="Normal 151 2 3 2" xfId="9905" xr:uid="{00000000-0005-0000-0000-0000C5260000}"/>
    <cellStyle name="Normal 151 2 3 2 2" xfId="9906" xr:uid="{00000000-0005-0000-0000-0000C6260000}"/>
    <cellStyle name="Normal 151 2 3 2_JDEQryOAM" xfId="31058" xr:uid="{B83E39A3-2E5A-439D-AA2B-E9CE331E9ADF}"/>
    <cellStyle name="Normal 151 2 3 3" xfId="9907" xr:uid="{00000000-0005-0000-0000-0000C7260000}"/>
    <cellStyle name="Normal 151 2 3 3 2" xfId="9908" xr:uid="{00000000-0005-0000-0000-0000C8260000}"/>
    <cellStyle name="Normal 151 2 3 3_JDEQryOAM" xfId="31059" xr:uid="{9B21C25E-771B-474A-A1E8-8DB7AAAA57F5}"/>
    <cellStyle name="Normal 151 2 3 4" xfId="9909" xr:uid="{00000000-0005-0000-0000-0000C9260000}"/>
    <cellStyle name="Normal 151 2 3_(1a) Income Statement YTD" xfId="9910" xr:uid="{00000000-0005-0000-0000-0000CA260000}"/>
    <cellStyle name="Normal 151 2 4" xfId="9911" xr:uid="{00000000-0005-0000-0000-0000CB260000}"/>
    <cellStyle name="Normal 151 2 4 2" xfId="9912" xr:uid="{00000000-0005-0000-0000-0000CC260000}"/>
    <cellStyle name="Normal 151 2 4_JDEQryOAM" xfId="31060" xr:uid="{C946BCD1-77F1-4119-AC93-4524801CAF41}"/>
    <cellStyle name="Normal 151 2 5" xfId="9913" xr:uid="{00000000-0005-0000-0000-0000CD260000}"/>
    <cellStyle name="Normal 151 2 5 2" xfId="9914" xr:uid="{00000000-0005-0000-0000-0000CE260000}"/>
    <cellStyle name="Normal 151 2 5_JDEQryOAM" xfId="31061" xr:uid="{596A378B-BD49-4B5C-84BB-BECDB6255232}"/>
    <cellStyle name="Normal 151 2 6" xfId="9915" xr:uid="{00000000-0005-0000-0000-0000CF260000}"/>
    <cellStyle name="Normal 151 2_(1a) Income Statement YTD" xfId="9916" xr:uid="{00000000-0005-0000-0000-0000D0260000}"/>
    <cellStyle name="Normal 151 3" xfId="9917" xr:uid="{00000000-0005-0000-0000-0000D1260000}"/>
    <cellStyle name="Normal 151 3 2" xfId="9918" xr:uid="{00000000-0005-0000-0000-0000D2260000}"/>
    <cellStyle name="Normal 151 3 2 2" xfId="9919" xr:uid="{00000000-0005-0000-0000-0000D3260000}"/>
    <cellStyle name="Normal 151 3 2 2 2" xfId="9920" xr:uid="{00000000-0005-0000-0000-0000D4260000}"/>
    <cellStyle name="Normal 151 3 2 2_JDEQryOAM" xfId="31062" xr:uid="{34085455-CC27-47F2-B789-BA9A90F6C6E9}"/>
    <cellStyle name="Normal 151 3 2 3" xfId="9921" xr:uid="{00000000-0005-0000-0000-0000D5260000}"/>
    <cellStyle name="Normal 151 3 2 3 2" xfId="9922" xr:uid="{00000000-0005-0000-0000-0000D6260000}"/>
    <cellStyle name="Normal 151 3 2 3_JDEQryOAM" xfId="31063" xr:uid="{AFA8EC1D-58DC-4B14-8839-183A316A40AA}"/>
    <cellStyle name="Normal 151 3 2 4" xfId="9923" xr:uid="{00000000-0005-0000-0000-0000D7260000}"/>
    <cellStyle name="Normal 151 3 2_(1a) Income Statement YTD" xfId="9924" xr:uid="{00000000-0005-0000-0000-0000D8260000}"/>
    <cellStyle name="Normal 151 3 3" xfId="9925" xr:uid="{00000000-0005-0000-0000-0000D9260000}"/>
    <cellStyle name="Normal 151 3 3 2" xfId="9926" xr:uid="{00000000-0005-0000-0000-0000DA260000}"/>
    <cellStyle name="Normal 151 3 3 2 2" xfId="9927" xr:uid="{00000000-0005-0000-0000-0000DB260000}"/>
    <cellStyle name="Normal 151 3 3 2_JDEQryOAM" xfId="31064" xr:uid="{787DED85-F426-4374-B407-62FD1479ABC3}"/>
    <cellStyle name="Normal 151 3 3 3" xfId="9928" xr:uid="{00000000-0005-0000-0000-0000DC260000}"/>
    <cellStyle name="Normal 151 3 3 3 2" xfId="9929" xr:uid="{00000000-0005-0000-0000-0000DD260000}"/>
    <cellStyle name="Normal 151 3 3 3_JDEQryOAM" xfId="31065" xr:uid="{6F06DEC3-AC08-4793-A8DC-1314DAC98FF3}"/>
    <cellStyle name="Normal 151 3 3 4" xfId="9930" xr:uid="{00000000-0005-0000-0000-0000DE260000}"/>
    <cellStyle name="Normal 151 3 3_(1a) Income Statement YTD" xfId="9931" xr:uid="{00000000-0005-0000-0000-0000DF260000}"/>
    <cellStyle name="Normal 151 3 4" xfId="9932" xr:uid="{00000000-0005-0000-0000-0000E0260000}"/>
    <cellStyle name="Normal 151 3 4 2" xfId="9933" xr:uid="{00000000-0005-0000-0000-0000E1260000}"/>
    <cellStyle name="Normal 151 3 4_JDEQryOAM" xfId="31066" xr:uid="{BAA1817F-BF56-4108-A2D6-158B98AB410F}"/>
    <cellStyle name="Normal 151 3 5" xfId="9934" xr:uid="{00000000-0005-0000-0000-0000E2260000}"/>
    <cellStyle name="Normal 151 3 5 2" xfId="9935" xr:uid="{00000000-0005-0000-0000-0000E3260000}"/>
    <cellStyle name="Normal 151 3 5_JDEQryOAM" xfId="31067" xr:uid="{80E9321D-4030-4862-B4F6-92606065AB3D}"/>
    <cellStyle name="Normal 151 3 6" xfId="9936" xr:uid="{00000000-0005-0000-0000-0000E4260000}"/>
    <cellStyle name="Normal 151 3_(1a) Income Statement YTD" xfId="9937" xr:uid="{00000000-0005-0000-0000-0000E5260000}"/>
    <cellStyle name="Normal 151 4" xfId="9938" xr:uid="{00000000-0005-0000-0000-0000E6260000}"/>
    <cellStyle name="Normal 151 4 2" xfId="9939" xr:uid="{00000000-0005-0000-0000-0000E7260000}"/>
    <cellStyle name="Normal 151 4 2 2" xfId="9940" xr:uid="{00000000-0005-0000-0000-0000E8260000}"/>
    <cellStyle name="Normal 151 4 2 2 2" xfId="9941" xr:uid="{00000000-0005-0000-0000-0000E9260000}"/>
    <cellStyle name="Normal 151 4 2 2_JDEQryOAM" xfId="31068" xr:uid="{86D40564-F2E0-484E-AD65-A500D789F4B9}"/>
    <cellStyle name="Normal 151 4 2 3" xfId="9942" xr:uid="{00000000-0005-0000-0000-0000EA260000}"/>
    <cellStyle name="Normal 151 4 2 3 2" xfId="9943" xr:uid="{00000000-0005-0000-0000-0000EB260000}"/>
    <cellStyle name="Normal 151 4 2 3_JDEQryOAM" xfId="31069" xr:uid="{86FFA26B-D51D-4DD7-A6E2-1BF1353117E1}"/>
    <cellStyle name="Normal 151 4 2 4" xfId="9944" xr:uid="{00000000-0005-0000-0000-0000EC260000}"/>
    <cellStyle name="Normal 151 4 2_(1a) Income Statement YTD" xfId="9945" xr:uid="{00000000-0005-0000-0000-0000ED260000}"/>
    <cellStyle name="Normal 151 4 3" xfId="9946" xr:uid="{00000000-0005-0000-0000-0000EE260000}"/>
    <cellStyle name="Normal 151 4 3 2" xfId="9947" xr:uid="{00000000-0005-0000-0000-0000EF260000}"/>
    <cellStyle name="Normal 151 4 3 2 2" xfId="9948" xr:uid="{00000000-0005-0000-0000-0000F0260000}"/>
    <cellStyle name="Normal 151 4 3 2_JDEQryOAM" xfId="31070" xr:uid="{1F519E2F-ADFE-457F-A52A-85732B5C142A}"/>
    <cellStyle name="Normal 151 4 3 3" xfId="9949" xr:uid="{00000000-0005-0000-0000-0000F1260000}"/>
    <cellStyle name="Normal 151 4 3 3 2" xfId="9950" xr:uid="{00000000-0005-0000-0000-0000F2260000}"/>
    <cellStyle name="Normal 151 4 3 3_JDEQryOAM" xfId="31071" xr:uid="{E67A5423-1ACA-43CC-9F10-0CEEA8A7D165}"/>
    <cellStyle name="Normal 151 4 3 4" xfId="9951" xr:uid="{00000000-0005-0000-0000-0000F3260000}"/>
    <cellStyle name="Normal 151 4 3_(1a) Income Statement YTD" xfId="9952" xr:uid="{00000000-0005-0000-0000-0000F4260000}"/>
    <cellStyle name="Normal 151 4 4" xfId="9953" xr:uid="{00000000-0005-0000-0000-0000F5260000}"/>
    <cellStyle name="Normal 151 4 4 2" xfId="9954" xr:uid="{00000000-0005-0000-0000-0000F6260000}"/>
    <cellStyle name="Normal 151 4 4_JDEQryOAM" xfId="31072" xr:uid="{46E3F6D0-EA43-4D8B-B48B-6831DC4C4F83}"/>
    <cellStyle name="Normal 151 4 5" xfId="9955" xr:uid="{00000000-0005-0000-0000-0000F7260000}"/>
    <cellStyle name="Normal 151 4 5 2" xfId="9956" xr:uid="{00000000-0005-0000-0000-0000F8260000}"/>
    <cellStyle name="Normal 151 4 5_JDEQryOAM" xfId="31073" xr:uid="{EB71914C-0249-4ED9-AF8A-2FAB36F9277B}"/>
    <cellStyle name="Normal 151 4 6" xfId="9957" xr:uid="{00000000-0005-0000-0000-0000F9260000}"/>
    <cellStyle name="Normal 151 4_(1a) Income Statement YTD" xfId="9958" xr:uid="{00000000-0005-0000-0000-0000FA260000}"/>
    <cellStyle name="Normal 151 5" xfId="9959" xr:uid="{00000000-0005-0000-0000-0000FB260000}"/>
    <cellStyle name="Normal 151 5 2" xfId="9960" xr:uid="{00000000-0005-0000-0000-0000FC260000}"/>
    <cellStyle name="Normal 151 5 2 2" xfId="9961" xr:uid="{00000000-0005-0000-0000-0000FD260000}"/>
    <cellStyle name="Normal 151 5 2 2 2" xfId="9962" xr:uid="{00000000-0005-0000-0000-0000FE260000}"/>
    <cellStyle name="Normal 151 5 2 2_JDEQryOAM" xfId="31074" xr:uid="{BA590376-A3E1-49C4-A1AD-39F83C362C0B}"/>
    <cellStyle name="Normal 151 5 2 3" xfId="9963" xr:uid="{00000000-0005-0000-0000-0000FF260000}"/>
    <cellStyle name="Normal 151 5 2 3 2" xfId="9964" xr:uid="{00000000-0005-0000-0000-000000270000}"/>
    <cellStyle name="Normal 151 5 2 3_JDEQryOAM" xfId="31075" xr:uid="{0FC13AAC-7115-48B4-894F-32BA311D49B9}"/>
    <cellStyle name="Normal 151 5 2 4" xfId="9965" xr:uid="{00000000-0005-0000-0000-000001270000}"/>
    <cellStyle name="Normal 151 5 2_(1a) Income Statement YTD" xfId="9966" xr:uid="{00000000-0005-0000-0000-000002270000}"/>
    <cellStyle name="Normal 151 5 3" xfId="9967" xr:uid="{00000000-0005-0000-0000-000003270000}"/>
    <cellStyle name="Normal 151 5 3 2" xfId="9968" xr:uid="{00000000-0005-0000-0000-000004270000}"/>
    <cellStyle name="Normal 151 5 3 2 2" xfId="9969" xr:uid="{00000000-0005-0000-0000-000005270000}"/>
    <cellStyle name="Normal 151 5 3 2_JDEQryOAM" xfId="31076" xr:uid="{B5745CA0-EF41-4B6A-9BBE-D56C0C3E9F51}"/>
    <cellStyle name="Normal 151 5 3 3" xfId="9970" xr:uid="{00000000-0005-0000-0000-000006270000}"/>
    <cellStyle name="Normal 151 5 3 3 2" xfId="9971" xr:uid="{00000000-0005-0000-0000-000007270000}"/>
    <cellStyle name="Normal 151 5 3 3_JDEQryOAM" xfId="31077" xr:uid="{3ECD0F01-40FF-41F6-9DCC-5BFA634E6DAA}"/>
    <cellStyle name="Normal 151 5 3 4" xfId="9972" xr:uid="{00000000-0005-0000-0000-000008270000}"/>
    <cellStyle name="Normal 151 5 3_(1a) Income Statement YTD" xfId="9973" xr:uid="{00000000-0005-0000-0000-000009270000}"/>
    <cellStyle name="Normal 151 5 4" xfId="9974" xr:uid="{00000000-0005-0000-0000-00000A270000}"/>
    <cellStyle name="Normal 151 5 4 2" xfId="9975" xr:uid="{00000000-0005-0000-0000-00000B270000}"/>
    <cellStyle name="Normal 151 5 4_JDEQryOAM" xfId="31078" xr:uid="{7064CA71-04C6-4677-A173-6FFD046AA47E}"/>
    <cellStyle name="Normal 151 5 5" xfId="9976" xr:uid="{00000000-0005-0000-0000-00000C270000}"/>
    <cellStyle name="Normal 151 5 5 2" xfId="9977" xr:uid="{00000000-0005-0000-0000-00000D270000}"/>
    <cellStyle name="Normal 151 5 5_JDEQryOAM" xfId="31079" xr:uid="{814E2921-D0E7-4497-811A-4A9EBABAE282}"/>
    <cellStyle name="Normal 151 5 6" xfId="9978" xr:uid="{00000000-0005-0000-0000-00000E270000}"/>
    <cellStyle name="Normal 151 5_(1a) Income Statement YTD" xfId="9979" xr:uid="{00000000-0005-0000-0000-00000F270000}"/>
    <cellStyle name="Normal 151_(1a) Income Statement YTD" xfId="9980" xr:uid="{00000000-0005-0000-0000-000010270000}"/>
    <cellStyle name="Normal 152" xfId="9981" xr:uid="{00000000-0005-0000-0000-000011270000}"/>
    <cellStyle name="Normal 152 2" xfId="9982" xr:uid="{00000000-0005-0000-0000-000012270000}"/>
    <cellStyle name="Normal 152 2 2" xfId="9983" xr:uid="{00000000-0005-0000-0000-000013270000}"/>
    <cellStyle name="Normal 152 2 2 2" xfId="9984" xr:uid="{00000000-0005-0000-0000-000014270000}"/>
    <cellStyle name="Normal 152 2 2 2 2" xfId="9985" xr:uid="{00000000-0005-0000-0000-000015270000}"/>
    <cellStyle name="Normal 152 2 2 2_JDEQryOAM" xfId="31080" xr:uid="{9BA2C891-093E-430E-BFA2-471162442112}"/>
    <cellStyle name="Normal 152 2 2 3" xfId="9986" xr:uid="{00000000-0005-0000-0000-000016270000}"/>
    <cellStyle name="Normal 152 2 2 3 2" xfId="9987" xr:uid="{00000000-0005-0000-0000-000017270000}"/>
    <cellStyle name="Normal 152 2 2 3_JDEQryOAM" xfId="31081" xr:uid="{AC4DC620-3DE3-4CF5-98A0-C4F85F1F16A3}"/>
    <cellStyle name="Normal 152 2 2 4" xfId="9988" xr:uid="{00000000-0005-0000-0000-000018270000}"/>
    <cellStyle name="Normal 152 2 2_(1a) Income Statement YTD" xfId="9989" xr:uid="{00000000-0005-0000-0000-000019270000}"/>
    <cellStyle name="Normal 152 2 3" xfId="9990" xr:uid="{00000000-0005-0000-0000-00001A270000}"/>
    <cellStyle name="Normal 152 2 3 2" xfId="9991" xr:uid="{00000000-0005-0000-0000-00001B270000}"/>
    <cellStyle name="Normal 152 2 3 2 2" xfId="9992" xr:uid="{00000000-0005-0000-0000-00001C270000}"/>
    <cellStyle name="Normal 152 2 3 2_JDEQryOAM" xfId="31082" xr:uid="{95DE4916-99CB-48B2-B325-65D78BD18AF8}"/>
    <cellStyle name="Normal 152 2 3 3" xfId="9993" xr:uid="{00000000-0005-0000-0000-00001D270000}"/>
    <cellStyle name="Normal 152 2 3 3 2" xfId="9994" xr:uid="{00000000-0005-0000-0000-00001E270000}"/>
    <cellStyle name="Normal 152 2 3 3_JDEQryOAM" xfId="31083" xr:uid="{A18775B4-E1F8-46B0-814E-34CF1ECE8AD9}"/>
    <cellStyle name="Normal 152 2 3 4" xfId="9995" xr:uid="{00000000-0005-0000-0000-00001F270000}"/>
    <cellStyle name="Normal 152 2 3_(1a) Income Statement YTD" xfId="9996" xr:uid="{00000000-0005-0000-0000-000020270000}"/>
    <cellStyle name="Normal 152 2 4" xfId="9997" xr:uid="{00000000-0005-0000-0000-000021270000}"/>
    <cellStyle name="Normal 152 2 4 2" xfId="9998" xr:uid="{00000000-0005-0000-0000-000022270000}"/>
    <cellStyle name="Normal 152 2 4_JDEQryOAM" xfId="31084" xr:uid="{221F0D82-44BA-4AC6-B17C-8D39B76ED6BF}"/>
    <cellStyle name="Normal 152 2 5" xfId="9999" xr:uid="{00000000-0005-0000-0000-000023270000}"/>
    <cellStyle name="Normal 152 2 5 2" xfId="10000" xr:uid="{00000000-0005-0000-0000-000024270000}"/>
    <cellStyle name="Normal 152 2 5_JDEQryOAM" xfId="31085" xr:uid="{8C99C81E-394A-452B-B9E4-D198A411B066}"/>
    <cellStyle name="Normal 152 2 6" xfId="10001" xr:uid="{00000000-0005-0000-0000-000025270000}"/>
    <cellStyle name="Normal 152 2_(1a) Income Statement YTD" xfId="10002" xr:uid="{00000000-0005-0000-0000-000026270000}"/>
    <cellStyle name="Normal 152 3" xfId="10003" xr:uid="{00000000-0005-0000-0000-000027270000}"/>
    <cellStyle name="Normal 152 3 2" xfId="10004" xr:uid="{00000000-0005-0000-0000-000028270000}"/>
    <cellStyle name="Normal 152 3 2 2" xfId="10005" xr:uid="{00000000-0005-0000-0000-000029270000}"/>
    <cellStyle name="Normal 152 3 2 2 2" xfId="10006" xr:uid="{00000000-0005-0000-0000-00002A270000}"/>
    <cellStyle name="Normal 152 3 2 2_JDEQryOAM" xfId="31086" xr:uid="{F58F2685-492D-4209-AFBB-141EF3305B29}"/>
    <cellStyle name="Normal 152 3 2 3" xfId="10007" xr:uid="{00000000-0005-0000-0000-00002B270000}"/>
    <cellStyle name="Normal 152 3 2 3 2" xfId="10008" xr:uid="{00000000-0005-0000-0000-00002C270000}"/>
    <cellStyle name="Normal 152 3 2 3_JDEQryOAM" xfId="31087" xr:uid="{DBCD8B7D-9343-4AD2-9440-721B70DA34B3}"/>
    <cellStyle name="Normal 152 3 2 4" xfId="10009" xr:uid="{00000000-0005-0000-0000-00002D270000}"/>
    <cellStyle name="Normal 152 3 2_(1a) Income Statement YTD" xfId="10010" xr:uid="{00000000-0005-0000-0000-00002E270000}"/>
    <cellStyle name="Normal 152 3 3" xfId="10011" xr:uid="{00000000-0005-0000-0000-00002F270000}"/>
    <cellStyle name="Normal 152 3 3 2" xfId="10012" xr:uid="{00000000-0005-0000-0000-000030270000}"/>
    <cellStyle name="Normal 152 3 3 2 2" xfId="10013" xr:uid="{00000000-0005-0000-0000-000031270000}"/>
    <cellStyle name="Normal 152 3 3 2_JDEQryOAM" xfId="31088" xr:uid="{2C16AEB7-86F8-4A70-A6D0-AA1AD6C2203B}"/>
    <cellStyle name="Normal 152 3 3 3" xfId="10014" xr:uid="{00000000-0005-0000-0000-000032270000}"/>
    <cellStyle name="Normal 152 3 3 3 2" xfId="10015" xr:uid="{00000000-0005-0000-0000-000033270000}"/>
    <cellStyle name="Normal 152 3 3 3_JDEQryOAM" xfId="31089" xr:uid="{AF1B48DB-E748-4F1C-BE9C-52BC2B6312BC}"/>
    <cellStyle name="Normal 152 3 3 4" xfId="10016" xr:uid="{00000000-0005-0000-0000-000034270000}"/>
    <cellStyle name="Normal 152 3 3_(1a) Income Statement YTD" xfId="10017" xr:uid="{00000000-0005-0000-0000-000035270000}"/>
    <cellStyle name="Normal 152 3 4" xfId="10018" xr:uid="{00000000-0005-0000-0000-000036270000}"/>
    <cellStyle name="Normal 152 3 4 2" xfId="10019" xr:uid="{00000000-0005-0000-0000-000037270000}"/>
    <cellStyle name="Normal 152 3 4_JDEQryOAM" xfId="31090" xr:uid="{B2F1C0F4-842C-4C15-B681-4CD5079C5C83}"/>
    <cellStyle name="Normal 152 3 5" xfId="10020" xr:uid="{00000000-0005-0000-0000-000038270000}"/>
    <cellStyle name="Normal 152 3 5 2" xfId="10021" xr:uid="{00000000-0005-0000-0000-000039270000}"/>
    <cellStyle name="Normal 152 3 5_JDEQryOAM" xfId="31091" xr:uid="{5FCAE7E1-BBDF-44AB-8B49-9E9D247AF34D}"/>
    <cellStyle name="Normal 152 3 6" xfId="10022" xr:uid="{00000000-0005-0000-0000-00003A270000}"/>
    <cellStyle name="Normal 152 3_(1a) Income Statement YTD" xfId="10023" xr:uid="{00000000-0005-0000-0000-00003B270000}"/>
    <cellStyle name="Normal 152 4" xfId="10024" xr:uid="{00000000-0005-0000-0000-00003C270000}"/>
    <cellStyle name="Normal 152 4 2" xfId="10025" xr:uid="{00000000-0005-0000-0000-00003D270000}"/>
    <cellStyle name="Normal 152 4 2 2" xfId="10026" xr:uid="{00000000-0005-0000-0000-00003E270000}"/>
    <cellStyle name="Normal 152 4 2 2 2" xfId="10027" xr:uid="{00000000-0005-0000-0000-00003F270000}"/>
    <cellStyle name="Normal 152 4 2 2_JDEQryOAM" xfId="31092" xr:uid="{6F3576C2-382A-4E92-804C-C43B463E1D21}"/>
    <cellStyle name="Normal 152 4 2 3" xfId="10028" xr:uid="{00000000-0005-0000-0000-000040270000}"/>
    <cellStyle name="Normal 152 4 2 3 2" xfId="10029" xr:uid="{00000000-0005-0000-0000-000041270000}"/>
    <cellStyle name="Normal 152 4 2 3_JDEQryOAM" xfId="31093" xr:uid="{CB99586C-2C4A-4651-9CB7-4B58FFBBDF5D}"/>
    <cellStyle name="Normal 152 4 2 4" xfId="10030" xr:uid="{00000000-0005-0000-0000-000042270000}"/>
    <cellStyle name="Normal 152 4 2_(1a) Income Statement YTD" xfId="10031" xr:uid="{00000000-0005-0000-0000-000043270000}"/>
    <cellStyle name="Normal 152 4 3" xfId="10032" xr:uid="{00000000-0005-0000-0000-000044270000}"/>
    <cellStyle name="Normal 152 4 3 2" xfId="10033" xr:uid="{00000000-0005-0000-0000-000045270000}"/>
    <cellStyle name="Normal 152 4 3 2 2" xfId="10034" xr:uid="{00000000-0005-0000-0000-000046270000}"/>
    <cellStyle name="Normal 152 4 3 2_JDEQryOAM" xfId="31094" xr:uid="{250EA7B3-B034-439F-B0E0-ADF3372B732E}"/>
    <cellStyle name="Normal 152 4 3 3" xfId="10035" xr:uid="{00000000-0005-0000-0000-000047270000}"/>
    <cellStyle name="Normal 152 4 3 3 2" xfId="10036" xr:uid="{00000000-0005-0000-0000-000048270000}"/>
    <cellStyle name="Normal 152 4 3 3_JDEQryOAM" xfId="31095" xr:uid="{44DEBD73-AB29-470A-A465-39D3FDBA6846}"/>
    <cellStyle name="Normal 152 4 3 4" xfId="10037" xr:uid="{00000000-0005-0000-0000-000049270000}"/>
    <cellStyle name="Normal 152 4 3_(1a) Income Statement YTD" xfId="10038" xr:uid="{00000000-0005-0000-0000-00004A270000}"/>
    <cellStyle name="Normal 152 4 4" xfId="10039" xr:uid="{00000000-0005-0000-0000-00004B270000}"/>
    <cellStyle name="Normal 152 4 4 2" xfId="10040" xr:uid="{00000000-0005-0000-0000-00004C270000}"/>
    <cellStyle name="Normal 152 4 4_JDEQryOAM" xfId="31096" xr:uid="{82E6996D-8405-4E64-84FF-4D7D07CBF53E}"/>
    <cellStyle name="Normal 152 4 5" xfId="10041" xr:uid="{00000000-0005-0000-0000-00004D270000}"/>
    <cellStyle name="Normal 152 4 5 2" xfId="10042" xr:uid="{00000000-0005-0000-0000-00004E270000}"/>
    <cellStyle name="Normal 152 4 5_JDEQryOAM" xfId="31097" xr:uid="{DA5332E9-0AA9-41F6-A043-783E4B10A2BB}"/>
    <cellStyle name="Normal 152 4 6" xfId="10043" xr:uid="{00000000-0005-0000-0000-00004F270000}"/>
    <cellStyle name="Normal 152 4_(1a) Income Statement YTD" xfId="10044" xr:uid="{00000000-0005-0000-0000-000050270000}"/>
    <cellStyle name="Normal 152 5" xfId="10045" xr:uid="{00000000-0005-0000-0000-000051270000}"/>
    <cellStyle name="Normal 152 5 2" xfId="10046" xr:uid="{00000000-0005-0000-0000-000052270000}"/>
    <cellStyle name="Normal 152 5 2 2" xfId="10047" xr:uid="{00000000-0005-0000-0000-000053270000}"/>
    <cellStyle name="Normal 152 5 2 2 2" xfId="10048" xr:uid="{00000000-0005-0000-0000-000054270000}"/>
    <cellStyle name="Normal 152 5 2 2_JDEQryOAM" xfId="31098" xr:uid="{8315B4C2-920F-44C0-8055-5D3C9D2854C1}"/>
    <cellStyle name="Normal 152 5 2 3" xfId="10049" xr:uid="{00000000-0005-0000-0000-000055270000}"/>
    <cellStyle name="Normal 152 5 2 3 2" xfId="10050" xr:uid="{00000000-0005-0000-0000-000056270000}"/>
    <cellStyle name="Normal 152 5 2 3_JDEQryOAM" xfId="31099" xr:uid="{888CE81D-A2AF-4888-8A13-E77F06956523}"/>
    <cellStyle name="Normal 152 5 2 4" xfId="10051" xr:uid="{00000000-0005-0000-0000-000057270000}"/>
    <cellStyle name="Normal 152 5 2_(1a) Income Statement YTD" xfId="10052" xr:uid="{00000000-0005-0000-0000-000058270000}"/>
    <cellStyle name="Normal 152 5 3" xfId="10053" xr:uid="{00000000-0005-0000-0000-000059270000}"/>
    <cellStyle name="Normal 152 5 3 2" xfId="10054" xr:uid="{00000000-0005-0000-0000-00005A270000}"/>
    <cellStyle name="Normal 152 5 3 2 2" xfId="10055" xr:uid="{00000000-0005-0000-0000-00005B270000}"/>
    <cellStyle name="Normal 152 5 3 2_JDEQryOAM" xfId="31100" xr:uid="{560DAE93-683C-4BA2-8802-E90E3E611CF2}"/>
    <cellStyle name="Normal 152 5 3 3" xfId="10056" xr:uid="{00000000-0005-0000-0000-00005C270000}"/>
    <cellStyle name="Normal 152 5 3 3 2" xfId="10057" xr:uid="{00000000-0005-0000-0000-00005D270000}"/>
    <cellStyle name="Normal 152 5 3 3_JDEQryOAM" xfId="31101" xr:uid="{3E65FAB6-3EC4-41E6-8180-1E4CD8F68C6D}"/>
    <cellStyle name="Normal 152 5 3 4" xfId="10058" xr:uid="{00000000-0005-0000-0000-00005E270000}"/>
    <cellStyle name="Normal 152 5 3_(1a) Income Statement YTD" xfId="10059" xr:uid="{00000000-0005-0000-0000-00005F270000}"/>
    <cellStyle name="Normal 152 5 4" xfId="10060" xr:uid="{00000000-0005-0000-0000-000060270000}"/>
    <cellStyle name="Normal 152 5 4 2" xfId="10061" xr:uid="{00000000-0005-0000-0000-000061270000}"/>
    <cellStyle name="Normal 152 5 4_JDEQryOAM" xfId="31102" xr:uid="{A8FE9544-31D5-46AA-B692-26DD7BE4FF81}"/>
    <cellStyle name="Normal 152 5 5" xfId="10062" xr:uid="{00000000-0005-0000-0000-000062270000}"/>
    <cellStyle name="Normal 152 5 5 2" xfId="10063" xr:uid="{00000000-0005-0000-0000-000063270000}"/>
    <cellStyle name="Normal 152 5 5_JDEQryOAM" xfId="31103" xr:uid="{77F06301-3997-42FB-BC84-2E3ECB0174B2}"/>
    <cellStyle name="Normal 152 5 6" xfId="10064" xr:uid="{00000000-0005-0000-0000-000064270000}"/>
    <cellStyle name="Normal 152 5_(1a) Income Statement YTD" xfId="10065" xr:uid="{00000000-0005-0000-0000-000065270000}"/>
    <cellStyle name="Normal 152_(1a) Income Statement YTD" xfId="10066" xr:uid="{00000000-0005-0000-0000-000066270000}"/>
    <cellStyle name="Normal 153" xfId="10067" xr:uid="{00000000-0005-0000-0000-000067270000}"/>
    <cellStyle name="Normal 153 10" xfId="10068" xr:uid="{00000000-0005-0000-0000-000068270000}"/>
    <cellStyle name="Normal 153 10 2" xfId="10069" xr:uid="{00000000-0005-0000-0000-000069270000}"/>
    <cellStyle name="Normal 153 10_JDEQryOAM" xfId="31104" xr:uid="{47B68904-DF6C-4D3F-B0B0-9E8C5B4AFFD5}"/>
    <cellStyle name="Normal 153 11" xfId="10070" xr:uid="{00000000-0005-0000-0000-00006A270000}"/>
    <cellStyle name="Normal 153 2" xfId="10071" xr:uid="{00000000-0005-0000-0000-00006B270000}"/>
    <cellStyle name="Normal 153 2 2" xfId="10072" xr:uid="{00000000-0005-0000-0000-00006C270000}"/>
    <cellStyle name="Normal 153 2 2 2" xfId="10073" xr:uid="{00000000-0005-0000-0000-00006D270000}"/>
    <cellStyle name="Normal 153 2 2 2 2" xfId="10074" xr:uid="{00000000-0005-0000-0000-00006E270000}"/>
    <cellStyle name="Normal 153 2 2 2_JDEQryOAM" xfId="31105" xr:uid="{F5FEE491-8A33-4158-83ED-26742A5470F7}"/>
    <cellStyle name="Normal 153 2 2 3" xfId="10075" xr:uid="{00000000-0005-0000-0000-00006F270000}"/>
    <cellStyle name="Normal 153 2 2 3 2" xfId="10076" xr:uid="{00000000-0005-0000-0000-000070270000}"/>
    <cellStyle name="Normal 153 2 2 3_JDEQryOAM" xfId="31106" xr:uid="{6AEFA85B-BE5A-41D9-B1A8-AAD4AD8249B2}"/>
    <cellStyle name="Normal 153 2 2 4" xfId="10077" xr:uid="{00000000-0005-0000-0000-000071270000}"/>
    <cellStyle name="Normal 153 2 2_(1a) Income Statement YTD" xfId="10078" xr:uid="{00000000-0005-0000-0000-000072270000}"/>
    <cellStyle name="Normal 153 2 3" xfId="10079" xr:uid="{00000000-0005-0000-0000-000073270000}"/>
    <cellStyle name="Normal 153 2 3 2" xfId="10080" xr:uid="{00000000-0005-0000-0000-000074270000}"/>
    <cellStyle name="Normal 153 2 3 2 2" xfId="10081" xr:uid="{00000000-0005-0000-0000-000075270000}"/>
    <cellStyle name="Normal 153 2 3 2_JDEQryOAM" xfId="31107" xr:uid="{A59194A7-677B-4D2D-AD7C-A90A83349657}"/>
    <cellStyle name="Normal 153 2 3 3" xfId="10082" xr:uid="{00000000-0005-0000-0000-000076270000}"/>
    <cellStyle name="Normal 153 2 3 3 2" xfId="10083" xr:uid="{00000000-0005-0000-0000-000077270000}"/>
    <cellStyle name="Normal 153 2 3 3_JDEQryOAM" xfId="31108" xr:uid="{3F9944D5-F5DA-4243-839D-1CBB58D6B815}"/>
    <cellStyle name="Normal 153 2 3 4" xfId="10084" xr:uid="{00000000-0005-0000-0000-000078270000}"/>
    <cellStyle name="Normal 153 2 3_(1a) Income Statement YTD" xfId="10085" xr:uid="{00000000-0005-0000-0000-000079270000}"/>
    <cellStyle name="Normal 153 2 4" xfId="10086" xr:uid="{00000000-0005-0000-0000-00007A270000}"/>
    <cellStyle name="Normal 153 2 4 2" xfId="10087" xr:uid="{00000000-0005-0000-0000-00007B270000}"/>
    <cellStyle name="Normal 153 2 4_JDEQryOAM" xfId="31109" xr:uid="{588080E6-9779-498B-9DB8-C22911B5A1EC}"/>
    <cellStyle name="Normal 153 2 5" xfId="10088" xr:uid="{00000000-0005-0000-0000-00007C270000}"/>
    <cellStyle name="Normal 153 2 5 2" xfId="10089" xr:uid="{00000000-0005-0000-0000-00007D270000}"/>
    <cellStyle name="Normal 153 2 5_JDEQryOAM" xfId="31110" xr:uid="{806F242C-A56A-47DE-9EF1-6836C073C382}"/>
    <cellStyle name="Normal 153 2 6" xfId="10090" xr:uid="{00000000-0005-0000-0000-00007E270000}"/>
    <cellStyle name="Normal 153 2_(1a) Income Statement YTD" xfId="10091" xr:uid="{00000000-0005-0000-0000-00007F270000}"/>
    <cellStyle name="Normal 153 3" xfId="10092" xr:uid="{00000000-0005-0000-0000-000080270000}"/>
    <cellStyle name="Normal 153 3 2" xfId="10093" xr:uid="{00000000-0005-0000-0000-000081270000}"/>
    <cellStyle name="Normal 153 3 2 2" xfId="10094" xr:uid="{00000000-0005-0000-0000-000082270000}"/>
    <cellStyle name="Normal 153 3 2 2 2" xfId="10095" xr:uid="{00000000-0005-0000-0000-000083270000}"/>
    <cellStyle name="Normal 153 3 2 2_JDEQryOAM" xfId="31111" xr:uid="{B2D8A84A-9970-4653-B0CF-02D0948BADDB}"/>
    <cellStyle name="Normal 153 3 2 3" xfId="10096" xr:uid="{00000000-0005-0000-0000-000084270000}"/>
    <cellStyle name="Normal 153 3 2 3 2" xfId="10097" xr:uid="{00000000-0005-0000-0000-000085270000}"/>
    <cellStyle name="Normal 153 3 2 3_JDEQryOAM" xfId="31112" xr:uid="{4D83C98F-6CD6-4CF6-80AF-6E0BB911F837}"/>
    <cellStyle name="Normal 153 3 2 4" xfId="10098" xr:uid="{00000000-0005-0000-0000-000086270000}"/>
    <cellStyle name="Normal 153 3 2_(1a) Income Statement YTD" xfId="10099" xr:uid="{00000000-0005-0000-0000-000087270000}"/>
    <cellStyle name="Normal 153 3 3" xfId="10100" xr:uid="{00000000-0005-0000-0000-000088270000}"/>
    <cellStyle name="Normal 153 3 3 2" xfId="10101" xr:uid="{00000000-0005-0000-0000-000089270000}"/>
    <cellStyle name="Normal 153 3 3 2 2" xfId="10102" xr:uid="{00000000-0005-0000-0000-00008A270000}"/>
    <cellStyle name="Normal 153 3 3 2_JDEQryOAM" xfId="31113" xr:uid="{CDE3AF9D-C1D9-4D30-A71F-32C014A9B53F}"/>
    <cellStyle name="Normal 153 3 3 3" xfId="10103" xr:uid="{00000000-0005-0000-0000-00008B270000}"/>
    <cellStyle name="Normal 153 3 3 3 2" xfId="10104" xr:uid="{00000000-0005-0000-0000-00008C270000}"/>
    <cellStyle name="Normal 153 3 3 3_JDEQryOAM" xfId="31114" xr:uid="{CC9EF5B3-B8C1-4B9F-9B55-46CD614259B5}"/>
    <cellStyle name="Normal 153 3 3 4" xfId="10105" xr:uid="{00000000-0005-0000-0000-00008D270000}"/>
    <cellStyle name="Normal 153 3 3_(1a) Income Statement YTD" xfId="10106" xr:uid="{00000000-0005-0000-0000-00008E270000}"/>
    <cellStyle name="Normal 153 3 4" xfId="10107" xr:uid="{00000000-0005-0000-0000-00008F270000}"/>
    <cellStyle name="Normal 153 3 4 2" xfId="10108" xr:uid="{00000000-0005-0000-0000-000090270000}"/>
    <cellStyle name="Normal 153 3 4_JDEQryOAM" xfId="31115" xr:uid="{523EB44E-F555-497D-8C66-AE2695AF657D}"/>
    <cellStyle name="Normal 153 3 5" xfId="10109" xr:uid="{00000000-0005-0000-0000-000091270000}"/>
    <cellStyle name="Normal 153 3 5 2" xfId="10110" xr:uid="{00000000-0005-0000-0000-000092270000}"/>
    <cellStyle name="Normal 153 3 5_JDEQryOAM" xfId="31116" xr:uid="{94BB51CA-73FF-455F-A600-C4E9F2ED720C}"/>
    <cellStyle name="Normal 153 3 6" xfId="10111" xr:uid="{00000000-0005-0000-0000-000093270000}"/>
    <cellStyle name="Normal 153 3_(1a) Income Statement YTD" xfId="10112" xr:uid="{00000000-0005-0000-0000-000094270000}"/>
    <cellStyle name="Normal 153 4" xfId="10113" xr:uid="{00000000-0005-0000-0000-000095270000}"/>
    <cellStyle name="Normal 153 4 2" xfId="10114" xr:uid="{00000000-0005-0000-0000-000096270000}"/>
    <cellStyle name="Normal 153 4 2 2" xfId="10115" xr:uid="{00000000-0005-0000-0000-000097270000}"/>
    <cellStyle name="Normal 153 4 2 2 2" xfId="10116" xr:uid="{00000000-0005-0000-0000-000098270000}"/>
    <cellStyle name="Normal 153 4 2 2_JDEQryOAM" xfId="31117" xr:uid="{FC7E010B-C0D1-4AEC-B1EE-6B47453E455E}"/>
    <cellStyle name="Normal 153 4 2 3" xfId="10117" xr:uid="{00000000-0005-0000-0000-000099270000}"/>
    <cellStyle name="Normal 153 4 2 3 2" xfId="10118" xr:uid="{00000000-0005-0000-0000-00009A270000}"/>
    <cellStyle name="Normal 153 4 2 3_JDEQryOAM" xfId="31118" xr:uid="{1B5AB828-7C14-4B97-A289-740B81917BC4}"/>
    <cellStyle name="Normal 153 4 2 4" xfId="10119" xr:uid="{00000000-0005-0000-0000-00009B270000}"/>
    <cellStyle name="Normal 153 4 2_(1a) Income Statement YTD" xfId="10120" xr:uid="{00000000-0005-0000-0000-00009C270000}"/>
    <cellStyle name="Normal 153 4 3" xfId="10121" xr:uid="{00000000-0005-0000-0000-00009D270000}"/>
    <cellStyle name="Normal 153 4 3 2" xfId="10122" xr:uid="{00000000-0005-0000-0000-00009E270000}"/>
    <cellStyle name="Normal 153 4 3 2 2" xfId="10123" xr:uid="{00000000-0005-0000-0000-00009F270000}"/>
    <cellStyle name="Normal 153 4 3 2_JDEQryOAM" xfId="31119" xr:uid="{78EDF966-BE00-4736-9BB1-C687272B0332}"/>
    <cellStyle name="Normal 153 4 3 3" xfId="10124" xr:uid="{00000000-0005-0000-0000-0000A0270000}"/>
    <cellStyle name="Normal 153 4 3 3 2" xfId="10125" xr:uid="{00000000-0005-0000-0000-0000A1270000}"/>
    <cellStyle name="Normal 153 4 3 3_JDEQryOAM" xfId="31120" xr:uid="{F590F9F8-1BE2-476E-AE25-3C393BC3C34F}"/>
    <cellStyle name="Normal 153 4 3 4" xfId="10126" xr:uid="{00000000-0005-0000-0000-0000A2270000}"/>
    <cellStyle name="Normal 153 4 3_(1a) Income Statement YTD" xfId="10127" xr:uid="{00000000-0005-0000-0000-0000A3270000}"/>
    <cellStyle name="Normal 153 4 4" xfId="10128" xr:uid="{00000000-0005-0000-0000-0000A4270000}"/>
    <cellStyle name="Normal 153 4 4 2" xfId="10129" xr:uid="{00000000-0005-0000-0000-0000A5270000}"/>
    <cellStyle name="Normal 153 4 4_JDEQryOAM" xfId="31121" xr:uid="{BEC511B7-AD1C-4448-8FF5-604463E9D3D8}"/>
    <cellStyle name="Normal 153 4 5" xfId="10130" xr:uid="{00000000-0005-0000-0000-0000A6270000}"/>
    <cellStyle name="Normal 153 4 5 2" xfId="10131" xr:uid="{00000000-0005-0000-0000-0000A7270000}"/>
    <cellStyle name="Normal 153 4 5_JDEQryOAM" xfId="31122" xr:uid="{CF430D19-9400-4BEB-83AD-5ED14ECB8976}"/>
    <cellStyle name="Normal 153 4 6" xfId="10132" xr:uid="{00000000-0005-0000-0000-0000A8270000}"/>
    <cellStyle name="Normal 153 4_(1a) Income Statement YTD" xfId="10133" xr:uid="{00000000-0005-0000-0000-0000A9270000}"/>
    <cellStyle name="Normal 153 5" xfId="10134" xr:uid="{00000000-0005-0000-0000-0000AA270000}"/>
    <cellStyle name="Normal 153 5 2" xfId="10135" xr:uid="{00000000-0005-0000-0000-0000AB270000}"/>
    <cellStyle name="Normal 153 5 2 2" xfId="10136" xr:uid="{00000000-0005-0000-0000-0000AC270000}"/>
    <cellStyle name="Normal 153 5 2 2 2" xfId="10137" xr:uid="{00000000-0005-0000-0000-0000AD270000}"/>
    <cellStyle name="Normal 153 5 2 2_JDEQryOAM" xfId="31123" xr:uid="{038AB07C-EEA4-41B7-AEE6-A46B50040419}"/>
    <cellStyle name="Normal 153 5 2 3" xfId="10138" xr:uid="{00000000-0005-0000-0000-0000AE270000}"/>
    <cellStyle name="Normal 153 5 2 3 2" xfId="10139" xr:uid="{00000000-0005-0000-0000-0000AF270000}"/>
    <cellStyle name="Normal 153 5 2 3_JDEQryOAM" xfId="31124" xr:uid="{561F0819-CE52-45F3-B77A-A4E043C955AF}"/>
    <cellStyle name="Normal 153 5 2 4" xfId="10140" xr:uid="{00000000-0005-0000-0000-0000B0270000}"/>
    <cellStyle name="Normal 153 5 2_(1a) Income Statement YTD" xfId="10141" xr:uid="{00000000-0005-0000-0000-0000B1270000}"/>
    <cellStyle name="Normal 153 5 3" xfId="10142" xr:uid="{00000000-0005-0000-0000-0000B2270000}"/>
    <cellStyle name="Normal 153 5 3 2" xfId="10143" xr:uid="{00000000-0005-0000-0000-0000B3270000}"/>
    <cellStyle name="Normal 153 5 3 2 2" xfId="10144" xr:uid="{00000000-0005-0000-0000-0000B4270000}"/>
    <cellStyle name="Normal 153 5 3 2_JDEQryOAM" xfId="31125" xr:uid="{52BCBBEE-B926-4680-8421-45D8E74BF165}"/>
    <cellStyle name="Normal 153 5 3 3" xfId="10145" xr:uid="{00000000-0005-0000-0000-0000B5270000}"/>
    <cellStyle name="Normal 153 5 3 3 2" xfId="10146" xr:uid="{00000000-0005-0000-0000-0000B6270000}"/>
    <cellStyle name="Normal 153 5 3 3_JDEQryOAM" xfId="31126" xr:uid="{882F3757-495D-4348-B902-905CEE4C0445}"/>
    <cellStyle name="Normal 153 5 3 4" xfId="10147" xr:uid="{00000000-0005-0000-0000-0000B7270000}"/>
    <cellStyle name="Normal 153 5 3_(1a) Income Statement YTD" xfId="10148" xr:uid="{00000000-0005-0000-0000-0000B8270000}"/>
    <cellStyle name="Normal 153 5 4" xfId="10149" xr:uid="{00000000-0005-0000-0000-0000B9270000}"/>
    <cellStyle name="Normal 153 5 4 2" xfId="10150" xr:uid="{00000000-0005-0000-0000-0000BA270000}"/>
    <cellStyle name="Normal 153 5 4_JDEQryOAM" xfId="31127" xr:uid="{7B1CA4AE-66A6-40D2-A710-169DC54BCE2A}"/>
    <cellStyle name="Normal 153 5 5" xfId="10151" xr:uid="{00000000-0005-0000-0000-0000BB270000}"/>
    <cellStyle name="Normal 153 5 5 2" xfId="10152" xr:uid="{00000000-0005-0000-0000-0000BC270000}"/>
    <cellStyle name="Normal 153 5 5_JDEQryOAM" xfId="31128" xr:uid="{C0D3C80E-BAF6-4FC9-8B29-F75C3F46FC2D}"/>
    <cellStyle name="Normal 153 5 6" xfId="10153" xr:uid="{00000000-0005-0000-0000-0000BD270000}"/>
    <cellStyle name="Normal 153 5_(1a) Income Statement YTD" xfId="10154" xr:uid="{00000000-0005-0000-0000-0000BE270000}"/>
    <cellStyle name="Normal 153 6" xfId="10155" xr:uid="{00000000-0005-0000-0000-0000BF270000}"/>
    <cellStyle name="Normal 153 6 2" xfId="10156" xr:uid="{00000000-0005-0000-0000-0000C0270000}"/>
    <cellStyle name="Normal 153 6 2 2" xfId="10157" xr:uid="{00000000-0005-0000-0000-0000C1270000}"/>
    <cellStyle name="Normal 153 6 2_JDEQryOAM" xfId="31129" xr:uid="{6145FEBF-63BF-43F6-96CE-B99959D88DB1}"/>
    <cellStyle name="Normal 153 6 3" xfId="10158" xr:uid="{00000000-0005-0000-0000-0000C2270000}"/>
    <cellStyle name="Normal 153 6 3 2" xfId="10159" xr:uid="{00000000-0005-0000-0000-0000C3270000}"/>
    <cellStyle name="Normal 153 6 3_JDEQryOAM" xfId="31130" xr:uid="{A391EE62-A9CD-49AC-B4F0-66A6B69AEA9A}"/>
    <cellStyle name="Normal 153 6 4" xfId="10160" xr:uid="{00000000-0005-0000-0000-0000C4270000}"/>
    <cellStyle name="Normal 153 6_(1a) Income Statement YTD" xfId="10161" xr:uid="{00000000-0005-0000-0000-0000C5270000}"/>
    <cellStyle name="Normal 153 7" xfId="10162" xr:uid="{00000000-0005-0000-0000-0000C6270000}"/>
    <cellStyle name="Normal 153 8" xfId="10163" xr:uid="{00000000-0005-0000-0000-0000C7270000}"/>
    <cellStyle name="Normal 153 8 2" xfId="10164" xr:uid="{00000000-0005-0000-0000-0000C8270000}"/>
    <cellStyle name="Normal 153 8 2 2" xfId="10165" xr:uid="{00000000-0005-0000-0000-0000C9270000}"/>
    <cellStyle name="Normal 153 8 2_JDEQryOAM" xfId="31131" xr:uid="{B0D34891-7CEC-4862-913F-88F11062A7F5}"/>
    <cellStyle name="Normal 153 8 3" xfId="10166" xr:uid="{00000000-0005-0000-0000-0000CA270000}"/>
    <cellStyle name="Normal 153 8 3 2" xfId="10167" xr:uid="{00000000-0005-0000-0000-0000CB270000}"/>
    <cellStyle name="Normal 153 8 3_JDEQryOAM" xfId="31132" xr:uid="{26C352E2-A882-4D54-9A4E-CB5B1E9B691B}"/>
    <cellStyle name="Normal 153 8 4" xfId="10168" xr:uid="{00000000-0005-0000-0000-0000CC270000}"/>
    <cellStyle name="Normal 153 8_(1a) Income Statement YTD" xfId="10169" xr:uid="{00000000-0005-0000-0000-0000CD270000}"/>
    <cellStyle name="Normal 153 9" xfId="10170" xr:uid="{00000000-0005-0000-0000-0000CE270000}"/>
    <cellStyle name="Normal 153 9 2" xfId="10171" xr:uid="{00000000-0005-0000-0000-0000CF270000}"/>
    <cellStyle name="Normal 153 9_JDEQryOAM" xfId="31133" xr:uid="{C0E24D27-B1E1-47C8-9FD0-B8661A8DBCDA}"/>
    <cellStyle name="Normal 153_(1a) Income Statement YTD" xfId="10172" xr:uid="{00000000-0005-0000-0000-0000D0270000}"/>
    <cellStyle name="Normal 154" xfId="10173" xr:uid="{00000000-0005-0000-0000-0000D1270000}"/>
    <cellStyle name="Normal 155" xfId="10174" xr:uid="{00000000-0005-0000-0000-0000D2270000}"/>
    <cellStyle name="Normal 155 10" xfId="10175" xr:uid="{00000000-0005-0000-0000-0000D3270000}"/>
    <cellStyle name="Normal 155 10 2" xfId="10176" xr:uid="{00000000-0005-0000-0000-0000D4270000}"/>
    <cellStyle name="Normal 155 10_JDEQryOAM" xfId="31134" xr:uid="{B563A27A-2510-4649-A536-0484F1C8154A}"/>
    <cellStyle name="Normal 155 11" xfId="10177" xr:uid="{00000000-0005-0000-0000-0000D5270000}"/>
    <cellStyle name="Normal 155 2" xfId="10178" xr:uid="{00000000-0005-0000-0000-0000D6270000}"/>
    <cellStyle name="Normal 155 2 2" xfId="10179" xr:uid="{00000000-0005-0000-0000-0000D7270000}"/>
    <cellStyle name="Normal 155 2 2 2" xfId="10180" xr:uid="{00000000-0005-0000-0000-0000D8270000}"/>
    <cellStyle name="Normal 155 2 2 2 2" xfId="10181" xr:uid="{00000000-0005-0000-0000-0000D9270000}"/>
    <cellStyle name="Normal 155 2 2 2_JDEQryOAM" xfId="31135" xr:uid="{5D016F31-4AB6-4FB8-94CC-4562F630FE1F}"/>
    <cellStyle name="Normal 155 2 2 3" xfId="10182" xr:uid="{00000000-0005-0000-0000-0000DA270000}"/>
    <cellStyle name="Normal 155 2 2 3 2" xfId="10183" xr:uid="{00000000-0005-0000-0000-0000DB270000}"/>
    <cellStyle name="Normal 155 2 2 3_JDEQryOAM" xfId="31136" xr:uid="{992DE0FC-F510-4747-AAD0-B0AE1557109E}"/>
    <cellStyle name="Normal 155 2 2 4" xfId="10184" xr:uid="{00000000-0005-0000-0000-0000DC270000}"/>
    <cellStyle name="Normal 155 2 2_(1a) Income Statement YTD" xfId="10185" xr:uid="{00000000-0005-0000-0000-0000DD270000}"/>
    <cellStyle name="Normal 155 2 3" xfId="10186" xr:uid="{00000000-0005-0000-0000-0000DE270000}"/>
    <cellStyle name="Normal 155 2 3 2" xfId="10187" xr:uid="{00000000-0005-0000-0000-0000DF270000}"/>
    <cellStyle name="Normal 155 2 3 2 2" xfId="10188" xr:uid="{00000000-0005-0000-0000-0000E0270000}"/>
    <cellStyle name="Normal 155 2 3 2_JDEQryOAM" xfId="31137" xr:uid="{C5F4503E-19E0-415C-AD4F-AE087C71FB96}"/>
    <cellStyle name="Normal 155 2 3 3" xfId="10189" xr:uid="{00000000-0005-0000-0000-0000E1270000}"/>
    <cellStyle name="Normal 155 2 3 3 2" xfId="10190" xr:uid="{00000000-0005-0000-0000-0000E2270000}"/>
    <cellStyle name="Normal 155 2 3 3_JDEQryOAM" xfId="31138" xr:uid="{12AF18BA-BC1B-4187-92EB-D6D6144393E7}"/>
    <cellStyle name="Normal 155 2 3 4" xfId="10191" xr:uid="{00000000-0005-0000-0000-0000E3270000}"/>
    <cellStyle name="Normal 155 2 3_(1a) Income Statement YTD" xfId="10192" xr:uid="{00000000-0005-0000-0000-0000E4270000}"/>
    <cellStyle name="Normal 155 2 4" xfId="10193" xr:uid="{00000000-0005-0000-0000-0000E5270000}"/>
    <cellStyle name="Normal 155 2 4 2" xfId="10194" xr:uid="{00000000-0005-0000-0000-0000E6270000}"/>
    <cellStyle name="Normal 155 2 4_JDEQryOAM" xfId="31139" xr:uid="{B82650CE-2F74-4FF5-A93C-BC1F1106C6AD}"/>
    <cellStyle name="Normal 155 2 5" xfId="10195" xr:uid="{00000000-0005-0000-0000-0000E7270000}"/>
    <cellStyle name="Normal 155 2 5 2" xfId="10196" xr:uid="{00000000-0005-0000-0000-0000E8270000}"/>
    <cellStyle name="Normal 155 2 5_JDEQryOAM" xfId="31140" xr:uid="{9F6B121C-7F85-474A-8DCC-8959FA45C934}"/>
    <cellStyle name="Normal 155 2 6" xfId="10197" xr:uid="{00000000-0005-0000-0000-0000E9270000}"/>
    <cellStyle name="Normal 155 2_(1a) Income Statement YTD" xfId="10198" xr:uid="{00000000-0005-0000-0000-0000EA270000}"/>
    <cellStyle name="Normal 155 3" xfId="10199" xr:uid="{00000000-0005-0000-0000-0000EB270000}"/>
    <cellStyle name="Normal 155 3 2" xfId="10200" xr:uid="{00000000-0005-0000-0000-0000EC270000}"/>
    <cellStyle name="Normal 155 3 2 2" xfId="10201" xr:uid="{00000000-0005-0000-0000-0000ED270000}"/>
    <cellStyle name="Normal 155 3 2 2 2" xfId="10202" xr:uid="{00000000-0005-0000-0000-0000EE270000}"/>
    <cellStyle name="Normal 155 3 2 2_JDEQryOAM" xfId="31141" xr:uid="{D804843D-D925-441A-A279-A8E173690559}"/>
    <cellStyle name="Normal 155 3 2 3" xfId="10203" xr:uid="{00000000-0005-0000-0000-0000EF270000}"/>
    <cellStyle name="Normal 155 3 2 3 2" xfId="10204" xr:uid="{00000000-0005-0000-0000-0000F0270000}"/>
    <cellStyle name="Normal 155 3 2 3_JDEQryOAM" xfId="31142" xr:uid="{209EA23E-E326-47AF-B8C0-0C3224B6330C}"/>
    <cellStyle name="Normal 155 3 2 4" xfId="10205" xr:uid="{00000000-0005-0000-0000-0000F1270000}"/>
    <cellStyle name="Normal 155 3 2_(1a) Income Statement YTD" xfId="10206" xr:uid="{00000000-0005-0000-0000-0000F2270000}"/>
    <cellStyle name="Normal 155 3 3" xfId="10207" xr:uid="{00000000-0005-0000-0000-0000F3270000}"/>
    <cellStyle name="Normal 155 3 3 2" xfId="10208" xr:uid="{00000000-0005-0000-0000-0000F4270000}"/>
    <cellStyle name="Normal 155 3 3 2 2" xfId="10209" xr:uid="{00000000-0005-0000-0000-0000F5270000}"/>
    <cellStyle name="Normal 155 3 3 2_JDEQryOAM" xfId="31143" xr:uid="{36F9327E-90FD-4FA5-BB07-3D20D2AA7663}"/>
    <cellStyle name="Normal 155 3 3 3" xfId="10210" xr:uid="{00000000-0005-0000-0000-0000F6270000}"/>
    <cellStyle name="Normal 155 3 3 3 2" xfId="10211" xr:uid="{00000000-0005-0000-0000-0000F7270000}"/>
    <cellStyle name="Normal 155 3 3 3_JDEQryOAM" xfId="31144" xr:uid="{0675B8F7-1745-4E0F-923C-29B83C714018}"/>
    <cellStyle name="Normal 155 3 3 4" xfId="10212" xr:uid="{00000000-0005-0000-0000-0000F8270000}"/>
    <cellStyle name="Normal 155 3 3_(1a) Income Statement YTD" xfId="10213" xr:uid="{00000000-0005-0000-0000-0000F9270000}"/>
    <cellStyle name="Normal 155 3 4" xfId="10214" xr:uid="{00000000-0005-0000-0000-0000FA270000}"/>
    <cellStyle name="Normal 155 3 4 2" xfId="10215" xr:uid="{00000000-0005-0000-0000-0000FB270000}"/>
    <cellStyle name="Normal 155 3 4_JDEQryOAM" xfId="31145" xr:uid="{9375E49B-AA2A-4244-AA27-5C688EF480E9}"/>
    <cellStyle name="Normal 155 3 5" xfId="10216" xr:uid="{00000000-0005-0000-0000-0000FC270000}"/>
    <cellStyle name="Normal 155 3 5 2" xfId="10217" xr:uid="{00000000-0005-0000-0000-0000FD270000}"/>
    <cellStyle name="Normal 155 3 5_JDEQryOAM" xfId="31146" xr:uid="{4A797BBA-32D3-4C69-838C-74B2329F9EAD}"/>
    <cellStyle name="Normal 155 3 6" xfId="10218" xr:uid="{00000000-0005-0000-0000-0000FE270000}"/>
    <cellStyle name="Normal 155 3_(1a) Income Statement YTD" xfId="10219" xr:uid="{00000000-0005-0000-0000-0000FF270000}"/>
    <cellStyle name="Normal 155 4" xfId="10220" xr:uid="{00000000-0005-0000-0000-000000280000}"/>
    <cellStyle name="Normal 155 4 2" xfId="10221" xr:uid="{00000000-0005-0000-0000-000001280000}"/>
    <cellStyle name="Normal 155 4 2 2" xfId="10222" xr:uid="{00000000-0005-0000-0000-000002280000}"/>
    <cellStyle name="Normal 155 4 2 2 2" xfId="10223" xr:uid="{00000000-0005-0000-0000-000003280000}"/>
    <cellStyle name="Normal 155 4 2 2_JDEQryOAM" xfId="31147" xr:uid="{13527B7F-E680-46B2-ACE3-72072A9CC3F3}"/>
    <cellStyle name="Normal 155 4 2 3" xfId="10224" xr:uid="{00000000-0005-0000-0000-000004280000}"/>
    <cellStyle name="Normal 155 4 2 3 2" xfId="10225" xr:uid="{00000000-0005-0000-0000-000005280000}"/>
    <cellStyle name="Normal 155 4 2 3_JDEQryOAM" xfId="31148" xr:uid="{F32D332D-3499-47E0-92EA-062B44FF4D47}"/>
    <cellStyle name="Normal 155 4 2 4" xfId="10226" xr:uid="{00000000-0005-0000-0000-000006280000}"/>
    <cellStyle name="Normal 155 4 2_(1a) Income Statement YTD" xfId="10227" xr:uid="{00000000-0005-0000-0000-000007280000}"/>
    <cellStyle name="Normal 155 4 3" xfId="10228" xr:uid="{00000000-0005-0000-0000-000008280000}"/>
    <cellStyle name="Normal 155 4 3 2" xfId="10229" xr:uid="{00000000-0005-0000-0000-000009280000}"/>
    <cellStyle name="Normal 155 4 3 2 2" xfId="10230" xr:uid="{00000000-0005-0000-0000-00000A280000}"/>
    <cellStyle name="Normal 155 4 3 2_JDEQryOAM" xfId="31149" xr:uid="{A693D91A-309E-450B-AA0D-36F65607E998}"/>
    <cellStyle name="Normal 155 4 3 3" xfId="10231" xr:uid="{00000000-0005-0000-0000-00000B280000}"/>
    <cellStyle name="Normal 155 4 3 3 2" xfId="10232" xr:uid="{00000000-0005-0000-0000-00000C280000}"/>
    <cellStyle name="Normal 155 4 3 3_JDEQryOAM" xfId="31150" xr:uid="{9BDA134D-B2C9-40AB-96CA-07173E198541}"/>
    <cellStyle name="Normal 155 4 3 4" xfId="10233" xr:uid="{00000000-0005-0000-0000-00000D280000}"/>
    <cellStyle name="Normal 155 4 3_(1a) Income Statement YTD" xfId="10234" xr:uid="{00000000-0005-0000-0000-00000E280000}"/>
    <cellStyle name="Normal 155 4 4" xfId="10235" xr:uid="{00000000-0005-0000-0000-00000F280000}"/>
    <cellStyle name="Normal 155 4 4 2" xfId="10236" xr:uid="{00000000-0005-0000-0000-000010280000}"/>
    <cellStyle name="Normal 155 4 4_JDEQryOAM" xfId="31151" xr:uid="{9BF9CC5C-7332-4056-88E2-85A345977F6B}"/>
    <cellStyle name="Normal 155 4 5" xfId="10237" xr:uid="{00000000-0005-0000-0000-000011280000}"/>
    <cellStyle name="Normal 155 4 5 2" xfId="10238" xr:uid="{00000000-0005-0000-0000-000012280000}"/>
    <cellStyle name="Normal 155 4 5_JDEQryOAM" xfId="31152" xr:uid="{76CD8764-ECB7-4F66-B380-8714AB302FA6}"/>
    <cellStyle name="Normal 155 4 6" xfId="10239" xr:uid="{00000000-0005-0000-0000-000013280000}"/>
    <cellStyle name="Normal 155 4_(1a) Income Statement YTD" xfId="10240" xr:uid="{00000000-0005-0000-0000-000014280000}"/>
    <cellStyle name="Normal 155 5" xfId="10241" xr:uid="{00000000-0005-0000-0000-000015280000}"/>
    <cellStyle name="Normal 155 5 2" xfId="10242" xr:uid="{00000000-0005-0000-0000-000016280000}"/>
    <cellStyle name="Normal 155 5 2 2" xfId="10243" xr:uid="{00000000-0005-0000-0000-000017280000}"/>
    <cellStyle name="Normal 155 5 2 2 2" xfId="10244" xr:uid="{00000000-0005-0000-0000-000018280000}"/>
    <cellStyle name="Normal 155 5 2 2_JDEQryOAM" xfId="31153" xr:uid="{F775F9F3-4871-4DC8-8465-EE39428FC32D}"/>
    <cellStyle name="Normal 155 5 2 3" xfId="10245" xr:uid="{00000000-0005-0000-0000-000019280000}"/>
    <cellStyle name="Normal 155 5 2 3 2" xfId="10246" xr:uid="{00000000-0005-0000-0000-00001A280000}"/>
    <cellStyle name="Normal 155 5 2 3_JDEQryOAM" xfId="31154" xr:uid="{BE39F854-6B85-46DA-844F-B1456A3C9CE9}"/>
    <cellStyle name="Normal 155 5 2 4" xfId="10247" xr:uid="{00000000-0005-0000-0000-00001B280000}"/>
    <cellStyle name="Normal 155 5 2_(1a) Income Statement YTD" xfId="10248" xr:uid="{00000000-0005-0000-0000-00001C280000}"/>
    <cellStyle name="Normal 155 5 3" xfId="10249" xr:uid="{00000000-0005-0000-0000-00001D280000}"/>
    <cellStyle name="Normal 155 5 3 2" xfId="10250" xr:uid="{00000000-0005-0000-0000-00001E280000}"/>
    <cellStyle name="Normal 155 5 3 2 2" xfId="10251" xr:uid="{00000000-0005-0000-0000-00001F280000}"/>
    <cellStyle name="Normal 155 5 3 2_JDEQryOAM" xfId="31155" xr:uid="{94CDB408-9AA3-4187-9449-6D7DBF46C380}"/>
    <cellStyle name="Normal 155 5 3 3" xfId="10252" xr:uid="{00000000-0005-0000-0000-000020280000}"/>
    <cellStyle name="Normal 155 5 3 3 2" xfId="10253" xr:uid="{00000000-0005-0000-0000-000021280000}"/>
    <cellStyle name="Normal 155 5 3 3_JDEQryOAM" xfId="31156" xr:uid="{DA4CCC01-79F5-4F73-A6F9-475155597C6D}"/>
    <cellStyle name="Normal 155 5 3 4" xfId="10254" xr:uid="{00000000-0005-0000-0000-000022280000}"/>
    <cellStyle name="Normal 155 5 3_(1a) Income Statement YTD" xfId="10255" xr:uid="{00000000-0005-0000-0000-000023280000}"/>
    <cellStyle name="Normal 155 5 4" xfId="10256" xr:uid="{00000000-0005-0000-0000-000024280000}"/>
    <cellStyle name="Normal 155 5 4 2" xfId="10257" xr:uid="{00000000-0005-0000-0000-000025280000}"/>
    <cellStyle name="Normal 155 5 4_JDEQryOAM" xfId="31157" xr:uid="{44C67EEE-9295-4F66-BF41-B7CD679A3C5A}"/>
    <cellStyle name="Normal 155 5 5" xfId="10258" xr:uid="{00000000-0005-0000-0000-000026280000}"/>
    <cellStyle name="Normal 155 5 5 2" xfId="10259" xr:uid="{00000000-0005-0000-0000-000027280000}"/>
    <cellStyle name="Normal 155 5 5_JDEQryOAM" xfId="31158" xr:uid="{4A8A691E-7DAB-453A-844B-EA2B19C6B8B8}"/>
    <cellStyle name="Normal 155 5 6" xfId="10260" xr:uid="{00000000-0005-0000-0000-000028280000}"/>
    <cellStyle name="Normal 155 5_(1a) Income Statement YTD" xfId="10261" xr:uid="{00000000-0005-0000-0000-000029280000}"/>
    <cellStyle name="Normal 155 6" xfId="10262" xr:uid="{00000000-0005-0000-0000-00002A280000}"/>
    <cellStyle name="Normal 155 6 2" xfId="10263" xr:uid="{00000000-0005-0000-0000-00002B280000}"/>
    <cellStyle name="Normal 155 6 2 2" xfId="10264" xr:uid="{00000000-0005-0000-0000-00002C280000}"/>
    <cellStyle name="Normal 155 6 2_JDEQryOAM" xfId="31160" xr:uid="{4D521B6F-7D71-4DC1-9320-1BBF4D1AF50A}"/>
    <cellStyle name="Normal 155 6 3" xfId="10265" xr:uid="{00000000-0005-0000-0000-00002D280000}"/>
    <cellStyle name="Normal 155 6 3 2" xfId="10266" xr:uid="{00000000-0005-0000-0000-00002E280000}"/>
    <cellStyle name="Normal 155 6 3_JDEQryOAM" xfId="31161" xr:uid="{F172901F-063D-4096-9DB7-D66DC8CA58AD}"/>
    <cellStyle name="Normal 155 6 4" xfId="10267" xr:uid="{00000000-0005-0000-0000-00002F280000}"/>
    <cellStyle name="Normal 155 6_JDEQryOAM" xfId="31159" xr:uid="{BA3982B1-9A3C-4385-9E01-0E452522763F}"/>
    <cellStyle name="Normal 155 7" xfId="10268" xr:uid="{00000000-0005-0000-0000-000030280000}"/>
    <cellStyle name="Normal 155 7 2" xfId="10269" xr:uid="{00000000-0005-0000-0000-000031280000}"/>
    <cellStyle name="Normal 155 7 2 2" xfId="10270" xr:uid="{00000000-0005-0000-0000-000032280000}"/>
    <cellStyle name="Normal 155 7 2_JDEQryOAM" xfId="31163" xr:uid="{E7C1724A-2719-4C7A-84FC-882477A704B6}"/>
    <cellStyle name="Normal 155 7 3" xfId="10271" xr:uid="{00000000-0005-0000-0000-000033280000}"/>
    <cellStyle name="Normal 155 7 3 2" xfId="10272" xr:uid="{00000000-0005-0000-0000-000034280000}"/>
    <cellStyle name="Normal 155 7 3_JDEQryOAM" xfId="31164" xr:uid="{C1BDB413-968D-4B65-8BF6-384DE4CB50FD}"/>
    <cellStyle name="Normal 155 7 4" xfId="10273" xr:uid="{00000000-0005-0000-0000-000035280000}"/>
    <cellStyle name="Normal 155 7_JDEQryOAM" xfId="31162" xr:uid="{061EEB42-6A1C-490B-A7BB-82DD1E2D8046}"/>
    <cellStyle name="Normal 155 8" xfId="10274" xr:uid="{00000000-0005-0000-0000-000036280000}"/>
    <cellStyle name="Normal 155 8 2" xfId="10275" xr:uid="{00000000-0005-0000-0000-000037280000}"/>
    <cellStyle name="Normal 155 8_JDEQryOAM" xfId="31165" xr:uid="{17784CE2-D019-4385-8CC1-837FC42067E9}"/>
    <cellStyle name="Normal 155 9" xfId="10276" xr:uid="{00000000-0005-0000-0000-000038280000}"/>
    <cellStyle name="Normal 155 9 2" xfId="10277" xr:uid="{00000000-0005-0000-0000-000039280000}"/>
    <cellStyle name="Normal 155 9_JDEQryOAM" xfId="31166" xr:uid="{DE3FA676-6F6A-43E3-BDC5-31BA0ABD31DB}"/>
    <cellStyle name="Normal 155_2013 Hydro" xfId="10278" xr:uid="{00000000-0005-0000-0000-00003A280000}"/>
    <cellStyle name="Normal 156" xfId="10279" xr:uid="{00000000-0005-0000-0000-00003B280000}"/>
    <cellStyle name="Normal 156 2" xfId="10280" xr:uid="{00000000-0005-0000-0000-00003C280000}"/>
    <cellStyle name="Normal 156 2 2" xfId="10281" xr:uid="{00000000-0005-0000-0000-00003D280000}"/>
    <cellStyle name="Normal 156 2 2 2" xfId="10282" xr:uid="{00000000-0005-0000-0000-00003E280000}"/>
    <cellStyle name="Normal 156 2 2_JDEQryOAM" xfId="31168" xr:uid="{B4EFFF52-DFAC-4279-8F86-FA4728EE7846}"/>
    <cellStyle name="Normal 156 2 3" xfId="10283" xr:uid="{00000000-0005-0000-0000-00003F280000}"/>
    <cellStyle name="Normal 156 2 3 2" xfId="10284" xr:uid="{00000000-0005-0000-0000-000040280000}"/>
    <cellStyle name="Normal 156 2 3_JDEQryOAM" xfId="31169" xr:uid="{B3DF1F6F-12FA-456C-A55D-81E02D31106E}"/>
    <cellStyle name="Normal 156 2 4" xfId="10285" xr:uid="{00000000-0005-0000-0000-000041280000}"/>
    <cellStyle name="Normal 156 2_JDEQryOAM" xfId="31167" xr:uid="{A0853D84-DBE8-4D61-9869-A419C4B2F201}"/>
    <cellStyle name="Normal 156 3" xfId="10286" xr:uid="{00000000-0005-0000-0000-000042280000}"/>
    <cellStyle name="Normal 156 3 2" xfId="10287" xr:uid="{00000000-0005-0000-0000-000043280000}"/>
    <cellStyle name="Normal 156 3 2 2" xfId="10288" xr:uid="{00000000-0005-0000-0000-000044280000}"/>
    <cellStyle name="Normal 156 3 2_JDEQryOAM" xfId="31171" xr:uid="{20F5CEC8-617A-47B8-81F6-B680692506C9}"/>
    <cellStyle name="Normal 156 3 3" xfId="10289" xr:uid="{00000000-0005-0000-0000-000045280000}"/>
    <cellStyle name="Normal 156 3 3 2" xfId="10290" xr:uid="{00000000-0005-0000-0000-000046280000}"/>
    <cellStyle name="Normal 156 3 3_JDEQryOAM" xfId="31172" xr:uid="{28C58A55-BA7F-44D5-8871-C4E7131B4676}"/>
    <cellStyle name="Normal 156 3 4" xfId="10291" xr:uid="{00000000-0005-0000-0000-000047280000}"/>
    <cellStyle name="Normal 156 3_JDEQryOAM" xfId="31170" xr:uid="{B7B09094-F2CF-4B5B-A1E8-F969064A5CB9}"/>
    <cellStyle name="Normal 156 4" xfId="10292" xr:uid="{00000000-0005-0000-0000-000048280000}"/>
    <cellStyle name="Normal 156 4 2" xfId="10293" xr:uid="{00000000-0005-0000-0000-000049280000}"/>
    <cellStyle name="Normal 156 4_JDEQryOAM" xfId="31173" xr:uid="{715D8105-5B16-46FC-A7AD-D4AF4DC11B36}"/>
    <cellStyle name="Normal 156 5" xfId="10294" xr:uid="{00000000-0005-0000-0000-00004A280000}"/>
    <cellStyle name="Normal 156 5 2" xfId="10295" xr:uid="{00000000-0005-0000-0000-00004B280000}"/>
    <cellStyle name="Normal 156 5_JDEQryOAM" xfId="31174" xr:uid="{7D49AE07-2E91-478D-9E12-6A8F108BEAAC}"/>
    <cellStyle name="Normal 156 6" xfId="10296" xr:uid="{00000000-0005-0000-0000-00004C280000}"/>
    <cellStyle name="Normal 156_2013 Hydro" xfId="10297" xr:uid="{00000000-0005-0000-0000-00004D280000}"/>
    <cellStyle name="Normal 157" xfId="10298" xr:uid="{00000000-0005-0000-0000-00004E280000}"/>
    <cellStyle name="Normal 157 2" xfId="10299" xr:uid="{00000000-0005-0000-0000-00004F280000}"/>
    <cellStyle name="Normal 157 2 2" xfId="10300" xr:uid="{00000000-0005-0000-0000-000050280000}"/>
    <cellStyle name="Normal 157 2 2 2" xfId="10301" xr:uid="{00000000-0005-0000-0000-000051280000}"/>
    <cellStyle name="Normal 157 2 2_JDEQryOAM" xfId="31176" xr:uid="{E7E29824-3B2B-432F-A5B5-E529B66C2CBD}"/>
    <cellStyle name="Normal 157 2 3" xfId="10302" xr:uid="{00000000-0005-0000-0000-000052280000}"/>
    <cellStyle name="Normal 157 2 3 2" xfId="10303" xr:uid="{00000000-0005-0000-0000-000053280000}"/>
    <cellStyle name="Normal 157 2 3_JDEQryOAM" xfId="31177" xr:uid="{D068A006-D6E2-4419-8DF2-77A54986BF44}"/>
    <cellStyle name="Normal 157 2 4" xfId="10304" xr:uid="{00000000-0005-0000-0000-000054280000}"/>
    <cellStyle name="Normal 157 2_JDEQryOAM" xfId="31175" xr:uid="{23FECDAD-1624-4939-A635-58D34671A392}"/>
    <cellStyle name="Normal 157 3" xfId="10305" xr:uid="{00000000-0005-0000-0000-000055280000}"/>
    <cellStyle name="Normal 157 4" xfId="10306" xr:uid="{00000000-0005-0000-0000-000056280000}"/>
    <cellStyle name="Normal 157 4 2" xfId="10307" xr:uid="{00000000-0005-0000-0000-000057280000}"/>
    <cellStyle name="Normal 157 4 2 2" xfId="10308" xr:uid="{00000000-0005-0000-0000-000058280000}"/>
    <cellStyle name="Normal 157 4 2_JDEQryOAM" xfId="31179" xr:uid="{7DFA4A54-1603-4971-B6CC-F8EB4929EA8A}"/>
    <cellStyle name="Normal 157 4 3" xfId="10309" xr:uid="{00000000-0005-0000-0000-000059280000}"/>
    <cellStyle name="Normal 157 4 3 2" xfId="10310" xr:uid="{00000000-0005-0000-0000-00005A280000}"/>
    <cellStyle name="Normal 157 4 3_JDEQryOAM" xfId="31180" xr:uid="{AAFACC45-06DA-4646-8E74-6312B7D356E1}"/>
    <cellStyle name="Normal 157 4 4" xfId="10311" xr:uid="{00000000-0005-0000-0000-00005B280000}"/>
    <cellStyle name="Normal 157 4_JDEQryOAM" xfId="31178" xr:uid="{A7385EF6-9458-4E50-A302-E587BD2FE964}"/>
    <cellStyle name="Normal 157 5" xfId="10312" xr:uid="{00000000-0005-0000-0000-00005C280000}"/>
    <cellStyle name="Normal 157 5 2" xfId="10313" xr:uid="{00000000-0005-0000-0000-00005D280000}"/>
    <cellStyle name="Normal 157 5_JDEQryOAM" xfId="31181" xr:uid="{08CC3629-490E-45EF-AD8E-841C6F3274DB}"/>
    <cellStyle name="Normal 157 6" xfId="10314" xr:uid="{00000000-0005-0000-0000-00005E280000}"/>
    <cellStyle name="Normal 157 6 2" xfId="10315" xr:uid="{00000000-0005-0000-0000-00005F280000}"/>
    <cellStyle name="Normal 157 6_JDEQryOAM" xfId="31182" xr:uid="{91D75FF7-EB9D-4BF9-873D-8E9A4287C863}"/>
    <cellStyle name="Normal 157 7" xfId="10316" xr:uid="{00000000-0005-0000-0000-000060280000}"/>
    <cellStyle name="Normal 157_2013 Hydro" xfId="10317" xr:uid="{00000000-0005-0000-0000-000061280000}"/>
    <cellStyle name="Normal 158" xfId="10318" xr:uid="{00000000-0005-0000-0000-000062280000}"/>
    <cellStyle name="Normal 158 2" xfId="10319" xr:uid="{00000000-0005-0000-0000-000063280000}"/>
    <cellStyle name="Normal 158 2 2" xfId="10320" xr:uid="{00000000-0005-0000-0000-000064280000}"/>
    <cellStyle name="Normal 158 2 2 2" xfId="10321" xr:uid="{00000000-0005-0000-0000-000065280000}"/>
    <cellStyle name="Normal 158 2 2_JDEQryOAM" xfId="31184" xr:uid="{9CF5E48A-91F8-46B6-BF59-BE4872DAC713}"/>
    <cellStyle name="Normal 158 2 3" xfId="10322" xr:uid="{00000000-0005-0000-0000-000066280000}"/>
    <cellStyle name="Normal 158 2 3 2" xfId="10323" xr:uid="{00000000-0005-0000-0000-000067280000}"/>
    <cellStyle name="Normal 158 2 3_JDEQryOAM" xfId="31185" xr:uid="{8128D11E-2CD9-4817-B994-7BB383EA7D71}"/>
    <cellStyle name="Normal 158 2 4" xfId="10324" xr:uid="{00000000-0005-0000-0000-000068280000}"/>
    <cellStyle name="Normal 158 2_JDEQryOAM" xfId="31183" xr:uid="{EC2E04E3-8D14-4125-AF2B-84C9F4E5B584}"/>
    <cellStyle name="Normal 158 3" xfId="10325" xr:uid="{00000000-0005-0000-0000-000069280000}"/>
    <cellStyle name="Normal 158 3 2" xfId="10326" xr:uid="{00000000-0005-0000-0000-00006A280000}"/>
    <cellStyle name="Normal 158 3 2 2" xfId="10327" xr:uid="{00000000-0005-0000-0000-00006B280000}"/>
    <cellStyle name="Normal 158 3 2_JDEQryOAM" xfId="31187" xr:uid="{7ACBBC22-270A-43BD-9FEB-02A479F6B9E5}"/>
    <cellStyle name="Normal 158 3 3" xfId="10328" xr:uid="{00000000-0005-0000-0000-00006C280000}"/>
    <cellStyle name="Normal 158 3 3 2" xfId="10329" xr:uid="{00000000-0005-0000-0000-00006D280000}"/>
    <cellStyle name="Normal 158 3 3_JDEQryOAM" xfId="31188" xr:uid="{2111438F-10D0-4482-B556-E6446C01297E}"/>
    <cellStyle name="Normal 158 3 4" xfId="10330" xr:uid="{00000000-0005-0000-0000-00006E280000}"/>
    <cellStyle name="Normal 158 3_JDEQryOAM" xfId="31186" xr:uid="{854187D5-EE80-4F87-B406-2B740F7FD688}"/>
    <cellStyle name="Normal 158 4" xfId="10331" xr:uid="{00000000-0005-0000-0000-00006F280000}"/>
    <cellStyle name="Normal 158 4 2" xfId="10332" xr:uid="{00000000-0005-0000-0000-000070280000}"/>
    <cellStyle name="Normal 158 4_JDEQryOAM" xfId="31189" xr:uid="{CEF28433-AAF3-458F-B3B9-490A2553667A}"/>
    <cellStyle name="Normal 158 5" xfId="10333" xr:uid="{00000000-0005-0000-0000-000071280000}"/>
    <cellStyle name="Normal 158 5 2" xfId="10334" xr:uid="{00000000-0005-0000-0000-000072280000}"/>
    <cellStyle name="Normal 158 5_JDEQryOAM" xfId="31190" xr:uid="{AE24ECD9-9941-40FF-B7CA-DED61D8849D0}"/>
    <cellStyle name="Normal 158 6" xfId="10335" xr:uid="{00000000-0005-0000-0000-000073280000}"/>
    <cellStyle name="Normal 158_2013 Hydro" xfId="10336" xr:uid="{00000000-0005-0000-0000-000074280000}"/>
    <cellStyle name="Normal 159" xfId="10337" xr:uid="{00000000-0005-0000-0000-000075280000}"/>
    <cellStyle name="Normal 159 2" xfId="10338" xr:uid="{00000000-0005-0000-0000-000076280000}"/>
    <cellStyle name="Normal 159 2 2" xfId="10339" xr:uid="{00000000-0005-0000-0000-000077280000}"/>
    <cellStyle name="Normal 159 2 2 2" xfId="10340" xr:uid="{00000000-0005-0000-0000-000078280000}"/>
    <cellStyle name="Normal 159 2 2_JDEQryOAM" xfId="31192" xr:uid="{049347D2-63EA-4C2F-B4A1-231C6B77F889}"/>
    <cellStyle name="Normal 159 2 3" xfId="10341" xr:uid="{00000000-0005-0000-0000-000079280000}"/>
    <cellStyle name="Normal 159 2 3 2" xfId="10342" xr:uid="{00000000-0005-0000-0000-00007A280000}"/>
    <cellStyle name="Normal 159 2 3_JDEQryOAM" xfId="31193" xr:uid="{B7979BA7-DE40-4D44-B194-67447623C7D7}"/>
    <cellStyle name="Normal 159 2 4" xfId="10343" xr:uid="{00000000-0005-0000-0000-00007B280000}"/>
    <cellStyle name="Normal 159 2_JDEQryOAM" xfId="31191" xr:uid="{39800C4A-C1E0-4381-9401-3CC8F366355B}"/>
    <cellStyle name="Normal 159 3" xfId="10344" xr:uid="{00000000-0005-0000-0000-00007C280000}"/>
    <cellStyle name="Normal 159 3 2" xfId="10345" xr:uid="{00000000-0005-0000-0000-00007D280000}"/>
    <cellStyle name="Normal 159 3 2 2" xfId="10346" xr:uid="{00000000-0005-0000-0000-00007E280000}"/>
    <cellStyle name="Normal 159 3 2_JDEQryOAM" xfId="31195" xr:uid="{CB09B9C5-8966-4B0A-83FE-94C6683256BC}"/>
    <cellStyle name="Normal 159 3 3" xfId="10347" xr:uid="{00000000-0005-0000-0000-00007F280000}"/>
    <cellStyle name="Normal 159 3 3 2" xfId="10348" xr:uid="{00000000-0005-0000-0000-000080280000}"/>
    <cellStyle name="Normal 159 3 3_JDEQryOAM" xfId="31196" xr:uid="{969AE3C7-69AD-44CF-BAF6-502B919A7D88}"/>
    <cellStyle name="Normal 159 3 4" xfId="10349" xr:uid="{00000000-0005-0000-0000-000081280000}"/>
    <cellStyle name="Normal 159 3_JDEQryOAM" xfId="31194" xr:uid="{55E47BAE-D732-4E8B-8725-99B568DD7346}"/>
    <cellStyle name="Normal 159 4" xfId="10350" xr:uid="{00000000-0005-0000-0000-000082280000}"/>
    <cellStyle name="Normal 159 4 2" xfId="10351" xr:uid="{00000000-0005-0000-0000-000083280000}"/>
    <cellStyle name="Normal 159 4_JDEQryOAM" xfId="31197" xr:uid="{FECD2D93-F8FA-449F-9288-7D4E0AA30F1E}"/>
    <cellStyle name="Normal 159 5" xfId="10352" xr:uid="{00000000-0005-0000-0000-000084280000}"/>
    <cellStyle name="Normal 159 5 2" xfId="10353" xr:uid="{00000000-0005-0000-0000-000085280000}"/>
    <cellStyle name="Normal 159 5_JDEQryOAM" xfId="31198" xr:uid="{D97850DB-2094-4C87-B26F-BA3FFB291D39}"/>
    <cellStyle name="Normal 159 6" xfId="10354" xr:uid="{00000000-0005-0000-0000-000086280000}"/>
    <cellStyle name="Normal 159_2013 Hydro" xfId="10355" xr:uid="{00000000-0005-0000-0000-000087280000}"/>
    <cellStyle name="Normal 16" xfId="10356" xr:uid="{00000000-0005-0000-0000-000088280000}"/>
    <cellStyle name="Normal 16 10" xfId="10357" xr:uid="{00000000-0005-0000-0000-000089280000}"/>
    <cellStyle name="Normal 16 10 2" xfId="10358" xr:uid="{00000000-0005-0000-0000-00008A280000}"/>
    <cellStyle name="Normal 16 10 2 2" xfId="10359" xr:uid="{00000000-0005-0000-0000-00008B280000}"/>
    <cellStyle name="Normal 16 10 2_(1a) Income Statement YTD" xfId="10360" xr:uid="{00000000-0005-0000-0000-00008C280000}"/>
    <cellStyle name="Normal 16 10_(1a) Income Statement YTD" xfId="10361" xr:uid="{00000000-0005-0000-0000-00008D280000}"/>
    <cellStyle name="Normal 16 11" xfId="10362" xr:uid="{00000000-0005-0000-0000-00008E280000}"/>
    <cellStyle name="Normal 16 11 2" xfId="10363" xr:uid="{00000000-0005-0000-0000-00008F280000}"/>
    <cellStyle name="Normal 16 11 2 2" xfId="10364" xr:uid="{00000000-0005-0000-0000-000090280000}"/>
    <cellStyle name="Normal 16 11 2_(1a) Income Statement YTD" xfId="10365" xr:uid="{00000000-0005-0000-0000-000091280000}"/>
    <cellStyle name="Normal 16 11_(1a) Income Statement YTD" xfId="10366" xr:uid="{00000000-0005-0000-0000-000092280000}"/>
    <cellStyle name="Normal 16 12" xfId="10367" xr:uid="{00000000-0005-0000-0000-000093280000}"/>
    <cellStyle name="Normal 16 12 2" xfId="10368" xr:uid="{00000000-0005-0000-0000-000094280000}"/>
    <cellStyle name="Normal 16 12 2 2" xfId="10369" xr:uid="{00000000-0005-0000-0000-000095280000}"/>
    <cellStyle name="Normal 16 12 2_(1a) Income Statement YTD" xfId="10370" xr:uid="{00000000-0005-0000-0000-000096280000}"/>
    <cellStyle name="Normal 16 12_(1a) Income Statement YTD" xfId="10371" xr:uid="{00000000-0005-0000-0000-000097280000}"/>
    <cellStyle name="Normal 16 13" xfId="10372" xr:uid="{00000000-0005-0000-0000-000098280000}"/>
    <cellStyle name="Normal 16 13 2" xfId="10373" xr:uid="{00000000-0005-0000-0000-000099280000}"/>
    <cellStyle name="Normal 16 13 2 2" xfId="10374" xr:uid="{00000000-0005-0000-0000-00009A280000}"/>
    <cellStyle name="Normal 16 13 2_(1a) Income Statement YTD" xfId="10375" xr:uid="{00000000-0005-0000-0000-00009B280000}"/>
    <cellStyle name="Normal 16 13_(1a) Income Statement YTD" xfId="10376" xr:uid="{00000000-0005-0000-0000-00009C280000}"/>
    <cellStyle name="Normal 16 14" xfId="10377" xr:uid="{00000000-0005-0000-0000-00009D280000}"/>
    <cellStyle name="Normal 16 14 2" xfId="10378" xr:uid="{00000000-0005-0000-0000-00009E280000}"/>
    <cellStyle name="Normal 16 14 2 2" xfId="10379" xr:uid="{00000000-0005-0000-0000-00009F280000}"/>
    <cellStyle name="Normal 16 14 2_(1a) Income Statement YTD" xfId="10380" xr:uid="{00000000-0005-0000-0000-0000A0280000}"/>
    <cellStyle name="Normal 16 14_(1a) Income Statement YTD" xfId="10381" xr:uid="{00000000-0005-0000-0000-0000A1280000}"/>
    <cellStyle name="Normal 16 15" xfId="10382" xr:uid="{00000000-0005-0000-0000-0000A2280000}"/>
    <cellStyle name="Normal 16 15 2" xfId="10383" xr:uid="{00000000-0005-0000-0000-0000A3280000}"/>
    <cellStyle name="Normal 16 15 2 2" xfId="10384" xr:uid="{00000000-0005-0000-0000-0000A4280000}"/>
    <cellStyle name="Normal 16 15 2_(1a) Income Statement YTD" xfId="10385" xr:uid="{00000000-0005-0000-0000-0000A5280000}"/>
    <cellStyle name="Normal 16 15_(1a) Income Statement YTD" xfId="10386" xr:uid="{00000000-0005-0000-0000-0000A6280000}"/>
    <cellStyle name="Normal 16 16" xfId="10387" xr:uid="{00000000-0005-0000-0000-0000A7280000}"/>
    <cellStyle name="Normal 16 16 2" xfId="10388" xr:uid="{00000000-0005-0000-0000-0000A8280000}"/>
    <cellStyle name="Normal 16 16 2 2" xfId="10389" xr:uid="{00000000-0005-0000-0000-0000A9280000}"/>
    <cellStyle name="Normal 16 16 2_(1a) Income Statement YTD" xfId="10390" xr:uid="{00000000-0005-0000-0000-0000AA280000}"/>
    <cellStyle name="Normal 16 16_(1a) Income Statement YTD" xfId="10391" xr:uid="{00000000-0005-0000-0000-0000AB280000}"/>
    <cellStyle name="Normal 16 17" xfId="10392" xr:uid="{00000000-0005-0000-0000-0000AC280000}"/>
    <cellStyle name="Normal 16 17 2" xfId="10393" xr:uid="{00000000-0005-0000-0000-0000AD280000}"/>
    <cellStyle name="Normal 16 17 2 2" xfId="10394" xr:uid="{00000000-0005-0000-0000-0000AE280000}"/>
    <cellStyle name="Normal 16 17 2_(1a) Income Statement YTD" xfId="10395" xr:uid="{00000000-0005-0000-0000-0000AF280000}"/>
    <cellStyle name="Normal 16 17_(1a) Income Statement YTD" xfId="10396" xr:uid="{00000000-0005-0000-0000-0000B0280000}"/>
    <cellStyle name="Normal 16 18" xfId="10397" xr:uid="{00000000-0005-0000-0000-0000B1280000}"/>
    <cellStyle name="Normal 16 18 2" xfId="10398" xr:uid="{00000000-0005-0000-0000-0000B2280000}"/>
    <cellStyle name="Normal 16 18 2 2" xfId="10399" xr:uid="{00000000-0005-0000-0000-0000B3280000}"/>
    <cellStyle name="Normal 16 18 2_(1a) Income Statement YTD" xfId="10400" xr:uid="{00000000-0005-0000-0000-0000B4280000}"/>
    <cellStyle name="Normal 16 18_(1a) Income Statement YTD" xfId="10401" xr:uid="{00000000-0005-0000-0000-0000B5280000}"/>
    <cellStyle name="Normal 16 19" xfId="10402" xr:uid="{00000000-0005-0000-0000-0000B6280000}"/>
    <cellStyle name="Normal 16 19 2" xfId="10403" xr:uid="{00000000-0005-0000-0000-0000B7280000}"/>
    <cellStyle name="Normal 16 19 2 2" xfId="10404" xr:uid="{00000000-0005-0000-0000-0000B8280000}"/>
    <cellStyle name="Normal 16 19 2_(1a) Income Statement YTD" xfId="10405" xr:uid="{00000000-0005-0000-0000-0000B9280000}"/>
    <cellStyle name="Normal 16 19_(1a) Income Statement YTD" xfId="10406" xr:uid="{00000000-0005-0000-0000-0000BA280000}"/>
    <cellStyle name="Normal 16 2" xfId="10407" xr:uid="{00000000-0005-0000-0000-0000BB280000}"/>
    <cellStyle name="Normal 16 2 10" xfId="10408" xr:uid="{00000000-0005-0000-0000-0000BC280000}"/>
    <cellStyle name="Normal 16 2 10 2" xfId="10409" xr:uid="{00000000-0005-0000-0000-0000BD280000}"/>
    <cellStyle name="Normal 16 2 10 2 2" xfId="10410" xr:uid="{00000000-0005-0000-0000-0000BE280000}"/>
    <cellStyle name="Normal 16 2 10 2_(1a) Income Statement YTD" xfId="10411" xr:uid="{00000000-0005-0000-0000-0000BF280000}"/>
    <cellStyle name="Normal 16 2 10_(1a) Income Statement YTD" xfId="10412" xr:uid="{00000000-0005-0000-0000-0000C0280000}"/>
    <cellStyle name="Normal 16 2 11" xfId="10413" xr:uid="{00000000-0005-0000-0000-0000C1280000}"/>
    <cellStyle name="Normal 16 2 11 2" xfId="10414" xr:uid="{00000000-0005-0000-0000-0000C2280000}"/>
    <cellStyle name="Normal 16 2 11 2 2" xfId="10415" xr:uid="{00000000-0005-0000-0000-0000C3280000}"/>
    <cellStyle name="Normal 16 2 11 2_(1a) Income Statement YTD" xfId="10416" xr:uid="{00000000-0005-0000-0000-0000C4280000}"/>
    <cellStyle name="Normal 16 2 11_(1a) Income Statement YTD" xfId="10417" xr:uid="{00000000-0005-0000-0000-0000C5280000}"/>
    <cellStyle name="Normal 16 2 12" xfId="10418" xr:uid="{00000000-0005-0000-0000-0000C6280000}"/>
    <cellStyle name="Normal 16 2 12 2" xfId="10419" xr:uid="{00000000-0005-0000-0000-0000C7280000}"/>
    <cellStyle name="Normal 16 2 12 2 2" xfId="10420" xr:uid="{00000000-0005-0000-0000-0000C8280000}"/>
    <cellStyle name="Normal 16 2 12 2_(1a) Income Statement YTD" xfId="10421" xr:uid="{00000000-0005-0000-0000-0000C9280000}"/>
    <cellStyle name="Normal 16 2 12_(1a) Income Statement YTD" xfId="10422" xr:uid="{00000000-0005-0000-0000-0000CA280000}"/>
    <cellStyle name="Normal 16 2 13" xfId="10423" xr:uid="{00000000-0005-0000-0000-0000CB280000}"/>
    <cellStyle name="Normal 16 2 13 2" xfId="10424" xr:uid="{00000000-0005-0000-0000-0000CC280000}"/>
    <cellStyle name="Normal 16 2 13 2 2" xfId="10425" xr:uid="{00000000-0005-0000-0000-0000CD280000}"/>
    <cellStyle name="Normal 16 2 13 2_(1a) Income Statement YTD" xfId="10426" xr:uid="{00000000-0005-0000-0000-0000CE280000}"/>
    <cellStyle name="Normal 16 2 13_(1a) Income Statement YTD" xfId="10427" xr:uid="{00000000-0005-0000-0000-0000CF280000}"/>
    <cellStyle name="Normal 16 2 14" xfId="10428" xr:uid="{00000000-0005-0000-0000-0000D0280000}"/>
    <cellStyle name="Normal 16 2 14 2" xfId="10429" xr:uid="{00000000-0005-0000-0000-0000D1280000}"/>
    <cellStyle name="Normal 16 2 14 2 2" xfId="10430" xr:uid="{00000000-0005-0000-0000-0000D2280000}"/>
    <cellStyle name="Normal 16 2 14 2_(1a) Income Statement YTD" xfId="10431" xr:uid="{00000000-0005-0000-0000-0000D3280000}"/>
    <cellStyle name="Normal 16 2 14_(1a) Income Statement YTD" xfId="10432" xr:uid="{00000000-0005-0000-0000-0000D4280000}"/>
    <cellStyle name="Normal 16 2 15" xfId="10433" xr:uid="{00000000-0005-0000-0000-0000D5280000}"/>
    <cellStyle name="Normal 16 2 15 2" xfId="10434" xr:uid="{00000000-0005-0000-0000-0000D6280000}"/>
    <cellStyle name="Normal 16 2 15 2 2" xfId="10435" xr:uid="{00000000-0005-0000-0000-0000D7280000}"/>
    <cellStyle name="Normal 16 2 15 2_(1a) Income Statement YTD" xfId="10436" xr:uid="{00000000-0005-0000-0000-0000D8280000}"/>
    <cellStyle name="Normal 16 2 15_(1a) Income Statement YTD" xfId="10437" xr:uid="{00000000-0005-0000-0000-0000D9280000}"/>
    <cellStyle name="Normal 16 2 16" xfId="10438" xr:uid="{00000000-0005-0000-0000-0000DA280000}"/>
    <cellStyle name="Normal 16 2 16 2" xfId="10439" xr:uid="{00000000-0005-0000-0000-0000DB280000}"/>
    <cellStyle name="Normal 16 2 16 2 2" xfId="10440" xr:uid="{00000000-0005-0000-0000-0000DC280000}"/>
    <cellStyle name="Normal 16 2 16 2_(1a) Income Statement YTD" xfId="10441" xr:uid="{00000000-0005-0000-0000-0000DD280000}"/>
    <cellStyle name="Normal 16 2 16_(1a) Income Statement YTD" xfId="10442" xr:uid="{00000000-0005-0000-0000-0000DE280000}"/>
    <cellStyle name="Normal 16 2 17" xfId="10443" xr:uid="{00000000-0005-0000-0000-0000DF280000}"/>
    <cellStyle name="Normal 16 2 17 2" xfId="10444" xr:uid="{00000000-0005-0000-0000-0000E0280000}"/>
    <cellStyle name="Normal 16 2 17 2 2" xfId="10445" xr:uid="{00000000-0005-0000-0000-0000E1280000}"/>
    <cellStyle name="Normal 16 2 17 2_(1a) Income Statement YTD" xfId="10446" xr:uid="{00000000-0005-0000-0000-0000E2280000}"/>
    <cellStyle name="Normal 16 2 17_(1a) Income Statement YTD" xfId="10447" xr:uid="{00000000-0005-0000-0000-0000E3280000}"/>
    <cellStyle name="Normal 16 2 18" xfId="10448" xr:uid="{00000000-0005-0000-0000-0000E4280000}"/>
    <cellStyle name="Normal 16 2 18 2" xfId="10449" xr:uid="{00000000-0005-0000-0000-0000E5280000}"/>
    <cellStyle name="Normal 16 2 18 2 2" xfId="10450" xr:uid="{00000000-0005-0000-0000-0000E6280000}"/>
    <cellStyle name="Normal 16 2 18 2_(1a) Income Statement YTD" xfId="10451" xr:uid="{00000000-0005-0000-0000-0000E7280000}"/>
    <cellStyle name="Normal 16 2 18_(1a) Income Statement YTD" xfId="10452" xr:uid="{00000000-0005-0000-0000-0000E8280000}"/>
    <cellStyle name="Normal 16 2 19" xfId="10453" xr:uid="{00000000-0005-0000-0000-0000E9280000}"/>
    <cellStyle name="Normal 16 2 19 2" xfId="10454" xr:uid="{00000000-0005-0000-0000-0000EA280000}"/>
    <cellStyle name="Normal 16 2 19 2 2" xfId="10455" xr:uid="{00000000-0005-0000-0000-0000EB280000}"/>
    <cellStyle name="Normal 16 2 19 2_(1a) Income Statement YTD" xfId="10456" xr:uid="{00000000-0005-0000-0000-0000EC280000}"/>
    <cellStyle name="Normal 16 2 19_(1a) Income Statement YTD" xfId="10457" xr:uid="{00000000-0005-0000-0000-0000ED280000}"/>
    <cellStyle name="Normal 16 2 2" xfId="10458" xr:uid="{00000000-0005-0000-0000-0000EE280000}"/>
    <cellStyle name="Normal 16 2 2 2" xfId="10459" xr:uid="{00000000-0005-0000-0000-0000EF280000}"/>
    <cellStyle name="Normal 16 2 2 2 2" xfId="10460" xr:uid="{00000000-0005-0000-0000-0000F0280000}"/>
    <cellStyle name="Normal 16 2 2 2 2 2" xfId="10461" xr:uid="{00000000-0005-0000-0000-0000F1280000}"/>
    <cellStyle name="Normal 16 2 2 2 2_(1a) Income Statement YTD" xfId="10462" xr:uid="{00000000-0005-0000-0000-0000F2280000}"/>
    <cellStyle name="Normal 16 2 2 2 3" xfId="10463" xr:uid="{00000000-0005-0000-0000-0000F3280000}"/>
    <cellStyle name="Normal 16 2 2 2 3 2" xfId="10464" xr:uid="{00000000-0005-0000-0000-0000F4280000}"/>
    <cellStyle name="Normal 16 2 2 2 3 2 2" xfId="10465" xr:uid="{00000000-0005-0000-0000-0000F5280000}"/>
    <cellStyle name="Normal 16 2 2 2 3 2_JDEQryOAM" xfId="31199" xr:uid="{7CFD8246-0CC8-490C-B9AA-3FBBD8D0F779}"/>
    <cellStyle name="Normal 16 2 2 2 3 3" xfId="10466" xr:uid="{00000000-0005-0000-0000-0000F6280000}"/>
    <cellStyle name="Normal 16 2 2 2 3 3 2" xfId="10467" xr:uid="{00000000-0005-0000-0000-0000F7280000}"/>
    <cellStyle name="Normal 16 2 2 2 3 3_JDEQryOAM" xfId="31200" xr:uid="{1542CB49-34E4-4A0B-81A6-3C7EB09B76AD}"/>
    <cellStyle name="Normal 16 2 2 2 3 4" xfId="10468" xr:uid="{00000000-0005-0000-0000-0000F8280000}"/>
    <cellStyle name="Normal 16 2 2 2 3_(1a) Income Statement YTD" xfId="10469" xr:uid="{00000000-0005-0000-0000-0000F9280000}"/>
    <cellStyle name="Normal 16 2 2 2 4" xfId="10470" xr:uid="{00000000-0005-0000-0000-0000FA280000}"/>
    <cellStyle name="Normal 16 2 2 2_(1a) Income Statement YTD" xfId="10471" xr:uid="{00000000-0005-0000-0000-0000FB280000}"/>
    <cellStyle name="Normal 16 2 2 3" xfId="10472" xr:uid="{00000000-0005-0000-0000-0000FC280000}"/>
    <cellStyle name="Normal 16 2 2 3 2" xfId="10473" xr:uid="{00000000-0005-0000-0000-0000FD280000}"/>
    <cellStyle name="Normal 16 2 2 3 2 2" xfId="10474" xr:uid="{00000000-0005-0000-0000-0000FE280000}"/>
    <cellStyle name="Normal 16 2 2 3 2 2 2" xfId="10475" xr:uid="{00000000-0005-0000-0000-0000FF280000}"/>
    <cellStyle name="Normal 16 2 2 3 2 2_JDEQryOAM" xfId="31201" xr:uid="{8B473E90-C649-4F2F-B5F5-70B4F00AD44D}"/>
    <cellStyle name="Normal 16 2 2 3 2 3" xfId="10476" xr:uid="{00000000-0005-0000-0000-000000290000}"/>
    <cellStyle name="Normal 16 2 2 3 2 3 2" xfId="10477" xr:uid="{00000000-0005-0000-0000-000001290000}"/>
    <cellStyle name="Normal 16 2 2 3 2 3_JDEQryOAM" xfId="31202" xr:uid="{D59B21C4-D7FE-49F4-91F6-050AB788D804}"/>
    <cellStyle name="Normal 16 2 2 3 2 4" xfId="10478" xr:uid="{00000000-0005-0000-0000-000002290000}"/>
    <cellStyle name="Normal 16 2 2 3 2_(1a) Income Statement YTD" xfId="10479" xr:uid="{00000000-0005-0000-0000-000003290000}"/>
    <cellStyle name="Normal 16 2 2 3 3" xfId="10480" xr:uid="{00000000-0005-0000-0000-000004290000}"/>
    <cellStyle name="Normal 16 2 2 3 4" xfId="10481" xr:uid="{00000000-0005-0000-0000-000005290000}"/>
    <cellStyle name="Normal 16 2 2 3_(1a) Income Statement YTD" xfId="10482" xr:uid="{00000000-0005-0000-0000-000006290000}"/>
    <cellStyle name="Normal 16 2 2 4" xfId="10483" xr:uid="{00000000-0005-0000-0000-000007290000}"/>
    <cellStyle name="Normal 16 2 2 4 2" xfId="10484" xr:uid="{00000000-0005-0000-0000-000008290000}"/>
    <cellStyle name="Normal 16 2 2 4 2 2" xfId="10485" xr:uid="{00000000-0005-0000-0000-000009290000}"/>
    <cellStyle name="Normal 16 2 2 4 2_JDEQryOAM" xfId="31204" xr:uid="{0317972B-BF7B-4EA0-A418-7EE852415B9B}"/>
    <cellStyle name="Normal 16 2 2 4 3" xfId="10486" xr:uid="{00000000-0005-0000-0000-00000A290000}"/>
    <cellStyle name="Normal 16 2 2 4 3 2" xfId="10487" xr:uid="{00000000-0005-0000-0000-00000B290000}"/>
    <cellStyle name="Normal 16 2 2 4 3_JDEQryOAM" xfId="31205" xr:uid="{86E21E3C-2786-4DF8-8277-678D3DF4E4C6}"/>
    <cellStyle name="Normal 16 2 2 4 4" xfId="10488" xr:uid="{00000000-0005-0000-0000-00000C290000}"/>
    <cellStyle name="Normal 16 2 2 4_JDEQryOAM" xfId="31203" xr:uid="{45C9D6C6-53B4-4438-8CB3-DFA9D24B2006}"/>
    <cellStyle name="Normal 16 2 2 5" xfId="10489" xr:uid="{00000000-0005-0000-0000-00000D290000}"/>
    <cellStyle name="Normal 16 2 2_(1) Control" xfId="10490" xr:uid="{00000000-0005-0000-0000-00000E290000}"/>
    <cellStyle name="Normal 16 2 20" xfId="10491" xr:uid="{00000000-0005-0000-0000-00000F290000}"/>
    <cellStyle name="Normal 16 2 20 2" xfId="10492" xr:uid="{00000000-0005-0000-0000-000010290000}"/>
    <cellStyle name="Normal 16 2 20 2 2" xfId="10493" xr:uid="{00000000-0005-0000-0000-000011290000}"/>
    <cellStyle name="Normal 16 2 20 2_(1a) Income Statement YTD" xfId="10494" xr:uid="{00000000-0005-0000-0000-000012290000}"/>
    <cellStyle name="Normal 16 2 20_(1a) Income Statement YTD" xfId="10495" xr:uid="{00000000-0005-0000-0000-000013290000}"/>
    <cellStyle name="Normal 16 2 21" xfId="10496" xr:uid="{00000000-0005-0000-0000-000014290000}"/>
    <cellStyle name="Normal 16 2 21 2" xfId="10497" xr:uid="{00000000-0005-0000-0000-000015290000}"/>
    <cellStyle name="Normal 16 2 21 2 2" xfId="10498" xr:uid="{00000000-0005-0000-0000-000016290000}"/>
    <cellStyle name="Normal 16 2 21 2_(1a) Income Statement YTD" xfId="10499" xr:uid="{00000000-0005-0000-0000-000017290000}"/>
    <cellStyle name="Normal 16 2 21_(1a) Income Statement YTD" xfId="10500" xr:uid="{00000000-0005-0000-0000-000018290000}"/>
    <cellStyle name="Normal 16 2 22" xfId="10501" xr:uid="{00000000-0005-0000-0000-000019290000}"/>
    <cellStyle name="Normal 16 2 22 2" xfId="10502" xr:uid="{00000000-0005-0000-0000-00001A290000}"/>
    <cellStyle name="Normal 16 2 22 2 2" xfId="10503" xr:uid="{00000000-0005-0000-0000-00001B290000}"/>
    <cellStyle name="Normal 16 2 22 2_(1a) Income Statement YTD" xfId="10504" xr:uid="{00000000-0005-0000-0000-00001C290000}"/>
    <cellStyle name="Normal 16 2 22_(1a) Income Statement YTD" xfId="10505" xr:uid="{00000000-0005-0000-0000-00001D290000}"/>
    <cellStyle name="Normal 16 2 23" xfId="10506" xr:uid="{00000000-0005-0000-0000-00001E290000}"/>
    <cellStyle name="Normal 16 2 23 2" xfId="10507" xr:uid="{00000000-0005-0000-0000-00001F290000}"/>
    <cellStyle name="Normal 16 2 23 2 2" xfId="10508" xr:uid="{00000000-0005-0000-0000-000020290000}"/>
    <cellStyle name="Normal 16 2 23 2_(1a) Income Statement YTD" xfId="10509" xr:uid="{00000000-0005-0000-0000-000021290000}"/>
    <cellStyle name="Normal 16 2 23_(1a) Income Statement YTD" xfId="10510" xr:uid="{00000000-0005-0000-0000-000022290000}"/>
    <cellStyle name="Normal 16 2 24" xfId="10511" xr:uid="{00000000-0005-0000-0000-000023290000}"/>
    <cellStyle name="Normal 16 2 24 2" xfId="10512" xr:uid="{00000000-0005-0000-0000-000024290000}"/>
    <cellStyle name="Normal 16 2 24 2 2" xfId="10513" xr:uid="{00000000-0005-0000-0000-000025290000}"/>
    <cellStyle name="Normal 16 2 24 2_(1a) Income Statement YTD" xfId="10514" xr:uid="{00000000-0005-0000-0000-000026290000}"/>
    <cellStyle name="Normal 16 2 24_(1a) Income Statement YTD" xfId="10515" xr:uid="{00000000-0005-0000-0000-000027290000}"/>
    <cellStyle name="Normal 16 2 25" xfId="10516" xr:uid="{00000000-0005-0000-0000-000028290000}"/>
    <cellStyle name="Normal 16 2 25 2" xfId="10517" xr:uid="{00000000-0005-0000-0000-000029290000}"/>
    <cellStyle name="Normal 16 2 25 2 2" xfId="10518" xr:uid="{00000000-0005-0000-0000-00002A290000}"/>
    <cellStyle name="Normal 16 2 25 2_(1a) Income Statement YTD" xfId="10519" xr:uid="{00000000-0005-0000-0000-00002B290000}"/>
    <cellStyle name="Normal 16 2 25_(1a) Income Statement YTD" xfId="10520" xr:uid="{00000000-0005-0000-0000-00002C290000}"/>
    <cellStyle name="Normal 16 2 26" xfId="10521" xr:uid="{00000000-0005-0000-0000-00002D290000}"/>
    <cellStyle name="Normal 16 2 26 2" xfId="10522" xr:uid="{00000000-0005-0000-0000-00002E290000}"/>
    <cellStyle name="Normal 16 2 26 2 2" xfId="10523" xr:uid="{00000000-0005-0000-0000-00002F290000}"/>
    <cellStyle name="Normal 16 2 26 2_(1a) Income Statement YTD" xfId="10524" xr:uid="{00000000-0005-0000-0000-000030290000}"/>
    <cellStyle name="Normal 16 2 26_(1a) Income Statement YTD" xfId="10525" xr:uid="{00000000-0005-0000-0000-000031290000}"/>
    <cellStyle name="Normal 16 2 27" xfId="10526" xr:uid="{00000000-0005-0000-0000-000032290000}"/>
    <cellStyle name="Normal 16 2 27 2" xfId="10527" xr:uid="{00000000-0005-0000-0000-000033290000}"/>
    <cellStyle name="Normal 16 2 27 2 2" xfId="10528" xr:uid="{00000000-0005-0000-0000-000034290000}"/>
    <cellStyle name="Normal 16 2 27 2_(1a) Income Statement YTD" xfId="10529" xr:uid="{00000000-0005-0000-0000-000035290000}"/>
    <cellStyle name="Normal 16 2 27_(1a) Income Statement YTD" xfId="10530" xr:uid="{00000000-0005-0000-0000-000036290000}"/>
    <cellStyle name="Normal 16 2 28" xfId="10531" xr:uid="{00000000-0005-0000-0000-000037290000}"/>
    <cellStyle name="Normal 16 2 28 2" xfId="10532" xr:uid="{00000000-0005-0000-0000-000038290000}"/>
    <cellStyle name="Normal 16 2 28 2 2" xfId="10533" xr:uid="{00000000-0005-0000-0000-000039290000}"/>
    <cellStyle name="Normal 16 2 28 2_(1a) Income Statement YTD" xfId="10534" xr:uid="{00000000-0005-0000-0000-00003A290000}"/>
    <cellStyle name="Normal 16 2 28_(1a) Income Statement YTD" xfId="10535" xr:uid="{00000000-0005-0000-0000-00003B290000}"/>
    <cellStyle name="Normal 16 2 29" xfId="10536" xr:uid="{00000000-0005-0000-0000-00003C290000}"/>
    <cellStyle name="Normal 16 2 29 2" xfId="10537" xr:uid="{00000000-0005-0000-0000-00003D290000}"/>
    <cellStyle name="Normal 16 2 29 2 2" xfId="10538" xr:uid="{00000000-0005-0000-0000-00003E290000}"/>
    <cellStyle name="Normal 16 2 29 2_(1a) Income Statement YTD" xfId="10539" xr:uid="{00000000-0005-0000-0000-00003F290000}"/>
    <cellStyle name="Normal 16 2 29_(1a) Income Statement YTD" xfId="10540" xr:uid="{00000000-0005-0000-0000-000040290000}"/>
    <cellStyle name="Normal 16 2 3" xfId="10541" xr:uid="{00000000-0005-0000-0000-000041290000}"/>
    <cellStyle name="Normal 16 2 3 2" xfId="10542" xr:uid="{00000000-0005-0000-0000-000042290000}"/>
    <cellStyle name="Normal 16 2 3 2 2" xfId="10543" xr:uid="{00000000-0005-0000-0000-000043290000}"/>
    <cellStyle name="Normal 16 2 3 2 2 2" xfId="10544" xr:uid="{00000000-0005-0000-0000-000044290000}"/>
    <cellStyle name="Normal 16 2 3 2 2 2 2" xfId="10545" xr:uid="{00000000-0005-0000-0000-000045290000}"/>
    <cellStyle name="Normal 16 2 3 2 2 2_JDEQryOAM" xfId="31206" xr:uid="{DB71ACAE-6CDB-4ADE-B437-0666832123EB}"/>
    <cellStyle name="Normal 16 2 3 2 2 3" xfId="10546" xr:uid="{00000000-0005-0000-0000-000046290000}"/>
    <cellStyle name="Normal 16 2 3 2 2 3 2" xfId="10547" xr:uid="{00000000-0005-0000-0000-000047290000}"/>
    <cellStyle name="Normal 16 2 3 2 2 3_JDEQryOAM" xfId="31207" xr:uid="{280E34A6-E499-4D62-BD20-ADACF7B02AEE}"/>
    <cellStyle name="Normal 16 2 3 2 2 4" xfId="10548" xr:uid="{00000000-0005-0000-0000-000048290000}"/>
    <cellStyle name="Normal 16 2 3 2 2_(1a) Income Statement YTD" xfId="10549" xr:uid="{00000000-0005-0000-0000-000049290000}"/>
    <cellStyle name="Normal 16 2 3 2 3" xfId="10550" xr:uid="{00000000-0005-0000-0000-00004A290000}"/>
    <cellStyle name="Normal 16 2 3 2 4" xfId="10551" xr:uid="{00000000-0005-0000-0000-00004B290000}"/>
    <cellStyle name="Normal 16 2 3 2_(1a) Income Statement YTD" xfId="10552" xr:uid="{00000000-0005-0000-0000-00004C290000}"/>
    <cellStyle name="Normal 16 2 3 3" xfId="10553" xr:uid="{00000000-0005-0000-0000-00004D290000}"/>
    <cellStyle name="Normal 16 2 3 3 2" xfId="10554" xr:uid="{00000000-0005-0000-0000-00004E290000}"/>
    <cellStyle name="Normal 16 2 3 3 2 2" xfId="10555" xr:uid="{00000000-0005-0000-0000-00004F290000}"/>
    <cellStyle name="Normal 16 2 3 3 2_JDEQryOAM" xfId="31208" xr:uid="{52568A0A-A6BE-4934-9F5F-E14947193B53}"/>
    <cellStyle name="Normal 16 2 3 3 3" xfId="10556" xr:uid="{00000000-0005-0000-0000-000050290000}"/>
    <cellStyle name="Normal 16 2 3 3 3 2" xfId="10557" xr:uid="{00000000-0005-0000-0000-000051290000}"/>
    <cellStyle name="Normal 16 2 3 3 3_JDEQryOAM" xfId="31209" xr:uid="{07B83D76-79C4-4ABC-8924-FC23FD1BBCAB}"/>
    <cellStyle name="Normal 16 2 3 3 4" xfId="10558" xr:uid="{00000000-0005-0000-0000-000052290000}"/>
    <cellStyle name="Normal 16 2 3 3_(1a) Income Statement YTD" xfId="10559" xr:uid="{00000000-0005-0000-0000-000053290000}"/>
    <cellStyle name="Normal 16 2 3 4" xfId="10560" xr:uid="{00000000-0005-0000-0000-000054290000}"/>
    <cellStyle name="Normal 16 2 3_(1a) Income Statement YTD" xfId="10561" xr:uid="{00000000-0005-0000-0000-000055290000}"/>
    <cellStyle name="Normal 16 2 30" xfId="10562" xr:uid="{00000000-0005-0000-0000-000056290000}"/>
    <cellStyle name="Normal 16 2 30 2" xfId="10563" xr:uid="{00000000-0005-0000-0000-000057290000}"/>
    <cellStyle name="Normal 16 2 30 2 2" xfId="10564" xr:uid="{00000000-0005-0000-0000-000058290000}"/>
    <cellStyle name="Normal 16 2 30 2_(1a) Income Statement YTD" xfId="10565" xr:uid="{00000000-0005-0000-0000-000059290000}"/>
    <cellStyle name="Normal 16 2 30_(1a) Income Statement YTD" xfId="10566" xr:uid="{00000000-0005-0000-0000-00005A290000}"/>
    <cellStyle name="Normal 16 2 31" xfId="10567" xr:uid="{00000000-0005-0000-0000-00005B290000}"/>
    <cellStyle name="Normal 16 2 4" xfId="10568" xr:uid="{00000000-0005-0000-0000-00005C290000}"/>
    <cellStyle name="Normal 16 2 4 2" xfId="10569" xr:uid="{00000000-0005-0000-0000-00005D290000}"/>
    <cellStyle name="Normal 16 2 4 2 2" xfId="10570" xr:uid="{00000000-0005-0000-0000-00005E290000}"/>
    <cellStyle name="Normal 16 2 4 2 2 2" xfId="10571" xr:uid="{00000000-0005-0000-0000-00005F290000}"/>
    <cellStyle name="Normal 16 2 4 2 2 2 2" xfId="10572" xr:uid="{00000000-0005-0000-0000-000060290000}"/>
    <cellStyle name="Normal 16 2 4 2 2 2_JDEQryOAM" xfId="31210" xr:uid="{99D58DBA-B947-4343-B1EE-F5BDADC553EE}"/>
    <cellStyle name="Normal 16 2 4 2 2 3" xfId="10573" xr:uid="{00000000-0005-0000-0000-000061290000}"/>
    <cellStyle name="Normal 16 2 4 2 2 3 2" xfId="10574" xr:uid="{00000000-0005-0000-0000-000062290000}"/>
    <cellStyle name="Normal 16 2 4 2 2 3_JDEQryOAM" xfId="31211" xr:uid="{8965B4C7-2BB4-409C-AA65-7E03513AB342}"/>
    <cellStyle name="Normal 16 2 4 2 2 4" xfId="10575" xr:uid="{00000000-0005-0000-0000-000063290000}"/>
    <cellStyle name="Normal 16 2 4 2 2_(1a) Income Statement YTD" xfId="10576" xr:uid="{00000000-0005-0000-0000-000064290000}"/>
    <cellStyle name="Normal 16 2 4 2 3" xfId="10577" xr:uid="{00000000-0005-0000-0000-000065290000}"/>
    <cellStyle name="Normal 16 2 4 2 4" xfId="10578" xr:uid="{00000000-0005-0000-0000-000066290000}"/>
    <cellStyle name="Normal 16 2 4 2_(1a) Income Statement YTD" xfId="10579" xr:uid="{00000000-0005-0000-0000-000067290000}"/>
    <cellStyle name="Normal 16 2 4 3" xfId="10580" xr:uid="{00000000-0005-0000-0000-000068290000}"/>
    <cellStyle name="Normal 16 2 4 3 2" xfId="10581" xr:uid="{00000000-0005-0000-0000-000069290000}"/>
    <cellStyle name="Normal 16 2 4 3 2 2" xfId="10582" xr:uid="{00000000-0005-0000-0000-00006A290000}"/>
    <cellStyle name="Normal 16 2 4 3 2_JDEQryOAM" xfId="31212" xr:uid="{D1CC1B8A-A72D-47FB-8455-AEEFBEA64BB6}"/>
    <cellStyle name="Normal 16 2 4 3 3" xfId="10583" xr:uid="{00000000-0005-0000-0000-00006B290000}"/>
    <cellStyle name="Normal 16 2 4 3 3 2" xfId="10584" xr:uid="{00000000-0005-0000-0000-00006C290000}"/>
    <cellStyle name="Normal 16 2 4 3 3_JDEQryOAM" xfId="31213" xr:uid="{293DF3E3-0B5B-43AE-88C9-BD7EFEB356C7}"/>
    <cellStyle name="Normal 16 2 4 3 4" xfId="10585" xr:uid="{00000000-0005-0000-0000-00006D290000}"/>
    <cellStyle name="Normal 16 2 4 3_(1a) Income Statement YTD" xfId="10586" xr:uid="{00000000-0005-0000-0000-00006E290000}"/>
    <cellStyle name="Normal 16 2 4 4" xfId="10587" xr:uid="{00000000-0005-0000-0000-00006F290000}"/>
    <cellStyle name="Normal 16 2 4_(1a) Income Statement YTD" xfId="10588" xr:uid="{00000000-0005-0000-0000-000070290000}"/>
    <cellStyle name="Normal 16 2 5" xfId="10589" xr:uid="{00000000-0005-0000-0000-000071290000}"/>
    <cellStyle name="Normal 16 2 5 2" xfId="10590" xr:uid="{00000000-0005-0000-0000-000072290000}"/>
    <cellStyle name="Normal 16 2 5 2 2" xfId="10591" xr:uid="{00000000-0005-0000-0000-000073290000}"/>
    <cellStyle name="Normal 16 2 5 2 2 2" xfId="10592" xr:uid="{00000000-0005-0000-0000-000074290000}"/>
    <cellStyle name="Normal 16 2 5 2 2 2 2" xfId="10593" xr:uid="{00000000-0005-0000-0000-000075290000}"/>
    <cellStyle name="Normal 16 2 5 2 2 2_JDEQryOAM" xfId="31214" xr:uid="{EB2F20F3-3285-4F84-868B-E8911369BB7E}"/>
    <cellStyle name="Normal 16 2 5 2 2 3" xfId="10594" xr:uid="{00000000-0005-0000-0000-000076290000}"/>
    <cellStyle name="Normal 16 2 5 2 2 3 2" xfId="10595" xr:uid="{00000000-0005-0000-0000-000077290000}"/>
    <cellStyle name="Normal 16 2 5 2 2 3_JDEQryOAM" xfId="31215" xr:uid="{4BAFCCAB-770C-403E-9A61-68F45CD8D2B0}"/>
    <cellStyle name="Normal 16 2 5 2 2 4" xfId="10596" xr:uid="{00000000-0005-0000-0000-000078290000}"/>
    <cellStyle name="Normal 16 2 5 2 2_(1a) Income Statement YTD" xfId="10597" xr:uid="{00000000-0005-0000-0000-000079290000}"/>
    <cellStyle name="Normal 16 2 5 2 3" xfId="10598" xr:uid="{00000000-0005-0000-0000-00007A290000}"/>
    <cellStyle name="Normal 16 2 5 2 4" xfId="10599" xr:uid="{00000000-0005-0000-0000-00007B290000}"/>
    <cellStyle name="Normal 16 2 5 2_(1a) Income Statement YTD" xfId="10600" xr:uid="{00000000-0005-0000-0000-00007C290000}"/>
    <cellStyle name="Normal 16 2 5 3" xfId="10601" xr:uid="{00000000-0005-0000-0000-00007D290000}"/>
    <cellStyle name="Normal 16 2 5 3 2" xfId="10602" xr:uid="{00000000-0005-0000-0000-00007E290000}"/>
    <cellStyle name="Normal 16 2 5 3 2 2" xfId="10603" xr:uid="{00000000-0005-0000-0000-00007F290000}"/>
    <cellStyle name="Normal 16 2 5 3 2_JDEQryOAM" xfId="31216" xr:uid="{29C0D870-FB85-4149-ADF5-7700FE8ECE12}"/>
    <cellStyle name="Normal 16 2 5 3 3" xfId="10604" xr:uid="{00000000-0005-0000-0000-000080290000}"/>
    <cellStyle name="Normal 16 2 5 3 3 2" xfId="10605" xr:uid="{00000000-0005-0000-0000-000081290000}"/>
    <cellStyle name="Normal 16 2 5 3 3_JDEQryOAM" xfId="31217" xr:uid="{BBDA5687-2BEA-438C-B41F-5A1E76769BA6}"/>
    <cellStyle name="Normal 16 2 5 3 4" xfId="10606" xr:uid="{00000000-0005-0000-0000-000082290000}"/>
    <cellStyle name="Normal 16 2 5 3_(1a) Income Statement YTD" xfId="10607" xr:uid="{00000000-0005-0000-0000-000083290000}"/>
    <cellStyle name="Normal 16 2 5 4" xfId="10608" xr:uid="{00000000-0005-0000-0000-000084290000}"/>
    <cellStyle name="Normal 16 2 5_(1a) Income Statement YTD" xfId="10609" xr:uid="{00000000-0005-0000-0000-000085290000}"/>
    <cellStyle name="Normal 16 2 6" xfId="10610" xr:uid="{00000000-0005-0000-0000-000086290000}"/>
    <cellStyle name="Normal 16 2 6 2" xfId="10611" xr:uid="{00000000-0005-0000-0000-000087290000}"/>
    <cellStyle name="Normal 16 2 6 2 2" xfId="10612" xr:uid="{00000000-0005-0000-0000-000088290000}"/>
    <cellStyle name="Normal 16 2 6 2_(1a) Income Statement YTD" xfId="10613" xr:uid="{00000000-0005-0000-0000-000089290000}"/>
    <cellStyle name="Normal 16 2 6_(1a) Income Statement YTD" xfId="10614" xr:uid="{00000000-0005-0000-0000-00008A290000}"/>
    <cellStyle name="Normal 16 2 7" xfId="10615" xr:uid="{00000000-0005-0000-0000-00008B290000}"/>
    <cellStyle name="Normal 16 2 7 2" xfId="10616" xr:uid="{00000000-0005-0000-0000-00008C290000}"/>
    <cellStyle name="Normal 16 2 7 2 2" xfId="10617" xr:uid="{00000000-0005-0000-0000-00008D290000}"/>
    <cellStyle name="Normal 16 2 7 2_(1a) Income Statement YTD" xfId="10618" xr:uid="{00000000-0005-0000-0000-00008E290000}"/>
    <cellStyle name="Normal 16 2 7_(1a) Income Statement YTD" xfId="10619" xr:uid="{00000000-0005-0000-0000-00008F290000}"/>
    <cellStyle name="Normal 16 2 8" xfId="10620" xr:uid="{00000000-0005-0000-0000-000090290000}"/>
    <cellStyle name="Normal 16 2 8 2" xfId="10621" xr:uid="{00000000-0005-0000-0000-000091290000}"/>
    <cellStyle name="Normal 16 2 8 2 2" xfId="10622" xr:uid="{00000000-0005-0000-0000-000092290000}"/>
    <cellStyle name="Normal 16 2 8 2_(1a) Income Statement YTD" xfId="10623" xr:uid="{00000000-0005-0000-0000-000093290000}"/>
    <cellStyle name="Normal 16 2 8_(1a) Income Statement YTD" xfId="10624" xr:uid="{00000000-0005-0000-0000-000094290000}"/>
    <cellStyle name="Normal 16 2 9" xfId="10625" xr:uid="{00000000-0005-0000-0000-000095290000}"/>
    <cellStyle name="Normal 16 2 9 2" xfId="10626" xr:uid="{00000000-0005-0000-0000-000096290000}"/>
    <cellStyle name="Normal 16 2 9 2 2" xfId="10627" xr:uid="{00000000-0005-0000-0000-000097290000}"/>
    <cellStyle name="Normal 16 2 9 2_(1a) Income Statement YTD" xfId="10628" xr:uid="{00000000-0005-0000-0000-000098290000}"/>
    <cellStyle name="Normal 16 2 9_(1a) Income Statement YTD" xfId="10629" xr:uid="{00000000-0005-0000-0000-000099290000}"/>
    <cellStyle name="Normal 16 2_(1a) Income Statement YTD" xfId="10630" xr:uid="{00000000-0005-0000-0000-00009A290000}"/>
    <cellStyle name="Normal 16 20" xfId="10631" xr:uid="{00000000-0005-0000-0000-00009B290000}"/>
    <cellStyle name="Normal 16 20 2" xfId="10632" xr:uid="{00000000-0005-0000-0000-00009C290000}"/>
    <cellStyle name="Normal 16 20 2 2" xfId="10633" xr:uid="{00000000-0005-0000-0000-00009D290000}"/>
    <cellStyle name="Normal 16 20 2_(1a) Income Statement YTD" xfId="10634" xr:uid="{00000000-0005-0000-0000-00009E290000}"/>
    <cellStyle name="Normal 16 20_(1a) Income Statement YTD" xfId="10635" xr:uid="{00000000-0005-0000-0000-00009F290000}"/>
    <cellStyle name="Normal 16 21" xfId="10636" xr:uid="{00000000-0005-0000-0000-0000A0290000}"/>
    <cellStyle name="Normal 16 21 2" xfId="10637" xr:uid="{00000000-0005-0000-0000-0000A1290000}"/>
    <cellStyle name="Normal 16 21 2 2" xfId="10638" xr:uid="{00000000-0005-0000-0000-0000A2290000}"/>
    <cellStyle name="Normal 16 21 2_(1a) Income Statement YTD" xfId="10639" xr:uid="{00000000-0005-0000-0000-0000A3290000}"/>
    <cellStyle name="Normal 16 21_(1a) Income Statement YTD" xfId="10640" xr:uid="{00000000-0005-0000-0000-0000A4290000}"/>
    <cellStyle name="Normal 16 22" xfId="10641" xr:uid="{00000000-0005-0000-0000-0000A5290000}"/>
    <cellStyle name="Normal 16 22 2" xfId="10642" xr:uid="{00000000-0005-0000-0000-0000A6290000}"/>
    <cellStyle name="Normal 16 22 2 2" xfId="10643" xr:uid="{00000000-0005-0000-0000-0000A7290000}"/>
    <cellStyle name="Normal 16 22 2_(1a) Income Statement YTD" xfId="10644" xr:uid="{00000000-0005-0000-0000-0000A8290000}"/>
    <cellStyle name="Normal 16 22_(1a) Income Statement YTD" xfId="10645" xr:uid="{00000000-0005-0000-0000-0000A9290000}"/>
    <cellStyle name="Normal 16 23" xfId="10646" xr:uid="{00000000-0005-0000-0000-0000AA290000}"/>
    <cellStyle name="Normal 16 23 2" xfId="10647" xr:uid="{00000000-0005-0000-0000-0000AB290000}"/>
    <cellStyle name="Normal 16 23 2 2" xfId="10648" xr:uid="{00000000-0005-0000-0000-0000AC290000}"/>
    <cellStyle name="Normal 16 23 2_(1a) Income Statement YTD" xfId="10649" xr:uid="{00000000-0005-0000-0000-0000AD290000}"/>
    <cellStyle name="Normal 16 23_(1a) Income Statement YTD" xfId="10650" xr:uid="{00000000-0005-0000-0000-0000AE290000}"/>
    <cellStyle name="Normal 16 24" xfId="10651" xr:uid="{00000000-0005-0000-0000-0000AF290000}"/>
    <cellStyle name="Normal 16 24 2" xfId="10652" xr:uid="{00000000-0005-0000-0000-0000B0290000}"/>
    <cellStyle name="Normal 16 24 2 2" xfId="10653" xr:uid="{00000000-0005-0000-0000-0000B1290000}"/>
    <cellStyle name="Normal 16 24 2_(1a) Income Statement YTD" xfId="10654" xr:uid="{00000000-0005-0000-0000-0000B2290000}"/>
    <cellStyle name="Normal 16 24_(1a) Income Statement YTD" xfId="10655" xr:uid="{00000000-0005-0000-0000-0000B3290000}"/>
    <cellStyle name="Normal 16 25" xfId="10656" xr:uid="{00000000-0005-0000-0000-0000B4290000}"/>
    <cellStyle name="Normal 16 25 2" xfId="10657" xr:uid="{00000000-0005-0000-0000-0000B5290000}"/>
    <cellStyle name="Normal 16 25 2 2" xfId="10658" xr:uid="{00000000-0005-0000-0000-0000B6290000}"/>
    <cellStyle name="Normal 16 25 2_(1a) Income Statement YTD" xfId="10659" xr:uid="{00000000-0005-0000-0000-0000B7290000}"/>
    <cellStyle name="Normal 16 25_(1a) Income Statement YTD" xfId="10660" xr:uid="{00000000-0005-0000-0000-0000B8290000}"/>
    <cellStyle name="Normal 16 26" xfId="10661" xr:uid="{00000000-0005-0000-0000-0000B9290000}"/>
    <cellStyle name="Normal 16 26 2" xfId="10662" xr:uid="{00000000-0005-0000-0000-0000BA290000}"/>
    <cellStyle name="Normal 16 26 2 2" xfId="10663" xr:uid="{00000000-0005-0000-0000-0000BB290000}"/>
    <cellStyle name="Normal 16 26 2_(1a) Income Statement YTD" xfId="10664" xr:uid="{00000000-0005-0000-0000-0000BC290000}"/>
    <cellStyle name="Normal 16 26_(1a) Income Statement YTD" xfId="10665" xr:uid="{00000000-0005-0000-0000-0000BD290000}"/>
    <cellStyle name="Normal 16 27" xfId="10666" xr:uid="{00000000-0005-0000-0000-0000BE290000}"/>
    <cellStyle name="Normal 16 27 2" xfId="10667" xr:uid="{00000000-0005-0000-0000-0000BF290000}"/>
    <cellStyle name="Normal 16 27 2 2" xfId="10668" xr:uid="{00000000-0005-0000-0000-0000C0290000}"/>
    <cellStyle name="Normal 16 27 2_(1a) Income Statement YTD" xfId="10669" xr:uid="{00000000-0005-0000-0000-0000C1290000}"/>
    <cellStyle name="Normal 16 27_(1a) Income Statement YTD" xfId="10670" xr:uid="{00000000-0005-0000-0000-0000C2290000}"/>
    <cellStyle name="Normal 16 28" xfId="10671" xr:uid="{00000000-0005-0000-0000-0000C3290000}"/>
    <cellStyle name="Normal 16 28 2" xfId="10672" xr:uid="{00000000-0005-0000-0000-0000C4290000}"/>
    <cellStyle name="Normal 16 28 2 2" xfId="10673" xr:uid="{00000000-0005-0000-0000-0000C5290000}"/>
    <cellStyle name="Normal 16 28 2_(1a) Income Statement YTD" xfId="10674" xr:uid="{00000000-0005-0000-0000-0000C6290000}"/>
    <cellStyle name="Normal 16 28_(1a) Income Statement YTD" xfId="10675" xr:uid="{00000000-0005-0000-0000-0000C7290000}"/>
    <cellStyle name="Normal 16 29" xfId="10676" xr:uid="{00000000-0005-0000-0000-0000C8290000}"/>
    <cellStyle name="Normal 16 29 2" xfId="10677" xr:uid="{00000000-0005-0000-0000-0000C9290000}"/>
    <cellStyle name="Normal 16 29 2 2" xfId="10678" xr:uid="{00000000-0005-0000-0000-0000CA290000}"/>
    <cellStyle name="Normal 16 29 2_(1a) Income Statement YTD" xfId="10679" xr:uid="{00000000-0005-0000-0000-0000CB290000}"/>
    <cellStyle name="Normal 16 29_(1a) Income Statement YTD" xfId="10680" xr:uid="{00000000-0005-0000-0000-0000CC290000}"/>
    <cellStyle name="Normal 16 3" xfId="10681" xr:uid="{00000000-0005-0000-0000-0000CD290000}"/>
    <cellStyle name="Normal 16 3 10" xfId="10682" xr:uid="{00000000-0005-0000-0000-0000CE290000}"/>
    <cellStyle name="Normal 16 3 10 2" xfId="10683" xr:uid="{00000000-0005-0000-0000-0000CF290000}"/>
    <cellStyle name="Normal 16 3 10 2 2" xfId="10684" xr:uid="{00000000-0005-0000-0000-0000D0290000}"/>
    <cellStyle name="Normal 16 3 10 2_(1a) Income Statement YTD" xfId="10685" xr:uid="{00000000-0005-0000-0000-0000D1290000}"/>
    <cellStyle name="Normal 16 3 10_(1a) Income Statement YTD" xfId="10686" xr:uid="{00000000-0005-0000-0000-0000D2290000}"/>
    <cellStyle name="Normal 16 3 11" xfId="10687" xr:uid="{00000000-0005-0000-0000-0000D3290000}"/>
    <cellStyle name="Normal 16 3 11 2" xfId="10688" xr:uid="{00000000-0005-0000-0000-0000D4290000}"/>
    <cellStyle name="Normal 16 3 11 2 2" xfId="10689" xr:uid="{00000000-0005-0000-0000-0000D5290000}"/>
    <cellStyle name="Normal 16 3 11 2_(1a) Income Statement YTD" xfId="10690" xr:uid="{00000000-0005-0000-0000-0000D6290000}"/>
    <cellStyle name="Normal 16 3 11_(1a) Income Statement YTD" xfId="10691" xr:uid="{00000000-0005-0000-0000-0000D7290000}"/>
    <cellStyle name="Normal 16 3 12" xfId="10692" xr:uid="{00000000-0005-0000-0000-0000D8290000}"/>
    <cellStyle name="Normal 16 3 12 2" xfId="10693" xr:uid="{00000000-0005-0000-0000-0000D9290000}"/>
    <cellStyle name="Normal 16 3 12 2 2" xfId="10694" xr:uid="{00000000-0005-0000-0000-0000DA290000}"/>
    <cellStyle name="Normal 16 3 12 2_(1a) Income Statement YTD" xfId="10695" xr:uid="{00000000-0005-0000-0000-0000DB290000}"/>
    <cellStyle name="Normal 16 3 12_(1a) Income Statement YTD" xfId="10696" xr:uid="{00000000-0005-0000-0000-0000DC290000}"/>
    <cellStyle name="Normal 16 3 13" xfId="10697" xr:uid="{00000000-0005-0000-0000-0000DD290000}"/>
    <cellStyle name="Normal 16 3 13 2" xfId="10698" xr:uid="{00000000-0005-0000-0000-0000DE290000}"/>
    <cellStyle name="Normal 16 3 13 2 2" xfId="10699" xr:uid="{00000000-0005-0000-0000-0000DF290000}"/>
    <cellStyle name="Normal 16 3 13 2_(1a) Income Statement YTD" xfId="10700" xr:uid="{00000000-0005-0000-0000-0000E0290000}"/>
    <cellStyle name="Normal 16 3 13_(1a) Income Statement YTD" xfId="10701" xr:uid="{00000000-0005-0000-0000-0000E1290000}"/>
    <cellStyle name="Normal 16 3 14" xfId="10702" xr:uid="{00000000-0005-0000-0000-0000E2290000}"/>
    <cellStyle name="Normal 16 3 14 2" xfId="10703" xr:uid="{00000000-0005-0000-0000-0000E3290000}"/>
    <cellStyle name="Normal 16 3 14 2 2" xfId="10704" xr:uid="{00000000-0005-0000-0000-0000E4290000}"/>
    <cellStyle name="Normal 16 3 14 2_(1a) Income Statement YTD" xfId="10705" xr:uid="{00000000-0005-0000-0000-0000E5290000}"/>
    <cellStyle name="Normal 16 3 14_(1a) Income Statement YTD" xfId="10706" xr:uid="{00000000-0005-0000-0000-0000E6290000}"/>
    <cellStyle name="Normal 16 3 15" xfId="10707" xr:uid="{00000000-0005-0000-0000-0000E7290000}"/>
    <cellStyle name="Normal 16 3 15 2" xfId="10708" xr:uid="{00000000-0005-0000-0000-0000E8290000}"/>
    <cellStyle name="Normal 16 3 15 2 2" xfId="10709" xr:uid="{00000000-0005-0000-0000-0000E9290000}"/>
    <cellStyle name="Normal 16 3 15 2_(1a) Income Statement YTD" xfId="10710" xr:uid="{00000000-0005-0000-0000-0000EA290000}"/>
    <cellStyle name="Normal 16 3 15_(1a) Income Statement YTD" xfId="10711" xr:uid="{00000000-0005-0000-0000-0000EB290000}"/>
    <cellStyle name="Normal 16 3 16" xfId="10712" xr:uid="{00000000-0005-0000-0000-0000EC290000}"/>
    <cellStyle name="Normal 16 3 16 2" xfId="10713" xr:uid="{00000000-0005-0000-0000-0000ED290000}"/>
    <cellStyle name="Normal 16 3 16 2 2" xfId="10714" xr:uid="{00000000-0005-0000-0000-0000EE290000}"/>
    <cellStyle name="Normal 16 3 16 2_(1a) Income Statement YTD" xfId="10715" xr:uid="{00000000-0005-0000-0000-0000EF290000}"/>
    <cellStyle name="Normal 16 3 16_(1a) Income Statement YTD" xfId="10716" xr:uid="{00000000-0005-0000-0000-0000F0290000}"/>
    <cellStyle name="Normal 16 3 17" xfId="10717" xr:uid="{00000000-0005-0000-0000-0000F1290000}"/>
    <cellStyle name="Normal 16 3 17 2" xfId="10718" xr:uid="{00000000-0005-0000-0000-0000F2290000}"/>
    <cellStyle name="Normal 16 3 17 2 2" xfId="10719" xr:uid="{00000000-0005-0000-0000-0000F3290000}"/>
    <cellStyle name="Normal 16 3 17 2_(1a) Income Statement YTD" xfId="10720" xr:uid="{00000000-0005-0000-0000-0000F4290000}"/>
    <cellStyle name="Normal 16 3 17_(1a) Income Statement YTD" xfId="10721" xr:uid="{00000000-0005-0000-0000-0000F5290000}"/>
    <cellStyle name="Normal 16 3 18" xfId="10722" xr:uid="{00000000-0005-0000-0000-0000F6290000}"/>
    <cellStyle name="Normal 16 3 18 2" xfId="10723" xr:uid="{00000000-0005-0000-0000-0000F7290000}"/>
    <cellStyle name="Normal 16 3 18 2 2" xfId="10724" xr:uid="{00000000-0005-0000-0000-0000F8290000}"/>
    <cellStyle name="Normal 16 3 18 2_(1a) Income Statement YTD" xfId="10725" xr:uid="{00000000-0005-0000-0000-0000F9290000}"/>
    <cellStyle name="Normal 16 3 18_(1a) Income Statement YTD" xfId="10726" xr:uid="{00000000-0005-0000-0000-0000FA290000}"/>
    <cellStyle name="Normal 16 3 19" xfId="10727" xr:uid="{00000000-0005-0000-0000-0000FB290000}"/>
    <cellStyle name="Normal 16 3 19 2" xfId="10728" xr:uid="{00000000-0005-0000-0000-0000FC290000}"/>
    <cellStyle name="Normal 16 3 19 2 2" xfId="10729" xr:uid="{00000000-0005-0000-0000-0000FD290000}"/>
    <cellStyle name="Normal 16 3 19 2_(1a) Income Statement YTD" xfId="10730" xr:uid="{00000000-0005-0000-0000-0000FE290000}"/>
    <cellStyle name="Normal 16 3 19_(1a) Income Statement YTD" xfId="10731" xr:uid="{00000000-0005-0000-0000-0000FF290000}"/>
    <cellStyle name="Normal 16 3 2" xfId="10732" xr:uid="{00000000-0005-0000-0000-0000002A0000}"/>
    <cellStyle name="Normal 16 3 2 2" xfId="10733" xr:uid="{00000000-0005-0000-0000-0000012A0000}"/>
    <cellStyle name="Normal 16 3 2 2 2" xfId="10734" xr:uid="{00000000-0005-0000-0000-0000022A0000}"/>
    <cellStyle name="Normal 16 3 2 2_(1a) Income Statement YTD" xfId="10735" xr:uid="{00000000-0005-0000-0000-0000032A0000}"/>
    <cellStyle name="Normal 16 3 2 3" xfId="10736" xr:uid="{00000000-0005-0000-0000-0000042A0000}"/>
    <cellStyle name="Normal 16 3 2 3 2" xfId="10737" xr:uid="{00000000-0005-0000-0000-0000052A0000}"/>
    <cellStyle name="Normal 16 3 2 3 2 2" xfId="10738" xr:uid="{00000000-0005-0000-0000-0000062A0000}"/>
    <cellStyle name="Normal 16 3 2 3 2_JDEQryOAM" xfId="31218" xr:uid="{2EED449C-C301-4CBE-89A5-F01C9C38B0C4}"/>
    <cellStyle name="Normal 16 3 2 3 3" xfId="10739" xr:uid="{00000000-0005-0000-0000-0000072A0000}"/>
    <cellStyle name="Normal 16 3 2 3 3 2" xfId="10740" xr:uid="{00000000-0005-0000-0000-0000082A0000}"/>
    <cellStyle name="Normal 16 3 2 3 3_JDEQryOAM" xfId="31219" xr:uid="{61E1EA71-D1DF-49D3-BF82-634F58134A10}"/>
    <cellStyle name="Normal 16 3 2 3 4" xfId="10741" xr:uid="{00000000-0005-0000-0000-0000092A0000}"/>
    <cellStyle name="Normal 16 3 2 3_(1a) Income Statement YTD" xfId="10742" xr:uid="{00000000-0005-0000-0000-00000A2A0000}"/>
    <cellStyle name="Normal 16 3 2 4" xfId="10743" xr:uid="{00000000-0005-0000-0000-00000B2A0000}"/>
    <cellStyle name="Normal 16 3 2_(1a) Income Statement YTD" xfId="10744" xr:uid="{00000000-0005-0000-0000-00000C2A0000}"/>
    <cellStyle name="Normal 16 3 20" xfId="10745" xr:uid="{00000000-0005-0000-0000-00000D2A0000}"/>
    <cellStyle name="Normal 16 3 20 2" xfId="10746" xr:uid="{00000000-0005-0000-0000-00000E2A0000}"/>
    <cellStyle name="Normal 16 3 20 2 2" xfId="10747" xr:uid="{00000000-0005-0000-0000-00000F2A0000}"/>
    <cellStyle name="Normal 16 3 20 2_(1a) Income Statement YTD" xfId="10748" xr:uid="{00000000-0005-0000-0000-0000102A0000}"/>
    <cellStyle name="Normal 16 3 20_(1a) Income Statement YTD" xfId="10749" xr:uid="{00000000-0005-0000-0000-0000112A0000}"/>
    <cellStyle name="Normal 16 3 21" xfId="10750" xr:uid="{00000000-0005-0000-0000-0000122A0000}"/>
    <cellStyle name="Normal 16 3 21 2" xfId="10751" xr:uid="{00000000-0005-0000-0000-0000132A0000}"/>
    <cellStyle name="Normal 16 3 21 2 2" xfId="10752" xr:uid="{00000000-0005-0000-0000-0000142A0000}"/>
    <cellStyle name="Normal 16 3 21 2_(1a) Income Statement YTD" xfId="10753" xr:uid="{00000000-0005-0000-0000-0000152A0000}"/>
    <cellStyle name="Normal 16 3 21_(1a) Income Statement YTD" xfId="10754" xr:uid="{00000000-0005-0000-0000-0000162A0000}"/>
    <cellStyle name="Normal 16 3 22" xfId="10755" xr:uid="{00000000-0005-0000-0000-0000172A0000}"/>
    <cellStyle name="Normal 16 3 22 2" xfId="10756" xr:uid="{00000000-0005-0000-0000-0000182A0000}"/>
    <cellStyle name="Normal 16 3 22 2 2" xfId="10757" xr:uid="{00000000-0005-0000-0000-0000192A0000}"/>
    <cellStyle name="Normal 16 3 22 2_(1a) Income Statement YTD" xfId="10758" xr:uid="{00000000-0005-0000-0000-00001A2A0000}"/>
    <cellStyle name="Normal 16 3 22_(1a) Income Statement YTD" xfId="10759" xr:uid="{00000000-0005-0000-0000-00001B2A0000}"/>
    <cellStyle name="Normal 16 3 23" xfId="10760" xr:uid="{00000000-0005-0000-0000-00001C2A0000}"/>
    <cellStyle name="Normal 16 3 23 2" xfId="10761" xr:uid="{00000000-0005-0000-0000-00001D2A0000}"/>
    <cellStyle name="Normal 16 3 23 2 2" xfId="10762" xr:uid="{00000000-0005-0000-0000-00001E2A0000}"/>
    <cellStyle name="Normal 16 3 23 2_(1a) Income Statement YTD" xfId="10763" xr:uid="{00000000-0005-0000-0000-00001F2A0000}"/>
    <cellStyle name="Normal 16 3 23_(1a) Income Statement YTD" xfId="10764" xr:uid="{00000000-0005-0000-0000-0000202A0000}"/>
    <cellStyle name="Normal 16 3 24" xfId="10765" xr:uid="{00000000-0005-0000-0000-0000212A0000}"/>
    <cellStyle name="Normal 16 3 24 2" xfId="10766" xr:uid="{00000000-0005-0000-0000-0000222A0000}"/>
    <cellStyle name="Normal 16 3 24 2 2" xfId="10767" xr:uid="{00000000-0005-0000-0000-0000232A0000}"/>
    <cellStyle name="Normal 16 3 24 2_(1a) Income Statement YTD" xfId="10768" xr:uid="{00000000-0005-0000-0000-0000242A0000}"/>
    <cellStyle name="Normal 16 3 24_(1a) Income Statement YTD" xfId="10769" xr:uid="{00000000-0005-0000-0000-0000252A0000}"/>
    <cellStyle name="Normal 16 3 25" xfId="10770" xr:uid="{00000000-0005-0000-0000-0000262A0000}"/>
    <cellStyle name="Normal 16 3 25 2" xfId="10771" xr:uid="{00000000-0005-0000-0000-0000272A0000}"/>
    <cellStyle name="Normal 16 3 25 2 2" xfId="10772" xr:uid="{00000000-0005-0000-0000-0000282A0000}"/>
    <cellStyle name="Normal 16 3 25 2_(1a) Income Statement YTD" xfId="10773" xr:uid="{00000000-0005-0000-0000-0000292A0000}"/>
    <cellStyle name="Normal 16 3 25_(1a) Income Statement YTD" xfId="10774" xr:uid="{00000000-0005-0000-0000-00002A2A0000}"/>
    <cellStyle name="Normal 16 3 26" xfId="10775" xr:uid="{00000000-0005-0000-0000-00002B2A0000}"/>
    <cellStyle name="Normal 16 3 26 2" xfId="10776" xr:uid="{00000000-0005-0000-0000-00002C2A0000}"/>
    <cellStyle name="Normal 16 3 26 2 2" xfId="10777" xr:uid="{00000000-0005-0000-0000-00002D2A0000}"/>
    <cellStyle name="Normal 16 3 26 2_(1a) Income Statement YTD" xfId="10778" xr:uid="{00000000-0005-0000-0000-00002E2A0000}"/>
    <cellStyle name="Normal 16 3 26_(1a) Income Statement YTD" xfId="10779" xr:uid="{00000000-0005-0000-0000-00002F2A0000}"/>
    <cellStyle name="Normal 16 3 27" xfId="10780" xr:uid="{00000000-0005-0000-0000-0000302A0000}"/>
    <cellStyle name="Normal 16 3 27 2" xfId="10781" xr:uid="{00000000-0005-0000-0000-0000312A0000}"/>
    <cellStyle name="Normal 16 3 27 2 2" xfId="10782" xr:uid="{00000000-0005-0000-0000-0000322A0000}"/>
    <cellStyle name="Normal 16 3 27 2_(1a) Income Statement YTD" xfId="10783" xr:uid="{00000000-0005-0000-0000-0000332A0000}"/>
    <cellStyle name="Normal 16 3 27_(1a) Income Statement YTD" xfId="10784" xr:uid="{00000000-0005-0000-0000-0000342A0000}"/>
    <cellStyle name="Normal 16 3 28" xfId="10785" xr:uid="{00000000-0005-0000-0000-0000352A0000}"/>
    <cellStyle name="Normal 16 3 28 2" xfId="10786" xr:uid="{00000000-0005-0000-0000-0000362A0000}"/>
    <cellStyle name="Normal 16 3 28 2 2" xfId="10787" xr:uid="{00000000-0005-0000-0000-0000372A0000}"/>
    <cellStyle name="Normal 16 3 28 2_(1a) Income Statement YTD" xfId="10788" xr:uid="{00000000-0005-0000-0000-0000382A0000}"/>
    <cellStyle name="Normal 16 3 28_(1a) Income Statement YTD" xfId="10789" xr:uid="{00000000-0005-0000-0000-0000392A0000}"/>
    <cellStyle name="Normal 16 3 29" xfId="10790" xr:uid="{00000000-0005-0000-0000-00003A2A0000}"/>
    <cellStyle name="Normal 16 3 29 2" xfId="10791" xr:uid="{00000000-0005-0000-0000-00003B2A0000}"/>
    <cellStyle name="Normal 16 3 29 2 2" xfId="10792" xr:uid="{00000000-0005-0000-0000-00003C2A0000}"/>
    <cellStyle name="Normal 16 3 29 2_(1a) Income Statement YTD" xfId="10793" xr:uid="{00000000-0005-0000-0000-00003D2A0000}"/>
    <cellStyle name="Normal 16 3 29_(1a) Income Statement YTD" xfId="10794" xr:uid="{00000000-0005-0000-0000-00003E2A0000}"/>
    <cellStyle name="Normal 16 3 3" xfId="10795" xr:uid="{00000000-0005-0000-0000-00003F2A0000}"/>
    <cellStyle name="Normal 16 3 3 2" xfId="10796" xr:uid="{00000000-0005-0000-0000-0000402A0000}"/>
    <cellStyle name="Normal 16 3 3 2 2" xfId="10797" xr:uid="{00000000-0005-0000-0000-0000412A0000}"/>
    <cellStyle name="Normal 16 3 3 2_(1a) Income Statement YTD" xfId="10798" xr:uid="{00000000-0005-0000-0000-0000422A0000}"/>
    <cellStyle name="Normal 16 3 3 3" xfId="10799" xr:uid="{00000000-0005-0000-0000-0000432A0000}"/>
    <cellStyle name="Normal 16 3 3 3 2" xfId="10800" xr:uid="{00000000-0005-0000-0000-0000442A0000}"/>
    <cellStyle name="Normal 16 3 3 3 2 2" xfId="10801" xr:uid="{00000000-0005-0000-0000-0000452A0000}"/>
    <cellStyle name="Normal 16 3 3 3 2_JDEQryOAM" xfId="31220" xr:uid="{2BE15E49-4C02-48A7-82F2-71D5144159E4}"/>
    <cellStyle name="Normal 16 3 3 3 3" xfId="10802" xr:uid="{00000000-0005-0000-0000-0000462A0000}"/>
    <cellStyle name="Normal 16 3 3 3 3 2" xfId="10803" xr:uid="{00000000-0005-0000-0000-0000472A0000}"/>
    <cellStyle name="Normal 16 3 3 3 3_JDEQryOAM" xfId="31221" xr:uid="{26937AD6-9556-4ABA-B6BA-BCE63AB5310E}"/>
    <cellStyle name="Normal 16 3 3 3 4" xfId="10804" xr:uid="{00000000-0005-0000-0000-0000482A0000}"/>
    <cellStyle name="Normal 16 3 3 3_(1a) Income Statement YTD" xfId="10805" xr:uid="{00000000-0005-0000-0000-0000492A0000}"/>
    <cellStyle name="Normal 16 3 3 4" xfId="10806" xr:uid="{00000000-0005-0000-0000-00004A2A0000}"/>
    <cellStyle name="Normal 16 3 3_(1a) Income Statement YTD" xfId="10807" xr:uid="{00000000-0005-0000-0000-00004B2A0000}"/>
    <cellStyle name="Normal 16 3 30" xfId="10808" xr:uid="{00000000-0005-0000-0000-00004C2A0000}"/>
    <cellStyle name="Normal 16 3 30 2" xfId="10809" xr:uid="{00000000-0005-0000-0000-00004D2A0000}"/>
    <cellStyle name="Normal 16 3 30_(1a) Income Statement YTD" xfId="10810" xr:uid="{00000000-0005-0000-0000-00004E2A0000}"/>
    <cellStyle name="Normal 16 3 31" xfId="10811" xr:uid="{00000000-0005-0000-0000-00004F2A0000}"/>
    <cellStyle name="Normal 16 3 32" xfId="10812" xr:uid="{00000000-0005-0000-0000-0000502A0000}"/>
    <cellStyle name="Normal 16 3 32 2" xfId="10813" xr:uid="{00000000-0005-0000-0000-0000512A0000}"/>
    <cellStyle name="Normal 16 3 32 2 2" xfId="10814" xr:uid="{00000000-0005-0000-0000-0000522A0000}"/>
    <cellStyle name="Normal 16 3 32 2_JDEQryOAM" xfId="31223" xr:uid="{A568AE95-64F7-459F-8B33-7666A0854268}"/>
    <cellStyle name="Normal 16 3 32 3" xfId="10815" xr:uid="{00000000-0005-0000-0000-0000532A0000}"/>
    <cellStyle name="Normal 16 3 32 3 2" xfId="10816" xr:uid="{00000000-0005-0000-0000-0000542A0000}"/>
    <cellStyle name="Normal 16 3 32 3_JDEQryOAM" xfId="31224" xr:uid="{1E1527E3-F0AB-4B2C-B9A2-2EEBBAA92835}"/>
    <cellStyle name="Normal 16 3 32 4" xfId="10817" xr:uid="{00000000-0005-0000-0000-0000552A0000}"/>
    <cellStyle name="Normal 16 3 32_JDEQryOAM" xfId="31222" xr:uid="{88F2506B-C1D9-4ED4-AA3B-348646E60BD9}"/>
    <cellStyle name="Normal 16 3 33" xfId="10818" xr:uid="{00000000-0005-0000-0000-0000572A0000}"/>
    <cellStyle name="Normal 16 3 4" xfId="10819" xr:uid="{00000000-0005-0000-0000-0000582A0000}"/>
    <cellStyle name="Normal 16 3 4 2" xfId="10820" xr:uid="{00000000-0005-0000-0000-0000592A0000}"/>
    <cellStyle name="Normal 16 3 4 2 2" xfId="10821" xr:uid="{00000000-0005-0000-0000-00005A2A0000}"/>
    <cellStyle name="Normal 16 3 4 2_(1a) Income Statement YTD" xfId="10822" xr:uid="{00000000-0005-0000-0000-00005B2A0000}"/>
    <cellStyle name="Normal 16 3 4_(1a) Income Statement YTD" xfId="10823" xr:uid="{00000000-0005-0000-0000-00005C2A0000}"/>
    <cellStyle name="Normal 16 3 5" xfId="10824" xr:uid="{00000000-0005-0000-0000-00005D2A0000}"/>
    <cellStyle name="Normal 16 3 5 2" xfId="10825" xr:uid="{00000000-0005-0000-0000-00005E2A0000}"/>
    <cellStyle name="Normal 16 3 5 2 2" xfId="10826" xr:uid="{00000000-0005-0000-0000-00005F2A0000}"/>
    <cellStyle name="Normal 16 3 5 2_(1a) Income Statement YTD" xfId="10827" xr:uid="{00000000-0005-0000-0000-0000602A0000}"/>
    <cellStyle name="Normal 16 3 5_(1a) Income Statement YTD" xfId="10828" xr:uid="{00000000-0005-0000-0000-0000612A0000}"/>
    <cellStyle name="Normal 16 3 6" xfId="10829" xr:uid="{00000000-0005-0000-0000-0000622A0000}"/>
    <cellStyle name="Normal 16 3 6 2" xfId="10830" xr:uid="{00000000-0005-0000-0000-0000632A0000}"/>
    <cellStyle name="Normal 16 3 6 2 2" xfId="10831" xr:uid="{00000000-0005-0000-0000-0000642A0000}"/>
    <cellStyle name="Normal 16 3 6 2_(1a) Income Statement YTD" xfId="10832" xr:uid="{00000000-0005-0000-0000-0000652A0000}"/>
    <cellStyle name="Normal 16 3 6_(1a) Income Statement YTD" xfId="10833" xr:uid="{00000000-0005-0000-0000-0000662A0000}"/>
    <cellStyle name="Normal 16 3 7" xfId="10834" xr:uid="{00000000-0005-0000-0000-0000672A0000}"/>
    <cellStyle name="Normal 16 3 7 2" xfId="10835" xr:uid="{00000000-0005-0000-0000-0000682A0000}"/>
    <cellStyle name="Normal 16 3 7 2 2" xfId="10836" xr:uid="{00000000-0005-0000-0000-0000692A0000}"/>
    <cellStyle name="Normal 16 3 7 2_(1a) Income Statement YTD" xfId="10837" xr:uid="{00000000-0005-0000-0000-00006A2A0000}"/>
    <cellStyle name="Normal 16 3 7_(1a) Income Statement YTD" xfId="10838" xr:uid="{00000000-0005-0000-0000-00006B2A0000}"/>
    <cellStyle name="Normal 16 3 8" xfId="10839" xr:uid="{00000000-0005-0000-0000-00006C2A0000}"/>
    <cellStyle name="Normal 16 3 8 2" xfId="10840" xr:uid="{00000000-0005-0000-0000-00006D2A0000}"/>
    <cellStyle name="Normal 16 3 8 2 2" xfId="10841" xr:uid="{00000000-0005-0000-0000-00006E2A0000}"/>
    <cellStyle name="Normal 16 3 8 2_(1a) Income Statement YTD" xfId="10842" xr:uid="{00000000-0005-0000-0000-00006F2A0000}"/>
    <cellStyle name="Normal 16 3 8_(1a) Income Statement YTD" xfId="10843" xr:uid="{00000000-0005-0000-0000-0000702A0000}"/>
    <cellStyle name="Normal 16 3 9" xfId="10844" xr:uid="{00000000-0005-0000-0000-0000712A0000}"/>
    <cellStyle name="Normal 16 3 9 2" xfId="10845" xr:uid="{00000000-0005-0000-0000-0000722A0000}"/>
    <cellStyle name="Normal 16 3 9 2 2" xfId="10846" xr:uid="{00000000-0005-0000-0000-0000732A0000}"/>
    <cellStyle name="Normal 16 3 9 2_(1a) Income Statement YTD" xfId="10847" xr:uid="{00000000-0005-0000-0000-0000742A0000}"/>
    <cellStyle name="Normal 16 3 9_(1a) Income Statement YTD" xfId="10848" xr:uid="{00000000-0005-0000-0000-0000752A0000}"/>
    <cellStyle name="Normal 16 3_(1) Control" xfId="10849" xr:uid="{00000000-0005-0000-0000-0000762A0000}"/>
    <cellStyle name="Normal 16 30" xfId="10850" xr:uid="{00000000-0005-0000-0000-0000772A0000}"/>
    <cellStyle name="Normal 16 30 2" xfId="10851" xr:uid="{00000000-0005-0000-0000-0000782A0000}"/>
    <cellStyle name="Normal 16 30 2 2" xfId="10852" xr:uid="{00000000-0005-0000-0000-0000792A0000}"/>
    <cellStyle name="Normal 16 30 2_(1a) Income Statement YTD" xfId="10853" xr:uid="{00000000-0005-0000-0000-00007A2A0000}"/>
    <cellStyle name="Normal 16 30_(1a) Income Statement YTD" xfId="10854" xr:uid="{00000000-0005-0000-0000-00007B2A0000}"/>
    <cellStyle name="Normal 16 31" xfId="10855" xr:uid="{00000000-0005-0000-0000-00007C2A0000}"/>
    <cellStyle name="Normal 16 31 2" xfId="10856" xr:uid="{00000000-0005-0000-0000-00007D2A0000}"/>
    <cellStyle name="Normal 16 31 2 2" xfId="10857" xr:uid="{00000000-0005-0000-0000-00007E2A0000}"/>
    <cellStyle name="Normal 16 31 2_(1a) Income Statement YTD" xfId="10858" xr:uid="{00000000-0005-0000-0000-00007F2A0000}"/>
    <cellStyle name="Normal 16 31_(1a) Income Statement YTD" xfId="10859" xr:uid="{00000000-0005-0000-0000-0000802A0000}"/>
    <cellStyle name="Normal 16 32" xfId="10860" xr:uid="{00000000-0005-0000-0000-0000812A0000}"/>
    <cellStyle name="Normal 16 32 2" xfId="10861" xr:uid="{00000000-0005-0000-0000-0000822A0000}"/>
    <cellStyle name="Normal 16 32 2 2" xfId="10862" xr:uid="{00000000-0005-0000-0000-0000832A0000}"/>
    <cellStyle name="Normal 16 32 2_(1a) Income Statement YTD" xfId="10863" xr:uid="{00000000-0005-0000-0000-0000842A0000}"/>
    <cellStyle name="Normal 16 32_(1a) Income Statement YTD" xfId="10864" xr:uid="{00000000-0005-0000-0000-0000852A0000}"/>
    <cellStyle name="Normal 16 33" xfId="10865" xr:uid="{00000000-0005-0000-0000-0000862A0000}"/>
    <cellStyle name="Normal 16 33 2" xfId="10866" xr:uid="{00000000-0005-0000-0000-0000872A0000}"/>
    <cellStyle name="Normal 16 33 2 2" xfId="10867" xr:uid="{00000000-0005-0000-0000-0000882A0000}"/>
    <cellStyle name="Normal 16 33 2_(1a) Income Statement YTD" xfId="10868" xr:uid="{00000000-0005-0000-0000-0000892A0000}"/>
    <cellStyle name="Normal 16 33_(1a) Income Statement YTD" xfId="10869" xr:uid="{00000000-0005-0000-0000-00008A2A0000}"/>
    <cellStyle name="Normal 16 34" xfId="10870" xr:uid="{00000000-0005-0000-0000-00008B2A0000}"/>
    <cellStyle name="Normal 16 34 2" xfId="10871" xr:uid="{00000000-0005-0000-0000-00008C2A0000}"/>
    <cellStyle name="Normal 16 34 2 2" xfId="10872" xr:uid="{00000000-0005-0000-0000-00008D2A0000}"/>
    <cellStyle name="Normal 16 34 2_(1a) Income Statement YTD" xfId="10873" xr:uid="{00000000-0005-0000-0000-00008E2A0000}"/>
    <cellStyle name="Normal 16 34_(1a) Income Statement YTD" xfId="10874" xr:uid="{00000000-0005-0000-0000-00008F2A0000}"/>
    <cellStyle name="Normal 16 35" xfId="10875" xr:uid="{00000000-0005-0000-0000-0000902A0000}"/>
    <cellStyle name="Normal 16 35 2" xfId="10876" xr:uid="{00000000-0005-0000-0000-0000912A0000}"/>
    <cellStyle name="Normal 16 35 2 2" xfId="10877" xr:uid="{00000000-0005-0000-0000-0000922A0000}"/>
    <cellStyle name="Normal 16 35 2_(1a) Income Statement YTD" xfId="10878" xr:uid="{00000000-0005-0000-0000-0000932A0000}"/>
    <cellStyle name="Normal 16 35_(1a) Income Statement YTD" xfId="10879" xr:uid="{00000000-0005-0000-0000-0000942A0000}"/>
    <cellStyle name="Normal 16 36" xfId="10880" xr:uid="{00000000-0005-0000-0000-0000952A0000}"/>
    <cellStyle name="Normal 16 37" xfId="10881" xr:uid="{00000000-0005-0000-0000-0000962A0000}"/>
    <cellStyle name="Normal 16 4" xfId="10882" xr:uid="{00000000-0005-0000-0000-0000972A0000}"/>
    <cellStyle name="Normal 16 4 10" xfId="10883" xr:uid="{00000000-0005-0000-0000-0000982A0000}"/>
    <cellStyle name="Normal 16 4 2" xfId="10884" xr:uid="{00000000-0005-0000-0000-0000992A0000}"/>
    <cellStyle name="Normal 16 4 2 2" xfId="10885" xr:uid="{00000000-0005-0000-0000-00009A2A0000}"/>
    <cellStyle name="Normal 16 4 2 2 2" xfId="10886" xr:uid="{00000000-0005-0000-0000-00009B2A0000}"/>
    <cellStyle name="Normal 16 4 2 2 2 2" xfId="10887" xr:uid="{00000000-0005-0000-0000-00009C2A0000}"/>
    <cellStyle name="Normal 16 4 2 2 2_JDEQryOAM" xfId="31225" xr:uid="{9FE11094-B1A3-4C83-8A01-26AEF7745997}"/>
    <cellStyle name="Normal 16 4 2 2 3" xfId="10888" xr:uid="{00000000-0005-0000-0000-00009D2A0000}"/>
    <cellStyle name="Normal 16 4 2 2 3 2" xfId="10889" xr:uid="{00000000-0005-0000-0000-00009E2A0000}"/>
    <cellStyle name="Normal 16 4 2 2 3_JDEQryOAM" xfId="31226" xr:uid="{B1C9833A-F7FB-4412-B456-D942483B4446}"/>
    <cellStyle name="Normal 16 4 2 2 4" xfId="10890" xr:uid="{00000000-0005-0000-0000-00009F2A0000}"/>
    <cellStyle name="Normal 16 4 2 2_(1a) Income Statement YTD" xfId="10891" xr:uid="{00000000-0005-0000-0000-0000A02A0000}"/>
    <cellStyle name="Normal 16 4 2 3" xfId="10892" xr:uid="{00000000-0005-0000-0000-0000A12A0000}"/>
    <cellStyle name="Normal 16 4 2_(1a) Income Statement YTD" xfId="10893" xr:uid="{00000000-0005-0000-0000-0000A22A0000}"/>
    <cellStyle name="Normal 16 4 3" xfId="10894" xr:uid="{00000000-0005-0000-0000-0000A32A0000}"/>
    <cellStyle name="Normal 16 4 3 2" xfId="10895" xr:uid="{00000000-0005-0000-0000-0000A42A0000}"/>
    <cellStyle name="Normal 16 4 3 2 2" xfId="10896" xr:uid="{00000000-0005-0000-0000-0000A52A0000}"/>
    <cellStyle name="Normal 16 4 3 2_JDEQryOAM" xfId="31227" xr:uid="{CD303ED4-8BCB-4AE2-8A9C-4C56398BD12E}"/>
    <cellStyle name="Normal 16 4 3 3" xfId="10897" xr:uid="{00000000-0005-0000-0000-0000A62A0000}"/>
    <cellStyle name="Normal 16 4 3 3 2" xfId="10898" xr:uid="{00000000-0005-0000-0000-0000A72A0000}"/>
    <cellStyle name="Normal 16 4 3 3_JDEQryOAM" xfId="31228" xr:uid="{7F5EEF2E-FF3B-425D-AD08-89E4C8AC97BA}"/>
    <cellStyle name="Normal 16 4 3 4" xfId="10899" xr:uid="{00000000-0005-0000-0000-0000A82A0000}"/>
    <cellStyle name="Normal 16 4 3_(1a) Income Statement YTD" xfId="10900" xr:uid="{00000000-0005-0000-0000-0000A92A0000}"/>
    <cellStyle name="Normal 16 4 4" xfId="10901" xr:uid="{00000000-0005-0000-0000-0000AA2A0000}"/>
    <cellStyle name="Normal 16 4 5" xfId="10902" xr:uid="{00000000-0005-0000-0000-0000AB2A0000}"/>
    <cellStyle name="Normal 16 4 6" xfId="10903" xr:uid="{00000000-0005-0000-0000-0000AC2A0000}"/>
    <cellStyle name="Normal 16 4 7" xfId="10904" xr:uid="{00000000-0005-0000-0000-0000AD2A0000}"/>
    <cellStyle name="Normal 16 4 8" xfId="10905" xr:uid="{00000000-0005-0000-0000-0000AE2A0000}"/>
    <cellStyle name="Normal 16 4 9" xfId="10906" xr:uid="{00000000-0005-0000-0000-0000AF2A0000}"/>
    <cellStyle name="Normal 16 4_(1) Control" xfId="10907" xr:uid="{00000000-0005-0000-0000-0000B02A0000}"/>
    <cellStyle name="Normal 16 5" xfId="10908" xr:uid="{00000000-0005-0000-0000-0000B12A0000}"/>
    <cellStyle name="Normal 16 5 2" xfId="10909" xr:uid="{00000000-0005-0000-0000-0000B22A0000}"/>
    <cellStyle name="Normal 16 5 2 2" xfId="10910" xr:uid="{00000000-0005-0000-0000-0000B32A0000}"/>
    <cellStyle name="Normal 16 5 2 2 2" xfId="10911" xr:uid="{00000000-0005-0000-0000-0000B42A0000}"/>
    <cellStyle name="Normal 16 5 2 2 2 2" xfId="10912" xr:uid="{00000000-0005-0000-0000-0000B52A0000}"/>
    <cellStyle name="Normal 16 5 2 2 2_JDEQryOAM" xfId="31229" xr:uid="{121623E7-3446-46F6-8F2B-BA21FF73B652}"/>
    <cellStyle name="Normal 16 5 2 2 3" xfId="10913" xr:uid="{00000000-0005-0000-0000-0000B62A0000}"/>
    <cellStyle name="Normal 16 5 2 2 3 2" xfId="10914" xr:uid="{00000000-0005-0000-0000-0000B72A0000}"/>
    <cellStyle name="Normal 16 5 2 2 3_JDEQryOAM" xfId="31230" xr:uid="{29B6A1B0-ADDC-446C-830A-B2A1A8E8ABE1}"/>
    <cellStyle name="Normal 16 5 2 2 4" xfId="10915" xr:uid="{00000000-0005-0000-0000-0000B82A0000}"/>
    <cellStyle name="Normal 16 5 2 2_(1a) Income Statement YTD" xfId="10916" xr:uid="{00000000-0005-0000-0000-0000B92A0000}"/>
    <cellStyle name="Normal 16 5 2 3" xfId="10917" xr:uid="{00000000-0005-0000-0000-0000BA2A0000}"/>
    <cellStyle name="Normal 16 5 2_(1a) Income Statement YTD" xfId="10918" xr:uid="{00000000-0005-0000-0000-0000BB2A0000}"/>
    <cellStyle name="Normal 16 5 3" xfId="10919" xr:uid="{00000000-0005-0000-0000-0000BC2A0000}"/>
    <cellStyle name="Normal 16 5 3 2" xfId="10920" xr:uid="{00000000-0005-0000-0000-0000BD2A0000}"/>
    <cellStyle name="Normal 16 5 3 2 2" xfId="10921" xr:uid="{00000000-0005-0000-0000-0000BE2A0000}"/>
    <cellStyle name="Normal 16 5 3 2_JDEQryOAM" xfId="31231" xr:uid="{2BD30535-90DE-4DD5-9448-F67F313B0516}"/>
    <cellStyle name="Normal 16 5 3 3" xfId="10922" xr:uid="{00000000-0005-0000-0000-0000BF2A0000}"/>
    <cellStyle name="Normal 16 5 3 3 2" xfId="10923" xr:uid="{00000000-0005-0000-0000-0000C02A0000}"/>
    <cellStyle name="Normal 16 5 3 3_JDEQryOAM" xfId="31232" xr:uid="{DF5E296E-8071-493E-BC1B-590A6F7E7B51}"/>
    <cellStyle name="Normal 16 5 3 4" xfId="10924" xr:uid="{00000000-0005-0000-0000-0000C12A0000}"/>
    <cellStyle name="Normal 16 5 3_(1a) Income Statement YTD" xfId="10925" xr:uid="{00000000-0005-0000-0000-0000C22A0000}"/>
    <cellStyle name="Normal 16 5 4" xfId="10926" xr:uid="{00000000-0005-0000-0000-0000C32A0000}"/>
    <cellStyle name="Normal 16 5_(1) Income Statement" xfId="10927" xr:uid="{00000000-0005-0000-0000-0000C42A0000}"/>
    <cellStyle name="Normal 16 6" xfId="10928" xr:uid="{00000000-0005-0000-0000-0000C52A0000}"/>
    <cellStyle name="Normal 16 6 2" xfId="10929" xr:uid="{00000000-0005-0000-0000-0000C62A0000}"/>
    <cellStyle name="Normal 16 6 2 2" xfId="10930" xr:uid="{00000000-0005-0000-0000-0000C72A0000}"/>
    <cellStyle name="Normal 16 6 2 2 2" xfId="10931" xr:uid="{00000000-0005-0000-0000-0000C82A0000}"/>
    <cellStyle name="Normal 16 6 2 2 2 2" xfId="10932" xr:uid="{00000000-0005-0000-0000-0000C92A0000}"/>
    <cellStyle name="Normal 16 6 2 2 2_JDEQryOAM" xfId="31233" xr:uid="{D7BBE56B-3E25-41EC-BC72-531165A1CF57}"/>
    <cellStyle name="Normal 16 6 2 2 3" xfId="10933" xr:uid="{00000000-0005-0000-0000-0000CA2A0000}"/>
    <cellStyle name="Normal 16 6 2 2 3 2" xfId="10934" xr:uid="{00000000-0005-0000-0000-0000CB2A0000}"/>
    <cellStyle name="Normal 16 6 2 2 3_JDEQryOAM" xfId="31234" xr:uid="{A387437F-E0F2-47A7-A0F6-9B2F32CE7078}"/>
    <cellStyle name="Normal 16 6 2 2 4" xfId="10935" xr:uid="{00000000-0005-0000-0000-0000CC2A0000}"/>
    <cellStyle name="Normal 16 6 2 2_(1a) Income Statement YTD" xfId="10936" xr:uid="{00000000-0005-0000-0000-0000CD2A0000}"/>
    <cellStyle name="Normal 16 6 2 3" xfId="10937" xr:uid="{00000000-0005-0000-0000-0000CE2A0000}"/>
    <cellStyle name="Normal 16 6 2_(1a) Income Statement YTD" xfId="10938" xr:uid="{00000000-0005-0000-0000-0000CF2A0000}"/>
    <cellStyle name="Normal 16 6 3" xfId="10939" xr:uid="{00000000-0005-0000-0000-0000D02A0000}"/>
    <cellStyle name="Normal 16 6 3 2" xfId="10940" xr:uid="{00000000-0005-0000-0000-0000D12A0000}"/>
    <cellStyle name="Normal 16 6 3 2 2" xfId="10941" xr:uid="{00000000-0005-0000-0000-0000D22A0000}"/>
    <cellStyle name="Normal 16 6 3 2_JDEQryOAM" xfId="31235" xr:uid="{46E2FFA8-2E85-4D60-A4A3-0418BEA01A9E}"/>
    <cellStyle name="Normal 16 6 3 3" xfId="10942" xr:uid="{00000000-0005-0000-0000-0000D32A0000}"/>
    <cellStyle name="Normal 16 6 3 3 2" xfId="10943" xr:uid="{00000000-0005-0000-0000-0000D42A0000}"/>
    <cellStyle name="Normal 16 6 3 3_JDEQryOAM" xfId="31236" xr:uid="{8D5C388B-04C4-4C8C-94C6-28FAE5EABC83}"/>
    <cellStyle name="Normal 16 6 3 4" xfId="10944" xr:uid="{00000000-0005-0000-0000-0000D52A0000}"/>
    <cellStyle name="Normal 16 6 3_(1a) Income Statement YTD" xfId="10945" xr:uid="{00000000-0005-0000-0000-0000D62A0000}"/>
    <cellStyle name="Normal 16 6 4" xfId="10946" xr:uid="{00000000-0005-0000-0000-0000D72A0000}"/>
    <cellStyle name="Normal 16 6_(1a) Income Statement YTD" xfId="10947" xr:uid="{00000000-0005-0000-0000-0000D82A0000}"/>
    <cellStyle name="Normal 16 7" xfId="10948" xr:uid="{00000000-0005-0000-0000-0000D92A0000}"/>
    <cellStyle name="Normal 16 7 2" xfId="10949" xr:uid="{00000000-0005-0000-0000-0000DA2A0000}"/>
    <cellStyle name="Normal 16 7_(1a) Income Statement YTD" xfId="10950" xr:uid="{00000000-0005-0000-0000-0000DB2A0000}"/>
    <cellStyle name="Normal 16 8" xfId="10951" xr:uid="{00000000-0005-0000-0000-0000DC2A0000}"/>
    <cellStyle name="Normal 16 8 2" xfId="10952" xr:uid="{00000000-0005-0000-0000-0000DD2A0000}"/>
    <cellStyle name="Normal 16 8 2 2" xfId="10953" xr:uid="{00000000-0005-0000-0000-0000DE2A0000}"/>
    <cellStyle name="Normal 16 8 2_(1a) Income Statement YTD" xfId="10954" xr:uid="{00000000-0005-0000-0000-0000DF2A0000}"/>
    <cellStyle name="Normal 16 8_(1a) Income Statement YTD" xfId="10955" xr:uid="{00000000-0005-0000-0000-0000E02A0000}"/>
    <cellStyle name="Normal 16 9" xfId="10956" xr:uid="{00000000-0005-0000-0000-0000E12A0000}"/>
    <cellStyle name="Normal 16 9 2" xfId="10957" xr:uid="{00000000-0005-0000-0000-0000E22A0000}"/>
    <cellStyle name="Normal 16 9 2 2" xfId="10958" xr:uid="{00000000-0005-0000-0000-0000E32A0000}"/>
    <cellStyle name="Normal 16 9 2_(1a) Income Statement YTD" xfId="10959" xr:uid="{00000000-0005-0000-0000-0000E42A0000}"/>
    <cellStyle name="Normal 16 9_(1a) Income Statement YTD" xfId="10960" xr:uid="{00000000-0005-0000-0000-0000E52A0000}"/>
    <cellStyle name="Normal 16_(1) Control" xfId="10961" xr:uid="{00000000-0005-0000-0000-0000E62A0000}"/>
    <cellStyle name="Normal 160" xfId="10962" xr:uid="{00000000-0005-0000-0000-0000E72A0000}"/>
    <cellStyle name="Normal 160 2" xfId="10963" xr:uid="{00000000-0005-0000-0000-0000E82A0000}"/>
    <cellStyle name="Normal 160 2 2" xfId="10964" xr:uid="{00000000-0005-0000-0000-0000E92A0000}"/>
    <cellStyle name="Normal 160 2 2 2" xfId="10965" xr:uid="{00000000-0005-0000-0000-0000EA2A0000}"/>
    <cellStyle name="Normal 160 2 2_JDEQryOAM" xfId="31238" xr:uid="{9678321D-9BA7-489C-935F-5525C282FC36}"/>
    <cellStyle name="Normal 160 2 3" xfId="10966" xr:uid="{00000000-0005-0000-0000-0000EB2A0000}"/>
    <cellStyle name="Normal 160 2 3 2" xfId="10967" xr:uid="{00000000-0005-0000-0000-0000EC2A0000}"/>
    <cellStyle name="Normal 160 2 3_JDEQryOAM" xfId="31239" xr:uid="{2E76EAEA-EE45-4408-9BDF-5F95519EF350}"/>
    <cellStyle name="Normal 160 2 4" xfId="10968" xr:uid="{00000000-0005-0000-0000-0000ED2A0000}"/>
    <cellStyle name="Normal 160 2_JDEQryOAM" xfId="31237" xr:uid="{24079234-89CB-4888-8F7E-3DBE99EDE886}"/>
    <cellStyle name="Normal 160 3" xfId="10969" xr:uid="{00000000-0005-0000-0000-0000EE2A0000}"/>
    <cellStyle name="Normal 160 4" xfId="10970" xr:uid="{00000000-0005-0000-0000-0000EF2A0000}"/>
    <cellStyle name="Normal 160 4 2" xfId="10971" xr:uid="{00000000-0005-0000-0000-0000F02A0000}"/>
    <cellStyle name="Normal 160 4 2 2" xfId="10972" xr:uid="{00000000-0005-0000-0000-0000F12A0000}"/>
    <cellStyle name="Normal 160 4 2_JDEQryOAM" xfId="31241" xr:uid="{846739C8-4387-4CA5-8416-59471BB75761}"/>
    <cellStyle name="Normal 160 4 3" xfId="10973" xr:uid="{00000000-0005-0000-0000-0000F22A0000}"/>
    <cellStyle name="Normal 160 4 3 2" xfId="10974" xr:uid="{00000000-0005-0000-0000-0000F32A0000}"/>
    <cellStyle name="Normal 160 4 3_JDEQryOAM" xfId="31242" xr:uid="{07AFC87C-6AB0-4AB5-A742-09D9B9F583C8}"/>
    <cellStyle name="Normal 160 4 4" xfId="10975" xr:uid="{00000000-0005-0000-0000-0000F42A0000}"/>
    <cellStyle name="Normal 160 4_JDEQryOAM" xfId="31240" xr:uid="{1EDF8418-5F7C-49A2-BA16-59456EEBC72C}"/>
    <cellStyle name="Normal 160 5" xfId="10976" xr:uid="{00000000-0005-0000-0000-0000F52A0000}"/>
    <cellStyle name="Normal 160 5 2" xfId="10977" xr:uid="{00000000-0005-0000-0000-0000F62A0000}"/>
    <cellStyle name="Normal 160 5_JDEQryOAM" xfId="31243" xr:uid="{BD4116A7-B10F-4E85-ABB7-37AF18A000A0}"/>
    <cellStyle name="Normal 160 6" xfId="10978" xr:uid="{00000000-0005-0000-0000-0000F72A0000}"/>
    <cellStyle name="Normal 160 6 2" xfId="10979" xr:uid="{00000000-0005-0000-0000-0000F82A0000}"/>
    <cellStyle name="Normal 160 6_JDEQryOAM" xfId="31244" xr:uid="{9C9CEFAE-9734-4D80-8538-21F04776C965}"/>
    <cellStyle name="Normal 160 7" xfId="10980" xr:uid="{00000000-0005-0000-0000-0000F92A0000}"/>
    <cellStyle name="Normal 160_2013 Hydro" xfId="10981" xr:uid="{00000000-0005-0000-0000-0000FA2A0000}"/>
    <cellStyle name="Normal 161" xfId="10982" xr:uid="{00000000-0005-0000-0000-0000FB2A0000}"/>
    <cellStyle name="Normal 161 2" xfId="10983" xr:uid="{00000000-0005-0000-0000-0000FC2A0000}"/>
    <cellStyle name="Normal 161 2 2" xfId="10984" xr:uid="{00000000-0005-0000-0000-0000FD2A0000}"/>
    <cellStyle name="Normal 161 2 2 2" xfId="10985" xr:uid="{00000000-0005-0000-0000-0000FE2A0000}"/>
    <cellStyle name="Normal 161 2 2_JDEQryOAM" xfId="31246" xr:uid="{67B80D54-5500-4C50-A687-A2BB45167265}"/>
    <cellStyle name="Normal 161 2 3" xfId="10986" xr:uid="{00000000-0005-0000-0000-0000FF2A0000}"/>
    <cellStyle name="Normal 161 2 3 2" xfId="10987" xr:uid="{00000000-0005-0000-0000-0000002B0000}"/>
    <cellStyle name="Normal 161 2 3_JDEQryOAM" xfId="31247" xr:uid="{977158BB-23C8-41C5-B112-9E1A3626B414}"/>
    <cellStyle name="Normal 161 2 4" xfId="10988" xr:uid="{00000000-0005-0000-0000-0000012B0000}"/>
    <cellStyle name="Normal 161 2_JDEQryOAM" xfId="31245" xr:uid="{4894A525-4A9B-450D-809F-C77CB5E260A2}"/>
    <cellStyle name="Normal 161 3" xfId="10989" xr:uid="{00000000-0005-0000-0000-0000022B0000}"/>
    <cellStyle name="Normal 161 4" xfId="10990" xr:uid="{00000000-0005-0000-0000-0000032B0000}"/>
    <cellStyle name="Normal 161 4 2" xfId="10991" xr:uid="{00000000-0005-0000-0000-0000042B0000}"/>
    <cellStyle name="Normal 161 4 2 2" xfId="10992" xr:uid="{00000000-0005-0000-0000-0000052B0000}"/>
    <cellStyle name="Normal 161 4 2_JDEQryOAM" xfId="31249" xr:uid="{20B5C642-5E3A-46BD-A697-0B79300200EE}"/>
    <cellStyle name="Normal 161 4 3" xfId="10993" xr:uid="{00000000-0005-0000-0000-0000062B0000}"/>
    <cellStyle name="Normal 161 4 3 2" xfId="10994" xr:uid="{00000000-0005-0000-0000-0000072B0000}"/>
    <cellStyle name="Normal 161 4 3_JDEQryOAM" xfId="31250" xr:uid="{ADC5EC60-8E4E-4B13-B200-0AD5F0635C72}"/>
    <cellStyle name="Normal 161 4 4" xfId="10995" xr:uid="{00000000-0005-0000-0000-0000082B0000}"/>
    <cellStyle name="Normal 161 4_JDEQryOAM" xfId="31248" xr:uid="{ED06C478-4D38-4F9C-A20C-63A1601C18A0}"/>
    <cellStyle name="Normal 161 5" xfId="10996" xr:uid="{00000000-0005-0000-0000-0000092B0000}"/>
    <cellStyle name="Normal 161 5 2" xfId="10997" xr:uid="{00000000-0005-0000-0000-00000A2B0000}"/>
    <cellStyle name="Normal 161 5_JDEQryOAM" xfId="31251" xr:uid="{994A8547-2358-4027-A6B2-35059D861E19}"/>
    <cellStyle name="Normal 161 6" xfId="10998" xr:uid="{00000000-0005-0000-0000-00000B2B0000}"/>
    <cellStyle name="Normal 161 6 2" xfId="10999" xr:uid="{00000000-0005-0000-0000-00000C2B0000}"/>
    <cellStyle name="Normal 161 6_JDEQryOAM" xfId="31252" xr:uid="{6020462A-DC9B-49D5-9D1E-65D1C8DDD1FA}"/>
    <cellStyle name="Normal 161 7" xfId="11000" xr:uid="{00000000-0005-0000-0000-00000D2B0000}"/>
    <cellStyle name="Normal 161_2013 Hydro" xfId="11001" xr:uid="{00000000-0005-0000-0000-00000E2B0000}"/>
    <cellStyle name="Normal 162" xfId="11002" xr:uid="{00000000-0005-0000-0000-00000F2B0000}"/>
    <cellStyle name="Normal 163" xfId="11003" xr:uid="{00000000-0005-0000-0000-0000102B0000}"/>
    <cellStyle name="Normal 163 2" xfId="11004" xr:uid="{00000000-0005-0000-0000-0000112B0000}"/>
    <cellStyle name="Normal 163 2 2" xfId="11005" xr:uid="{00000000-0005-0000-0000-0000122B0000}"/>
    <cellStyle name="Normal 163 2 2 2" xfId="11006" xr:uid="{00000000-0005-0000-0000-0000132B0000}"/>
    <cellStyle name="Normal 163 2 2_JDEQryOAM" xfId="31254" xr:uid="{C46EF5C6-E66D-4682-A881-FE907443A686}"/>
    <cellStyle name="Normal 163 2 3" xfId="11007" xr:uid="{00000000-0005-0000-0000-0000142B0000}"/>
    <cellStyle name="Normal 163 2 3 2" xfId="11008" xr:uid="{00000000-0005-0000-0000-0000152B0000}"/>
    <cellStyle name="Normal 163 2 3_JDEQryOAM" xfId="31255" xr:uid="{575D935E-6BD2-485B-BC30-ED87C02F702B}"/>
    <cellStyle name="Normal 163 2 4" xfId="11009" xr:uid="{00000000-0005-0000-0000-0000162B0000}"/>
    <cellStyle name="Normal 163 2_JDEQryOAM" xfId="31253" xr:uid="{8D816743-A682-43C8-B8B1-A71371F49646}"/>
    <cellStyle name="Normal 163 3" xfId="11010" xr:uid="{00000000-0005-0000-0000-0000172B0000}"/>
    <cellStyle name="Normal 163 4" xfId="11011" xr:uid="{00000000-0005-0000-0000-0000182B0000}"/>
    <cellStyle name="Normal 163 4 2" xfId="11012" xr:uid="{00000000-0005-0000-0000-0000192B0000}"/>
    <cellStyle name="Normal 163 4 2 2" xfId="11013" xr:uid="{00000000-0005-0000-0000-00001A2B0000}"/>
    <cellStyle name="Normal 163 4 2_JDEQryOAM" xfId="31257" xr:uid="{D03CE3F1-4337-4922-A4DD-FCEDBE7D9877}"/>
    <cellStyle name="Normal 163 4 3" xfId="11014" xr:uid="{00000000-0005-0000-0000-00001B2B0000}"/>
    <cellStyle name="Normal 163 4 3 2" xfId="11015" xr:uid="{00000000-0005-0000-0000-00001C2B0000}"/>
    <cellStyle name="Normal 163 4 3_JDEQryOAM" xfId="31258" xr:uid="{9CF2575A-FE85-49B8-88F9-FCE9C54E7050}"/>
    <cellStyle name="Normal 163 4 4" xfId="11016" xr:uid="{00000000-0005-0000-0000-00001D2B0000}"/>
    <cellStyle name="Normal 163 4_JDEQryOAM" xfId="31256" xr:uid="{E9026BA2-FD3C-44C9-A41E-2F6C1731DDC1}"/>
    <cellStyle name="Normal 163 5" xfId="11017" xr:uid="{00000000-0005-0000-0000-00001E2B0000}"/>
    <cellStyle name="Normal 163 6" xfId="11018" xr:uid="{00000000-0005-0000-0000-00001F2B0000}"/>
    <cellStyle name="Normal 163 6 2" xfId="11019" xr:uid="{00000000-0005-0000-0000-0000202B0000}"/>
    <cellStyle name="Normal 163 6_JDEQryOAM" xfId="31259" xr:uid="{B664AD2D-D8E1-42C8-BD0C-3F15CE576CAA}"/>
    <cellStyle name="Normal 163 7" xfId="11020" xr:uid="{00000000-0005-0000-0000-0000212B0000}"/>
    <cellStyle name="Normal 163 7 2" xfId="11021" xr:uid="{00000000-0005-0000-0000-0000222B0000}"/>
    <cellStyle name="Normal 163 7_JDEQryOAM" xfId="31260" xr:uid="{085A4802-A7BC-4686-9D77-9DE4D779F002}"/>
    <cellStyle name="Normal 163 8" xfId="11022" xr:uid="{00000000-0005-0000-0000-0000232B0000}"/>
    <cellStyle name="Normal 163_A1.2 Sinking Fund Rec" xfId="11023" xr:uid="{00000000-0005-0000-0000-0000242B0000}"/>
    <cellStyle name="Normal 164" xfId="11024" xr:uid="{00000000-0005-0000-0000-0000252B0000}"/>
    <cellStyle name="Normal 165" xfId="11025" xr:uid="{00000000-0005-0000-0000-0000262B0000}"/>
    <cellStyle name="Normal 166" xfId="11026" xr:uid="{00000000-0005-0000-0000-0000272B0000}"/>
    <cellStyle name="Normal 167" xfId="11027" xr:uid="{00000000-0005-0000-0000-0000282B0000}"/>
    <cellStyle name="Normal 167 2" xfId="11028" xr:uid="{00000000-0005-0000-0000-0000292B0000}"/>
    <cellStyle name="Normal 167 2 2" xfId="11029" xr:uid="{00000000-0005-0000-0000-00002A2B0000}"/>
    <cellStyle name="Normal 167 2 2 2" xfId="11030" xr:uid="{00000000-0005-0000-0000-00002B2B0000}"/>
    <cellStyle name="Normal 167 2 2_JDEQryOAM" xfId="31262" xr:uid="{86066B67-8730-4DF6-88A9-355C4EAC2403}"/>
    <cellStyle name="Normal 167 2 3" xfId="11031" xr:uid="{00000000-0005-0000-0000-00002C2B0000}"/>
    <cellStyle name="Normal 167 2 3 2" xfId="11032" xr:uid="{00000000-0005-0000-0000-00002D2B0000}"/>
    <cellStyle name="Normal 167 2 3_JDEQryOAM" xfId="31263" xr:uid="{BF8406C2-105E-4C1D-90C5-84E50570D505}"/>
    <cellStyle name="Normal 167 2 4" xfId="11033" xr:uid="{00000000-0005-0000-0000-00002E2B0000}"/>
    <cellStyle name="Normal 167 2_JDEQryOAM" xfId="31261" xr:uid="{E2535530-9DCA-48D6-87FB-B594973FA277}"/>
    <cellStyle name="Normal 167 3" xfId="11034" xr:uid="{00000000-0005-0000-0000-00002F2B0000}"/>
    <cellStyle name="Normal 167 3 2" xfId="11035" xr:uid="{00000000-0005-0000-0000-0000302B0000}"/>
    <cellStyle name="Normal 167 3 3" xfId="11036" xr:uid="{00000000-0005-0000-0000-0000312B0000}"/>
    <cellStyle name="Normal 167 3_JDEQryOAM" xfId="31264" xr:uid="{19366E23-4923-4605-BBBB-F496E818B439}"/>
    <cellStyle name="Normal 167 4" xfId="11037" xr:uid="{00000000-0005-0000-0000-0000322B0000}"/>
    <cellStyle name="Normal 167 5" xfId="11038" xr:uid="{00000000-0005-0000-0000-0000332B0000}"/>
    <cellStyle name="Normal 167 5 2" xfId="11039" xr:uid="{00000000-0005-0000-0000-0000342B0000}"/>
    <cellStyle name="Normal 167 5_JDEQryOAM" xfId="31265" xr:uid="{15016E0C-35AB-440D-96A7-E27EBDA4C787}"/>
    <cellStyle name="Normal 167 6" xfId="11040" xr:uid="{00000000-0005-0000-0000-0000352B0000}"/>
    <cellStyle name="Normal 167 6 2" xfId="11041" xr:uid="{00000000-0005-0000-0000-0000362B0000}"/>
    <cellStyle name="Normal 167 6_JDEQryOAM" xfId="31266" xr:uid="{A3D9735C-8D09-490A-9E58-5AE27101340D}"/>
    <cellStyle name="Normal 167 7" xfId="11042" xr:uid="{00000000-0005-0000-0000-0000372B0000}"/>
    <cellStyle name="Normal 167_A1.2 Sinking Fund Rec" xfId="11043" xr:uid="{00000000-0005-0000-0000-0000382B0000}"/>
    <cellStyle name="Normal 168" xfId="11044" xr:uid="{00000000-0005-0000-0000-0000392B0000}"/>
    <cellStyle name="Normal 168 2" xfId="11045" xr:uid="{00000000-0005-0000-0000-00003A2B0000}"/>
    <cellStyle name="Normal 168 2 2" xfId="11046" xr:uid="{00000000-0005-0000-0000-00003B2B0000}"/>
    <cellStyle name="Normal 168 2 2 2" xfId="11047" xr:uid="{00000000-0005-0000-0000-00003C2B0000}"/>
    <cellStyle name="Normal 168 2 2_JDEQryOAM" xfId="31268" xr:uid="{BBF52722-5E36-4D87-9EF5-D4807D6514B1}"/>
    <cellStyle name="Normal 168 2 3" xfId="11048" xr:uid="{00000000-0005-0000-0000-00003D2B0000}"/>
    <cellStyle name="Normal 168 2 3 2" xfId="11049" xr:uid="{00000000-0005-0000-0000-00003E2B0000}"/>
    <cellStyle name="Normal 168 2 3_JDEQryOAM" xfId="31269" xr:uid="{27A63DC2-F5D8-4F38-B71C-436B22E4674F}"/>
    <cellStyle name="Normal 168 2 4" xfId="11050" xr:uid="{00000000-0005-0000-0000-00003F2B0000}"/>
    <cellStyle name="Normal 168 2_JDEQryOAM" xfId="31267" xr:uid="{54D38160-2067-4B06-9E68-1853E28BFE07}"/>
    <cellStyle name="Normal 168 3" xfId="11051" xr:uid="{00000000-0005-0000-0000-0000402B0000}"/>
    <cellStyle name="Normal 168_(1a) Income Statement YTD" xfId="11052" xr:uid="{00000000-0005-0000-0000-0000412B0000}"/>
    <cellStyle name="Normal 169" xfId="11053" xr:uid="{00000000-0005-0000-0000-0000422B0000}"/>
    <cellStyle name="Normal 17" xfId="11054" xr:uid="{00000000-0005-0000-0000-0000432B0000}"/>
    <cellStyle name="Normal 17 10" xfId="11055" xr:uid="{00000000-0005-0000-0000-0000442B0000}"/>
    <cellStyle name="Normal 17 10 2" xfId="11056" xr:uid="{00000000-0005-0000-0000-0000452B0000}"/>
    <cellStyle name="Normal 17 10 2 2" xfId="11057" xr:uid="{00000000-0005-0000-0000-0000462B0000}"/>
    <cellStyle name="Normal 17 10 2_(1a) Income Statement YTD" xfId="11058" xr:uid="{00000000-0005-0000-0000-0000472B0000}"/>
    <cellStyle name="Normal 17 10_(1a) Income Statement YTD" xfId="11059" xr:uid="{00000000-0005-0000-0000-0000482B0000}"/>
    <cellStyle name="Normal 17 11" xfId="11060" xr:uid="{00000000-0005-0000-0000-0000492B0000}"/>
    <cellStyle name="Normal 17 11 2" xfId="11061" xr:uid="{00000000-0005-0000-0000-00004A2B0000}"/>
    <cellStyle name="Normal 17 11 2 2" xfId="11062" xr:uid="{00000000-0005-0000-0000-00004B2B0000}"/>
    <cellStyle name="Normal 17 11 2_(1a) Income Statement YTD" xfId="11063" xr:uid="{00000000-0005-0000-0000-00004C2B0000}"/>
    <cellStyle name="Normal 17 11_(1a) Income Statement YTD" xfId="11064" xr:uid="{00000000-0005-0000-0000-00004D2B0000}"/>
    <cellStyle name="Normal 17 12" xfId="11065" xr:uid="{00000000-0005-0000-0000-00004E2B0000}"/>
    <cellStyle name="Normal 17 12 2" xfId="11066" xr:uid="{00000000-0005-0000-0000-00004F2B0000}"/>
    <cellStyle name="Normal 17 12 2 2" xfId="11067" xr:uid="{00000000-0005-0000-0000-0000502B0000}"/>
    <cellStyle name="Normal 17 12 2_(1a) Income Statement YTD" xfId="11068" xr:uid="{00000000-0005-0000-0000-0000512B0000}"/>
    <cellStyle name="Normal 17 12_(1a) Income Statement YTD" xfId="11069" xr:uid="{00000000-0005-0000-0000-0000522B0000}"/>
    <cellStyle name="Normal 17 13" xfId="11070" xr:uid="{00000000-0005-0000-0000-0000532B0000}"/>
    <cellStyle name="Normal 17 13 2" xfId="11071" xr:uid="{00000000-0005-0000-0000-0000542B0000}"/>
    <cellStyle name="Normal 17 13 2 2" xfId="11072" xr:uid="{00000000-0005-0000-0000-0000552B0000}"/>
    <cellStyle name="Normal 17 13 2_(1a) Income Statement YTD" xfId="11073" xr:uid="{00000000-0005-0000-0000-0000562B0000}"/>
    <cellStyle name="Normal 17 13_(1a) Income Statement YTD" xfId="11074" xr:uid="{00000000-0005-0000-0000-0000572B0000}"/>
    <cellStyle name="Normal 17 14" xfId="11075" xr:uid="{00000000-0005-0000-0000-0000582B0000}"/>
    <cellStyle name="Normal 17 14 2" xfId="11076" xr:uid="{00000000-0005-0000-0000-0000592B0000}"/>
    <cellStyle name="Normal 17 14 2 2" xfId="11077" xr:uid="{00000000-0005-0000-0000-00005A2B0000}"/>
    <cellStyle name="Normal 17 14 2_(1a) Income Statement YTD" xfId="11078" xr:uid="{00000000-0005-0000-0000-00005B2B0000}"/>
    <cellStyle name="Normal 17 14_(1a) Income Statement YTD" xfId="11079" xr:uid="{00000000-0005-0000-0000-00005C2B0000}"/>
    <cellStyle name="Normal 17 15" xfId="11080" xr:uid="{00000000-0005-0000-0000-00005D2B0000}"/>
    <cellStyle name="Normal 17 15 2" xfId="11081" xr:uid="{00000000-0005-0000-0000-00005E2B0000}"/>
    <cellStyle name="Normal 17 15 2 2" xfId="11082" xr:uid="{00000000-0005-0000-0000-00005F2B0000}"/>
    <cellStyle name="Normal 17 15 2_(1a) Income Statement YTD" xfId="11083" xr:uid="{00000000-0005-0000-0000-0000602B0000}"/>
    <cellStyle name="Normal 17 15_(1a) Income Statement YTD" xfId="11084" xr:uid="{00000000-0005-0000-0000-0000612B0000}"/>
    <cellStyle name="Normal 17 16" xfId="11085" xr:uid="{00000000-0005-0000-0000-0000622B0000}"/>
    <cellStyle name="Normal 17 16 2" xfId="11086" xr:uid="{00000000-0005-0000-0000-0000632B0000}"/>
    <cellStyle name="Normal 17 16 2 2" xfId="11087" xr:uid="{00000000-0005-0000-0000-0000642B0000}"/>
    <cellStyle name="Normal 17 16 2_(1a) Income Statement YTD" xfId="11088" xr:uid="{00000000-0005-0000-0000-0000652B0000}"/>
    <cellStyle name="Normal 17 16_(1a) Income Statement YTD" xfId="11089" xr:uid="{00000000-0005-0000-0000-0000662B0000}"/>
    <cellStyle name="Normal 17 17" xfId="11090" xr:uid="{00000000-0005-0000-0000-0000672B0000}"/>
    <cellStyle name="Normal 17 17 2" xfId="11091" xr:uid="{00000000-0005-0000-0000-0000682B0000}"/>
    <cellStyle name="Normal 17 17 2 2" xfId="11092" xr:uid="{00000000-0005-0000-0000-0000692B0000}"/>
    <cellStyle name="Normal 17 17 2_(1a) Income Statement YTD" xfId="11093" xr:uid="{00000000-0005-0000-0000-00006A2B0000}"/>
    <cellStyle name="Normal 17 17_(1a) Income Statement YTD" xfId="11094" xr:uid="{00000000-0005-0000-0000-00006B2B0000}"/>
    <cellStyle name="Normal 17 18" xfId="11095" xr:uid="{00000000-0005-0000-0000-00006C2B0000}"/>
    <cellStyle name="Normal 17 18 2" xfId="11096" xr:uid="{00000000-0005-0000-0000-00006D2B0000}"/>
    <cellStyle name="Normal 17 18 2 2" xfId="11097" xr:uid="{00000000-0005-0000-0000-00006E2B0000}"/>
    <cellStyle name="Normal 17 18 2_(1a) Income Statement YTD" xfId="11098" xr:uid="{00000000-0005-0000-0000-00006F2B0000}"/>
    <cellStyle name="Normal 17 18_(1a) Income Statement YTD" xfId="11099" xr:uid="{00000000-0005-0000-0000-0000702B0000}"/>
    <cellStyle name="Normal 17 19" xfId="11100" xr:uid="{00000000-0005-0000-0000-0000712B0000}"/>
    <cellStyle name="Normal 17 19 2" xfId="11101" xr:uid="{00000000-0005-0000-0000-0000722B0000}"/>
    <cellStyle name="Normal 17 19 2 2" xfId="11102" xr:uid="{00000000-0005-0000-0000-0000732B0000}"/>
    <cellStyle name="Normal 17 19 2_(1a) Income Statement YTD" xfId="11103" xr:uid="{00000000-0005-0000-0000-0000742B0000}"/>
    <cellStyle name="Normal 17 19_(1a) Income Statement YTD" xfId="11104" xr:uid="{00000000-0005-0000-0000-0000752B0000}"/>
    <cellStyle name="Normal 17 2" xfId="11105" xr:uid="{00000000-0005-0000-0000-0000762B0000}"/>
    <cellStyle name="Normal 17 2 2" xfId="11106" xr:uid="{00000000-0005-0000-0000-0000772B0000}"/>
    <cellStyle name="Normal 17 2 2 2" xfId="11107" xr:uid="{00000000-0005-0000-0000-0000782B0000}"/>
    <cellStyle name="Normal 17 2 2 2 2" xfId="11108" xr:uid="{00000000-0005-0000-0000-0000792B0000}"/>
    <cellStyle name="Normal 17 2 2 2 2 2" xfId="11109" xr:uid="{00000000-0005-0000-0000-00007A2B0000}"/>
    <cellStyle name="Normal 17 2 2 2 2_(1a) Income Statement YTD" xfId="11110" xr:uid="{00000000-0005-0000-0000-00007B2B0000}"/>
    <cellStyle name="Normal 17 2 2 2 3" xfId="11111" xr:uid="{00000000-0005-0000-0000-00007C2B0000}"/>
    <cellStyle name="Normal 17 2 2 2 3 2" xfId="11112" xr:uid="{00000000-0005-0000-0000-00007D2B0000}"/>
    <cellStyle name="Normal 17 2 2 2 3 2 2" xfId="11113" xr:uid="{00000000-0005-0000-0000-00007E2B0000}"/>
    <cellStyle name="Normal 17 2 2 2 3 2_JDEQryOAM" xfId="31270" xr:uid="{52A7CC27-5C87-44B9-8168-948F379E733E}"/>
    <cellStyle name="Normal 17 2 2 2 3 3" xfId="11114" xr:uid="{00000000-0005-0000-0000-00007F2B0000}"/>
    <cellStyle name="Normal 17 2 2 2 3 3 2" xfId="11115" xr:uid="{00000000-0005-0000-0000-0000802B0000}"/>
    <cellStyle name="Normal 17 2 2 2 3 3_JDEQryOAM" xfId="31271" xr:uid="{EA59BEAE-6A8C-42D9-B2DF-69AFB2E711DC}"/>
    <cellStyle name="Normal 17 2 2 2 3 4" xfId="11116" xr:uid="{00000000-0005-0000-0000-0000812B0000}"/>
    <cellStyle name="Normal 17 2 2 2 3_(1a) Income Statement YTD" xfId="11117" xr:uid="{00000000-0005-0000-0000-0000822B0000}"/>
    <cellStyle name="Normal 17 2 2 2 4" xfId="11118" xr:uid="{00000000-0005-0000-0000-0000832B0000}"/>
    <cellStyle name="Normal 17 2 2 2_(1) Control" xfId="11119" xr:uid="{00000000-0005-0000-0000-0000842B0000}"/>
    <cellStyle name="Normal 17 2 2 3" xfId="11120" xr:uid="{00000000-0005-0000-0000-0000852B0000}"/>
    <cellStyle name="Normal 17 2 2 3 2" xfId="11121" xr:uid="{00000000-0005-0000-0000-0000862B0000}"/>
    <cellStyle name="Normal 17 2 2 3 2 2" xfId="11122" xr:uid="{00000000-0005-0000-0000-0000872B0000}"/>
    <cellStyle name="Normal 17 2 2 3 2 2 2" xfId="11123" xr:uid="{00000000-0005-0000-0000-0000882B0000}"/>
    <cellStyle name="Normal 17 2 2 3 2 2_JDEQryOAM" xfId="31272" xr:uid="{CBD60F1E-A013-4B24-9004-C3ACAD2F27CD}"/>
    <cellStyle name="Normal 17 2 2 3 2 3" xfId="11124" xr:uid="{00000000-0005-0000-0000-0000892B0000}"/>
    <cellStyle name="Normal 17 2 2 3 2 3 2" xfId="11125" xr:uid="{00000000-0005-0000-0000-00008A2B0000}"/>
    <cellStyle name="Normal 17 2 2 3 2 3_JDEQryOAM" xfId="31273" xr:uid="{D7434405-7A67-4BD1-A5B7-C4A88823924D}"/>
    <cellStyle name="Normal 17 2 2 3 2 4" xfId="11126" xr:uid="{00000000-0005-0000-0000-00008B2B0000}"/>
    <cellStyle name="Normal 17 2 2 3 2_(1a) Income Statement YTD" xfId="11127" xr:uid="{00000000-0005-0000-0000-00008C2B0000}"/>
    <cellStyle name="Normal 17 2 2 3 3" xfId="11128" xr:uid="{00000000-0005-0000-0000-00008D2B0000}"/>
    <cellStyle name="Normal 17 2 2 3 4" xfId="11129" xr:uid="{00000000-0005-0000-0000-00008E2B0000}"/>
    <cellStyle name="Normal 17 2 2 3_(1a) Income Statement YTD" xfId="11130" xr:uid="{00000000-0005-0000-0000-00008F2B0000}"/>
    <cellStyle name="Normal 17 2 2 4" xfId="11131" xr:uid="{00000000-0005-0000-0000-0000902B0000}"/>
    <cellStyle name="Normal 17 2 2 4 2" xfId="11132" xr:uid="{00000000-0005-0000-0000-0000912B0000}"/>
    <cellStyle name="Normal 17 2 2 4 2 2" xfId="11133" xr:uid="{00000000-0005-0000-0000-0000922B0000}"/>
    <cellStyle name="Normal 17 2 2 4 2_JDEQryOAM" xfId="31275" xr:uid="{3E25A2D5-F757-43C7-87B7-D0E58F432C28}"/>
    <cellStyle name="Normal 17 2 2 4 3" xfId="11134" xr:uid="{00000000-0005-0000-0000-0000932B0000}"/>
    <cellStyle name="Normal 17 2 2 4 3 2" xfId="11135" xr:uid="{00000000-0005-0000-0000-0000942B0000}"/>
    <cellStyle name="Normal 17 2 2 4 3_JDEQryOAM" xfId="31276" xr:uid="{1B19E036-9235-4C19-A464-D85DA495B0C8}"/>
    <cellStyle name="Normal 17 2 2 4 4" xfId="11136" xr:uid="{00000000-0005-0000-0000-0000952B0000}"/>
    <cellStyle name="Normal 17 2 2 4_JDEQryOAM" xfId="31274" xr:uid="{7CF35DAC-E23B-4C7F-AF7F-677C8447743A}"/>
    <cellStyle name="Normal 17 2 2 5" xfId="11137" xr:uid="{00000000-0005-0000-0000-0000962B0000}"/>
    <cellStyle name="Normal 17 2 2_(1) Control" xfId="11138" xr:uid="{00000000-0005-0000-0000-0000972B0000}"/>
    <cellStyle name="Normal 17 2 3" xfId="11139" xr:uid="{00000000-0005-0000-0000-0000982B0000}"/>
    <cellStyle name="Normal 17 2 3 2" xfId="11140" xr:uid="{00000000-0005-0000-0000-0000992B0000}"/>
    <cellStyle name="Normal 17 2 3 2 2" xfId="11141" xr:uid="{00000000-0005-0000-0000-00009A2B0000}"/>
    <cellStyle name="Normal 17 2 3 2 2 2" xfId="11142" xr:uid="{00000000-0005-0000-0000-00009B2B0000}"/>
    <cellStyle name="Normal 17 2 3 2 2 2 2" xfId="11143" xr:uid="{00000000-0005-0000-0000-00009C2B0000}"/>
    <cellStyle name="Normal 17 2 3 2 2 2_JDEQryOAM" xfId="31277" xr:uid="{2E5640F9-5943-49E2-BB48-A65C63587FA1}"/>
    <cellStyle name="Normal 17 2 3 2 2 3" xfId="11144" xr:uid="{00000000-0005-0000-0000-00009D2B0000}"/>
    <cellStyle name="Normal 17 2 3 2 2 3 2" xfId="11145" xr:uid="{00000000-0005-0000-0000-00009E2B0000}"/>
    <cellStyle name="Normal 17 2 3 2 2 3_JDEQryOAM" xfId="31278" xr:uid="{64D81BE2-29F3-4425-A487-775187D7A060}"/>
    <cellStyle name="Normal 17 2 3 2 2 4" xfId="11146" xr:uid="{00000000-0005-0000-0000-00009F2B0000}"/>
    <cellStyle name="Normal 17 2 3 2 2_(1a) Income Statement YTD" xfId="11147" xr:uid="{00000000-0005-0000-0000-0000A02B0000}"/>
    <cellStyle name="Normal 17 2 3 2 3" xfId="11148" xr:uid="{00000000-0005-0000-0000-0000A12B0000}"/>
    <cellStyle name="Normal 17 2 3 2 4" xfId="11149" xr:uid="{00000000-0005-0000-0000-0000A22B0000}"/>
    <cellStyle name="Normal 17 2 3 2_(1a) Income Statement YTD" xfId="11150" xr:uid="{00000000-0005-0000-0000-0000A32B0000}"/>
    <cellStyle name="Normal 17 2 3 3" xfId="11151" xr:uid="{00000000-0005-0000-0000-0000A42B0000}"/>
    <cellStyle name="Normal 17 2 3 3 2" xfId="11152" xr:uid="{00000000-0005-0000-0000-0000A52B0000}"/>
    <cellStyle name="Normal 17 2 3 3 2 2" xfId="11153" xr:uid="{00000000-0005-0000-0000-0000A62B0000}"/>
    <cellStyle name="Normal 17 2 3 3 2_JDEQryOAM" xfId="31279" xr:uid="{3A858232-D505-4426-AF01-56764F650D78}"/>
    <cellStyle name="Normal 17 2 3 3 3" xfId="11154" xr:uid="{00000000-0005-0000-0000-0000A72B0000}"/>
    <cellStyle name="Normal 17 2 3 3 3 2" xfId="11155" xr:uid="{00000000-0005-0000-0000-0000A82B0000}"/>
    <cellStyle name="Normal 17 2 3 3 3_JDEQryOAM" xfId="31280" xr:uid="{68984F77-8772-4986-8357-E66901A3B63E}"/>
    <cellStyle name="Normal 17 2 3 3 4" xfId="11156" xr:uid="{00000000-0005-0000-0000-0000A92B0000}"/>
    <cellStyle name="Normal 17 2 3 3_(1a) Income Statement YTD" xfId="11157" xr:uid="{00000000-0005-0000-0000-0000AA2B0000}"/>
    <cellStyle name="Normal 17 2 3 4" xfId="11158" xr:uid="{00000000-0005-0000-0000-0000AB2B0000}"/>
    <cellStyle name="Normal 17 2 3_(1) Control" xfId="11159" xr:uid="{00000000-0005-0000-0000-0000AC2B0000}"/>
    <cellStyle name="Normal 17 2 4" xfId="11160" xr:uid="{00000000-0005-0000-0000-0000AD2B0000}"/>
    <cellStyle name="Normal 17 2 4 2" xfId="11161" xr:uid="{00000000-0005-0000-0000-0000AE2B0000}"/>
    <cellStyle name="Normal 17 2 4 2 2" xfId="11162" xr:uid="{00000000-0005-0000-0000-0000AF2B0000}"/>
    <cellStyle name="Normal 17 2 4 2 2 2" xfId="11163" xr:uid="{00000000-0005-0000-0000-0000B02B0000}"/>
    <cellStyle name="Normal 17 2 4 2 2_JDEQryOAM" xfId="31281" xr:uid="{C7ABDB9B-81C7-4881-A858-05B444BCD3E7}"/>
    <cellStyle name="Normal 17 2 4 2 3" xfId="11164" xr:uid="{00000000-0005-0000-0000-0000B12B0000}"/>
    <cellStyle name="Normal 17 2 4 2 3 2" xfId="11165" xr:uid="{00000000-0005-0000-0000-0000B22B0000}"/>
    <cellStyle name="Normal 17 2 4 2 3_JDEQryOAM" xfId="31282" xr:uid="{C716A5DB-11A6-41E2-B5C5-FBDD6C951FB4}"/>
    <cellStyle name="Normal 17 2 4 2 4" xfId="11166" xr:uid="{00000000-0005-0000-0000-0000B32B0000}"/>
    <cellStyle name="Normal 17 2 4 2_(1a) Income Statement YTD" xfId="11167" xr:uid="{00000000-0005-0000-0000-0000B42B0000}"/>
    <cellStyle name="Normal 17 2 4 3" xfId="11168" xr:uid="{00000000-0005-0000-0000-0000B52B0000}"/>
    <cellStyle name="Normal 17 2 4 3 2" xfId="11169" xr:uid="{00000000-0005-0000-0000-0000B62B0000}"/>
    <cellStyle name="Normal 17 2 4 3 2 2" xfId="11170" xr:uid="{00000000-0005-0000-0000-0000B72B0000}"/>
    <cellStyle name="Normal 17 2 4 3 2_JDEQryOAM" xfId="31283" xr:uid="{6185ADF0-EED7-4D9A-8A07-62ECF0B0E42A}"/>
    <cellStyle name="Normal 17 2 4 3 3" xfId="11171" xr:uid="{00000000-0005-0000-0000-0000B82B0000}"/>
    <cellStyle name="Normal 17 2 4 3 3 2" xfId="11172" xr:uid="{00000000-0005-0000-0000-0000B92B0000}"/>
    <cellStyle name="Normal 17 2 4 3 3_JDEQryOAM" xfId="31284" xr:uid="{CEAE23F9-3469-4491-96CB-00E4461C2A3B}"/>
    <cellStyle name="Normal 17 2 4 3 4" xfId="11173" xr:uid="{00000000-0005-0000-0000-0000BA2B0000}"/>
    <cellStyle name="Normal 17 2 4 3_(1a) Income Statement YTD" xfId="11174" xr:uid="{00000000-0005-0000-0000-0000BB2B0000}"/>
    <cellStyle name="Normal 17 2 4 4" xfId="11175" xr:uid="{00000000-0005-0000-0000-0000BC2B0000}"/>
    <cellStyle name="Normal 17 2 4 4 2" xfId="11176" xr:uid="{00000000-0005-0000-0000-0000BD2B0000}"/>
    <cellStyle name="Normal 17 2 4 4_JDEQryOAM" xfId="31285" xr:uid="{3FE1E855-F6FC-4B6C-A426-582255680E41}"/>
    <cellStyle name="Normal 17 2 4 5" xfId="11177" xr:uid="{00000000-0005-0000-0000-0000BE2B0000}"/>
    <cellStyle name="Normal 17 2 4 5 2" xfId="11178" xr:uid="{00000000-0005-0000-0000-0000BF2B0000}"/>
    <cellStyle name="Normal 17 2 4 5_JDEQryOAM" xfId="31286" xr:uid="{917CAC69-3B33-4C8D-BB71-053A69684639}"/>
    <cellStyle name="Normal 17 2 4 6" xfId="11179" xr:uid="{00000000-0005-0000-0000-0000C02B0000}"/>
    <cellStyle name="Normal 17 2 4_(1a) Income Statement YTD" xfId="11180" xr:uid="{00000000-0005-0000-0000-0000C12B0000}"/>
    <cellStyle name="Normal 17 2 5" xfId="11181" xr:uid="{00000000-0005-0000-0000-0000C22B0000}"/>
    <cellStyle name="Normal 17 2 5 2" xfId="11182" xr:uid="{00000000-0005-0000-0000-0000C32B0000}"/>
    <cellStyle name="Normal 17 2 5 2 2" xfId="11183" xr:uid="{00000000-0005-0000-0000-0000C42B0000}"/>
    <cellStyle name="Normal 17 2 5 2 2 2" xfId="11184" xr:uid="{00000000-0005-0000-0000-0000C52B0000}"/>
    <cellStyle name="Normal 17 2 5 2 2_JDEQryOAM" xfId="31287" xr:uid="{C63E87B6-94B1-459A-A86A-4FF6AA3531A6}"/>
    <cellStyle name="Normal 17 2 5 2 3" xfId="11185" xr:uid="{00000000-0005-0000-0000-0000C62B0000}"/>
    <cellStyle name="Normal 17 2 5 2 3 2" xfId="11186" xr:uid="{00000000-0005-0000-0000-0000C72B0000}"/>
    <cellStyle name="Normal 17 2 5 2 3_JDEQryOAM" xfId="31288" xr:uid="{229A699C-7408-4207-B2B4-B60C7C08577B}"/>
    <cellStyle name="Normal 17 2 5 2 4" xfId="11187" xr:uid="{00000000-0005-0000-0000-0000C82B0000}"/>
    <cellStyle name="Normal 17 2 5 2_(1a) Income Statement YTD" xfId="11188" xr:uid="{00000000-0005-0000-0000-0000C92B0000}"/>
    <cellStyle name="Normal 17 2 5 3" xfId="11189" xr:uid="{00000000-0005-0000-0000-0000CA2B0000}"/>
    <cellStyle name="Normal 17 2 5 3 2" xfId="11190" xr:uid="{00000000-0005-0000-0000-0000CB2B0000}"/>
    <cellStyle name="Normal 17 2 5 3 2 2" xfId="11191" xr:uid="{00000000-0005-0000-0000-0000CC2B0000}"/>
    <cellStyle name="Normal 17 2 5 3 2_JDEQryOAM" xfId="31289" xr:uid="{DDDF1F9E-1647-401E-B7F0-ADC2A755175E}"/>
    <cellStyle name="Normal 17 2 5 3 3" xfId="11192" xr:uid="{00000000-0005-0000-0000-0000CD2B0000}"/>
    <cellStyle name="Normal 17 2 5 3 3 2" xfId="11193" xr:uid="{00000000-0005-0000-0000-0000CE2B0000}"/>
    <cellStyle name="Normal 17 2 5 3 3_JDEQryOAM" xfId="31290" xr:uid="{F018DA67-3B35-4BE0-BC95-DA1D42ECCB0A}"/>
    <cellStyle name="Normal 17 2 5 3 4" xfId="11194" xr:uid="{00000000-0005-0000-0000-0000CF2B0000}"/>
    <cellStyle name="Normal 17 2 5 3_(1a) Income Statement YTD" xfId="11195" xr:uid="{00000000-0005-0000-0000-0000D02B0000}"/>
    <cellStyle name="Normal 17 2 5 4" xfId="11196" xr:uid="{00000000-0005-0000-0000-0000D12B0000}"/>
    <cellStyle name="Normal 17 2 5 4 2" xfId="11197" xr:uid="{00000000-0005-0000-0000-0000D22B0000}"/>
    <cellStyle name="Normal 17 2 5 4_JDEQryOAM" xfId="31291" xr:uid="{BF94F1E1-5ABE-4022-88B2-E3DBEBC02E97}"/>
    <cellStyle name="Normal 17 2 5 5" xfId="11198" xr:uid="{00000000-0005-0000-0000-0000D32B0000}"/>
    <cellStyle name="Normal 17 2 5 5 2" xfId="11199" xr:uid="{00000000-0005-0000-0000-0000D42B0000}"/>
    <cellStyle name="Normal 17 2 5 5_JDEQryOAM" xfId="31292" xr:uid="{D0481407-789F-457E-9AE3-210C2E60ED6B}"/>
    <cellStyle name="Normal 17 2 5 6" xfId="11200" xr:uid="{00000000-0005-0000-0000-0000D52B0000}"/>
    <cellStyle name="Normal 17 2 5_(1a) Income Statement YTD" xfId="11201" xr:uid="{00000000-0005-0000-0000-0000D62B0000}"/>
    <cellStyle name="Normal 17 2_(1a) Income Statement YTD" xfId="11202" xr:uid="{00000000-0005-0000-0000-0000D72B0000}"/>
    <cellStyle name="Normal 17 20" xfId="11203" xr:uid="{00000000-0005-0000-0000-0000D82B0000}"/>
    <cellStyle name="Normal 17 20 2" xfId="11204" xr:uid="{00000000-0005-0000-0000-0000D92B0000}"/>
    <cellStyle name="Normal 17 20 2 2" xfId="11205" xr:uid="{00000000-0005-0000-0000-0000DA2B0000}"/>
    <cellStyle name="Normal 17 20 2_(1a) Income Statement YTD" xfId="11206" xr:uid="{00000000-0005-0000-0000-0000DB2B0000}"/>
    <cellStyle name="Normal 17 20_(1a) Income Statement YTD" xfId="11207" xr:uid="{00000000-0005-0000-0000-0000DC2B0000}"/>
    <cellStyle name="Normal 17 21" xfId="11208" xr:uid="{00000000-0005-0000-0000-0000DD2B0000}"/>
    <cellStyle name="Normal 17 21 2" xfId="11209" xr:uid="{00000000-0005-0000-0000-0000DE2B0000}"/>
    <cellStyle name="Normal 17 21 2 2" xfId="11210" xr:uid="{00000000-0005-0000-0000-0000DF2B0000}"/>
    <cellStyle name="Normal 17 21 2_(1a) Income Statement YTD" xfId="11211" xr:uid="{00000000-0005-0000-0000-0000E02B0000}"/>
    <cellStyle name="Normal 17 21_(1a) Income Statement YTD" xfId="11212" xr:uid="{00000000-0005-0000-0000-0000E12B0000}"/>
    <cellStyle name="Normal 17 22" xfId="11213" xr:uid="{00000000-0005-0000-0000-0000E22B0000}"/>
    <cellStyle name="Normal 17 22 2" xfId="11214" xr:uid="{00000000-0005-0000-0000-0000E32B0000}"/>
    <cellStyle name="Normal 17 22 2 2" xfId="11215" xr:uid="{00000000-0005-0000-0000-0000E42B0000}"/>
    <cellStyle name="Normal 17 22 2_(1a) Income Statement YTD" xfId="11216" xr:uid="{00000000-0005-0000-0000-0000E52B0000}"/>
    <cellStyle name="Normal 17 22_(1a) Income Statement YTD" xfId="11217" xr:uid="{00000000-0005-0000-0000-0000E62B0000}"/>
    <cellStyle name="Normal 17 23" xfId="11218" xr:uid="{00000000-0005-0000-0000-0000E72B0000}"/>
    <cellStyle name="Normal 17 23 2" xfId="11219" xr:uid="{00000000-0005-0000-0000-0000E82B0000}"/>
    <cellStyle name="Normal 17 23 2 2" xfId="11220" xr:uid="{00000000-0005-0000-0000-0000E92B0000}"/>
    <cellStyle name="Normal 17 23 2_(1a) Income Statement YTD" xfId="11221" xr:uid="{00000000-0005-0000-0000-0000EA2B0000}"/>
    <cellStyle name="Normal 17 23_(1a) Income Statement YTD" xfId="11222" xr:uid="{00000000-0005-0000-0000-0000EB2B0000}"/>
    <cellStyle name="Normal 17 24" xfId="11223" xr:uid="{00000000-0005-0000-0000-0000EC2B0000}"/>
    <cellStyle name="Normal 17 24 2" xfId="11224" xr:uid="{00000000-0005-0000-0000-0000ED2B0000}"/>
    <cellStyle name="Normal 17 24 2 2" xfId="11225" xr:uid="{00000000-0005-0000-0000-0000EE2B0000}"/>
    <cellStyle name="Normal 17 24 2_(1a) Income Statement YTD" xfId="11226" xr:uid="{00000000-0005-0000-0000-0000EF2B0000}"/>
    <cellStyle name="Normal 17 24_(1a) Income Statement YTD" xfId="11227" xr:uid="{00000000-0005-0000-0000-0000F02B0000}"/>
    <cellStyle name="Normal 17 25" xfId="11228" xr:uid="{00000000-0005-0000-0000-0000F12B0000}"/>
    <cellStyle name="Normal 17 25 2" xfId="11229" xr:uid="{00000000-0005-0000-0000-0000F22B0000}"/>
    <cellStyle name="Normal 17 25 2 2" xfId="11230" xr:uid="{00000000-0005-0000-0000-0000F32B0000}"/>
    <cellStyle name="Normal 17 25 2_(1a) Income Statement YTD" xfId="11231" xr:uid="{00000000-0005-0000-0000-0000F42B0000}"/>
    <cellStyle name="Normal 17 25_(1a) Income Statement YTD" xfId="11232" xr:uid="{00000000-0005-0000-0000-0000F52B0000}"/>
    <cellStyle name="Normal 17 26" xfId="11233" xr:uid="{00000000-0005-0000-0000-0000F62B0000}"/>
    <cellStyle name="Normal 17 26 2" xfId="11234" xr:uid="{00000000-0005-0000-0000-0000F72B0000}"/>
    <cellStyle name="Normal 17 26 2 2" xfId="11235" xr:uid="{00000000-0005-0000-0000-0000F82B0000}"/>
    <cellStyle name="Normal 17 26 2_(1a) Income Statement YTD" xfId="11236" xr:uid="{00000000-0005-0000-0000-0000F92B0000}"/>
    <cellStyle name="Normal 17 26_(1a) Income Statement YTD" xfId="11237" xr:uid="{00000000-0005-0000-0000-0000FA2B0000}"/>
    <cellStyle name="Normal 17 27" xfId="11238" xr:uid="{00000000-0005-0000-0000-0000FB2B0000}"/>
    <cellStyle name="Normal 17 27 2" xfId="11239" xr:uid="{00000000-0005-0000-0000-0000FC2B0000}"/>
    <cellStyle name="Normal 17 27 2 2" xfId="11240" xr:uid="{00000000-0005-0000-0000-0000FD2B0000}"/>
    <cellStyle name="Normal 17 27 2_(1a) Income Statement YTD" xfId="11241" xr:uid="{00000000-0005-0000-0000-0000FE2B0000}"/>
    <cellStyle name="Normal 17 27_(1a) Income Statement YTD" xfId="11242" xr:uid="{00000000-0005-0000-0000-0000FF2B0000}"/>
    <cellStyle name="Normal 17 28" xfId="11243" xr:uid="{00000000-0005-0000-0000-0000002C0000}"/>
    <cellStyle name="Normal 17 28 2" xfId="11244" xr:uid="{00000000-0005-0000-0000-0000012C0000}"/>
    <cellStyle name="Normal 17 28 2 2" xfId="11245" xr:uid="{00000000-0005-0000-0000-0000022C0000}"/>
    <cellStyle name="Normal 17 28 2_(1a) Income Statement YTD" xfId="11246" xr:uid="{00000000-0005-0000-0000-0000032C0000}"/>
    <cellStyle name="Normal 17 28_(1a) Income Statement YTD" xfId="11247" xr:uid="{00000000-0005-0000-0000-0000042C0000}"/>
    <cellStyle name="Normal 17 29" xfId="11248" xr:uid="{00000000-0005-0000-0000-0000052C0000}"/>
    <cellStyle name="Normal 17 29 2" xfId="11249" xr:uid="{00000000-0005-0000-0000-0000062C0000}"/>
    <cellStyle name="Normal 17 29 2 2" xfId="11250" xr:uid="{00000000-0005-0000-0000-0000072C0000}"/>
    <cellStyle name="Normal 17 29 2_(1a) Income Statement YTD" xfId="11251" xr:uid="{00000000-0005-0000-0000-0000082C0000}"/>
    <cellStyle name="Normal 17 29_(1a) Income Statement YTD" xfId="11252" xr:uid="{00000000-0005-0000-0000-0000092C0000}"/>
    <cellStyle name="Normal 17 3" xfId="11253" xr:uid="{00000000-0005-0000-0000-00000A2C0000}"/>
    <cellStyle name="Normal 17 3 2" xfId="11254" xr:uid="{00000000-0005-0000-0000-00000B2C0000}"/>
    <cellStyle name="Normal 17 3 2 2" xfId="11255" xr:uid="{00000000-0005-0000-0000-00000C2C0000}"/>
    <cellStyle name="Normal 17 3 2 2 2" xfId="11256" xr:uid="{00000000-0005-0000-0000-00000D2C0000}"/>
    <cellStyle name="Normal 17 3 2 2 2 2" xfId="11257" xr:uid="{00000000-0005-0000-0000-00000E2C0000}"/>
    <cellStyle name="Normal 17 3 2 2 2_JDEQryOAM" xfId="31293" xr:uid="{7D8F6CC0-96B0-477F-B8DB-3BED643DF6A8}"/>
    <cellStyle name="Normal 17 3 2 2 3" xfId="11258" xr:uid="{00000000-0005-0000-0000-00000F2C0000}"/>
    <cellStyle name="Normal 17 3 2 2 3 2" xfId="11259" xr:uid="{00000000-0005-0000-0000-0000102C0000}"/>
    <cellStyle name="Normal 17 3 2 2 3_JDEQryOAM" xfId="31294" xr:uid="{790A3337-B16A-4E47-921E-F8371ECEF64E}"/>
    <cellStyle name="Normal 17 3 2 2 4" xfId="11260" xr:uid="{00000000-0005-0000-0000-0000112C0000}"/>
    <cellStyle name="Normal 17 3 2 2_(1a) Income Statement YTD" xfId="11261" xr:uid="{00000000-0005-0000-0000-0000122C0000}"/>
    <cellStyle name="Normal 17 3 2 3" xfId="11262" xr:uid="{00000000-0005-0000-0000-0000132C0000}"/>
    <cellStyle name="Normal 17 3 2 4" xfId="11263" xr:uid="{00000000-0005-0000-0000-0000142C0000}"/>
    <cellStyle name="Normal 17 3 2_(1) Control" xfId="11264" xr:uid="{00000000-0005-0000-0000-0000152C0000}"/>
    <cellStyle name="Normal 17 3 3" xfId="11265" xr:uid="{00000000-0005-0000-0000-0000162C0000}"/>
    <cellStyle name="Normal 17 3 3 2" xfId="11266" xr:uid="{00000000-0005-0000-0000-0000172C0000}"/>
    <cellStyle name="Normal 17 3 3 2 2" xfId="11267" xr:uid="{00000000-0005-0000-0000-0000182C0000}"/>
    <cellStyle name="Normal 17 3 3 2_JDEQryOAM" xfId="31295" xr:uid="{547FE512-41B4-4F70-A13E-2B892E6971F5}"/>
    <cellStyle name="Normal 17 3 3 3" xfId="11268" xr:uid="{00000000-0005-0000-0000-0000192C0000}"/>
    <cellStyle name="Normal 17 3 3 3 2" xfId="11269" xr:uid="{00000000-0005-0000-0000-00001A2C0000}"/>
    <cellStyle name="Normal 17 3 3 3_JDEQryOAM" xfId="31296" xr:uid="{C495B0AA-2A9E-49F6-A6D7-076395AE8BED}"/>
    <cellStyle name="Normal 17 3 3 4" xfId="11270" xr:uid="{00000000-0005-0000-0000-00001B2C0000}"/>
    <cellStyle name="Normal 17 3 3_(1a) Income Statement YTD" xfId="11271" xr:uid="{00000000-0005-0000-0000-00001C2C0000}"/>
    <cellStyle name="Normal 17 3 4" xfId="11272" xr:uid="{00000000-0005-0000-0000-00001D2C0000}"/>
    <cellStyle name="Normal 17 3 4 2" xfId="11273" xr:uid="{00000000-0005-0000-0000-00001E2C0000}"/>
    <cellStyle name="Normal 17 3 4 2 2" xfId="11274" xr:uid="{00000000-0005-0000-0000-00001F2C0000}"/>
    <cellStyle name="Normal 17 3 4 2_JDEQryOAM" xfId="31298" xr:uid="{D7EBA009-4F95-4773-9FBA-816E7A4A685A}"/>
    <cellStyle name="Normal 17 3 4 3" xfId="11275" xr:uid="{00000000-0005-0000-0000-0000202C0000}"/>
    <cellStyle name="Normal 17 3 4 3 2" xfId="11276" xr:uid="{00000000-0005-0000-0000-0000212C0000}"/>
    <cellStyle name="Normal 17 3 4 3_JDEQryOAM" xfId="31299" xr:uid="{96EBA32B-6D4B-4A3E-84B7-082A1E16BE40}"/>
    <cellStyle name="Normal 17 3 4 4" xfId="11277" xr:uid="{00000000-0005-0000-0000-0000222C0000}"/>
    <cellStyle name="Normal 17 3 4_JDEQryOAM" xfId="31297" xr:uid="{08D3EB26-1E52-4AFA-8FD4-1D7EF5DA153B}"/>
    <cellStyle name="Normal 17 3 5" xfId="11278" xr:uid="{00000000-0005-0000-0000-0000242C0000}"/>
    <cellStyle name="Normal 17 3 6" xfId="11279" xr:uid="{00000000-0005-0000-0000-0000252C0000}"/>
    <cellStyle name="Normal 17 3_(1) Control" xfId="11280" xr:uid="{00000000-0005-0000-0000-0000262C0000}"/>
    <cellStyle name="Normal 17 30" xfId="11281" xr:uid="{00000000-0005-0000-0000-0000272C0000}"/>
    <cellStyle name="Normal 17 30 2" xfId="11282" xr:uid="{00000000-0005-0000-0000-0000282C0000}"/>
    <cellStyle name="Normal 17 30 2 2" xfId="11283" xr:uid="{00000000-0005-0000-0000-0000292C0000}"/>
    <cellStyle name="Normal 17 30 2_(1a) Income Statement YTD" xfId="11284" xr:uid="{00000000-0005-0000-0000-00002A2C0000}"/>
    <cellStyle name="Normal 17 30_(1a) Income Statement YTD" xfId="11285" xr:uid="{00000000-0005-0000-0000-00002B2C0000}"/>
    <cellStyle name="Normal 17 31" xfId="11286" xr:uid="{00000000-0005-0000-0000-00002C2C0000}"/>
    <cellStyle name="Normal 17 4" xfId="11287" xr:uid="{00000000-0005-0000-0000-00002D2C0000}"/>
    <cellStyle name="Normal 17 4 2" xfId="11288" xr:uid="{00000000-0005-0000-0000-00002E2C0000}"/>
    <cellStyle name="Normal 17 4 2 2" xfId="11289" xr:uid="{00000000-0005-0000-0000-00002F2C0000}"/>
    <cellStyle name="Normal 17 4 2 2 2" xfId="11290" xr:uid="{00000000-0005-0000-0000-0000302C0000}"/>
    <cellStyle name="Normal 17 4 2 2 2 2" xfId="11291" xr:uid="{00000000-0005-0000-0000-0000312C0000}"/>
    <cellStyle name="Normal 17 4 2 2 2_JDEQryOAM" xfId="31300" xr:uid="{05E243FF-C8AC-4DFA-97B8-53A8A4E320AF}"/>
    <cellStyle name="Normal 17 4 2 2 3" xfId="11292" xr:uid="{00000000-0005-0000-0000-0000322C0000}"/>
    <cellStyle name="Normal 17 4 2 2 3 2" xfId="11293" xr:uid="{00000000-0005-0000-0000-0000332C0000}"/>
    <cellStyle name="Normal 17 4 2 2 3_JDEQryOAM" xfId="31301" xr:uid="{B0CD657B-C181-4F0C-BE28-AC76101548F5}"/>
    <cellStyle name="Normal 17 4 2 2 4" xfId="11294" xr:uid="{00000000-0005-0000-0000-0000342C0000}"/>
    <cellStyle name="Normal 17 4 2 2_(1a) Income Statement YTD" xfId="11295" xr:uid="{00000000-0005-0000-0000-0000352C0000}"/>
    <cellStyle name="Normal 17 4 2 3" xfId="11296" xr:uid="{00000000-0005-0000-0000-0000362C0000}"/>
    <cellStyle name="Normal 17 4 2 4" xfId="11297" xr:uid="{00000000-0005-0000-0000-0000372C0000}"/>
    <cellStyle name="Normal 17 4 2_(1a) Income Statement YTD" xfId="11298" xr:uid="{00000000-0005-0000-0000-0000382C0000}"/>
    <cellStyle name="Normal 17 4 3" xfId="11299" xr:uid="{00000000-0005-0000-0000-0000392C0000}"/>
    <cellStyle name="Normal 17 4 3 2" xfId="11300" xr:uid="{00000000-0005-0000-0000-00003A2C0000}"/>
    <cellStyle name="Normal 17 4 3 2 2" xfId="11301" xr:uid="{00000000-0005-0000-0000-00003B2C0000}"/>
    <cellStyle name="Normal 17 4 3 2_JDEQryOAM" xfId="31302" xr:uid="{0019FDFA-2995-44D9-A556-05954C1B4975}"/>
    <cellStyle name="Normal 17 4 3 3" xfId="11302" xr:uid="{00000000-0005-0000-0000-00003C2C0000}"/>
    <cellStyle name="Normal 17 4 3 3 2" xfId="11303" xr:uid="{00000000-0005-0000-0000-00003D2C0000}"/>
    <cellStyle name="Normal 17 4 3 3_JDEQryOAM" xfId="31303" xr:uid="{01F29673-2A3F-4C7E-8DA7-EAF2141A71E7}"/>
    <cellStyle name="Normal 17 4 3 4" xfId="11304" xr:uid="{00000000-0005-0000-0000-00003E2C0000}"/>
    <cellStyle name="Normal 17 4 3_(1a) Income Statement YTD" xfId="11305" xr:uid="{00000000-0005-0000-0000-00003F2C0000}"/>
    <cellStyle name="Normal 17 4 4" xfId="11306" xr:uid="{00000000-0005-0000-0000-0000402C0000}"/>
    <cellStyle name="Normal 17 4_(1) Control" xfId="11307" xr:uid="{00000000-0005-0000-0000-0000412C0000}"/>
    <cellStyle name="Normal 17 5" xfId="11308" xr:uid="{00000000-0005-0000-0000-0000422C0000}"/>
    <cellStyle name="Normal 17 5 2" xfId="11309" xr:uid="{00000000-0005-0000-0000-0000432C0000}"/>
    <cellStyle name="Normal 17 5 2 2" xfId="11310" xr:uid="{00000000-0005-0000-0000-0000442C0000}"/>
    <cellStyle name="Normal 17 5 2 2 2" xfId="11311" xr:uid="{00000000-0005-0000-0000-0000452C0000}"/>
    <cellStyle name="Normal 17 5 2 2 2 2" xfId="11312" xr:uid="{00000000-0005-0000-0000-0000462C0000}"/>
    <cellStyle name="Normal 17 5 2 2 2_JDEQryOAM" xfId="31304" xr:uid="{0CC28CE2-AAEF-4A7C-936E-86685B3D8B80}"/>
    <cellStyle name="Normal 17 5 2 2 3" xfId="11313" xr:uid="{00000000-0005-0000-0000-0000472C0000}"/>
    <cellStyle name="Normal 17 5 2 2 3 2" xfId="11314" xr:uid="{00000000-0005-0000-0000-0000482C0000}"/>
    <cellStyle name="Normal 17 5 2 2 3_JDEQryOAM" xfId="31305" xr:uid="{C5155585-04C7-4633-AA1A-2133DD3269E7}"/>
    <cellStyle name="Normal 17 5 2 2 4" xfId="11315" xr:uid="{00000000-0005-0000-0000-0000492C0000}"/>
    <cellStyle name="Normal 17 5 2 2_(1a) Income Statement YTD" xfId="11316" xr:uid="{00000000-0005-0000-0000-00004A2C0000}"/>
    <cellStyle name="Normal 17 5 2 3" xfId="11317" xr:uid="{00000000-0005-0000-0000-00004B2C0000}"/>
    <cellStyle name="Normal 17 5 2 4" xfId="11318" xr:uid="{00000000-0005-0000-0000-00004C2C0000}"/>
    <cellStyle name="Normal 17 5 2_(1a) Income Statement YTD" xfId="11319" xr:uid="{00000000-0005-0000-0000-00004D2C0000}"/>
    <cellStyle name="Normal 17 5 3" xfId="11320" xr:uid="{00000000-0005-0000-0000-00004E2C0000}"/>
    <cellStyle name="Normal 17 5 3 2" xfId="11321" xr:uid="{00000000-0005-0000-0000-00004F2C0000}"/>
    <cellStyle name="Normal 17 5 3 2 2" xfId="11322" xr:uid="{00000000-0005-0000-0000-0000502C0000}"/>
    <cellStyle name="Normal 17 5 3 2_JDEQryOAM" xfId="31306" xr:uid="{FBDD5A65-E412-4F89-8D5B-588AF9FF9C33}"/>
    <cellStyle name="Normal 17 5 3 3" xfId="11323" xr:uid="{00000000-0005-0000-0000-0000512C0000}"/>
    <cellStyle name="Normal 17 5 3 3 2" xfId="11324" xr:uid="{00000000-0005-0000-0000-0000522C0000}"/>
    <cellStyle name="Normal 17 5 3 3_JDEQryOAM" xfId="31307" xr:uid="{BCC0A880-CE06-4A9D-8FED-416E3A653C01}"/>
    <cellStyle name="Normal 17 5 3 4" xfId="11325" xr:uid="{00000000-0005-0000-0000-0000532C0000}"/>
    <cellStyle name="Normal 17 5 3_(1a) Income Statement YTD" xfId="11326" xr:uid="{00000000-0005-0000-0000-0000542C0000}"/>
    <cellStyle name="Normal 17 5 4" xfId="11327" xr:uid="{00000000-0005-0000-0000-0000552C0000}"/>
    <cellStyle name="Normal 17 5_(1a) Income Statement YTD" xfId="11328" xr:uid="{00000000-0005-0000-0000-0000562C0000}"/>
    <cellStyle name="Normal 17 6" xfId="11329" xr:uid="{00000000-0005-0000-0000-0000572C0000}"/>
    <cellStyle name="Normal 17 6 2" xfId="11330" xr:uid="{00000000-0005-0000-0000-0000582C0000}"/>
    <cellStyle name="Normal 17 6 2 2" xfId="11331" xr:uid="{00000000-0005-0000-0000-0000592C0000}"/>
    <cellStyle name="Normal 17 6 2 2 2" xfId="11332" xr:uid="{00000000-0005-0000-0000-00005A2C0000}"/>
    <cellStyle name="Normal 17 6 2 2 2 2" xfId="11333" xr:uid="{00000000-0005-0000-0000-00005B2C0000}"/>
    <cellStyle name="Normal 17 6 2 2 2_JDEQryOAM" xfId="31308" xr:uid="{98E91930-FCBB-4F3A-8278-415DD103F60E}"/>
    <cellStyle name="Normal 17 6 2 2 3" xfId="11334" xr:uid="{00000000-0005-0000-0000-00005C2C0000}"/>
    <cellStyle name="Normal 17 6 2 2 3 2" xfId="11335" xr:uid="{00000000-0005-0000-0000-00005D2C0000}"/>
    <cellStyle name="Normal 17 6 2 2 3_JDEQryOAM" xfId="31309" xr:uid="{16704274-EC1D-4EA4-A531-C96534A02C6C}"/>
    <cellStyle name="Normal 17 6 2 2 4" xfId="11336" xr:uid="{00000000-0005-0000-0000-00005E2C0000}"/>
    <cellStyle name="Normal 17 6 2 2_(1a) Income Statement YTD" xfId="11337" xr:uid="{00000000-0005-0000-0000-00005F2C0000}"/>
    <cellStyle name="Normal 17 6 2 3" xfId="11338" xr:uid="{00000000-0005-0000-0000-0000602C0000}"/>
    <cellStyle name="Normal 17 6 2 4" xfId="11339" xr:uid="{00000000-0005-0000-0000-0000612C0000}"/>
    <cellStyle name="Normal 17 6 2_(1a) Income Statement YTD" xfId="11340" xr:uid="{00000000-0005-0000-0000-0000622C0000}"/>
    <cellStyle name="Normal 17 6 3" xfId="11341" xr:uid="{00000000-0005-0000-0000-0000632C0000}"/>
    <cellStyle name="Normal 17 6 3 2" xfId="11342" xr:uid="{00000000-0005-0000-0000-0000642C0000}"/>
    <cellStyle name="Normal 17 6 3 2 2" xfId="11343" xr:uid="{00000000-0005-0000-0000-0000652C0000}"/>
    <cellStyle name="Normal 17 6 3 2_JDEQryOAM" xfId="31310" xr:uid="{29C3EC21-7314-4DF7-BA62-625FCC016CD9}"/>
    <cellStyle name="Normal 17 6 3 3" xfId="11344" xr:uid="{00000000-0005-0000-0000-0000662C0000}"/>
    <cellStyle name="Normal 17 6 3 3 2" xfId="11345" xr:uid="{00000000-0005-0000-0000-0000672C0000}"/>
    <cellStyle name="Normal 17 6 3 3_JDEQryOAM" xfId="31311" xr:uid="{B9FBF197-800B-4EB5-A3B2-1AD045570429}"/>
    <cellStyle name="Normal 17 6 3 4" xfId="11346" xr:uid="{00000000-0005-0000-0000-0000682C0000}"/>
    <cellStyle name="Normal 17 6 3_(1a) Income Statement YTD" xfId="11347" xr:uid="{00000000-0005-0000-0000-0000692C0000}"/>
    <cellStyle name="Normal 17 6 4" xfId="11348" xr:uid="{00000000-0005-0000-0000-00006A2C0000}"/>
    <cellStyle name="Normal 17 6_(1a) Income Statement YTD" xfId="11349" xr:uid="{00000000-0005-0000-0000-00006B2C0000}"/>
    <cellStyle name="Normal 17 7" xfId="11350" xr:uid="{00000000-0005-0000-0000-00006C2C0000}"/>
    <cellStyle name="Normal 17 7 2" xfId="11351" xr:uid="{00000000-0005-0000-0000-00006D2C0000}"/>
    <cellStyle name="Normal 17 7 2 2" xfId="11352" xr:uid="{00000000-0005-0000-0000-00006E2C0000}"/>
    <cellStyle name="Normal 17 7 2_(1a) Income Statement YTD" xfId="11353" xr:uid="{00000000-0005-0000-0000-00006F2C0000}"/>
    <cellStyle name="Normal 17 7_(1a) Income Statement YTD" xfId="11354" xr:uid="{00000000-0005-0000-0000-0000702C0000}"/>
    <cellStyle name="Normal 17 8" xfId="11355" xr:uid="{00000000-0005-0000-0000-0000712C0000}"/>
    <cellStyle name="Normal 17 8 2" xfId="11356" xr:uid="{00000000-0005-0000-0000-0000722C0000}"/>
    <cellStyle name="Normal 17 8 2 2" xfId="11357" xr:uid="{00000000-0005-0000-0000-0000732C0000}"/>
    <cellStyle name="Normal 17 8 2_(1a) Income Statement YTD" xfId="11358" xr:uid="{00000000-0005-0000-0000-0000742C0000}"/>
    <cellStyle name="Normal 17 8_(1a) Income Statement YTD" xfId="11359" xr:uid="{00000000-0005-0000-0000-0000752C0000}"/>
    <cellStyle name="Normal 17 9" xfId="11360" xr:uid="{00000000-0005-0000-0000-0000762C0000}"/>
    <cellStyle name="Normal 17 9 2" xfId="11361" xr:uid="{00000000-0005-0000-0000-0000772C0000}"/>
    <cellStyle name="Normal 17 9 2 2" xfId="11362" xr:uid="{00000000-0005-0000-0000-0000782C0000}"/>
    <cellStyle name="Normal 17 9 2_(1a) Income Statement YTD" xfId="11363" xr:uid="{00000000-0005-0000-0000-0000792C0000}"/>
    <cellStyle name="Normal 17 9_(1a) Income Statement YTD" xfId="11364" xr:uid="{00000000-0005-0000-0000-00007A2C0000}"/>
    <cellStyle name="Normal 17_(1a) Income Statement YTD" xfId="11365" xr:uid="{00000000-0005-0000-0000-00007B2C0000}"/>
    <cellStyle name="Normal 170" xfId="11366" xr:uid="{00000000-0005-0000-0000-00007C2C0000}"/>
    <cellStyle name="Normal 171" xfId="11367" xr:uid="{00000000-0005-0000-0000-00007D2C0000}"/>
    <cellStyle name="Normal 172" xfId="11368" xr:uid="{00000000-0005-0000-0000-00007E2C0000}"/>
    <cellStyle name="Normal 173" xfId="11369" xr:uid="{00000000-0005-0000-0000-00007F2C0000}"/>
    <cellStyle name="Normal 174" xfId="11370" xr:uid="{00000000-0005-0000-0000-0000802C0000}"/>
    <cellStyle name="Normal 175" xfId="11371" xr:uid="{00000000-0005-0000-0000-0000812C0000}"/>
    <cellStyle name="Normal 176" xfId="11372" xr:uid="{00000000-0005-0000-0000-0000822C0000}"/>
    <cellStyle name="Normal 176 2" xfId="11373" xr:uid="{00000000-0005-0000-0000-0000832C0000}"/>
    <cellStyle name="Normal 176 3" xfId="11374" xr:uid="{00000000-0005-0000-0000-0000842C0000}"/>
    <cellStyle name="Normal 176 3 2" xfId="11375" xr:uid="{00000000-0005-0000-0000-0000852C0000}"/>
    <cellStyle name="Normal 176 3 3" xfId="11376" xr:uid="{00000000-0005-0000-0000-0000862C0000}"/>
    <cellStyle name="Normal 176 3_JDEQryOAM" xfId="31312" xr:uid="{5936FF10-DB6C-44B3-BB4F-B807296B9664}"/>
    <cellStyle name="Normal 176_(1a) Income Statement YTD" xfId="11377" xr:uid="{00000000-0005-0000-0000-0000872C0000}"/>
    <cellStyle name="Normal 177" xfId="11378" xr:uid="{00000000-0005-0000-0000-0000882C0000}"/>
    <cellStyle name="Normal 178" xfId="11379" xr:uid="{00000000-0005-0000-0000-0000892C0000}"/>
    <cellStyle name="Normal 178 2" xfId="11380" xr:uid="{00000000-0005-0000-0000-00008A2C0000}"/>
    <cellStyle name="Normal 178 2 2" xfId="11381" xr:uid="{00000000-0005-0000-0000-00008B2C0000}"/>
    <cellStyle name="Normal 178 2_JDEQryOAM" xfId="31314" xr:uid="{4F66460B-5108-4656-81E8-2D90594F078F}"/>
    <cellStyle name="Normal 178 3" xfId="11382" xr:uid="{00000000-0005-0000-0000-00008C2C0000}"/>
    <cellStyle name="Normal 178 3 2" xfId="11383" xr:uid="{00000000-0005-0000-0000-00008D2C0000}"/>
    <cellStyle name="Normal 178 3_JDEQryOAM" xfId="31315" xr:uid="{C88BCC6C-7095-4E6F-BFF5-B74C418A970B}"/>
    <cellStyle name="Normal 178 4" xfId="11384" xr:uid="{00000000-0005-0000-0000-00008E2C0000}"/>
    <cellStyle name="Normal 178_JDEQryOAM" xfId="31313" xr:uid="{2A1A4749-D167-446E-9BA2-D4AAC74C92F2}"/>
    <cellStyle name="Normal 179" xfId="11385" xr:uid="{00000000-0005-0000-0000-00008F2C0000}"/>
    <cellStyle name="Normal 18" xfId="11386" xr:uid="{00000000-0005-0000-0000-0000902C0000}"/>
    <cellStyle name="Normal 18 10" xfId="11387" xr:uid="{00000000-0005-0000-0000-0000912C0000}"/>
    <cellStyle name="Normal 18 10 2" xfId="11388" xr:uid="{00000000-0005-0000-0000-0000922C0000}"/>
    <cellStyle name="Normal 18 10 2 2" xfId="11389" xr:uid="{00000000-0005-0000-0000-0000932C0000}"/>
    <cellStyle name="Normal 18 10 2_(1a) Income Statement YTD" xfId="11390" xr:uid="{00000000-0005-0000-0000-0000942C0000}"/>
    <cellStyle name="Normal 18 10_(1a) Income Statement YTD" xfId="11391" xr:uid="{00000000-0005-0000-0000-0000952C0000}"/>
    <cellStyle name="Normal 18 11" xfId="11392" xr:uid="{00000000-0005-0000-0000-0000962C0000}"/>
    <cellStyle name="Normal 18 11 2" xfId="11393" xr:uid="{00000000-0005-0000-0000-0000972C0000}"/>
    <cellStyle name="Normal 18 11 2 2" xfId="11394" xr:uid="{00000000-0005-0000-0000-0000982C0000}"/>
    <cellStyle name="Normal 18 11 2_(1a) Income Statement YTD" xfId="11395" xr:uid="{00000000-0005-0000-0000-0000992C0000}"/>
    <cellStyle name="Normal 18 11_(1a) Income Statement YTD" xfId="11396" xr:uid="{00000000-0005-0000-0000-00009A2C0000}"/>
    <cellStyle name="Normal 18 12" xfId="11397" xr:uid="{00000000-0005-0000-0000-00009B2C0000}"/>
    <cellStyle name="Normal 18 12 2" xfId="11398" xr:uid="{00000000-0005-0000-0000-00009C2C0000}"/>
    <cellStyle name="Normal 18 12 2 2" xfId="11399" xr:uid="{00000000-0005-0000-0000-00009D2C0000}"/>
    <cellStyle name="Normal 18 12 2_(1a) Income Statement YTD" xfId="11400" xr:uid="{00000000-0005-0000-0000-00009E2C0000}"/>
    <cellStyle name="Normal 18 12_(1a) Income Statement YTD" xfId="11401" xr:uid="{00000000-0005-0000-0000-00009F2C0000}"/>
    <cellStyle name="Normal 18 13" xfId="11402" xr:uid="{00000000-0005-0000-0000-0000A02C0000}"/>
    <cellStyle name="Normal 18 13 2" xfId="11403" xr:uid="{00000000-0005-0000-0000-0000A12C0000}"/>
    <cellStyle name="Normal 18 13 2 2" xfId="11404" xr:uid="{00000000-0005-0000-0000-0000A22C0000}"/>
    <cellStyle name="Normal 18 13 2_(1a) Income Statement YTD" xfId="11405" xr:uid="{00000000-0005-0000-0000-0000A32C0000}"/>
    <cellStyle name="Normal 18 13_(1a) Income Statement YTD" xfId="11406" xr:uid="{00000000-0005-0000-0000-0000A42C0000}"/>
    <cellStyle name="Normal 18 14" xfId="11407" xr:uid="{00000000-0005-0000-0000-0000A52C0000}"/>
    <cellStyle name="Normal 18 14 2" xfId="11408" xr:uid="{00000000-0005-0000-0000-0000A62C0000}"/>
    <cellStyle name="Normal 18 14 2 2" xfId="11409" xr:uid="{00000000-0005-0000-0000-0000A72C0000}"/>
    <cellStyle name="Normal 18 14 2_(1a) Income Statement YTD" xfId="11410" xr:uid="{00000000-0005-0000-0000-0000A82C0000}"/>
    <cellStyle name="Normal 18 14_(1a) Income Statement YTD" xfId="11411" xr:uid="{00000000-0005-0000-0000-0000A92C0000}"/>
    <cellStyle name="Normal 18 15" xfId="11412" xr:uid="{00000000-0005-0000-0000-0000AA2C0000}"/>
    <cellStyle name="Normal 18 15 2" xfId="11413" xr:uid="{00000000-0005-0000-0000-0000AB2C0000}"/>
    <cellStyle name="Normal 18 15 2 2" xfId="11414" xr:uid="{00000000-0005-0000-0000-0000AC2C0000}"/>
    <cellStyle name="Normal 18 15 2_(1a) Income Statement YTD" xfId="11415" xr:uid="{00000000-0005-0000-0000-0000AD2C0000}"/>
    <cellStyle name="Normal 18 15_(1a) Income Statement YTD" xfId="11416" xr:uid="{00000000-0005-0000-0000-0000AE2C0000}"/>
    <cellStyle name="Normal 18 16" xfId="11417" xr:uid="{00000000-0005-0000-0000-0000AF2C0000}"/>
    <cellStyle name="Normal 18 16 2" xfId="11418" xr:uid="{00000000-0005-0000-0000-0000B02C0000}"/>
    <cellStyle name="Normal 18 16 2 2" xfId="11419" xr:uid="{00000000-0005-0000-0000-0000B12C0000}"/>
    <cellStyle name="Normal 18 16 2_(1a) Income Statement YTD" xfId="11420" xr:uid="{00000000-0005-0000-0000-0000B22C0000}"/>
    <cellStyle name="Normal 18 16_(1a) Income Statement YTD" xfId="11421" xr:uid="{00000000-0005-0000-0000-0000B32C0000}"/>
    <cellStyle name="Normal 18 17" xfId="11422" xr:uid="{00000000-0005-0000-0000-0000B42C0000}"/>
    <cellStyle name="Normal 18 17 2" xfId="11423" xr:uid="{00000000-0005-0000-0000-0000B52C0000}"/>
    <cellStyle name="Normal 18 17 2 2" xfId="11424" xr:uid="{00000000-0005-0000-0000-0000B62C0000}"/>
    <cellStyle name="Normal 18 17 2_(1a) Income Statement YTD" xfId="11425" xr:uid="{00000000-0005-0000-0000-0000B72C0000}"/>
    <cellStyle name="Normal 18 17_(1a) Income Statement YTD" xfId="11426" xr:uid="{00000000-0005-0000-0000-0000B82C0000}"/>
    <cellStyle name="Normal 18 18" xfId="11427" xr:uid="{00000000-0005-0000-0000-0000B92C0000}"/>
    <cellStyle name="Normal 18 18 2" xfId="11428" xr:uid="{00000000-0005-0000-0000-0000BA2C0000}"/>
    <cellStyle name="Normal 18 18 2 2" xfId="11429" xr:uid="{00000000-0005-0000-0000-0000BB2C0000}"/>
    <cellStyle name="Normal 18 18 2_(1a) Income Statement YTD" xfId="11430" xr:uid="{00000000-0005-0000-0000-0000BC2C0000}"/>
    <cellStyle name="Normal 18 18_(1a) Income Statement YTD" xfId="11431" xr:uid="{00000000-0005-0000-0000-0000BD2C0000}"/>
    <cellStyle name="Normal 18 19" xfId="11432" xr:uid="{00000000-0005-0000-0000-0000BE2C0000}"/>
    <cellStyle name="Normal 18 19 2" xfId="11433" xr:uid="{00000000-0005-0000-0000-0000BF2C0000}"/>
    <cellStyle name="Normal 18 19 2 2" xfId="11434" xr:uid="{00000000-0005-0000-0000-0000C02C0000}"/>
    <cellStyle name="Normal 18 19 2_(1a) Income Statement YTD" xfId="11435" xr:uid="{00000000-0005-0000-0000-0000C12C0000}"/>
    <cellStyle name="Normal 18 19_(1a) Income Statement YTD" xfId="11436" xr:uid="{00000000-0005-0000-0000-0000C22C0000}"/>
    <cellStyle name="Normal 18 2" xfId="11437" xr:uid="{00000000-0005-0000-0000-0000C32C0000}"/>
    <cellStyle name="Normal 18 2 10" xfId="11438" xr:uid="{00000000-0005-0000-0000-0000C42C0000}"/>
    <cellStyle name="Normal 18 2 10 2" xfId="11439" xr:uid="{00000000-0005-0000-0000-0000C52C0000}"/>
    <cellStyle name="Normal 18 2 10 2 2" xfId="11440" xr:uid="{00000000-0005-0000-0000-0000C62C0000}"/>
    <cellStyle name="Normal 18 2 10 2_(1a) Income Statement YTD" xfId="11441" xr:uid="{00000000-0005-0000-0000-0000C72C0000}"/>
    <cellStyle name="Normal 18 2 10_(1a) Income Statement YTD" xfId="11442" xr:uid="{00000000-0005-0000-0000-0000C82C0000}"/>
    <cellStyle name="Normal 18 2 11" xfId="11443" xr:uid="{00000000-0005-0000-0000-0000C92C0000}"/>
    <cellStyle name="Normal 18 2 11 2" xfId="11444" xr:uid="{00000000-0005-0000-0000-0000CA2C0000}"/>
    <cellStyle name="Normal 18 2 11 2 2" xfId="11445" xr:uid="{00000000-0005-0000-0000-0000CB2C0000}"/>
    <cellStyle name="Normal 18 2 11 2_(1a) Income Statement YTD" xfId="11446" xr:uid="{00000000-0005-0000-0000-0000CC2C0000}"/>
    <cellStyle name="Normal 18 2 11_(1a) Income Statement YTD" xfId="11447" xr:uid="{00000000-0005-0000-0000-0000CD2C0000}"/>
    <cellStyle name="Normal 18 2 12" xfId="11448" xr:uid="{00000000-0005-0000-0000-0000CE2C0000}"/>
    <cellStyle name="Normal 18 2 12 2" xfId="11449" xr:uid="{00000000-0005-0000-0000-0000CF2C0000}"/>
    <cellStyle name="Normal 18 2 12 2 2" xfId="11450" xr:uid="{00000000-0005-0000-0000-0000D02C0000}"/>
    <cellStyle name="Normal 18 2 12 2_(1a) Income Statement YTD" xfId="11451" xr:uid="{00000000-0005-0000-0000-0000D12C0000}"/>
    <cellStyle name="Normal 18 2 12_(1a) Income Statement YTD" xfId="11452" xr:uid="{00000000-0005-0000-0000-0000D22C0000}"/>
    <cellStyle name="Normal 18 2 13" xfId="11453" xr:uid="{00000000-0005-0000-0000-0000D32C0000}"/>
    <cellStyle name="Normal 18 2 13 2" xfId="11454" xr:uid="{00000000-0005-0000-0000-0000D42C0000}"/>
    <cellStyle name="Normal 18 2 13 2 2" xfId="11455" xr:uid="{00000000-0005-0000-0000-0000D52C0000}"/>
    <cellStyle name="Normal 18 2 13 2_(1a) Income Statement YTD" xfId="11456" xr:uid="{00000000-0005-0000-0000-0000D62C0000}"/>
    <cellStyle name="Normal 18 2 13_(1a) Income Statement YTD" xfId="11457" xr:uid="{00000000-0005-0000-0000-0000D72C0000}"/>
    <cellStyle name="Normal 18 2 14" xfId="11458" xr:uid="{00000000-0005-0000-0000-0000D82C0000}"/>
    <cellStyle name="Normal 18 2 14 2" xfId="11459" xr:uid="{00000000-0005-0000-0000-0000D92C0000}"/>
    <cellStyle name="Normal 18 2 14 2 2" xfId="11460" xr:uid="{00000000-0005-0000-0000-0000DA2C0000}"/>
    <cellStyle name="Normal 18 2 14 2_(1a) Income Statement YTD" xfId="11461" xr:uid="{00000000-0005-0000-0000-0000DB2C0000}"/>
    <cellStyle name="Normal 18 2 14_(1a) Income Statement YTD" xfId="11462" xr:uid="{00000000-0005-0000-0000-0000DC2C0000}"/>
    <cellStyle name="Normal 18 2 15" xfId="11463" xr:uid="{00000000-0005-0000-0000-0000DD2C0000}"/>
    <cellStyle name="Normal 18 2 15 2" xfId="11464" xr:uid="{00000000-0005-0000-0000-0000DE2C0000}"/>
    <cellStyle name="Normal 18 2 15 2 2" xfId="11465" xr:uid="{00000000-0005-0000-0000-0000DF2C0000}"/>
    <cellStyle name="Normal 18 2 15 2_(1a) Income Statement YTD" xfId="11466" xr:uid="{00000000-0005-0000-0000-0000E02C0000}"/>
    <cellStyle name="Normal 18 2 15_(1a) Income Statement YTD" xfId="11467" xr:uid="{00000000-0005-0000-0000-0000E12C0000}"/>
    <cellStyle name="Normal 18 2 16" xfId="11468" xr:uid="{00000000-0005-0000-0000-0000E22C0000}"/>
    <cellStyle name="Normal 18 2 16 2" xfId="11469" xr:uid="{00000000-0005-0000-0000-0000E32C0000}"/>
    <cellStyle name="Normal 18 2 16 2 2" xfId="11470" xr:uid="{00000000-0005-0000-0000-0000E42C0000}"/>
    <cellStyle name="Normal 18 2 16 2_(1a) Income Statement YTD" xfId="11471" xr:uid="{00000000-0005-0000-0000-0000E52C0000}"/>
    <cellStyle name="Normal 18 2 16_(1a) Income Statement YTD" xfId="11472" xr:uid="{00000000-0005-0000-0000-0000E62C0000}"/>
    <cellStyle name="Normal 18 2 17" xfId="11473" xr:uid="{00000000-0005-0000-0000-0000E72C0000}"/>
    <cellStyle name="Normal 18 2 17 2" xfId="11474" xr:uid="{00000000-0005-0000-0000-0000E82C0000}"/>
    <cellStyle name="Normal 18 2 17 2 2" xfId="11475" xr:uid="{00000000-0005-0000-0000-0000E92C0000}"/>
    <cellStyle name="Normal 18 2 17 2_(1a) Income Statement YTD" xfId="11476" xr:uid="{00000000-0005-0000-0000-0000EA2C0000}"/>
    <cellStyle name="Normal 18 2 17_(1a) Income Statement YTD" xfId="11477" xr:uid="{00000000-0005-0000-0000-0000EB2C0000}"/>
    <cellStyle name="Normal 18 2 18" xfId="11478" xr:uid="{00000000-0005-0000-0000-0000EC2C0000}"/>
    <cellStyle name="Normal 18 2 18 2" xfId="11479" xr:uid="{00000000-0005-0000-0000-0000ED2C0000}"/>
    <cellStyle name="Normal 18 2 18 2 2" xfId="11480" xr:uid="{00000000-0005-0000-0000-0000EE2C0000}"/>
    <cellStyle name="Normal 18 2 18 2_(1a) Income Statement YTD" xfId="11481" xr:uid="{00000000-0005-0000-0000-0000EF2C0000}"/>
    <cellStyle name="Normal 18 2 18_(1a) Income Statement YTD" xfId="11482" xr:uid="{00000000-0005-0000-0000-0000F02C0000}"/>
    <cellStyle name="Normal 18 2 19" xfId="11483" xr:uid="{00000000-0005-0000-0000-0000F12C0000}"/>
    <cellStyle name="Normal 18 2 19 2" xfId="11484" xr:uid="{00000000-0005-0000-0000-0000F22C0000}"/>
    <cellStyle name="Normal 18 2 19 2 2" xfId="11485" xr:uid="{00000000-0005-0000-0000-0000F32C0000}"/>
    <cellStyle name="Normal 18 2 19 2_(1a) Income Statement YTD" xfId="11486" xr:uid="{00000000-0005-0000-0000-0000F42C0000}"/>
    <cellStyle name="Normal 18 2 19_(1a) Income Statement YTD" xfId="11487" xr:uid="{00000000-0005-0000-0000-0000F52C0000}"/>
    <cellStyle name="Normal 18 2 2" xfId="11488" xr:uid="{00000000-0005-0000-0000-0000F62C0000}"/>
    <cellStyle name="Normal 18 2 2 2" xfId="11489" xr:uid="{00000000-0005-0000-0000-0000F72C0000}"/>
    <cellStyle name="Normal 18 2 2 2 2" xfId="11490" xr:uid="{00000000-0005-0000-0000-0000F82C0000}"/>
    <cellStyle name="Normal 18 2 2 2 2 2" xfId="11491" xr:uid="{00000000-0005-0000-0000-0000F92C0000}"/>
    <cellStyle name="Normal 18 2 2 2 2_(1a) Income Statement YTD" xfId="11492" xr:uid="{00000000-0005-0000-0000-0000FA2C0000}"/>
    <cellStyle name="Normal 18 2 2 2 3" xfId="11493" xr:uid="{00000000-0005-0000-0000-0000FB2C0000}"/>
    <cellStyle name="Normal 18 2 2 2 3 2" xfId="11494" xr:uid="{00000000-0005-0000-0000-0000FC2C0000}"/>
    <cellStyle name="Normal 18 2 2 2 3 2 2" xfId="11495" xr:uid="{00000000-0005-0000-0000-0000FD2C0000}"/>
    <cellStyle name="Normal 18 2 2 2 3 2_JDEQryOAM" xfId="31316" xr:uid="{12BBAAB5-EAC1-404F-B16B-839ABD34BF49}"/>
    <cellStyle name="Normal 18 2 2 2 3 3" xfId="11496" xr:uid="{00000000-0005-0000-0000-0000FE2C0000}"/>
    <cellStyle name="Normal 18 2 2 2 3 3 2" xfId="11497" xr:uid="{00000000-0005-0000-0000-0000FF2C0000}"/>
    <cellStyle name="Normal 18 2 2 2 3 3_JDEQryOAM" xfId="31317" xr:uid="{2E4737A5-13AD-40E6-8AD3-A5D239E400BB}"/>
    <cellStyle name="Normal 18 2 2 2 3 4" xfId="11498" xr:uid="{00000000-0005-0000-0000-0000002D0000}"/>
    <cellStyle name="Normal 18 2 2 2 3_(1a) Income Statement YTD" xfId="11499" xr:uid="{00000000-0005-0000-0000-0000012D0000}"/>
    <cellStyle name="Normal 18 2 2 2 4" xfId="11500" xr:uid="{00000000-0005-0000-0000-0000022D0000}"/>
    <cellStyle name="Normal 18 2 2 2_(1a) Income Statement YTD" xfId="11501" xr:uid="{00000000-0005-0000-0000-0000032D0000}"/>
    <cellStyle name="Normal 18 2 2 3" xfId="11502" xr:uid="{00000000-0005-0000-0000-0000042D0000}"/>
    <cellStyle name="Normal 18 2 2 3 2" xfId="11503" xr:uid="{00000000-0005-0000-0000-0000052D0000}"/>
    <cellStyle name="Normal 18 2 2 3 2 2" xfId="11504" xr:uid="{00000000-0005-0000-0000-0000062D0000}"/>
    <cellStyle name="Normal 18 2 2 3 2 2 2" xfId="11505" xr:uid="{00000000-0005-0000-0000-0000072D0000}"/>
    <cellStyle name="Normal 18 2 2 3 2 2_JDEQryOAM" xfId="31318" xr:uid="{1FCE7B16-42EF-491B-9CBD-70EC902978E2}"/>
    <cellStyle name="Normal 18 2 2 3 2 3" xfId="11506" xr:uid="{00000000-0005-0000-0000-0000082D0000}"/>
    <cellStyle name="Normal 18 2 2 3 2 3 2" xfId="11507" xr:uid="{00000000-0005-0000-0000-0000092D0000}"/>
    <cellStyle name="Normal 18 2 2 3 2 3_JDEQryOAM" xfId="31319" xr:uid="{CA85464F-272A-4982-9F5D-C983557B475A}"/>
    <cellStyle name="Normal 18 2 2 3 2 4" xfId="11508" xr:uid="{00000000-0005-0000-0000-00000A2D0000}"/>
    <cellStyle name="Normal 18 2 2 3 2_(1a) Income Statement YTD" xfId="11509" xr:uid="{00000000-0005-0000-0000-00000B2D0000}"/>
    <cellStyle name="Normal 18 2 2 3 3" xfId="11510" xr:uid="{00000000-0005-0000-0000-00000C2D0000}"/>
    <cellStyle name="Normal 18 2 2 3 4" xfId="11511" xr:uid="{00000000-0005-0000-0000-00000D2D0000}"/>
    <cellStyle name="Normal 18 2 2 3_(1a) Income Statement YTD" xfId="11512" xr:uid="{00000000-0005-0000-0000-00000E2D0000}"/>
    <cellStyle name="Normal 18 2 2 4" xfId="11513" xr:uid="{00000000-0005-0000-0000-00000F2D0000}"/>
    <cellStyle name="Normal 18 2 2 4 2" xfId="11514" xr:uid="{00000000-0005-0000-0000-0000102D0000}"/>
    <cellStyle name="Normal 18 2 2 4 2 2" xfId="11515" xr:uid="{00000000-0005-0000-0000-0000112D0000}"/>
    <cellStyle name="Normal 18 2 2 4 2_JDEQryOAM" xfId="31321" xr:uid="{44EC51D8-B145-4862-B39F-EE0FAEFAC39D}"/>
    <cellStyle name="Normal 18 2 2 4 3" xfId="11516" xr:uid="{00000000-0005-0000-0000-0000122D0000}"/>
    <cellStyle name="Normal 18 2 2 4 3 2" xfId="11517" xr:uid="{00000000-0005-0000-0000-0000132D0000}"/>
    <cellStyle name="Normal 18 2 2 4 3_JDEQryOAM" xfId="31322" xr:uid="{1477184D-517B-4BCC-AB88-78DFBE4D86F3}"/>
    <cellStyle name="Normal 18 2 2 4 4" xfId="11518" xr:uid="{00000000-0005-0000-0000-0000142D0000}"/>
    <cellStyle name="Normal 18 2 2 4_JDEQryOAM" xfId="31320" xr:uid="{C5EFB23F-35BB-479E-B31F-12718A226101}"/>
    <cellStyle name="Normal 18 2 2 5" xfId="11519" xr:uid="{00000000-0005-0000-0000-0000162D0000}"/>
    <cellStyle name="Normal 18 2 2_(1) Control" xfId="11520" xr:uid="{00000000-0005-0000-0000-0000172D0000}"/>
    <cellStyle name="Normal 18 2 20" xfId="11521" xr:uid="{00000000-0005-0000-0000-0000182D0000}"/>
    <cellStyle name="Normal 18 2 20 2" xfId="11522" xr:uid="{00000000-0005-0000-0000-0000192D0000}"/>
    <cellStyle name="Normal 18 2 20 2 2" xfId="11523" xr:uid="{00000000-0005-0000-0000-00001A2D0000}"/>
    <cellStyle name="Normal 18 2 20 2_(1a) Income Statement YTD" xfId="11524" xr:uid="{00000000-0005-0000-0000-00001B2D0000}"/>
    <cellStyle name="Normal 18 2 20_(1a) Income Statement YTD" xfId="11525" xr:uid="{00000000-0005-0000-0000-00001C2D0000}"/>
    <cellStyle name="Normal 18 2 21" xfId="11526" xr:uid="{00000000-0005-0000-0000-00001D2D0000}"/>
    <cellStyle name="Normal 18 2 21 2" xfId="11527" xr:uid="{00000000-0005-0000-0000-00001E2D0000}"/>
    <cellStyle name="Normal 18 2 21 2 2" xfId="11528" xr:uid="{00000000-0005-0000-0000-00001F2D0000}"/>
    <cellStyle name="Normal 18 2 21 2_(1a) Income Statement YTD" xfId="11529" xr:uid="{00000000-0005-0000-0000-0000202D0000}"/>
    <cellStyle name="Normal 18 2 21_(1a) Income Statement YTD" xfId="11530" xr:uid="{00000000-0005-0000-0000-0000212D0000}"/>
    <cellStyle name="Normal 18 2 22" xfId="11531" xr:uid="{00000000-0005-0000-0000-0000222D0000}"/>
    <cellStyle name="Normal 18 2 22 2" xfId="11532" xr:uid="{00000000-0005-0000-0000-0000232D0000}"/>
    <cellStyle name="Normal 18 2 22 2 2" xfId="11533" xr:uid="{00000000-0005-0000-0000-0000242D0000}"/>
    <cellStyle name="Normal 18 2 22 2_(1a) Income Statement YTD" xfId="11534" xr:uid="{00000000-0005-0000-0000-0000252D0000}"/>
    <cellStyle name="Normal 18 2 22_(1a) Income Statement YTD" xfId="11535" xr:uid="{00000000-0005-0000-0000-0000262D0000}"/>
    <cellStyle name="Normal 18 2 23" xfId="11536" xr:uid="{00000000-0005-0000-0000-0000272D0000}"/>
    <cellStyle name="Normal 18 2 23 2" xfId="11537" xr:uid="{00000000-0005-0000-0000-0000282D0000}"/>
    <cellStyle name="Normal 18 2 23 2 2" xfId="11538" xr:uid="{00000000-0005-0000-0000-0000292D0000}"/>
    <cellStyle name="Normal 18 2 23 2_(1a) Income Statement YTD" xfId="11539" xr:uid="{00000000-0005-0000-0000-00002A2D0000}"/>
    <cellStyle name="Normal 18 2 23_(1a) Income Statement YTD" xfId="11540" xr:uid="{00000000-0005-0000-0000-00002B2D0000}"/>
    <cellStyle name="Normal 18 2 24" xfId="11541" xr:uid="{00000000-0005-0000-0000-00002C2D0000}"/>
    <cellStyle name="Normal 18 2 24 2" xfId="11542" xr:uid="{00000000-0005-0000-0000-00002D2D0000}"/>
    <cellStyle name="Normal 18 2 24 2 2" xfId="11543" xr:uid="{00000000-0005-0000-0000-00002E2D0000}"/>
    <cellStyle name="Normal 18 2 24 2_(1a) Income Statement YTD" xfId="11544" xr:uid="{00000000-0005-0000-0000-00002F2D0000}"/>
    <cellStyle name="Normal 18 2 24_(1a) Income Statement YTD" xfId="11545" xr:uid="{00000000-0005-0000-0000-0000302D0000}"/>
    <cellStyle name="Normal 18 2 25" xfId="11546" xr:uid="{00000000-0005-0000-0000-0000312D0000}"/>
    <cellStyle name="Normal 18 2 25 2" xfId="11547" xr:uid="{00000000-0005-0000-0000-0000322D0000}"/>
    <cellStyle name="Normal 18 2 25 2 2" xfId="11548" xr:uid="{00000000-0005-0000-0000-0000332D0000}"/>
    <cellStyle name="Normal 18 2 25 2_(1a) Income Statement YTD" xfId="11549" xr:uid="{00000000-0005-0000-0000-0000342D0000}"/>
    <cellStyle name="Normal 18 2 25_(1a) Income Statement YTD" xfId="11550" xr:uid="{00000000-0005-0000-0000-0000352D0000}"/>
    <cellStyle name="Normal 18 2 26" xfId="11551" xr:uid="{00000000-0005-0000-0000-0000362D0000}"/>
    <cellStyle name="Normal 18 2 26 2" xfId="11552" xr:uid="{00000000-0005-0000-0000-0000372D0000}"/>
    <cellStyle name="Normal 18 2 26 2 2" xfId="11553" xr:uid="{00000000-0005-0000-0000-0000382D0000}"/>
    <cellStyle name="Normal 18 2 26 2_(1a) Income Statement YTD" xfId="11554" xr:uid="{00000000-0005-0000-0000-0000392D0000}"/>
    <cellStyle name="Normal 18 2 26_(1a) Income Statement YTD" xfId="11555" xr:uid="{00000000-0005-0000-0000-00003A2D0000}"/>
    <cellStyle name="Normal 18 2 27" xfId="11556" xr:uid="{00000000-0005-0000-0000-00003B2D0000}"/>
    <cellStyle name="Normal 18 2 27 2" xfId="11557" xr:uid="{00000000-0005-0000-0000-00003C2D0000}"/>
    <cellStyle name="Normal 18 2 27 2 2" xfId="11558" xr:uid="{00000000-0005-0000-0000-00003D2D0000}"/>
    <cellStyle name="Normal 18 2 27 2_(1a) Income Statement YTD" xfId="11559" xr:uid="{00000000-0005-0000-0000-00003E2D0000}"/>
    <cellStyle name="Normal 18 2 27_(1a) Income Statement YTD" xfId="11560" xr:uid="{00000000-0005-0000-0000-00003F2D0000}"/>
    <cellStyle name="Normal 18 2 28" xfId="11561" xr:uid="{00000000-0005-0000-0000-0000402D0000}"/>
    <cellStyle name="Normal 18 2 28 2" xfId="11562" xr:uid="{00000000-0005-0000-0000-0000412D0000}"/>
    <cellStyle name="Normal 18 2 28 2 2" xfId="11563" xr:uid="{00000000-0005-0000-0000-0000422D0000}"/>
    <cellStyle name="Normal 18 2 28 2_(1a) Income Statement YTD" xfId="11564" xr:uid="{00000000-0005-0000-0000-0000432D0000}"/>
    <cellStyle name="Normal 18 2 28_(1a) Income Statement YTD" xfId="11565" xr:uid="{00000000-0005-0000-0000-0000442D0000}"/>
    <cellStyle name="Normal 18 2 29" xfId="11566" xr:uid="{00000000-0005-0000-0000-0000452D0000}"/>
    <cellStyle name="Normal 18 2 29 2" xfId="11567" xr:uid="{00000000-0005-0000-0000-0000462D0000}"/>
    <cellStyle name="Normal 18 2 29 2 2" xfId="11568" xr:uid="{00000000-0005-0000-0000-0000472D0000}"/>
    <cellStyle name="Normal 18 2 29 2_(1a) Income Statement YTD" xfId="11569" xr:uid="{00000000-0005-0000-0000-0000482D0000}"/>
    <cellStyle name="Normal 18 2 29_(1a) Income Statement YTD" xfId="11570" xr:uid="{00000000-0005-0000-0000-0000492D0000}"/>
    <cellStyle name="Normal 18 2 3" xfId="11571" xr:uid="{00000000-0005-0000-0000-00004A2D0000}"/>
    <cellStyle name="Normal 18 2 3 2" xfId="11572" xr:uid="{00000000-0005-0000-0000-00004B2D0000}"/>
    <cellStyle name="Normal 18 2 3 2 2" xfId="11573" xr:uid="{00000000-0005-0000-0000-00004C2D0000}"/>
    <cellStyle name="Normal 18 2 3 2 2 2" xfId="11574" xr:uid="{00000000-0005-0000-0000-00004D2D0000}"/>
    <cellStyle name="Normal 18 2 3 2 2 2 2" xfId="11575" xr:uid="{00000000-0005-0000-0000-00004E2D0000}"/>
    <cellStyle name="Normal 18 2 3 2 2 2_JDEQryOAM" xfId="31323" xr:uid="{0C7F7235-2ED2-4D14-B746-31C34738607E}"/>
    <cellStyle name="Normal 18 2 3 2 2 3" xfId="11576" xr:uid="{00000000-0005-0000-0000-00004F2D0000}"/>
    <cellStyle name="Normal 18 2 3 2 2 3 2" xfId="11577" xr:uid="{00000000-0005-0000-0000-0000502D0000}"/>
    <cellStyle name="Normal 18 2 3 2 2 3_JDEQryOAM" xfId="31324" xr:uid="{560997A3-C786-41CF-93A6-E3119FDE82F8}"/>
    <cellStyle name="Normal 18 2 3 2 2 4" xfId="11578" xr:uid="{00000000-0005-0000-0000-0000512D0000}"/>
    <cellStyle name="Normal 18 2 3 2 2_(1a) Income Statement YTD" xfId="11579" xr:uid="{00000000-0005-0000-0000-0000522D0000}"/>
    <cellStyle name="Normal 18 2 3 2 3" xfId="11580" xr:uid="{00000000-0005-0000-0000-0000532D0000}"/>
    <cellStyle name="Normal 18 2 3 2 4" xfId="11581" xr:uid="{00000000-0005-0000-0000-0000542D0000}"/>
    <cellStyle name="Normal 18 2 3 2_(1a) Income Statement YTD" xfId="11582" xr:uid="{00000000-0005-0000-0000-0000552D0000}"/>
    <cellStyle name="Normal 18 2 3 3" xfId="11583" xr:uid="{00000000-0005-0000-0000-0000562D0000}"/>
    <cellStyle name="Normal 18 2 3 3 2" xfId="11584" xr:uid="{00000000-0005-0000-0000-0000572D0000}"/>
    <cellStyle name="Normal 18 2 3 3 2 2" xfId="11585" xr:uid="{00000000-0005-0000-0000-0000582D0000}"/>
    <cellStyle name="Normal 18 2 3 3 2_JDEQryOAM" xfId="31325" xr:uid="{37294213-B8A8-44C4-AC98-4F4EC154056E}"/>
    <cellStyle name="Normal 18 2 3 3 3" xfId="11586" xr:uid="{00000000-0005-0000-0000-0000592D0000}"/>
    <cellStyle name="Normal 18 2 3 3 3 2" xfId="11587" xr:uid="{00000000-0005-0000-0000-00005A2D0000}"/>
    <cellStyle name="Normal 18 2 3 3 3_JDEQryOAM" xfId="31326" xr:uid="{93D0B538-FAEA-402D-BDFE-E534D00BAF4C}"/>
    <cellStyle name="Normal 18 2 3 3 4" xfId="11588" xr:uid="{00000000-0005-0000-0000-00005B2D0000}"/>
    <cellStyle name="Normal 18 2 3 3_(1a) Income Statement YTD" xfId="11589" xr:uid="{00000000-0005-0000-0000-00005C2D0000}"/>
    <cellStyle name="Normal 18 2 3 4" xfId="11590" xr:uid="{00000000-0005-0000-0000-00005D2D0000}"/>
    <cellStyle name="Normal 18 2 3_(1a) Income Statement YTD" xfId="11591" xr:uid="{00000000-0005-0000-0000-00005E2D0000}"/>
    <cellStyle name="Normal 18 2 30" xfId="11592" xr:uid="{00000000-0005-0000-0000-00005F2D0000}"/>
    <cellStyle name="Normal 18 2 30 2" xfId="11593" xr:uid="{00000000-0005-0000-0000-0000602D0000}"/>
    <cellStyle name="Normal 18 2 30 2 2" xfId="11594" xr:uid="{00000000-0005-0000-0000-0000612D0000}"/>
    <cellStyle name="Normal 18 2 30 2_(1a) Income Statement YTD" xfId="11595" xr:uid="{00000000-0005-0000-0000-0000622D0000}"/>
    <cellStyle name="Normal 18 2 30_(1a) Income Statement YTD" xfId="11596" xr:uid="{00000000-0005-0000-0000-0000632D0000}"/>
    <cellStyle name="Normal 18 2 31" xfId="11597" xr:uid="{00000000-0005-0000-0000-0000642D0000}"/>
    <cellStyle name="Normal 18 2 4" xfId="11598" xr:uid="{00000000-0005-0000-0000-0000652D0000}"/>
    <cellStyle name="Normal 18 2 4 2" xfId="11599" xr:uid="{00000000-0005-0000-0000-0000662D0000}"/>
    <cellStyle name="Normal 18 2 4 2 2" xfId="11600" xr:uid="{00000000-0005-0000-0000-0000672D0000}"/>
    <cellStyle name="Normal 18 2 4 2 2 2" xfId="11601" xr:uid="{00000000-0005-0000-0000-0000682D0000}"/>
    <cellStyle name="Normal 18 2 4 2 2 2 2" xfId="11602" xr:uid="{00000000-0005-0000-0000-0000692D0000}"/>
    <cellStyle name="Normal 18 2 4 2 2 2_JDEQryOAM" xfId="31327" xr:uid="{57C9EF45-29BC-4A5F-8D93-7A130A5CA2E9}"/>
    <cellStyle name="Normal 18 2 4 2 2 3" xfId="11603" xr:uid="{00000000-0005-0000-0000-00006A2D0000}"/>
    <cellStyle name="Normal 18 2 4 2 2 3 2" xfId="11604" xr:uid="{00000000-0005-0000-0000-00006B2D0000}"/>
    <cellStyle name="Normal 18 2 4 2 2 3_JDEQryOAM" xfId="31328" xr:uid="{796F03C0-A764-4E8D-A85C-8AD8C55FFF9E}"/>
    <cellStyle name="Normal 18 2 4 2 2 4" xfId="11605" xr:uid="{00000000-0005-0000-0000-00006C2D0000}"/>
    <cellStyle name="Normal 18 2 4 2 2_(1a) Income Statement YTD" xfId="11606" xr:uid="{00000000-0005-0000-0000-00006D2D0000}"/>
    <cellStyle name="Normal 18 2 4 2 3" xfId="11607" xr:uid="{00000000-0005-0000-0000-00006E2D0000}"/>
    <cellStyle name="Normal 18 2 4 2 4" xfId="11608" xr:uid="{00000000-0005-0000-0000-00006F2D0000}"/>
    <cellStyle name="Normal 18 2 4 2_(1a) Income Statement YTD" xfId="11609" xr:uid="{00000000-0005-0000-0000-0000702D0000}"/>
    <cellStyle name="Normal 18 2 4 3" xfId="11610" xr:uid="{00000000-0005-0000-0000-0000712D0000}"/>
    <cellStyle name="Normal 18 2 4 3 2" xfId="11611" xr:uid="{00000000-0005-0000-0000-0000722D0000}"/>
    <cellStyle name="Normal 18 2 4 3 2 2" xfId="11612" xr:uid="{00000000-0005-0000-0000-0000732D0000}"/>
    <cellStyle name="Normal 18 2 4 3 2_JDEQryOAM" xfId="31329" xr:uid="{9C764B66-AADC-4B21-9D9D-433A02329386}"/>
    <cellStyle name="Normal 18 2 4 3 3" xfId="11613" xr:uid="{00000000-0005-0000-0000-0000742D0000}"/>
    <cellStyle name="Normal 18 2 4 3 3 2" xfId="11614" xr:uid="{00000000-0005-0000-0000-0000752D0000}"/>
    <cellStyle name="Normal 18 2 4 3 3_JDEQryOAM" xfId="31330" xr:uid="{982BFA36-D988-433D-AA26-C4479AE81E04}"/>
    <cellStyle name="Normal 18 2 4 3 4" xfId="11615" xr:uid="{00000000-0005-0000-0000-0000762D0000}"/>
    <cellStyle name="Normal 18 2 4 3_(1a) Income Statement YTD" xfId="11616" xr:uid="{00000000-0005-0000-0000-0000772D0000}"/>
    <cellStyle name="Normal 18 2 4 4" xfId="11617" xr:uid="{00000000-0005-0000-0000-0000782D0000}"/>
    <cellStyle name="Normal 18 2 4_(1a) Income Statement YTD" xfId="11618" xr:uid="{00000000-0005-0000-0000-0000792D0000}"/>
    <cellStyle name="Normal 18 2 5" xfId="11619" xr:uid="{00000000-0005-0000-0000-00007A2D0000}"/>
    <cellStyle name="Normal 18 2 5 2" xfId="11620" xr:uid="{00000000-0005-0000-0000-00007B2D0000}"/>
    <cellStyle name="Normal 18 2 5 2 2" xfId="11621" xr:uid="{00000000-0005-0000-0000-00007C2D0000}"/>
    <cellStyle name="Normal 18 2 5 2 2 2" xfId="11622" xr:uid="{00000000-0005-0000-0000-00007D2D0000}"/>
    <cellStyle name="Normal 18 2 5 2 2 2 2" xfId="11623" xr:uid="{00000000-0005-0000-0000-00007E2D0000}"/>
    <cellStyle name="Normal 18 2 5 2 2 2_JDEQryOAM" xfId="31331" xr:uid="{309436BF-0062-4F32-B3DE-4AAD7D682F22}"/>
    <cellStyle name="Normal 18 2 5 2 2 3" xfId="11624" xr:uid="{00000000-0005-0000-0000-00007F2D0000}"/>
    <cellStyle name="Normal 18 2 5 2 2 3 2" xfId="11625" xr:uid="{00000000-0005-0000-0000-0000802D0000}"/>
    <cellStyle name="Normal 18 2 5 2 2 3_JDEQryOAM" xfId="31332" xr:uid="{D7845A3E-BA6F-4099-8001-07F72CA0E048}"/>
    <cellStyle name="Normal 18 2 5 2 2 4" xfId="11626" xr:uid="{00000000-0005-0000-0000-0000812D0000}"/>
    <cellStyle name="Normal 18 2 5 2 2_(1a) Income Statement YTD" xfId="11627" xr:uid="{00000000-0005-0000-0000-0000822D0000}"/>
    <cellStyle name="Normal 18 2 5 2 3" xfId="11628" xr:uid="{00000000-0005-0000-0000-0000832D0000}"/>
    <cellStyle name="Normal 18 2 5 2 4" xfId="11629" xr:uid="{00000000-0005-0000-0000-0000842D0000}"/>
    <cellStyle name="Normal 18 2 5 2_(1a) Income Statement YTD" xfId="11630" xr:uid="{00000000-0005-0000-0000-0000852D0000}"/>
    <cellStyle name="Normal 18 2 5 3" xfId="11631" xr:uid="{00000000-0005-0000-0000-0000862D0000}"/>
    <cellStyle name="Normal 18 2 5 3 2" xfId="11632" xr:uid="{00000000-0005-0000-0000-0000872D0000}"/>
    <cellStyle name="Normal 18 2 5 3 2 2" xfId="11633" xr:uid="{00000000-0005-0000-0000-0000882D0000}"/>
    <cellStyle name="Normal 18 2 5 3 2_JDEQryOAM" xfId="31333" xr:uid="{56B030BD-BC93-4F64-A68E-F3DC26CAC789}"/>
    <cellStyle name="Normal 18 2 5 3 3" xfId="11634" xr:uid="{00000000-0005-0000-0000-0000892D0000}"/>
    <cellStyle name="Normal 18 2 5 3 3 2" xfId="11635" xr:uid="{00000000-0005-0000-0000-00008A2D0000}"/>
    <cellStyle name="Normal 18 2 5 3 3_JDEQryOAM" xfId="31334" xr:uid="{270F52B6-CB62-48A7-BC7C-07F7AFF2605C}"/>
    <cellStyle name="Normal 18 2 5 3 4" xfId="11636" xr:uid="{00000000-0005-0000-0000-00008B2D0000}"/>
    <cellStyle name="Normal 18 2 5 3_(1a) Income Statement YTD" xfId="11637" xr:uid="{00000000-0005-0000-0000-00008C2D0000}"/>
    <cellStyle name="Normal 18 2 5 4" xfId="11638" xr:uid="{00000000-0005-0000-0000-00008D2D0000}"/>
    <cellStyle name="Normal 18 2 5_(1a) Income Statement YTD" xfId="11639" xr:uid="{00000000-0005-0000-0000-00008E2D0000}"/>
    <cellStyle name="Normal 18 2 6" xfId="11640" xr:uid="{00000000-0005-0000-0000-00008F2D0000}"/>
    <cellStyle name="Normal 18 2 6 2" xfId="11641" xr:uid="{00000000-0005-0000-0000-0000902D0000}"/>
    <cellStyle name="Normal 18 2 6 2 2" xfId="11642" xr:uid="{00000000-0005-0000-0000-0000912D0000}"/>
    <cellStyle name="Normal 18 2 6 2_(1a) Income Statement YTD" xfId="11643" xr:uid="{00000000-0005-0000-0000-0000922D0000}"/>
    <cellStyle name="Normal 18 2 6_(1a) Income Statement YTD" xfId="11644" xr:uid="{00000000-0005-0000-0000-0000932D0000}"/>
    <cellStyle name="Normal 18 2 7" xfId="11645" xr:uid="{00000000-0005-0000-0000-0000942D0000}"/>
    <cellStyle name="Normal 18 2 7 2" xfId="11646" xr:uid="{00000000-0005-0000-0000-0000952D0000}"/>
    <cellStyle name="Normal 18 2 7 2 2" xfId="11647" xr:uid="{00000000-0005-0000-0000-0000962D0000}"/>
    <cellStyle name="Normal 18 2 7 2_(1a) Income Statement YTD" xfId="11648" xr:uid="{00000000-0005-0000-0000-0000972D0000}"/>
    <cellStyle name="Normal 18 2 7_(1a) Income Statement YTD" xfId="11649" xr:uid="{00000000-0005-0000-0000-0000982D0000}"/>
    <cellStyle name="Normal 18 2 8" xfId="11650" xr:uid="{00000000-0005-0000-0000-0000992D0000}"/>
    <cellStyle name="Normal 18 2 8 2" xfId="11651" xr:uid="{00000000-0005-0000-0000-00009A2D0000}"/>
    <cellStyle name="Normal 18 2 8 2 2" xfId="11652" xr:uid="{00000000-0005-0000-0000-00009B2D0000}"/>
    <cellStyle name="Normal 18 2 8 2_(1a) Income Statement YTD" xfId="11653" xr:uid="{00000000-0005-0000-0000-00009C2D0000}"/>
    <cellStyle name="Normal 18 2 8_(1a) Income Statement YTD" xfId="11654" xr:uid="{00000000-0005-0000-0000-00009D2D0000}"/>
    <cellStyle name="Normal 18 2 9" xfId="11655" xr:uid="{00000000-0005-0000-0000-00009E2D0000}"/>
    <cellStyle name="Normal 18 2 9 2" xfId="11656" xr:uid="{00000000-0005-0000-0000-00009F2D0000}"/>
    <cellStyle name="Normal 18 2 9 2 2" xfId="11657" xr:uid="{00000000-0005-0000-0000-0000A02D0000}"/>
    <cellStyle name="Normal 18 2 9 2_(1a) Income Statement YTD" xfId="11658" xr:uid="{00000000-0005-0000-0000-0000A12D0000}"/>
    <cellStyle name="Normal 18 2 9_(1a) Income Statement YTD" xfId="11659" xr:uid="{00000000-0005-0000-0000-0000A22D0000}"/>
    <cellStyle name="Normal 18 2_(1a) Income Statement YTD" xfId="11660" xr:uid="{00000000-0005-0000-0000-0000A32D0000}"/>
    <cellStyle name="Normal 18 20" xfId="11661" xr:uid="{00000000-0005-0000-0000-0000A42D0000}"/>
    <cellStyle name="Normal 18 20 2" xfId="11662" xr:uid="{00000000-0005-0000-0000-0000A52D0000}"/>
    <cellStyle name="Normal 18 20 2 2" xfId="11663" xr:uid="{00000000-0005-0000-0000-0000A62D0000}"/>
    <cellStyle name="Normal 18 20 2_(1a) Income Statement YTD" xfId="11664" xr:uid="{00000000-0005-0000-0000-0000A72D0000}"/>
    <cellStyle name="Normal 18 20_(1a) Income Statement YTD" xfId="11665" xr:uid="{00000000-0005-0000-0000-0000A82D0000}"/>
    <cellStyle name="Normal 18 21" xfId="11666" xr:uid="{00000000-0005-0000-0000-0000A92D0000}"/>
    <cellStyle name="Normal 18 21 2" xfId="11667" xr:uid="{00000000-0005-0000-0000-0000AA2D0000}"/>
    <cellStyle name="Normal 18 21 2 2" xfId="11668" xr:uid="{00000000-0005-0000-0000-0000AB2D0000}"/>
    <cellStyle name="Normal 18 21 2_(1a) Income Statement YTD" xfId="11669" xr:uid="{00000000-0005-0000-0000-0000AC2D0000}"/>
    <cellStyle name="Normal 18 21_(1a) Income Statement YTD" xfId="11670" xr:uid="{00000000-0005-0000-0000-0000AD2D0000}"/>
    <cellStyle name="Normal 18 22" xfId="11671" xr:uid="{00000000-0005-0000-0000-0000AE2D0000}"/>
    <cellStyle name="Normal 18 22 2" xfId="11672" xr:uid="{00000000-0005-0000-0000-0000AF2D0000}"/>
    <cellStyle name="Normal 18 22 2 2" xfId="11673" xr:uid="{00000000-0005-0000-0000-0000B02D0000}"/>
    <cellStyle name="Normal 18 22 2_(1a) Income Statement YTD" xfId="11674" xr:uid="{00000000-0005-0000-0000-0000B12D0000}"/>
    <cellStyle name="Normal 18 22_(1a) Income Statement YTD" xfId="11675" xr:uid="{00000000-0005-0000-0000-0000B22D0000}"/>
    <cellStyle name="Normal 18 23" xfId="11676" xr:uid="{00000000-0005-0000-0000-0000B32D0000}"/>
    <cellStyle name="Normal 18 23 2" xfId="11677" xr:uid="{00000000-0005-0000-0000-0000B42D0000}"/>
    <cellStyle name="Normal 18 23 2 2" xfId="11678" xr:uid="{00000000-0005-0000-0000-0000B52D0000}"/>
    <cellStyle name="Normal 18 23 2_(1a) Income Statement YTD" xfId="11679" xr:uid="{00000000-0005-0000-0000-0000B62D0000}"/>
    <cellStyle name="Normal 18 23_(1a) Income Statement YTD" xfId="11680" xr:uid="{00000000-0005-0000-0000-0000B72D0000}"/>
    <cellStyle name="Normal 18 24" xfId="11681" xr:uid="{00000000-0005-0000-0000-0000B82D0000}"/>
    <cellStyle name="Normal 18 24 2" xfId="11682" xr:uid="{00000000-0005-0000-0000-0000B92D0000}"/>
    <cellStyle name="Normal 18 24 2 2" xfId="11683" xr:uid="{00000000-0005-0000-0000-0000BA2D0000}"/>
    <cellStyle name="Normal 18 24 2_(1a) Income Statement YTD" xfId="11684" xr:uid="{00000000-0005-0000-0000-0000BB2D0000}"/>
    <cellStyle name="Normal 18 24_(1a) Income Statement YTD" xfId="11685" xr:uid="{00000000-0005-0000-0000-0000BC2D0000}"/>
    <cellStyle name="Normal 18 25" xfId="11686" xr:uid="{00000000-0005-0000-0000-0000BD2D0000}"/>
    <cellStyle name="Normal 18 25 2" xfId="11687" xr:uid="{00000000-0005-0000-0000-0000BE2D0000}"/>
    <cellStyle name="Normal 18 25 2 2" xfId="11688" xr:uid="{00000000-0005-0000-0000-0000BF2D0000}"/>
    <cellStyle name="Normal 18 25 2_(1a) Income Statement YTD" xfId="11689" xr:uid="{00000000-0005-0000-0000-0000C02D0000}"/>
    <cellStyle name="Normal 18 25_(1a) Income Statement YTD" xfId="11690" xr:uid="{00000000-0005-0000-0000-0000C12D0000}"/>
    <cellStyle name="Normal 18 26" xfId="11691" xr:uid="{00000000-0005-0000-0000-0000C22D0000}"/>
    <cellStyle name="Normal 18 26 2" xfId="11692" xr:uid="{00000000-0005-0000-0000-0000C32D0000}"/>
    <cellStyle name="Normal 18 26 2 2" xfId="11693" xr:uid="{00000000-0005-0000-0000-0000C42D0000}"/>
    <cellStyle name="Normal 18 26 2_(1a) Income Statement YTD" xfId="11694" xr:uid="{00000000-0005-0000-0000-0000C52D0000}"/>
    <cellStyle name="Normal 18 26_(1a) Income Statement YTD" xfId="11695" xr:uid="{00000000-0005-0000-0000-0000C62D0000}"/>
    <cellStyle name="Normal 18 27" xfId="11696" xr:uid="{00000000-0005-0000-0000-0000C72D0000}"/>
    <cellStyle name="Normal 18 27 2" xfId="11697" xr:uid="{00000000-0005-0000-0000-0000C82D0000}"/>
    <cellStyle name="Normal 18 27 2 2" xfId="11698" xr:uid="{00000000-0005-0000-0000-0000C92D0000}"/>
    <cellStyle name="Normal 18 27 2_(1a) Income Statement YTD" xfId="11699" xr:uid="{00000000-0005-0000-0000-0000CA2D0000}"/>
    <cellStyle name="Normal 18 27_(1a) Income Statement YTD" xfId="11700" xr:uid="{00000000-0005-0000-0000-0000CB2D0000}"/>
    <cellStyle name="Normal 18 28" xfId="11701" xr:uid="{00000000-0005-0000-0000-0000CC2D0000}"/>
    <cellStyle name="Normal 18 28 2" xfId="11702" xr:uid="{00000000-0005-0000-0000-0000CD2D0000}"/>
    <cellStyle name="Normal 18 28 2 2" xfId="11703" xr:uid="{00000000-0005-0000-0000-0000CE2D0000}"/>
    <cellStyle name="Normal 18 28 2_(1a) Income Statement YTD" xfId="11704" xr:uid="{00000000-0005-0000-0000-0000CF2D0000}"/>
    <cellStyle name="Normal 18 28_(1a) Income Statement YTD" xfId="11705" xr:uid="{00000000-0005-0000-0000-0000D02D0000}"/>
    <cellStyle name="Normal 18 29" xfId="11706" xr:uid="{00000000-0005-0000-0000-0000D12D0000}"/>
    <cellStyle name="Normal 18 29 2" xfId="11707" xr:uid="{00000000-0005-0000-0000-0000D22D0000}"/>
    <cellStyle name="Normal 18 29 2 2" xfId="11708" xr:uid="{00000000-0005-0000-0000-0000D32D0000}"/>
    <cellStyle name="Normal 18 29 2_(1a) Income Statement YTD" xfId="11709" xr:uid="{00000000-0005-0000-0000-0000D42D0000}"/>
    <cellStyle name="Normal 18 29_(1a) Income Statement YTD" xfId="11710" xr:uid="{00000000-0005-0000-0000-0000D52D0000}"/>
    <cellStyle name="Normal 18 3" xfId="11711" xr:uid="{00000000-0005-0000-0000-0000D62D0000}"/>
    <cellStyle name="Normal 18 3 10" xfId="11712" xr:uid="{00000000-0005-0000-0000-0000D72D0000}"/>
    <cellStyle name="Normal 18 3 10 2" xfId="11713" xr:uid="{00000000-0005-0000-0000-0000D82D0000}"/>
    <cellStyle name="Normal 18 3 10 2 2" xfId="11714" xr:uid="{00000000-0005-0000-0000-0000D92D0000}"/>
    <cellStyle name="Normal 18 3 10 2_(1a) Income Statement YTD" xfId="11715" xr:uid="{00000000-0005-0000-0000-0000DA2D0000}"/>
    <cellStyle name="Normal 18 3 10_(1a) Income Statement YTD" xfId="11716" xr:uid="{00000000-0005-0000-0000-0000DB2D0000}"/>
    <cellStyle name="Normal 18 3 11" xfId="11717" xr:uid="{00000000-0005-0000-0000-0000DC2D0000}"/>
    <cellStyle name="Normal 18 3 11 2" xfId="11718" xr:uid="{00000000-0005-0000-0000-0000DD2D0000}"/>
    <cellStyle name="Normal 18 3 11 2 2" xfId="11719" xr:uid="{00000000-0005-0000-0000-0000DE2D0000}"/>
    <cellStyle name="Normal 18 3 11 2_(1a) Income Statement YTD" xfId="11720" xr:uid="{00000000-0005-0000-0000-0000DF2D0000}"/>
    <cellStyle name="Normal 18 3 11_(1a) Income Statement YTD" xfId="11721" xr:uid="{00000000-0005-0000-0000-0000E02D0000}"/>
    <cellStyle name="Normal 18 3 12" xfId="11722" xr:uid="{00000000-0005-0000-0000-0000E12D0000}"/>
    <cellStyle name="Normal 18 3 12 2" xfId="11723" xr:uid="{00000000-0005-0000-0000-0000E22D0000}"/>
    <cellStyle name="Normal 18 3 12 2 2" xfId="11724" xr:uid="{00000000-0005-0000-0000-0000E32D0000}"/>
    <cellStyle name="Normal 18 3 12 2_(1a) Income Statement YTD" xfId="11725" xr:uid="{00000000-0005-0000-0000-0000E42D0000}"/>
    <cellStyle name="Normal 18 3 12_(1a) Income Statement YTD" xfId="11726" xr:uid="{00000000-0005-0000-0000-0000E52D0000}"/>
    <cellStyle name="Normal 18 3 13" xfId="11727" xr:uid="{00000000-0005-0000-0000-0000E62D0000}"/>
    <cellStyle name="Normal 18 3 13 2" xfId="11728" xr:uid="{00000000-0005-0000-0000-0000E72D0000}"/>
    <cellStyle name="Normal 18 3 13 2 2" xfId="11729" xr:uid="{00000000-0005-0000-0000-0000E82D0000}"/>
    <cellStyle name="Normal 18 3 13 2_(1a) Income Statement YTD" xfId="11730" xr:uid="{00000000-0005-0000-0000-0000E92D0000}"/>
    <cellStyle name="Normal 18 3 13_(1a) Income Statement YTD" xfId="11731" xr:uid="{00000000-0005-0000-0000-0000EA2D0000}"/>
    <cellStyle name="Normal 18 3 14" xfId="11732" xr:uid="{00000000-0005-0000-0000-0000EB2D0000}"/>
    <cellStyle name="Normal 18 3 14 2" xfId="11733" xr:uid="{00000000-0005-0000-0000-0000EC2D0000}"/>
    <cellStyle name="Normal 18 3 14 2 2" xfId="11734" xr:uid="{00000000-0005-0000-0000-0000ED2D0000}"/>
    <cellStyle name="Normal 18 3 14 2_(1a) Income Statement YTD" xfId="11735" xr:uid="{00000000-0005-0000-0000-0000EE2D0000}"/>
    <cellStyle name="Normal 18 3 14_(1a) Income Statement YTD" xfId="11736" xr:uid="{00000000-0005-0000-0000-0000EF2D0000}"/>
    <cellStyle name="Normal 18 3 15" xfId="11737" xr:uid="{00000000-0005-0000-0000-0000F02D0000}"/>
    <cellStyle name="Normal 18 3 15 2" xfId="11738" xr:uid="{00000000-0005-0000-0000-0000F12D0000}"/>
    <cellStyle name="Normal 18 3 15 2 2" xfId="11739" xr:uid="{00000000-0005-0000-0000-0000F22D0000}"/>
    <cellStyle name="Normal 18 3 15 2_(1a) Income Statement YTD" xfId="11740" xr:uid="{00000000-0005-0000-0000-0000F32D0000}"/>
    <cellStyle name="Normal 18 3 15_(1a) Income Statement YTD" xfId="11741" xr:uid="{00000000-0005-0000-0000-0000F42D0000}"/>
    <cellStyle name="Normal 18 3 16" xfId="11742" xr:uid="{00000000-0005-0000-0000-0000F52D0000}"/>
    <cellStyle name="Normal 18 3 16 2" xfId="11743" xr:uid="{00000000-0005-0000-0000-0000F62D0000}"/>
    <cellStyle name="Normal 18 3 16 2 2" xfId="11744" xr:uid="{00000000-0005-0000-0000-0000F72D0000}"/>
    <cellStyle name="Normal 18 3 16 2_(1a) Income Statement YTD" xfId="11745" xr:uid="{00000000-0005-0000-0000-0000F82D0000}"/>
    <cellStyle name="Normal 18 3 16_(1a) Income Statement YTD" xfId="11746" xr:uid="{00000000-0005-0000-0000-0000F92D0000}"/>
    <cellStyle name="Normal 18 3 17" xfId="11747" xr:uid="{00000000-0005-0000-0000-0000FA2D0000}"/>
    <cellStyle name="Normal 18 3 17 2" xfId="11748" xr:uid="{00000000-0005-0000-0000-0000FB2D0000}"/>
    <cellStyle name="Normal 18 3 17 2 2" xfId="11749" xr:uid="{00000000-0005-0000-0000-0000FC2D0000}"/>
    <cellStyle name="Normal 18 3 17 2_(1a) Income Statement YTD" xfId="11750" xr:uid="{00000000-0005-0000-0000-0000FD2D0000}"/>
    <cellStyle name="Normal 18 3 17_(1a) Income Statement YTD" xfId="11751" xr:uid="{00000000-0005-0000-0000-0000FE2D0000}"/>
    <cellStyle name="Normal 18 3 18" xfId="11752" xr:uid="{00000000-0005-0000-0000-0000FF2D0000}"/>
    <cellStyle name="Normal 18 3 18 2" xfId="11753" xr:uid="{00000000-0005-0000-0000-0000002E0000}"/>
    <cellStyle name="Normal 18 3 18 2 2" xfId="11754" xr:uid="{00000000-0005-0000-0000-0000012E0000}"/>
    <cellStyle name="Normal 18 3 18 2_(1a) Income Statement YTD" xfId="11755" xr:uid="{00000000-0005-0000-0000-0000022E0000}"/>
    <cellStyle name="Normal 18 3 18_(1a) Income Statement YTD" xfId="11756" xr:uid="{00000000-0005-0000-0000-0000032E0000}"/>
    <cellStyle name="Normal 18 3 19" xfId="11757" xr:uid="{00000000-0005-0000-0000-0000042E0000}"/>
    <cellStyle name="Normal 18 3 19 2" xfId="11758" xr:uid="{00000000-0005-0000-0000-0000052E0000}"/>
    <cellStyle name="Normal 18 3 19 2 2" xfId="11759" xr:uid="{00000000-0005-0000-0000-0000062E0000}"/>
    <cellStyle name="Normal 18 3 19 2_(1a) Income Statement YTD" xfId="11760" xr:uid="{00000000-0005-0000-0000-0000072E0000}"/>
    <cellStyle name="Normal 18 3 19_(1a) Income Statement YTD" xfId="11761" xr:uid="{00000000-0005-0000-0000-0000082E0000}"/>
    <cellStyle name="Normal 18 3 2" xfId="11762" xr:uid="{00000000-0005-0000-0000-0000092E0000}"/>
    <cellStyle name="Normal 18 3 2 2" xfId="11763" xr:uid="{00000000-0005-0000-0000-00000A2E0000}"/>
    <cellStyle name="Normal 18 3 2 2 2" xfId="11764" xr:uid="{00000000-0005-0000-0000-00000B2E0000}"/>
    <cellStyle name="Normal 18 3 2 2_(1a) Income Statement YTD" xfId="11765" xr:uid="{00000000-0005-0000-0000-00000C2E0000}"/>
    <cellStyle name="Normal 18 3 2 3" xfId="11766" xr:uid="{00000000-0005-0000-0000-00000D2E0000}"/>
    <cellStyle name="Normal 18 3 2 3 2" xfId="11767" xr:uid="{00000000-0005-0000-0000-00000E2E0000}"/>
    <cellStyle name="Normal 18 3 2 3 2 2" xfId="11768" xr:uid="{00000000-0005-0000-0000-00000F2E0000}"/>
    <cellStyle name="Normal 18 3 2 3 2_JDEQryOAM" xfId="31335" xr:uid="{0FAB00EE-874E-488F-9F0D-D0FE7933A026}"/>
    <cellStyle name="Normal 18 3 2 3 3" xfId="11769" xr:uid="{00000000-0005-0000-0000-0000102E0000}"/>
    <cellStyle name="Normal 18 3 2 3 3 2" xfId="11770" xr:uid="{00000000-0005-0000-0000-0000112E0000}"/>
    <cellStyle name="Normal 18 3 2 3 3_JDEQryOAM" xfId="31336" xr:uid="{F1ED5FC2-29C4-4A90-BBA7-0FF2BE5306F9}"/>
    <cellStyle name="Normal 18 3 2 3 4" xfId="11771" xr:uid="{00000000-0005-0000-0000-0000122E0000}"/>
    <cellStyle name="Normal 18 3 2 3_(1a) Income Statement YTD" xfId="11772" xr:uid="{00000000-0005-0000-0000-0000132E0000}"/>
    <cellStyle name="Normal 18 3 2 4" xfId="11773" xr:uid="{00000000-0005-0000-0000-0000142E0000}"/>
    <cellStyle name="Normal 18 3 2_(1a) Income Statement YTD" xfId="11774" xr:uid="{00000000-0005-0000-0000-0000152E0000}"/>
    <cellStyle name="Normal 18 3 20" xfId="11775" xr:uid="{00000000-0005-0000-0000-0000162E0000}"/>
    <cellStyle name="Normal 18 3 20 2" xfId="11776" xr:uid="{00000000-0005-0000-0000-0000172E0000}"/>
    <cellStyle name="Normal 18 3 20 2 2" xfId="11777" xr:uid="{00000000-0005-0000-0000-0000182E0000}"/>
    <cellStyle name="Normal 18 3 20 2_(1a) Income Statement YTD" xfId="11778" xr:uid="{00000000-0005-0000-0000-0000192E0000}"/>
    <cellStyle name="Normal 18 3 20_(1a) Income Statement YTD" xfId="11779" xr:uid="{00000000-0005-0000-0000-00001A2E0000}"/>
    <cellStyle name="Normal 18 3 21" xfId="11780" xr:uid="{00000000-0005-0000-0000-00001B2E0000}"/>
    <cellStyle name="Normal 18 3 21 2" xfId="11781" xr:uid="{00000000-0005-0000-0000-00001C2E0000}"/>
    <cellStyle name="Normal 18 3 21 2 2" xfId="11782" xr:uid="{00000000-0005-0000-0000-00001D2E0000}"/>
    <cellStyle name="Normal 18 3 21 2_(1a) Income Statement YTD" xfId="11783" xr:uid="{00000000-0005-0000-0000-00001E2E0000}"/>
    <cellStyle name="Normal 18 3 21_(1a) Income Statement YTD" xfId="11784" xr:uid="{00000000-0005-0000-0000-00001F2E0000}"/>
    <cellStyle name="Normal 18 3 22" xfId="11785" xr:uid="{00000000-0005-0000-0000-0000202E0000}"/>
    <cellStyle name="Normal 18 3 22 2" xfId="11786" xr:uid="{00000000-0005-0000-0000-0000212E0000}"/>
    <cellStyle name="Normal 18 3 22 2 2" xfId="11787" xr:uid="{00000000-0005-0000-0000-0000222E0000}"/>
    <cellStyle name="Normal 18 3 22 2_(1a) Income Statement YTD" xfId="11788" xr:uid="{00000000-0005-0000-0000-0000232E0000}"/>
    <cellStyle name="Normal 18 3 22_(1a) Income Statement YTD" xfId="11789" xr:uid="{00000000-0005-0000-0000-0000242E0000}"/>
    <cellStyle name="Normal 18 3 23" xfId="11790" xr:uid="{00000000-0005-0000-0000-0000252E0000}"/>
    <cellStyle name="Normal 18 3 23 2" xfId="11791" xr:uid="{00000000-0005-0000-0000-0000262E0000}"/>
    <cellStyle name="Normal 18 3 23 2 2" xfId="11792" xr:uid="{00000000-0005-0000-0000-0000272E0000}"/>
    <cellStyle name="Normal 18 3 23 2_(1a) Income Statement YTD" xfId="11793" xr:uid="{00000000-0005-0000-0000-0000282E0000}"/>
    <cellStyle name="Normal 18 3 23_(1a) Income Statement YTD" xfId="11794" xr:uid="{00000000-0005-0000-0000-0000292E0000}"/>
    <cellStyle name="Normal 18 3 24" xfId="11795" xr:uid="{00000000-0005-0000-0000-00002A2E0000}"/>
    <cellStyle name="Normal 18 3 24 2" xfId="11796" xr:uid="{00000000-0005-0000-0000-00002B2E0000}"/>
    <cellStyle name="Normal 18 3 24 2 2" xfId="11797" xr:uid="{00000000-0005-0000-0000-00002C2E0000}"/>
    <cellStyle name="Normal 18 3 24 2_(1a) Income Statement YTD" xfId="11798" xr:uid="{00000000-0005-0000-0000-00002D2E0000}"/>
    <cellStyle name="Normal 18 3 24_(1a) Income Statement YTD" xfId="11799" xr:uid="{00000000-0005-0000-0000-00002E2E0000}"/>
    <cellStyle name="Normal 18 3 25" xfId="11800" xr:uid="{00000000-0005-0000-0000-00002F2E0000}"/>
    <cellStyle name="Normal 18 3 25 2" xfId="11801" xr:uid="{00000000-0005-0000-0000-0000302E0000}"/>
    <cellStyle name="Normal 18 3 25 2 2" xfId="11802" xr:uid="{00000000-0005-0000-0000-0000312E0000}"/>
    <cellStyle name="Normal 18 3 25 2_(1a) Income Statement YTD" xfId="11803" xr:uid="{00000000-0005-0000-0000-0000322E0000}"/>
    <cellStyle name="Normal 18 3 25_(1a) Income Statement YTD" xfId="11804" xr:uid="{00000000-0005-0000-0000-0000332E0000}"/>
    <cellStyle name="Normal 18 3 26" xfId="11805" xr:uid="{00000000-0005-0000-0000-0000342E0000}"/>
    <cellStyle name="Normal 18 3 26 2" xfId="11806" xr:uid="{00000000-0005-0000-0000-0000352E0000}"/>
    <cellStyle name="Normal 18 3 26 2 2" xfId="11807" xr:uid="{00000000-0005-0000-0000-0000362E0000}"/>
    <cellStyle name="Normal 18 3 26 2_(1a) Income Statement YTD" xfId="11808" xr:uid="{00000000-0005-0000-0000-0000372E0000}"/>
    <cellStyle name="Normal 18 3 26_(1a) Income Statement YTD" xfId="11809" xr:uid="{00000000-0005-0000-0000-0000382E0000}"/>
    <cellStyle name="Normal 18 3 27" xfId="11810" xr:uid="{00000000-0005-0000-0000-0000392E0000}"/>
    <cellStyle name="Normal 18 3 27 2" xfId="11811" xr:uid="{00000000-0005-0000-0000-00003A2E0000}"/>
    <cellStyle name="Normal 18 3 27 2 2" xfId="11812" xr:uid="{00000000-0005-0000-0000-00003B2E0000}"/>
    <cellStyle name="Normal 18 3 27 2_(1a) Income Statement YTD" xfId="11813" xr:uid="{00000000-0005-0000-0000-00003C2E0000}"/>
    <cellStyle name="Normal 18 3 27_(1a) Income Statement YTD" xfId="11814" xr:uid="{00000000-0005-0000-0000-00003D2E0000}"/>
    <cellStyle name="Normal 18 3 28" xfId="11815" xr:uid="{00000000-0005-0000-0000-00003E2E0000}"/>
    <cellStyle name="Normal 18 3 28 2" xfId="11816" xr:uid="{00000000-0005-0000-0000-00003F2E0000}"/>
    <cellStyle name="Normal 18 3 28 2 2" xfId="11817" xr:uid="{00000000-0005-0000-0000-0000402E0000}"/>
    <cellStyle name="Normal 18 3 28 2_(1a) Income Statement YTD" xfId="11818" xr:uid="{00000000-0005-0000-0000-0000412E0000}"/>
    <cellStyle name="Normal 18 3 28_(1a) Income Statement YTD" xfId="11819" xr:uid="{00000000-0005-0000-0000-0000422E0000}"/>
    <cellStyle name="Normal 18 3 29" xfId="11820" xr:uid="{00000000-0005-0000-0000-0000432E0000}"/>
    <cellStyle name="Normal 18 3 29 2" xfId="11821" xr:uid="{00000000-0005-0000-0000-0000442E0000}"/>
    <cellStyle name="Normal 18 3 29 2 2" xfId="11822" xr:uid="{00000000-0005-0000-0000-0000452E0000}"/>
    <cellStyle name="Normal 18 3 29 2_(1a) Income Statement YTD" xfId="11823" xr:uid="{00000000-0005-0000-0000-0000462E0000}"/>
    <cellStyle name="Normal 18 3 29_(1a) Income Statement YTD" xfId="11824" xr:uid="{00000000-0005-0000-0000-0000472E0000}"/>
    <cellStyle name="Normal 18 3 3" xfId="11825" xr:uid="{00000000-0005-0000-0000-0000482E0000}"/>
    <cellStyle name="Normal 18 3 3 2" xfId="11826" xr:uid="{00000000-0005-0000-0000-0000492E0000}"/>
    <cellStyle name="Normal 18 3 3 2 2" xfId="11827" xr:uid="{00000000-0005-0000-0000-00004A2E0000}"/>
    <cellStyle name="Normal 18 3 3 2_(1a) Income Statement YTD" xfId="11828" xr:uid="{00000000-0005-0000-0000-00004B2E0000}"/>
    <cellStyle name="Normal 18 3 3 3" xfId="11829" xr:uid="{00000000-0005-0000-0000-00004C2E0000}"/>
    <cellStyle name="Normal 18 3 3 3 2" xfId="11830" xr:uid="{00000000-0005-0000-0000-00004D2E0000}"/>
    <cellStyle name="Normal 18 3 3 3 2 2" xfId="11831" xr:uid="{00000000-0005-0000-0000-00004E2E0000}"/>
    <cellStyle name="Normal 18 3 3 3 2_JDEQryOAM" xfId="31337" xr:uid="{06AB5509-C70E-4E24-A8E2-FEC60C03D739}"/>
    <cellStyle name="Normal 18 3 3 3 3" xfId="11832" xr:uid="{00000000-0005-0000-0000-00004F2E0000}"/>
    <cellStyle name="Normal 18 3 3 3 3 2" xfId="11833" xr:uid="{00000000-0005-0000-0000-0000502E0000}"/>
    <cellStyle name="Normal 18 3 3 3 3_JDEQryOAM" xfId="31338" xr:uid="{077BAD7F-09D3-4CD3-BC2F-C684CA1E93CD}"/>
    <cellStyle name="Normal 18 3 3 3 4" xfId="11834" xr:uid="{00000000-0005-0000-0000-0000512E0000}"/>
    <cellStyle name="Normal 18 3 3 3_(1a) Income Statement YTD" xfId="11835" xr:uid="{00000000-0005-0000-0000-0000522E0000}"/>
    <cellStyle name="Normal 18 3 3 4" xfId="11836" xr:uid="{00000000-0005-0000-0000-0000532E0000}"/>
    <cellStyle name="Normal 18 3 3_(1a) Income Statement YTD" xfId="11837" xr:uid="{00000000-0005-0000-0000-0000542E0000}"/>
    <cellStyle name="Normal 18 3 30" xfId="11838" xr:uid="{00000000-0005-0000-0000-0000552E0000}"/>
    <cellStyle name="Normal 18 3 30 2" xfId="11839" xr:uid="{00000000-0005-0000-0000-0000562E0000}"/>
    <cellStyle name="Normal 18 3 30_(1a) Income Statement YTD" xfId="11840" xr:uid="{00000000-0005-0000-0000-0000572E0000}"/>
    <cellStyle name="Normal 18 3 31" xfId="11841" xr:uid="{00000000-0005-0000-0000-0000582E0000}"/>
    <cellStyle name="Normal 18 3 32" xfId="11842" xr:uid="{00000000-0005-0000-0000-0000592E0000}"/>
    <cellStyle name="Normal 18 3 32 2" xfId="11843" xr:uid="{00000000-0005-0000-0000-00005A2E0000}"/>
    <cellStyle name="Normal 18 3 32 2 2" xfId="11844" xr:uid="{00000000-0005-0000-0000-00005B2E0000}"/>
    <cellStyle name="Normal 18 3 32 2_JDEQryOAM" xfId="31340" xr:uid="{0416E54B-676C-49E3-9E9F-356A4D60A68F}"/>
    <cellStyle name="Normal 18 3 32 3" xfId="11845" xr:uid="{00000000-0005-0000-0000-00005C2E0000}"/>
    <cellStyle name="Normal 18 3 32 3 2" xfId="11846" xr:uid="{00000000-0005-0000-0000-00005D2E0000}"/>
    <cellStyle name="Normal 18 3 32 3_JDEQryOAM" xfId="31341" xr:uid="{347DC5FB-8F99-4259-B1F9-8D761ECB378E}"/>
    <cellStyle name="Normal 18 3 32 4" xfId="11847" xr:uid="{00000000-0005-0000-0000-00005E2E0000}"/>
    <cellStyle name="Normal 18 3 32_JDEQryOAM" xfId="31339" xr:uid="{C26296EB-27FF-4DEF-B8B2-AFBE566DBC69}"/>
    <cellStyle name="Normal 18 3 33" xfId="11848" xr:uid="{00000000-0005-0000-0000-0000602E0000}"/>
    <cellStyle name="Normal 18 3 4" xfId="11849" xr:uid="{00000000-0005-0000-0000-0000612E0000}"/>
    <cellStyle name="Normal 18 3 4 2" xfId="11850" xr:uid="{00000000-0005-0000-0000-0000622E0000}"/>
    <cellStyle name="Normal 18 3 4 2 2" xfId="11851" xr:uid="{00000000-0005-0000-0000-0000632E0000}"/>
    <cellStyle name="Normal 18 3 4 2_(1a) Income Statement YTD" xfId="11852" xr:uid="{00000000-0005-0000-0000-0000642E0000}"/>
    <cellStyle name="Normal 18 3 4_(1a) Income Statement YTD" xfId="11853" xr:uid="{00000000-0005-0000-0000-0000652E0000}"/>
    <cellStyle name="Normal 18 3 5" xfId="11854" xr:uid="{00000000-0005-0000-0000-0000662E0000}"/>
    <cellStyle name="Normal 18 3 5 2" xfId="11855" xr:uid="{00000000-0005-0000-0000-0000672E0000}"/>
    <cellStyle name="Normal 18 3 5 2 2" xfId="11856" xr:uid="{00000000-0005-0000-0000-0000682E0000}"/>
    <cellStyle name="Normal 18 3 5 2_(1a) Income Statement YTD" xfId="11857" xr:uid="{00000000-0005-0000-0000-0000692E0000}"/>
    <cellStyle name="Normal 18 3 5_(1a) Income Statement YTD" xfId="11858" xr:uid="{00000000-0005-0000-0000-00006A2E0000}"/>
    <cellStyle name="Normal 18 3 6" xfId="11859" xr:uid="{00000000-0005-0000-0000-00006B2E0000}"/>
    <cellStyle name="Normal 18 3 6 2" xfId="11860" xr:uid="{00000000-0005-0000-0000-00006C2E0000}"/>
    <cellStyle name="Normal 18 3 6 2 2" xfId="11861" xr:uid="{00000000-0005-0000-0000-00006D2E0000}"/>
    <cellStyle name="Normal 18 3 6 2_(1a) Income Statement YTD" xfId="11862" xr:uid="{00000000-0005-0000-0000-00006E2E0000}"/>
    <cellStyle name="Normal 18 3 6_(1a) Income Statement YTD" xfId="11863" xr:uid="{00000000-0005-0000-0000-00006F2E0000}"/>
    <cellStyle name="Normal 18 3 7" xfId="11864" xr:uid="{00000000-0005-0000-0000-0000702E0000}"/>
    <cellStyle name="Normal 18 3 7 2" xfId="11865" xr:uid="{00000000-0005-0000-0000-0000712E0000}"/>
    <cellStyle name="Normal 18 3 7 2 2" xfId="11866" xr:uid="{00000000-0005-0000-0000-0000722E0000}"/>
    <cellStyle name="Normal 18 3 7 2_(1a) Income Statement YTD" xfId="11867" xr:uid="{00000000-0005-0000-0000-0000732E0000}"/>
    <cellStyle name="Normal 18 3 7_(1a) Income Statement YTD" xfId="11868" xr:uid="{00000000-0005-0000-0000-0000742E0000}"/>
    <cellStyle name="Normal 18 3 8" xfId="11869" xr:uid="{00000000-0005-0000-0000-0000752E0000}"/>
    <cellStyle name="Normal 18 3 8 2" xfId="11870" xr:uid="{00000000-0005-0000-0000-0000762E0000}"/>
    <cellStyle name="Normal 18 3 8 2 2" xfId="11871" xr:uid="{00000000-0005-0000-0000-0000772E0000}"/>
    <cellStyle name="Normal 18 3 8 2_(1a) Income Statement YTD" xfId="11872" xr:uid="{00000000-0005-0000-0000-0000782E0000}"/>
    <cellStyle name="Normal 18 3 8_(1a) Income Statement YTD" xfId="11873" xr:uid="{00000000-0005-0000-0000-0000792E0000}"/>
    <cellStyle name="Normal 18 3 9" xfId="11874" xr:uid="{00000000-0005-0000-0000-00007A2E0000}"/>
    <cellStyle name="Normal 18 3 9 2" xfId="11875" xr:uid="{00000000-0005-0000-0000-00007B2E0000}"/>
    <cellStyle name="Normal 18 3 9 2 2" xfId="11876" xr:uid="{00000000-0005-0000-0000-00007C2E0000}"/>
    <cellStyle name="Normal 18 3 9 2_(1a) Income Statement YTD" xfId="11877" xr:uid="{00000000-0005-0000-0000-00007D2E0000}"/>
    <cellStyle name="Normal 18 3 9_(1a) Income Statement YTD" xfId="11878" xr:uid="{00000000-0005-0000-0000-00007E2E0000}"/>
    <cellStyle name="Normal 18 3_(1) Control" xfId="11879" xr:uid="{00000000-0005-0000-0000-00007F2E0000}"/>
    <cellStyle name="Normal 18 30" xfId="11880" xr:uid="{00000000-0005-0000-0000-0000802E0000}"/>
    <cellStyle name="Normal 18 30 2" xfId="11881" xr:uid="{00000000-0005-0000-0000-0000812E0000}"/>
    <cellStyle name="Normal 18 30 2 2" xfId="11882" xr:uid="{00000000-0005-0000-0000-0000822E0000}"/>
    <cellStyle name="Normal 18 30 2_(1a) Income Statement YTD" xfId="11883" xr:uid="{00000000-0005-0000-0000-0000832E0000}"/>
    <cellStyle name="Normal 18 30_(1a) Income Statement YTD" xfId="11884" xr:uid="{00000000-0005-0000-0000-0000842E0000}"/>
    <cellStyle name="Normal 18 31" xfId="11885" xr:uid="{00000000-0005-0000-0000-0000852E0000}"/>
    <cellStyle name="Normal 18 31 2" xfId="11886" xr:uid="{00000000-0005-0000-0000-0000862E0000}"/>
    <cellStyle name="Normal 18 31 2 2" xfId="11887" xr:uid="{00000000-0005-0000-0000-0000872E0000}"/>
    <cellStyle name="Normal 18 31 2_(1a) Income Statement YTD" xfId="11888" xr:uid="{00000000-0005-0000-0000-0000882E0000}"/>
    <cellStyle name="Normal 18 31_(1a) Income Statement YTD" xfId="11889" xr:uid="{00000000-0005-0000-0000-0000892E0000}"/>
    <cellStyle name="Normal 18 32" xfId="11890" xr:uid="{00000000-0005-0000-0000-00008A2E0000}"/>
    <cellStyle name="Normal 18 32 2" xfId="11891" xr:uid="{00000000-0005-0000-0000-00008B2E0000}"/>
    <cellStyle name="Normal 18 32 2 2" xfId="11892" xr:uid="{00000000-0005-0000-0000-00008C2E0000}"/>
    <cellStyle name="Normal 18 32 2_(1a) Income Statement YTD" xfId="11893" xr:uid="{00000000-0005-0000-0000-00008D2E0000}"/>
    <cellStyle name="Normal 18 32_(1a) Income Statement YTD" xfId="11894" xr:uid="{00000000-0005-0000-0000-00008E2E0000}"/>
    <cellStyle name="Normal 18 33" xfId="11895" xr:uid="{00000000-0005-0000-0000-00008F2E0000}"/>
    <cellStyle name="Normal 18 33 2" xfId="11896" xr:uid="{00000000-0005-0000-0000-0000902E0000}"/>
    <cellStyle name="Normal 18 33 2 2" xfId="11897" xr:uid="{00000000-0005-0000-0000-0000912E0000}"/>
    <cellStyle name="Normal 18 33 2_(1a) Income Statement YTD" xfId="11898" xr:uid="{00000000-0005-0000-0000-0000922E0000}"/>
    <cellStyle name="Normal 18 33_(1a) Income Statement YTD" xfId="11899" xr:uid="{00000000-0005-0000-0000-0000932E0000}"/>
    <cellStyle name="Normal 18 34" xfId="11900" xr:uid="{00000000-0005-0000-0000-0000942E0000}"/>
    <cellStyle name="Normal 18 34 2" xfId="11901" xr:uid="{00000000-0005-0000-0000-0000952E0000}"/>
    <cellStyle name="Normal 18 34 2 2" xfId="11902" xr:uid="{00000000-0005-0000-0000-0000962E0000}"/>
    <cellStyle name="Normal 18 34 2_(1a) Income Statement YTD" xfId="11903" xr:uid="{00000000-0005-0000-0000-0000972E0000}"/>
    <cellStyle name="Normal 18 34_(1a) Income Statement YTD" xfId="11904" xr:uid="{00000000-0005-0000-0000-0000982E0000}"/>
    <cellStyle name="Normal 18 35" xfId="11905" xr:uid="{00000000-0005-0000-0000-0000992E0000}"/>
    <cellStyle name="Normal 18 35 2" xfId="11906" xr:uid="{00000000-0005-0000-0000-00009A2E0000}"/>
    <cellStyle name="Normal 18 35 2 2" xfId="11907" xr:uid="{00000000-0005-0000-0000-00009B2E0000}"/>
    <cellStyle name="Normal 18 35 2_(1a) Income Statement YTD" xfId="11908" xr:uid="{00000000-0005-0000-0000-00009C2E0000}"/>
    <cellStyle name="Normal 18 35_(1a) Income Statement YTD" xfId="11909" xr:uid="{00000000-0005-0000-0000-00009D2E0000}"/>
    <cellStyle name="Normal 18 36" xfId="11910" xr:uid="{00000000-0005-0000-0000-00009E2E0000}"/>
    <cellStyle name="Normal 18 4" xfId="11911" xr:uid="{00000000-0005-0000-0000-00009F2E0000}"/>
    <cellStyle name="Normal 18 4 10" xfId="11912" xr:uid="{00000000-0005-0000-0000-0000A02E0000}"/>
    <cellStyle name="Normal 18 4 2" xfId="11913" xr:uid="{00000000-0005-0000-0000-0000A12E0000}"/>
    <cellStyle name="Normal 18 4 2 2" xfId="11914" xr:uid="{00000000-0005-0000-0000-0000A22E0000}"/>
    <cellStyle name="Normal 18 4 2 2 2" xfId="11915" xr:uid="{00000000-0005-0000-0000-0000A32E0000}"/>
    <cellStyle name="Normal 18 4 2 2 2 2" xfId="11916" xr:uid="{00000000-0005-0000-0000-0000A42E0000}"/>
    <cellStyle name="Normal 18 4 2 2 2_JDEQryOAM" xfId="31342" xr:uid="{20DCAA16-522F-4B2E-8E6C-AF81CE771F91}"/>
    <cellStyle name="Normal 18 4 2 2 3" xfId="11917" xr:uid="{00000000-0005-0000-0000-0000A52E0000}"/>
    <cellStyle name="Normal 18 4 2 2 3 2" xfId="11918" xr:uid="{00000000-0005-0000-0000-0000A62E0000}"/>
    <cellStyle name="Normal 18 4 2 2 3_JDEQryOAM" xfId="31343" xr:uid="{305AC360-C933-4871-A7D9-59441CF83105}"/>
    <cellStyle name="Normal 18 4 2 2 4" xfId="11919" xr:uid="{00000000-0005-0000-0000-0000A72E0000}"/>
    <cellStyle name="Normal 18 4 2 2_(1a) Income Statement YTD" xfId="11920" xr:uid="{00000000-0005-0000-0000-0000A82E0000}"/>
    <cellStyle name="Normal 18 4 2 3" xfId="11921" xr:uid="{00000000-0005-0000-0000-0000A92E0000}"/>
    <cellStyle name="Normal 18 4 2_(1a) Income Statement YTD" xfId="11922" xr:uid="{00000000-0005-0000-0000-0000AA2E0000}"/>
    <cellStyle name="Normal 18 4 3" xfId="11923" xr:uid="{00000000-0005-0000-0000-0000AB2E0000}"/>
    <cellStyle name="Normal 18 4 3 2" xfId="11924" xr:uid="{00000000-0005-0000-0000-0000AC2E0000}"/>
    <cellStyle name="Normal 18 4 3 2 2" xfId="11925" xr:uid="{00000000-0005-0000-0000-0000AD2E0000}"/>
    <cellStyle name="Normal 18 4 3 2_JDEQryOAM" xfId="31344" xr:uid="{0CA48F17-593F-4EE4-9F2B-78A78E2BF40F}"/>
    <cellStyle name="Normal 18 4 3 3" xfId="11926" xr:uid="{00000000-0005-0000-0000-0000AE2E0000}"/>
    <cellStyle name="Normal 18 4 3 3 2" xfId="11927" xr:uid="{00000000-0005-0000-0000-0000AF2E0000}"/>
    <cellStyle name="Normal 18 4 3 3_JDEQryOAM" xfId="31345" xr:uid="{436437B9-9C50-4C35-8B68-8616343B1441}"/>
    <cellStyle name="Normal 18 4 3 4" xfId="11928" xr:uid="{00000000-0005-0000-0000-0000B02E0000}"/>
    <cellStyle name="Normal 18 4 3_(1a) Income Statement YTD" xfId="11929" xr:uid="{00000000-0005-0000-0000-0000B12E0000}"/>
    <cellStyle name="Normal 18 4 4" xfId="11930" xr:uid="{00000000-0005-0000-0000-0000B22E0000}"/>
    <cellStyle name="Normal 18 4 5" xfId="11931" xr:uid="{00000000-0005-0000-0000-0000B32E0000}"/>
    <cellStyle name="Normal 18 4 6" xfId="11932" xr:uid="{00000000-0005-0000-0000-0000B42E0000}"/>
    <cellStyle name="Normal 18 4 7" xfId="11933" xr:uid="{00000000-0005-0000-0000-0000B52E0000}"/>
    <cellStyle name="Normal 18 4 8" xfId="11934" xr:uid="{00000000-0005-0000-0000-0000B62E0000}"/>
    <cellStyle name="Normal 18 4 9" xfId="11935" xr:uid="{00000000-0005-0000-0000-0000B72E0000}"/>
    <cellStyle name="Normal 18 4_(1a) Income Statement YTD" xfId="11936" xr:uid="{00000000-0005-0000-0000-0000B82E0000}"/>
    <cellStyle name="Normal 18 5" xfId="11937" xr:uid="{00000000-0005-0000-0000-0000B92E0000}"/>
    <cellStyle name="Normal 18 5 2" xfId="11938" xr:uid="{00000000-0005-0000-0000-0000BA2E0000}"/>
    <cellStyle name="Normal 18 5 2 2" xfId="11939" xr:uid="{00000000-0005-0000-0000-0000BB2E0000}"/>
    <cellStyle name="Normal 18 5 2 2 2" xfId="11940" xr:uid="{00000000-0005-0000-0000-0000BC2E0000}"/>
    <cellStyle name="Normal 18 5 2 2 2 2" xfId="11941" xr:uid="{00000000-0005-0000-0000-0000BD2E0000}"/>
    <cellStyle name="Normal 18 5 2 2 2_JDEQryOAM" xfId="31346" xr:uid="{18F11092-8085-4F87-A498-5ECC51E7D4F9}"/>
    <cellStyle name="Normal 18 5 2 2 3" xfId="11942" xr:uid="{00000000-0005-0000-0000-0000BE2E0000}"/>
    <cellStyle name="Normal 18 5 2 2 3 2" xfId="11943" xr:uid="{00000000-0005-0000-0000-0000BF2E0000}"/>
    <cellStyle name="Normal 18 5 2 2 3_JDEQryOAM" xfId="31347" xr:uid="{43F523EE-F3B2-4C99-9269-783625B393F3}"/>
    <cellStyle name="Normal 18 5 2 2 4" xfId="11944" xr:uid="{00000000-0005-0000-0000-0000C02E0000}"/>
    <cellStyle name="Normal 18 5 2 2_(1a) Income Statement YTD" xfId="11945" xr:uid="{00000000-0005-0000-0000-0000C12E0000}"/>
    <cellStyle name="Normal 18 5 2 3" xfId="11946" xr:uid="{00000000-0005-0000-0000-0000C22E0000}"/>
    <cellStyle name="Normal 18 5 2_(1a) Income Statement YTD" xfId="11947" xr:uid="{00000000-0005-0000-0000-0000C32E0000}"/>
    <cellStyle name="Normal 18 5 3" xfId="11948" xr:uid="{00000000-0005-0000-0000-0000C42E0000}"/>
    <cellStyle name="Normal 18 5 3 2" xfId="11949" xr:uid="{00000000-0005-0000-0000-0000C52E0000}"/>
    <cellStyle name="Normal 18 5 3 2 2" xfId="11950" xr:uid="{00000000-0005-0000-0000-0000C62E0000}"/>
    <cellStyle name="Normal 18 5 3 2_JDEQryOAM" xfId="31348" xr:uid="{31250DBE-484E-448D-B547-EC6E86A82B51}"/>
    <cellStyle name="Normal 18 5 3 3" xfId="11951" xr:uid="{00000000-0005-0000-0000-0000C72E0000}"/>
    <cellStyle name="Normal 18 5 3 3 2" xfId="11952" xr:uid="{00000000-0005-0000-0000-0000C82E0000}"/>
    <cellStyle name="Normal 18 5 3 3_JDEQryOAM" xfId="31349" xr:uid="{0FC58096-43D2-4F1D-B295-BB20F68A53A2}"/>
    <cellStyle name="Normal 18 5 3 4" xfId="11953" xr:uid="{00000000-0005-0000-0000-0000C92E0000}"/>
    <cellStyle name="Normal 18 5 3_(1a) Income Statement YTD" xfId="11954" xr:uid="{00000000-0005-0000-0000-0000CA2E0000}"/>
    <cellStyle name="Normal 18 5 4" xfId="11955" xr:uid="{00000000-0005-0000-0000-0000CB2E0000}"/>
    <cellStyle name="Normal 18 5_(1a) Income Statement YTD" xfId="11956" xr:uid="{00000000-0005-0000-0000-0000CC2E0000}"/>
    <cellStyle name="Normal 18 6" xfId="11957" xr:uid="{00000000-0005-0000-0000-0000CD2E0000}"/>
    <cellStyle name="Normal 18 6 2" xfId="11958" xr:uid="{00000000-0005-0000-0000-0000CE2E0000}"/>
    <cellStyle name="Normal 18 6 2 2" xfId="11959" xr:uid="{00000000-0005-0000-0000-0000CF2E0000}"/>
    <cellStyle name="Normal 18 6 2 2 2" xfId="11960" xr:uid="{00000000-0005-0000-0000-0000D02E0000}"/>
    <cellStyle name="Normal 18 6 2 2 2 2" xfId="11961" xr:uid="{00000000-0005-0000-0000-0000D12E0000}"/>
    <cellStyle name="Normal 18 6 2 2 2_JDEQryOAM" xfId="31350" xr:uid="{BC676DC8-CEA6-4860-BA1D-825A68CC3F69}"/>
    <cellStyle name="Normal 18 6 2 2 3" xfId="11962" xr:uid="{00000000-0005-0000-0000-0000D22E0000}"/>
    <cellStyle name="Normal 18 6 2 2 3 2" xfId="11963" xr:uid="{00000000-0005-0000-0000-0000D32E0000}"/>
    <cellStyle name="Normal 18 6 2 2 3_JDEQryOAM" xfId="31351" xr:uid="{4971927C-5CCB-4EE4-B0FA-DB2B0C4058A8}"/>
    <cellStyle name="Normal 18 6 2 2 4" xfId="11964" xr:uid="{00000000-0005-0000-0000-0000D42E0000}"/>
    <cellStyle name="Normal 18 6 2 2_(1a) Income Statement YTD" xfId="11965" xr:uid="{00000000-0005-0000-0000-0000D52E0000}"/>
    <cellStyle name="Normal 18 6 2 3" xfId="11966" xr:uid="{00000000-0005-0000-0000-0000D62E0000}"/>
    <cellStyle name="Normal 18 6 2_(1a) Income Statement YTD" xfId="11967" xr:uid="{00000000-0005-0000-0000-0000D72E0000}"/>
    <cellStyle name="Normal 18 6 3" xfId="11968" xr:uid="{00000000-0005-0000-0000-0000D82E0000}"/>
    <cellStyle name="Normal 18 6 3 2" xfId="11969" xr:uid="{00000000-0005-0000-0000-0000D92E0000}"/>
    <cellStyle name="Normal 18 6 3 2 2" xfId="11970" xr:uid="{00000000-0005-0000-0000-0000DA2E0000}"/>
    <cellStyle name="Normal 18 6 3 2_JDEQryOAM" xfId="31352" xr:uid="{69F07A11-771F-4A7B-B4B4-9B900F2D30E1}"/>
    <cellStyle name="Normal 18 6 3 3" xfId="11971" xr:uid="{00000000-0005-0000-0000-0000DB2E0000}"/>
    <cellStyle name="Normal 18 6 3 3 2" xfId="11972" xr:uid="{00000000-0005-0000-0000-0000DC2E0000}"/>
    <cellStyle name="Normal 18 6 3 3_JDEQryOAM" xfId="31353" xr:uid="{539CA5F4-258A-4E51-8EA6-7542C3A973A8}"/>
    <cellStyle name="Normal 18 6 3 4" xfId="11973" xr:uid="{00000000-0005-0000-0000-0000DD2E0000}"/>
    <cellStyle name="Normal 18 6 3_(1a) Income Statement YTD" xfId="11974" xr:uid="{00000000-0005-0000-0000-0000DE2E0000}"/>
    <cellStyle name="Normal 18 6 4" xfId="11975" xr:uid="{00000000-0005-0000-0000-0000DF2E0000}"/>
    <cellStyle name="Normal 18 6_(1a) Income Statement YTD" xfId="11976" xr:uid="{00000000-0005-0000-0000-0000E02E0000}"/>
    <cellStyle name="Normal 18 7" xfId="11977" xr:uid="{00000000-0005-0000-0000-0000E12E0000}"/>
    <cellStyle name="Normal 18 7 2" xfId="11978" xr:uid="{00000000-0005-0000-0000-0000E22E0000}"/>
    <cellStyle name="Normal 18 7_(1a) Income Statement YTD" xfId="11979" xr:uid="{00000000-0005-0000-0000-0000E32E0000}"/>
    <cellStyle name="Normal 18 8" xfId="11980" xr:uid="{00000000-0005-0000-0000-0000E42E0000}"/>
    <cellStyle name="Normal 18 8 2" xfId="11981" xr:uid="{00000000-0005-0000-0000-0000E52E0000}"/>
    <cellStyle name="Normal 18 8 2 2" xfId="11982" xr:uid="{00000000-0005-0000-0000-0000E62E0000}"/>
    <cellStyle name="Normal 18 8 2_(1a) Income Statement YTD" xfId="11983" xr:uid="{00000000-0005-0000-0000-0000E72E0000}"/>
    <cellStyle name="Normal 18 8_(1a) Income Statement YTD" xfId="11984" xr:uid="{00000000-0005-0000-0000-0000E82E0000}"/>
    <cellStyle name="Normal 18 9" xfId="11985" xr:uid="{00000000-0005-0000-0000-0000E92E0000}"/>
    <cellStyle name="Normal 18 9 2" xfId="11986" xr:uid="{00000000-0005-0000-0000-0000EA2E0000}"/>
    <cellStyle name="Normal 18 9 2 2" xfId="11987" xr:uid="{00000000-0005-0000-0000-0000EB2E0000}"/>
    <cellStyle name="Normal 18 9 2_(1a) Income Statement YTD" xfId="11988" xr:uid="{00000000-0005-0000-0000-0000EC2E0000}"/>
    <cellStyle name="Normal 18 9_(1a) Income Statement YTD" xfId="11989" xr:uid="{00000000-0005-0000-0000-0000ED2E0000}"/>
    <cellStyle name="Normal 18_(1a) Income Statement YTD" xfId="11990" xr:uid="{00000000-0005-0000-0000-0000EE2E0000}"/>
    <cellStyle name="Normal 180" xfId="11991" xr:uid="{00000000-0005-0000-0000-0000EF2E0000}"/>
    <cellStyle name="Normal 181" xfId="11992" xr:uid="{00000000-0005-0000-0000-0000F02E0000}"/>
    <cellStyle name="Normal 182" xfId="11993" xr:uid="{00000000-0005-0000-0000-0000F12E0000}"/>
    <cellStyle name="Normal 183" xfId="11994" xr:uid="{00000000-0005-0000-0000-0000F22E0000}"/>
    <cellStyle name="Normal 184" xfId="11995" xr:uid="{00000000-0005-0000-0000-0000F32E0000}"/>
    <cellStyle name="Normal 184 2" xfId="11996" xr:uid="{00000000-0005-0000-0000-0000F42E0000}"/>
    <cellStyle name="Normal 184 3" xfId="11997" xr:uid="{00000000-0005-0000-0000-0000F52E0000}"/>
    <cellStyle name="Normal 184 3 2" xfId="11998" xr:uid="{00000000-0005-0000-0000-0000F62E0000}"/>
    <cellStyle name="Normal 184 3 3" xfId="11999" xr:uid="{00000000-0005-0000-0000-0000F72E0000}"/>
    <cellStyle name="Normal 184 3_JDEQryOAM" xfId="31354" xr:uid="{AB1632C3-2F83-4B99-907B-7893E6750ABB}"/>
    <cellStyle name="Normal 184_(1a) Income Statement YTD" xfId="12000" xr:uid="{00000000-0005-0000-0000-0000F82E0000}"/>
    <cellStyle name="Normal 185" xfId="12001" xr:uid="{00000000-0005-0000-0000-0000F92E0000}"/>
    <cellStyle name="Normal 186" xfId="12002" xr:uid="{00000000-0005-0000-0000-0000FA2E0000}"/>
    <cellStyle name="Normal 186 2" xfId="12003" xr:uid="{00000000-0005-0000-0000-0000FB2E0000}"/>
    <cellStyle name="Normal 186 3" xfId="12004" xr:uid="{00000000-0005-0000-0000-0000FC2E0000}"/>
    <cellStyle name="Normal 186 3 2" xfId="12005" xr:uid="{00000000-0005-0000-0000-0000FD2E0000}"/>
    <cellStyle name="Normal 186 3 3" xfId="12006" xr:uid="{00000000-0005-0000-0000-0000FE2E0000}"/>
    <cellStyle name="Normal 186 3_JDEQryOAM" xfId="31355" xr:uid="{507DE71B-7840-44F7-967C-D9EC17247992}"/>
    <cellStyle name="Normal 186_(1a) Income Statement YTD" xfId="12007" xr:uid="{00000000-0005-0000-0000-0000FF2E0000}"/>
    <cellStyle name="Normal 187" xfId="12008" xr:uid="{00000000-0005-0000-0000-0000002F0000}"/>
    <cellStyle name="Normal 187 2" xfId="12009" xr:uid="{00000000-0005-0000-0000-0000012F0000}"/>
    <cellStyle name="Normal 187 3" xfId="12010" xr:uid="{00000000-0005-0000-0000-0000022F0000}"/>
    <cellStyle name="Normal 187 3 2" xfId="12011" xr:uid="{00000000-0005-0000-0000-0000032F0000}"/>
    <cellStyle name="Normal 187 3 3" xfId="12012" xr:uid="{00000000-0005-0000-0000-0000042F0000}"/>
    <cellStyle name="Normal 187 3_JDEQryOAM" xfId="31356" xr:uid="{F2B3E20D-248F-4E32-AAC7-D2D7EEAB253F}"/>
    <cellStyle name="Normal 187_(1a) Income Statement YTD" xfId="12013" xr:uid="{00000000-0005-0000-0000-0000052F0000}"/>
    <cellStyle name="Normal 188" xfId="12014" xr:uid="{00000000-0005-0000-0000-0000062F0000}"/>
    <cellStyle name="Normal 188 2" xfId="12015" xr:uid="{00000000-0005-0000-0000-0000072F0000}"/>
    <cellStyle name="Normal 188 3" xfId="12016" xr:uid="{00000000-0005-0000-0000-0000082F0000}"/>
    <cellStyle name="Normal 188 3 2" xfId="12017" xr:uid="{00000000-0005-0000-0000-0000092F0000}"/>
    <cellStyle name="Normal 188 3 3" xfId="12018" xr:uid="{00000000-0005-0000-0000-00000A2F0000}"/>
    <cellStyle name="Normal 188 3_JDEQryOAM" xfId="31357" xr:uid="{AA73C4ED-D79C-4621-B97F-3668B90CA168}"/>
    <cellStyle name="Normal 188_(1a) Income Statement YTD" xfId="12019" xr:uid="{00000000-0005-0000-0000-00000B2F0000}"/>
    <cellStyle name="Normal 189" xfId="12020" xr:uid="{00000000-0005-0000-0000-00000C2F0000}"/>
    <cellStyle name="Normal 19" xfId="12021" xr:uid="{00000000-0005-0000-0000-00000D2F0000}"/>
    <cellStyle name="Normal 19 10" xfId="12022" xr:uid="{00000000-0005-0000-0000-00000E2F0000}"/>
    <cellStyle name="Normal 19 11" xfId="12023" xr:uid="{00000000-0005-0000-0000-00000F2F0000}"/>
    <cellStyle name="Normal 19 12" xfId="12024" xr:uid="{00000000-0005-0000-0000-0000102F0000}"/>
    <cellStyle name="Normal 19 12 2" xfId="12025" xr:uid="{00000000-0005-0000-0000-0000112F0000}"/>
    <cellStyle name="Normal 19 12 2 2" xfId="12026" xr:uid="{00000000-0005-0000-0000-0000122F0000}"/>
    <cellStyle name="Normal 19 12 2_JDEQryOAM" xfId="31359" xr:uid="{DECC4BC6-33BC-4826-B0EC-225C2836505B}"/>
    <cellStyle name="Normal 19 12 3" xfId="12027" xr:uid="{00000000-0005-0000-0000-0000132F0000}"/>
    <cellStyle name="Normal 19 12_JDEQryOAM" xfId="31358" xr:uid="{85FAAF42-6782-42D2-A496-37A9537B5E1B}"/>
    <cellStyle name="Normal 19 13" xfId="12028" xr:uid="{00000000-0005-0000-0000-0000152F0000}"/>
    <cellStyle name="Normal 19 13 2" xfId="12029" xr:uid="{00000000-0005-0000-0000-0000162F0000}"/>
    <cellStyle name="Normal 19 13_JDEQryOAM" xfId="31360" xr:uid="{887EE856-B854-462B-98D0-AA2031E81050}"/>
    <cellStyle name="Normal 19 14" xfId="12030" xr:uid="{00000000-0005-0000-0000-0000172F0000}"/>
    <cellStyle name="Normal 19 14 2" xfId="12031" xr:uid="{00000000-0005-0000-0000-0000182F0000}"/>
    <cellStyle name="Normal 19 14_JDEQryOAM" xfId="31361" xr:uid="{40E8D336-1E83-4DA2-88DB-CC3244D62817}"/>
    <cellStyle name="Normal 19 15" xfId="12032" xr:uid="{00000000-0005-0000-0000-0000192F0000}"/>
    <cellStyle name="Normal 19 15 2" xfId="12033" xr:uid="{00000000-0005-0000-0000-00001A2F0000}"/>
    <cellStyle name="Normal 19 15_JDEQryOAM" xfId="31362" xr:uid="{6BE84E01-1BE3-4559-A876-FEA129E4E006}"/>
    <cellStyle name="Normal 19 16" xfId="12034" xr:uid="{00000000-0005-0000-0000-00001B2F0000}"/>
    <cellStyle name="Normal 19 2" xfId="12035" xr:uid="{00000000-0005-0000-0000-00001C2F0000}"/>
    <cellStyle name="Normal 19 2 10" xfId="12036" xr:uid="{00000000-0005-0000-0000-00001D2F0000}"/>
    <cellStyle name="Normal 19 2 10 2" xfId="12037" xr:uid="{00000000-0005-0000-0000-00001E2F0000}"/>
    <cellStyle name="Normal 19 2 10 2 2" xfId="12038" xr:uid="{00000000-0005-0000-0000-00001F2F0000}"/>
    <cellStyle name="Normal 19 2 10 2_(1a) Income Statement YTD" xfId="12039" xr:uid="{00000000-0005-0000-0000-0000202F0000}"/>
    <cellStyle name="Normal 19 2 10_(1a) Income Statement YTD" xfId="12040" xr:uid="{00000000-0005-0000-0000-0000212F0000}"/>
    <cellStyle name="Normal 19 2 11" xfId="12041" xr:uid="{00000000-0005-0000-0000-0000222F0000}"/>
    <cellStyle name="Normal 19 2 11 2" xfId="12042" xr:uid="{00000000-0005-0000-0000-0000232F0000}"/>
    <cellStyle name="Normal 19 2 11 2 2" xfId="12043" xr:uid="{00000000-0005-0000-0000-0000242F0000}"/>
    <cellStyle name="Normal 19 2 11 2_(1a) Income Statement YTD" xfId="12044" xr:uid="{00000000-0005-0000-0000-0000252F0000}"/>
    <cellStyle name="Normal 19 2 11_(1a) Income Statement YTD" xfId="12045" xr:uid="{00000000-0005-0000-0000-0000262F0000}"/>
    <cellStyle name="Normal 19 2 12" xfId="12046" xr:uid="{00000000-0005-0000-0000-0000272F0000}"/>
    <cellStyle name="Normal 19 2 12 2" xfId="12047" xr:uid="{00000000-0005-0000-0000-0000282F0000}"/>
    <cellStyle name="Normal 19 2 12 2 2" xfId="12048" xr:uid="{00000000-0005-0000-0000-0000292F0000}"/>
    <cellStyle name="Normal 19 2 12 2_(1a) Income Statement YTD" xfId="12049" xr:uid="{00000000-0005-0000-0000-00002A2F0000}"/>
    <cellStyle name="Normal 19 2 12_(1a) Income Statement YTD" xfId="12050" xr:uid="{00000000-0005-0000-0000-00002B2F0000}"/>
    <cellStyle name="Normal 19 2 13" xfId="12051" xr:uid="{00000000-0005-0000-0000-00002C2F0000}"/>
    <cellStyle name="Normal 19 2 13 2" xfId="12052" xr:uid="{00000000-0005-0000-0000-00002D2F0000}"/>
    <cellStyle name="Normal 19 2 13 2 2" xfId="12053" xr:uid="{00000000-0005-0000-0000-00002E2F0000}"/>
    <cellStyle name="Normal 19 2 13 2_(1a) Income Statement YTD" xfId="12054" xr:uid="{00000000-0005-0000-0000-00002F2F0000}"/>
    <cellStyle name="Normal 19 2 13_(1a) Income Statement YTD" xfId="12055" xr:uid="{00000000-0005-0000-0000-0000302F0000}"/>
    <cellStyle name="Normal 19 2 14" xfId="12056" xr:uid="{00000000-0005-0000-0000-0000312F0000}"/>
    <cellStyle name="Normal 19 2 14 2" xfId="12057" xr:uid="{00000000-0005-0000-0000-0000322F0000}"/>
    <cellStyle name="Normal 19 2 14 2 2" xfId="12058" xr:uid="{00000000-0005-0000-0000-0000332F0000}"/>
    <cellStyle name="Normal 19 2 14 2_(1a) Income Statement YTD" xfId="12059" xr:uid="{00000000-0005-0000-0000-0000342F0000}"/>
    <cellStyle name="Normal 19 2 14_(1a) Income Statement YTD" xfId="12060" xr:uid="{00000000-0005-0000-0000-0000352F0000}"/>
    <cellStyle name="Normal 19 2 15" xfId="12061" xr:uid="{00000000-0005-0000-0000-0000362F0000}"/>
    <cellStyle name="Normal 19 2 15 2" xfId="12062" xr:uid="{00000000-0005-0000-0000-0000372F0000}"/>
    <cellStyle name="Normal 19 2 15 2 2" xfId="12063" xr:uid="{00000000-0005-0000-0000-0000382F0000}"/>
    <cellStyle name="Normal 19 2 15 2_(1a) Income Statement YTD" xfId="12064" xr:uid="{00000000-0005-0000-0000-0000392F0000}"/>
    <cellStyle name="Normal 19 2 15_(1a) Income Statement YTD" xfId="12065" xr:uid="{00000000-0005-0000-0000-00003A2F0000}"/>
    <cellStyle name="Normal 19 2 16" xfId="12066" xr:uid="{00000000-0005-0000-0000-00003B2F0000}"/>
    <cellStyle name="Normal 19 2 16 2" xfId="12067" xr:uid="{00000000-0005-0000-0000-00003C2F0000}"/>
    <cellStyle name="Normal 19 2 16 2 2" xfId="12068" xr:uid="{00000000-0005-0000-0000-00003D2F0000}"/>
    <cellStyle name="Normal 19 2 16 2_(1a) Income Statement YTD" xfId="12069" xr:uid="{00000000-0005-0000-0000-00003E2F0000}"/>
    <cellStyle name="Normal 19 2 16_(1a) Income Statement YTD" xfId="12070" xr:uid="{00000000-0005-0000-0000-00003F2F0000}"/>
    <cellStyle name="Normal 19 2 17" xfId="12071" xr:uid="{00000000-0005-0000-0000-0000402F0000}"/>
    <cellStyle name="Normal 19 2 17 2" xfId="12072" xr:uid="{00000000-0005-0000-0000-0000412F0000}"/>
    <cellStyle name="Normal 19 2 17 2 2" xfId="12073" xr:uid="{00000000-0005-0000-0000-0000422F0000}"/>
    <cellStyle name="Normal 19 2 17 2_(1a) Income Statement YTD" xfId="12074" xr:uid="{00000000-0005-0000-0000-0000432F0000}"/>
    <cellStyle name="Normal 19 2 17_(1a) Income Statement YTD" xfId="12075" xr:uid="{00000000-0005-0000-0000-0000442F0000}"/>
    <cellStyle name="Normal 19 2 18" xfId="12076" xr:uid="{00000000-0005-0000-0000-0000452F0000}"/>
    <cellStyle name="Normal 19 2 18 2" xfId="12077" xr:uid="{00000000-0005-0000-0000-0000462F0000}"/>
    <cellStyle name="Normal 19 2 18 2 2" xfId="12078" xr:uid="{00000000-0005-0000-0000-0000472F0000}"/>
    <cellStyle name="Normal 19 2 18 2_(1a) Income Statement YTD" xfId="12079" xr:uid="{00000000-0005-0000-0000-0000482F0000}"/>
    <cellStyle name="Normal 19 2 18_(1a) Income Statement YTD" xfId="12080" xr:uid="{00000000-0005-0000-0000-0000492F0000}"/>
    <cellStyle name="Normal 19 2 19" xfId="12081" xr:uid="{00000000-0005-0000-0000-00004A2F0000}"/>
    <cellStyle name="Normal 19 2 19 2" xfId="12082" xr:uid="{00000000-0005-0000-0000-00004B2F0000}"/>
    <cellStyle name="Normal 19 2 19 2 2" xfId="12083" xr:uid="{00000000-0005-0000-0000-00004C2F0000}"/>
    <cellStyle name="Normal 19 2 19 2_(1a) Income Statement YTD" xfId="12084" xr:uid="{00000000-0005-0000-0000-00004D2F0000}"/>
    <cellStyle name="Normal 19 2 19_(1a) Income Statement YTD" xfId="12085" xr:uid="{00000000-0005-0000-0000-00004E2F0000}"/>
    <cellStyle name="Normal 19 2 2" xfId="12086" xr:uid="{00000000-0005-0000-0000-00004F2F0000}"/>
    <cellStyle name="Normal 19 2 2 10" xfId="12087" xr:uid="{00000000-0005-0000-0000-0000502F0000}"/>
    <cellStyle name="Normal 19 2 2 10 2" xfId="12088" xr:uid="{00000000-0005-0000-0000-0000512F0000}"/>
    <cellStyle name="Normal 19 2 2 10_(1a) Income Statement YTD" xfId="12089" xr:uid="{00000000-0005-0000-0000-0000522F0000}"/>
    <cellStyle name="Normal 19 2 2 11" xfId="12090" xr:uid="{00000000-0005-0000-0000-0000532F0000}"/>
    <cellStyle name="Normal 19 2 2 11 2" xfId="12091" xr:uid="{00000000-0005-0000-0000-0000542F0000}"/>
    <cellStyle name="Normal 19 2 2 11_(1a) Income Statement YTD" xfId="12092" xr:uid="{00000000-0005-0000-0000-0000552F0000}"/>
    <cellStyle name="Normal 19 2 2 12" xfId="12093" xr:uid="{00000000-0005-0000-0000-0000562F0000}"/>
    <cellStyle name="Normal 19 2 2 12 2" xfId="12094" xr:uid="{00000000-0005-0000-0000-0000572F0000}"/>
    <cellStyle name="Normal 19 2 2 12_(1a) Income Statement YTD" xfId="12095" xr:uid="{00000000-0005-0000-0000-0000582F0000}"/>
    <cellStyle name="Normal 19 2 2 13" xfId="12096" xr:uid="{00000000-0005-0000-0000-0000592F0000}"/>
    <cellStyle name="Normal 19 2 2 13 2" xfId="12097" xr:uid="{00000000-0005-0000-0000-00005A2F0000}"/>
    <cellStyle name="Normal 19 2 2 13_(1a) Income Statement YTD" xfId="12098" xr:uid="{00000000-0005-0000-0000-00005B2F0000}"/>
    <cellStyle name="Normal 19 2 2 14" xfId="12099" xr:uid="{00000000-0005-0000-0000-00005C2F0000}"/>
    <cellStyle name="Normal 19 2 2 14 2" xfId="12100" xr:uid="{00000000-0005-0000-0000-00005D2F0000}"/>
    <cellStyle name="Normal 19 2 2 14_(1a) Income Statement YTD" xfId="12101" xr:uid="{00000000-0005-0000-0000-00005E2F0000}"/>
    <cellStyle name="Normal 19 2 2 15" xfId="12102" xr:uid="{00000000-0005-0000-0000-00005F2F0000}"/>
    <cellStyle name="Normal 19 2 2 15 2" xfId="12103" xr:uid="{00000000-0005-0000-0000-0000602F0000}"/>
    <cellStyle name="Normal 19 2 2 15_(1a) Income Statement YTD" xfId="12104" xr:uid="{00000000-0005-0000-0000-0000612F0000}"/>
    <cellStyle name="Normal 19 2 2 16" xfId="12105" xr:uid="{00000000-0005-0000-0000-0000622F0000}"/>
    <cellStyle name="Normal 19 2 2 16 2" xfId="12106" xr:uid="{00000000-0005-0000-0000-0000632F0000}"/>
    <cellStyle name="Normal 19 2 2 16_(1a) Income Statement YTD" xfId="12107" xr:uid="{00000000-0005-0000-0000-0000642F0000}"/>
    <cellStyle name="Normal 19 2 2 17" xfId="12108" xr:uid="{00000000-0005-0000-0000-0000652F0000}"/>
    <cellStyle name="Normal 19 2 2 17 2" xfId="12109" xr:uid="{00000000-0005-0000-0000-0000662F0000}"/>
    <cellStyle name="Normal 19 2 2 17_(1a) Income Statement YTD" xfId="12110" xr:uid="{00000000-0005-0000-0000-0000672F0000}"/>
    <cellStyle name="Normal 19 2 2 18" xfId="12111" xr:uid="{00000000-0005-0000-0000-0000682F0000}"/>
    <cellStyle name="Normal 19 2 2 18 2" xfId="12112" xr:uid="{00000000-0005-0000-0000-0000692F0000}"/>
    <cellStyle name="Normal 19 2 2 18_(1a) Income Statement YTD" xfId="12113" xr:uid="{00000000-0005-0000-0000-00006A2F0000}"/>
    <cellStyle name="Normal 19 2 2 19" xfId="12114" xr:uid="{00000000-0005-0000-0000-00006B2F0000}"/>
    <cellStyle name="Normal 19 2 2 19 2" xfId="12115" xr:uid="{00000000-0005-0000-0000-00006C2F0000}"/>
    <cellStyle name="Normal 19 2 2 19_(1a) Income Statement YTD" xfId="12116" xr:uid="{00000000-0005-0000-0000-00006D2F0000}"/>
    <cellStyle name="Normal 19 2 2 2" xfId="12117" xr:uid="{00000000-0005-0000-0000-00006E2F0000}"/>
    <cellStyle name="Normal 19 2 2 2 2" xfId="12118" xr:uid="{00000000-0005-0000-0000-00006F2F0000}"/>
    <cellStyle name="Normal 19 2 2 2 3" xfId="12119" xr:uid="{00000000-0005-0000-0000-0000702F0000}"/>
    <cellStyle name="Normal 19 2 2 2 3 2" xfId="12120" xr:uid="{00000000-0005-0000-0000-0000712F0000}"/>
    <cellStyle name="Normal 19 2 2 2 3 2 2" xfId="12121" xr:uid="{00000000-0005-0000-0000-0000722F0000}"/>
    <cellStyle name="Normal 19 2 2 2 3 2_JDEQryOAM" xfId="31363" xr:uid="{B869F76D-6209-47AF-98CA-B1AA00750F04}"/>
    <cellStyle name="Normal 19 2 2 2 3 3" xfId="12122" xr:uid="{00000000-0005-0000-0000-0000732F0000}"/>
    <cellStyle name="Normal 19 2 2 2 3 3 2" xfId="12123" xr:uid="{00000000-0005-0000-0000-0000742F0000}"/>
    <cellStyle name="Normal 19 2 2 2 3 3_JDEQryOAM" xfId="31364" xr:uid="{BBDA4D36-D97F-48A8-985E-0AE5BC908F16}"/>
    <cellStyle name="Normal 19 2 2 2 3 4" xfId="12124" xr:uid="{00000000-0005-0000-0000-0000752F0000}"/>
    <cellStyle name="Normal 19 2 2 2 3_(1a) Income Statement YTD" xfId="12125" xr:uid="{00000000-0005-0000-0000-0000762F0000}"/>
    <cellStyle name="Normal 19 2 2 2 4" xfId="12126" xr:uid="{00000000-0005-0000-0000-0000772F0000}"/>
    <cellStyle name="Normal 19 2 2 2_(1a) Income Statement YTD" xfId="12127" xr:uid="{00000000-0005-0000-0000-0000782F0000}"/>
    <cellStyle name="Normal 19 2 2 20" xfId="12128" xr:uid="{00000000-0005-0000-0000-0000792F0000}"/>
    <cellStyle name="Normal 19 2 2 20 2" xfId="12129" xr:uid="{00000000-0005-0000-0000-00007A2F0000}"/>
    <cellStyle name="Normal 19 2 2 20_(1a) Income Statement YTD" xfId="12130" xr:uid="{00000000-0005-0000-0000-00007B2F0000}"/>
    <cellStyle name="Normal 19 2 2 21" xfId="12131" xr:uid="{00000000-0005-0000-0000-00007C2F0000}"/>
    <cellStyle name="Normal 19 2 2 21 2" xfId="12132" xr:uid="{00000000-0005-0000-0000-00007D2F0000}"/>
    <cellStyle name="Normal 19 2 2 21_(1a) Income Statement YTD" xfId="12133" xr:uid="{00000000-0005-0000-0000-00007E2F0000}"/>
    <cellStyle name="Normal 19 2 2 22" xfId="12134" xr:uid="{00000000-0005-0000-0000-00007F2F0000}"/>
    <cellStyle name="Normal 19 2 2 22 2" xfId="12135" xr:uid="{00000000-0005-0000-0000-0000802F0000}"/>
    <cellStyle name="Normal 19 2 2 22_(1a) Income Statement YTD" xfId="12136" xr:uid="{00000000-0005-0000-0000-0000812F0000}"/>
    <cellStyle name="Normal 19 2 2 23" xfId="12137" xr:uid="{00000000-0005-0000-0000-0000822F0000}"/>
    <cellStyle name="Normal 19 2 2 23 2" xfId="12138" xr:uid="{00000000-0005-0000-0000-0000832F0000}"/>
    <cellStyle name="Normal 19 2 2 23_(1a) Income Statement YTD" xfId="12139" xr:uid="{00000000-0005-0000-0000-0000842F0000}"/>
    <cellStyle name="Normal 19 2 2 24" xfId="12140" xr:uid="{00000000-0005-0000-0000-0000852F0000}"/>
    <cellStyle name="Normal 19 2 2 24 2" xfId="12141" xr:uid="{00000000-0005-0000-0000-0000862F0000}"/>
    <cellStyle name="Normal 19 2 2 24_(1a) Income Statement YTD" xfId="12142" xr:uid="{00000000-0005-0000-0000-0000872F0000}"/>
    <cellStyle name="Normal 19 2 2 25" xfId="12143" xr:uid="{00000000-0005-0000-0000-0000882F0000}"/>
    <cellStyle name="Normal 19 2 2 25 2" xfId="12144" xr:uid="{00000000-0005-0000-0000-0000892F0000}"/>
    <cellStyle name="Normal 19 2 2 25_(1a) Income Statement YTD" xfId="12145" xr:uid="{00000000-0005-0000-0000-00008A2F0000}"/>
    <cellStyle name="Normal 19 2 2 26" xfId="12146" xr:uid="{00000000-0005-0000-0000-00008B2F0000}"/>
    <cellStyle name="Normal 19 2 2 26 2" xfId="12147" xr:uid="{00000000-0005-0000-0000-00008C2F0000}"/>
    <cellStyle name="Normal 19 2 2 26_(1a) Income Statement YTD" xfId="12148" xr:uid="{00000000-0005-0000-0000-00008D2F0000}"/>
    <cellStyle name="Normal 19 2 2 27" xfId="12149" xr:uid="{00000000-0005-0000-0000-00008E2F0000}"/>
    <cellStyle name="Normal 19 2 2 27 2" xfId="12150" xr:uid="{00000000-0005-0000-0000-00008F2F0000}"/>
    <cellStyle name="Normal 19 2 2 27_(1a) Income Statement YTD" xfId="12151" xr:uid="{00000000-0005-0000-0000-0000902F0000}"/>
    <cellStyle name="Normal 19 2 2 28" xfId="12152" xr:uid="{00000000-0005-0000-0000-0000912F0000}"/>
    <cellStyle name="Normal 19 2 2 28 2" xfId="12153" xr:uid="{00000000-0005-0000-0000-0000922F0000}"/>
    <cellStyle name="Normal 19 2 2 28_(1a) Income Statement YTD" xfId="12154" xr:uid="{00000000-0005-0000-0000-0000932F0000}"/>
    <cellStyle name="Normal 19 2 2 29" xfId="12155" xr:uid="{00000000-0005-0000-0000-0000942F0000}"/>
    <cellStyle name="Normal 19 2 2 29 2" xfId="12156" xr:uid="{00000000-0005-0000-0000-0000952F0000}"/>
    <cellStyle name="Normal 19 2 2 29_(1a) Income Statement YTD" xfId="12157" xr:uid="{00000000-0005-0000-0000-0000962F0000}"/>
    <cellStyle name="Normal 19 2 2 3" xfId="12158" xr:uid="{00000000-0005-0000-0000-0000972F0000}"/>
    <cellStyle name="Normal 19 2 2 3 2" xfId="12159" xr:uid="{00000000-0005-0000-0000-0000982F0000}"/>
    <cellStyle name="Normal 19 2 2 3 3" xfId="12160" xr:uid="{00000000-0005-0000-0000-0000992F0000}"/>
    <cellStyle name="Normal 19 2 2 3 3 2" xfId="12161" xr:uid="{00000000-0005-0000-0000-00009A2F0000}"/>
    <cellStyle name="Normal 19 2 2 3 3 2 2" xfId="12162" xr:uid="{00000000-0005-0000-0000-00009B2F0000}"/>
    <cellStyle name="Normal 19 2 2 3 3 2_JDEQryOAM" xfId="31365" xr:uid="{92DAD8B4-8BE3-476E-8BDC-D96AD4BCD965}"/>
    <cellStyle name="Normal 19 2 2 3 3 3" xfId="12163" xr:uid="{00000000-0005-0000-0000-00009C2F0000}"/>
    <cellStyle name="Normal 19 2 2 3 3 3 2" xfId="12164" xr:uid="{00000000-0005-0000-0000-00009D2F0000}"/>
    <cellStyle name="Normal 19 2 2 3 3 3_JDEQryOAM" xfId="31366" xr:uid="{95ADFEA8-6E7D-4155-8151-EB802067E431}"/>
    <cellStyle name="Normal 19 2 2 3 3 4" xfId="12165" xr:uid="{00000000-0005-0000-0000-00009E2F0000}"/>
    <cellStyle name="Normal 19 2 2 3 3_(1a) Income Statement YTD" xfId="12166" xr:uid="{00000000-0005-0000-0000-00009F2F0000}"/>
    <cellStyle name="Normal 19 2 2 3_(1a) Income Statement YTD" xfId="12167" xr:uid="{00000000-0005-0000-0000-0000A02F0000}"/>
    <cellStyle name="Normal 19 2 2 30" xfId="12168" xr:uid="{00000000-0005-0000-0000-0000A12F0000}"/>
    <cellStyle name="Normal 19 2 2 30 2" xfId="12169" xr:uid="{00000000-0005-0000-0000-0000A22F0000}"/>
    <cellStyle name="Normal 19 2 2 30_(1a) Income Statement YTD" xfId="12170" xr:uid="{00000000-0005-0000-0000-0000A32F0000}"/>
    <cellStyle name="Normal 19 2 2 31" xfId="12171" xr:uid="{00000000-0005-0000-0000-0000A42F0000}"/>
    <cellStyle name="Normal 19 2 2 31 2" xfId="12172" xr:uid="{00000000-0005-0000-0000-0000A52F0000}"/>
    <cellStyle name="Normal 19 2 2 31 2 2" xfId="12173" xr:uid="{00000000-0005-0000-0000-0000A62F0000}"/>
    <cellStyle name="Normal 19 2 2 31 2_JDEQryOAM" xfId="31368" xr:uid="{EF112E9D-A137-4E0E-B7D3-DCDC3AFB3E3F}"/>
    <cellStyle name="Normal 19 2 2 31 3" xfId="12174" xr:uid="{00000000-0005-0000-0000-0000A72F0000}"/>
    <cellStyle name="Normal 19 2 2 31 3 2" xfId="12175" xr:uid="{00000000-0005-0000-0000-0000A82F0000}"/>
    <cellStyle name="Normal 19 2 2 31 3_JDEQryOAM" xfId="31369" xr:uid="{9FD251B1-0A5C-47A0-B3C4-959AEE367E2B}"/>
    <cellStyle name="Normal 19 2 2 31 4" xfId="12176" xr:uid="{00000000-0005-0000-0000-0000A92F0000}"/>
    <cellStyle name="Normal 19 2 2 31_JDEQryOAM" xfId="31367" xr:uid="{89F7CC36-5D56-4F9B-80ED-4D7949CE9C7A}"/>
    <cellStyle name="Normal 19 2 2 32" xfId="12177" xr:uid="{00000000-0005-0000-0000-0000AB2F0000}"/>
    <cellStyle name="Normal 19 2 2 32 2" xfId="12178" xr:uid="{00000000-0005-0000-0000-0000AC2F0000}"/>
    <cellStyle name="Normal 19 2 2 32 2 2" xfId="12179" xr:uid="{00000000-0005-0000-0000-0000AD2F0000}"/>
    <cellStyle name="Normal 19 2 2 32 2_JDEQryOAM" xfId="31371" xr:uid="{0FE62516-E7FC-48C8-8EEE-79741786A114}"/>
    <cellStyle name="Normal 19 2 2 32 3" xfId="12180" xr:uid="{00000000-0005-0000-0000-0000AE2F0000}"/>
    <cellStyle name="Normal 19 2 2 32 3 2" xfId="12181" xr:uid="{00000000-0005-0000-0000-0000AF2F0000}"/>
    <cellStyle name="Normal 19 2 2 32 3_JDEQryOAM" xfId="31372" xr:uid="{ABC7379A-9248-411D-B9DE-4258742B67EB}"/>
    <cellStyle name="Normal 19 2 2 32 4" xfId="12182" xr:uid="{00000000-0005-0000-0000-0000B02F0000}"/>
    <cellStyle name="Normal 19 2 2 32_JDEQryOAM" xfId="31370" xr:uid="{7897BF67-18EF-45DD-A09F-62A6A713F8EB}"/>
    <cellStyle name="Normal 19 2 2 33" xfId="12183" xr:uid="{00000000-0005-0000-0000-0000B22F0000}"/>
    <cellStyle name="Normal 19 2 2 33 2" xfId="12184" xr:uid="{00000000-0005-0000-0000-0000B32F0000}"/>
    <cellStyle name="Normal 19 2 2 33 2 2" xfId="12185" xr:uid="{00000000-0005-0000-0000-0000B42F0000}"/>
    <cellStyle name="Normal 19 2 2 33 2_JDEQryOAM" xfId="31374" xr:uid="{EBF7201F-DFEB-479D-8EE5-E376ED1F79D0}"/>
    <cellStyle name="Normal 19 2 2 33 3" xfId="12186" xr:uid="{00000000-0005-0000-0000-0000B52F0000}"/>
    <cellStyle name="Normal 19 2 2 33 3 2" xfId="12187" xr:uid="{00000000-0005-0000-0000-0000B62F0000}"/>
    <cellStyle name="Normal 19 2 2 33 3_JDEQryOAM" xfId="31375" xr:uid="{2F4978DA-54DC-46B0-AAE8-916F651B4AFD}"/>
    <cellStyle name="Normal 19 2 2 33 4" xfId="12188" xr:uid="{00000000-0005-0000-0000-0000B72F0000}"/>
    <cellStyle name="Normal 19 2 2 33_JDEQryOAM" xfId="31373" xr:uid="{4AFD3FCE-D1D3-4D92-8F85-CE527A1BF9D3}"/>
    <cellStyle name="Normal 19 2 2 34" xfId="12189" xr:uid="{00000000-0005-0000-0000-0000B92F0000}"/>
    <cellStyle name="Normal 19 2 2 35" xfId="12190" xr:uid="{00000000-0005-0000-0000-0000BA2F0000}"/>
    <cellStyle name="Normal 19 2 2 36" xfId="12191" xr:uid="{00000000-0005-0000-0000-0000BB2F0000}"/>
    <cellStyle name="Normal 19 2 2 4" xfId="12192" xr:uid="{00000000-0005-0000-0000-0000BC2F0000}"/>
    <cellStyle name="Normal 19 2 2 4 2" xfId="12193" xr:uid="{00000000-0005-0000-0000-0000BD2F0000}"/>
    <cellStyle name="Normal 19 2 2 4_(1a) Income Statement YTD" xfId="12194" xr:uid="{00000000-0005-0000-0000-0000BE2F0000}"/>
    <cellStyle name="Normal 19 2 2 5" xfId="12195" xr:uid="{00000000-0005-0000-0000-0000BF2F0000}"/>
    <cellStyle name="Normal 19 2 2 5 2" xfId="12196" xr:uid="{00000000-0005-0000-0000-0000C02F0000}"/>
    <cellStyle name="Normal 19 2 2 5_(1a) Income Statement YTD" xfId="12197" xr:uid="{00000000-0005-0000-0000-0000C12F0000}"/>
    <cellStyle name="Normal 19 2 2 6" xfId="12198" xr:uid="{00000000-0005-0000-0000-0000C22F0000}"/>
    <cellStyle name="Normal 19 2 2 6 2" xfId="12199" xr:uid="{00000000-0005-0000-0000-0000C32F0000}"/>
    <cellStyle name="Normal 19 2 2 6_(1a) Income Statement YTD" xfId="12200" xr:uid="{00000000-0005-0000-0000-0000C42F0000}"/>
    <cellStyle name="Normal 19 2 2 7" xfId="12201" xr:uid="{00000000-0005-0000-0000-0000C52F0000}"/>
    <cellStyle name="Normal 19 2 2 7 2" xfId="12202" xr:uid="{00000000-0005-0000-0000-0000C62F0000}"/>
    <cellStyle name="Normal 19 2 2 7_(1a) Income Statement YTD" xfId="12203" xr:uid="{00000000-0005-0000-0000-0000C72F0000}"/>
    <cellStyle name="Normal 19 2 2 8" xfId="12204" xr:uid="{00000000-0005-0000-0000-0000C82F0000}"/>
    <cellStyle name="Normal 19 2 2 8 2" xfId="12205" xr:uid="{00000000-0005-0000-0000-0000C92F0000}"/>
    <cellStyle name="Normal 19 2 2 8_(1a) Income Statement YTD" xfId="12206" xr:uid="{00000000-0005-0000-0000-0000CA2F0000}"/>
    <cellStyle name="Normal 19 2 2 9" xfId="12207" xr:uid="{00000000-0005-0000-0000-0000CB2F0000}"/>
    <cellStyle name="Normal 19 2 2 9 2" xfId="12208" xr:uid="{00000000-0005-0000-0000-0000CC2F0000}"/>
    <cellStyle name="Normal 19 2 2 9_(1a) Income Statement YTD" xfId="12209" xr:uid="{00000000-0005-0000-0000-0000CD2F0000}"/>
    <cellStyle name="Normal 19 2 2_(1) Control" xfId="12210" xr:uid="{00000000-0005-0000-0000-0000CE2F0000}"/>
    <cellStyle name="Normal 19 2 20" xfId="12211" xr:uid="{00000000-0005-0000-0000-0000CF2F0000}"/>
    <cellStyle name="Normal 19 2 20 2" xfId="12212" xr:uid="{00000000-0005-0000-0000-0000D02F0000}"/>
    <cellStyle name="Normal 19 2 20 2 2" xfId="12213" xr:uid="{00000000-0005-0000-0000-0000D12F0000}"/>
    <cellStyle name="Normal 19 2 20 2_(1a) Income Statement YTD" xfId="12214" xr:uid="{00000000-0005-0000-0000-0000D22F0000}"/>
    <cellStyle name="Normal 19 2 20_(1a) Income Statement YTD" xfId="12215" xr:uid="{00000000-0005-0000-0000-0000D32F0000}"/>
    <cellStyle name="Normal 19 2 21" xfId="12216" xr:uid="{00000000-0005-0000-0000-0000D42F0000}"/>
    <cellStyle name="Normal 19 2 21 2" xfId="12217" xr:uid="{00000000-0005-0000-0000-0000D52F0000}"/>
    <cellStyle name="Normal 19 2 21 2 2" xfId="12218" xr:uid="{00000000-0005-0000-0000-0000D62F0000}"/>
    <cellStyle name="Normal 19 2 21 2_(1a) Income Statement YTD" xfId="12219" xr:uid="{00000000-0005-0000-0000-0000D72F0000}"/>
    <cellStyle name="Normal 19 2 21_(1a) Income Statement YTD" xfId="12220" xr:uid="{00000000-0005-0000-0000-0000D82F0000}"/>
    <cellStyle name="Normal 19 2 22" xfId="12221" xr:uid="{00000000-0005-0000-0000-0000D92F0000}"/>
    <cellStyle name="Normal 19 2 22 2" xfId="12222" xr:uid="{00000000-0005-0000-0000-0000DA2F0000}"/>
    <cellStyle name="Normal 19 2 22 2 2" xfId="12223" xr:uid="{00000000-0005-0000-0000-0000DB2F0000}"/>
    <cellStyle name="Normal 19 2 22 2_(1a) Income Statement YTD" xfId="12224" xr:uid="{00000000-0005-0000-0000-0000DC2F0000}"/>
    <cellStyle name="Normal 19 2 22_(1a) Income Statement YTD" xfId="12225" xr:uid="{00000000-0005-0000-0000-0000DD2F0000}"/>
    <cellStyle name="Normal 19 2 23" xfId="12226" xr:uid="{00000000-0005-0000-0000-0000DE2F0000}"/>
    <cellStyle name="Normal 19 2 23 2" xfId="12227" xr:uid="{00000000-0005-0000-0000-0000DF2F0000}"/>
    <cellStyle name="Normal 19 2 23 2 2" xfId="12228" xr:uid="{00000000-0005-0000-0000-0000E02F0000}"/>
    <cellStyle name="Normal 19 2 23 2_(1a) Income Statement YTD" xfId="12229" xr:uid="{00000000-0005-0000-0000-0000E12F0000}"/>
    <cellStyle name="Normal 19 2 23_(1a) Income Statement YTD" xfId="12230" xr:uid="{00000000-0005-0000-0000-0000E22F0000}"/>
    <cellStyle name="Normal 19 2 24" xfId="12231" xr:uid="{00000000-0005-0000-0000-0000E32F0000}"/>
    <cellStyle name="Normal 19 2 24 2" xfId="12232" xr:uid="{00000000-0005-0000-0000-0000E42F0000}"/>
    <cellStyle name="Normal 19 2 24 2 2" xfId="12233" xr:uid="{00000000-0005-0000-0000-0000E52F0000}"/>
    <cellStyle name="Normal 19 2 24 2_(1a) Income Statement YTD" xfId="12234" xr:uid="{00000000-0005-0000-0000-0000E62F0000}"/>
    <cellStyle name="Normal 19 2 24_(1a) Income Statement YTD" xfId="12235" xr:uid="{00000000-0005-0000-0000-0000E72F0000}"/>
    <cellStyle name="Normal 19 2 25" xfId="12236" xr:uid="{00000000-0005-0000-0000-0000E82F0000}"/>
    <cellStyle name="Normal 19 2 25 2" xfId="12237" xr:uid="{00000000-0005-0000-0000-0000E92F0000}"/>
    <cellStyle name="Normal 19 2 25 2 2" xfId="12238" xr:uid="{00000000-0005-0000-0000-0000EA2F0000}"/>
    <cellStyle name="Normal 19 2 25 2_(1a) Income Statement YTD" xfId="12239" xr:uid="{00000000-0005-0000-0000-0000EB2F0000}"/>
    <cellStyle name="Normal 19 2 25_(1a) Income Statement YTD" xfId="12240" xr:uid="{00000000-0005-0000-0000-0000EC2F0000}"/>
    <cellStyle name="Normal 19 2 26" xfId="12241" xr:uid="{00000000-0005-0000-0000-0000ED2F0000}"/>
    <cellStyle name="Normal 19 2 26 2" xfId="12242" xr:uid="{00000000-0005-0000-0000-0000EE2F0000}"/>
    <cellStyle name="Normal 19 2 26 2 2" xfId="12243" xr:uid="{00000000-0005-0000-0000-0000EF2F0000}"/>
    <cellStyle name="Normal 19 2 26 2_(1a) Income Statement YTD" xfId="12244" xr:uid="{00000000-0005-0000-0000-0000F02F0000}"/>
    <cellStyle name="Normal 19 2 26_(1a) Income Statement YTD" xfId="12245" xr:uid="{00000000-0005-0000-0000-0000F12F0000}"/>
    <cellStyle name="Normal 19 2 27" xfId="12246" xr:uid="{00000000-0005-0000-0000-0000F22F0000}"/>
    <cellStyle name="Normal 19 2 27 2" xfId="12247" xr:uid="{00000000-0005-0000-0000-0000F32F0000}"/>
    <cellStyle name="Normal 19 2 27 2 2" xfId="12248" xr:uid="{00000000-0005-0000-0000-0000F42F0000}"/>
    <cellStyle name="Normal 19 2 27 2_(1a) Income Statement YTD" xfId="12249" xr:uid="{00000000-0005-0000-0000-0000F52F0000}"/>
    <cellStyle name="Normal 19 2 27_(1a) Income Statement YTD" xfId="12250" xr:uid="{00000000-0005-0000-0000-0000F62F0000}"/>
    <cellStyle name="Normal 19 2 28" xfId="12251" xr:uid="{00000000-0005-0000-0000-0000F72F0000}"/>
    <cellStyle name="Normal 19 2 28 2" xfId="12252" xr:uid="{00000000-0005-0000-0000-0000F82F0000}"/>
    <cellStyle name="Normal 19 2 28 2 2" xfId="12253" xr:uid="{00000000-0005-0000-0000-0000F92F0000}"/>
    <cellStyle name="Normal 19 2 28 2_(1a) Income Statement YTD" xfId="12254" xr:uid="{00000000-0005-0000-0000-0000FA2F0000}"/>
    <cellStyle name="Normal 19 2 28_(1a) Income Statement YTD" xfId="12255" xr:uid="{00000000-0005-0000-0000-0000FB2F0000}"/>
    <cellStyle name="Normal 19 2 29" xfId="12256" xr:uid="{00000000-0005-0000-0000-0000FC2F0000}"/>
    <cellStyle name="Normal 19 2 29 2" xfId="12257" xr:uid="{00000000-0005-0000-0000-0000FD2F0000}"/>
    <cellStyle name="Normal 19 2 29 2 2" xfId="12258" xr:uid="{00000000-0005-0000-0000-0000FE2F0000}"/>
    <cellStyle name="Normal 19 2 29 2_(1a) Income Statement YTD" xfId="12259" xr:uid="{00000000-0005-0000-0000-0000FF2F0000}"/>
    <cellStyle name="Normal 19 2 29_(1a) Income Statement YTD" xfId="12260" xr:uid="{00000000-0005-0000-0000-000000300000}"/>
    <cellStyle name="Normal 19 2 3" xfId="12261" xr:uid="{00000000-0005-0000-0000-000001300000}"/>
    <cellStyle name="Normal 19 2 3 2" xfId="12262" xr:uid="{00000000-0005-0000-0000-000002300000}"/>
    <cellStyle name="Normal 19 2 3 2 2" xfId="12263" xr:uid="{00000000-0005-0000-0000-000003300000}"/>
    <cellStyle name="Normal 19 2 3 2 2 2" xfId="12264" xr:uid="{00000000-0005-0000-0000-000004300000}"/>
    <cellStyle name="Normal 19 2 3 2 2 2 2" xfId="12265" xr:uid="{00000000-0005-0000-0000-000005300000}"/>
    <cellStyle name="Normal 19 2 3 2 2 2_JDEQryOAM" xfId="31376" xr:uid="{5044F336-BB3E-47D2-8A6B-1A160D7A2D4A}"/>
    <cellStyle name="Normal 19 2 3 2 2 3" xfId="12266" xr:uid="{00000000-0005-0000-0000-000006300000}"/>
    <cellStyle name="Normal 19 2 3 2 2 3 2" xfId="12267" xr:uid="{00000000-0005-0000-0000-000007300000}"/>
    <cellStyle name="Normal 19 2 3 2 2 3_JDEQryOAM" xfId="31377" xr:uid="{F349A369-0E7A-4184-A4FD-504133C5C300}"/>
    <cellStyle name="Normal 19 2 3 2 2 4" xfId="12268" xr:uid="{00000000-0005-0000-0000-000008300000}"/>
    <cellStyle name="Normal 19 2 3 2 2_(1a) Income Statement YTD" xfId="12269" xr:uid="{00000000-0005-0000-0000-000009300000}"/>
    <cellStyle name="Normal 19 2 3 2 3" xfId="12270" xr:uid="{00000000-0005-0000-0000-00000A300000}"/>
    <cellStyle name="Normal 19 2 3 2 4" xfId="12271" xr:uid="{00000000-0005-0000-0000-00000B300000}"/>
    <cellStyle name="Normal 19 2 3 2_(1a) Income Statement YTD" xfId="12272" xr:uid="{00000000-0005-0000-0000-00000C300000}"/>
    <cellStyle name="Normal 19 2 3 3" xfId="12273" xr:uid="{00000000-0005-0000-0000-00000D300000}"/>
    <cellStyle name="Normal 19 2 3 3 2" xfId="12274" xr:uid="{00000000-0005-0000-0000-00000E300000}"/>
    <cellStyle name="Normal 19 2 3 3 2 2" xfId="12275" xr:uid="{00000000-0005-0000-0000-00000F300000}"/>
    <cellStyle name="Normal 19 2 3 3 2_JDEQryOAM" xfId="31378" xr:uid="{D0F36602-748C-410B-B825-05E16CD5E7EA}"/>
    <cellStyle name="Normal 19 2 3 3 3" xfId="12276" xr:uid="{00000000-0005-0000-0000-000010300000}"/>
    <cellStyle name="Normal 19 2 3 3 3 2" xfId="12277" xr:uid="{00000000-0005-0000-0000-000011300000}"/>
    <cellStyle name="Normal 19 2 3 3 3_JDEQryOAM" xfId="31379" xr:uid="{F25ABE64-01BC-41E8-9403-BA55F29286B1}"/>
    <cellStyle name="Normal 19 2 3 3 4" xfId="12278" xr:uid="{00000000-0005-0000-0000-000012300000}"/>
    <cellStyle name="Normal 19 2 3 3_(1a) Income Statement YTD" xfId="12279" xr:uid="{00000000-0005-0000-0000-000013300000}"/>
    <cellStyle name="Normal 19 2 3 4" xfId="12280" xr:uid="{00000000-0005-0000-0000-000014300000}"/>
    <cellStyle name="Normal 19 2 3_(1a) Income Statement YTD" xfId="12281" xr:uid="{00000000-0005-0000-0000-000015300000}"/>
    <cellStyle name="Normal 19 2 30" xfId="12282" xr:uid="{00000000-0005-0000-0000-000016300000}"/>
    <cellStyle name="Normal 19 2 30 2" xfId="12283" xr:uid="{00000000-0005-0000-0000-000017300000}"/>
    <cellStyle name="Normal 19 2 30 2 2" xfId="12284" xr:uid="{00000000-0005-0000-0000-000018300000}"/>
    <cellStyle name="Normal 19 2 30 2_(1a) Income Statement YTD" xfId="12285" xr:uid="{00000000-0005-0000-0000-000019300000}"/>
    <cellStyle name="Normal 19 2 30_(1a) Income Statement YTD" xfId="12286" xr:uid="{00000000-0005-0000-0000-00001A300000}"/>
    <cellStyle name="Normal 19 2 4" xfId="12287" xr:uid="{00000000-0005-0000-0000-00001B300000}"/>
    <cellStyle name="Normal 19 2 4 2" xfId="12288" xr:uid="{00000000-0005-0000-0000-00001C300000}"/>
    <cellStyle name="Normal 19 2 4 2 2" xfId="12289" xr:uid="{00000000-0005-0000-0000-00001D300000}"/>
    <cellStyle name="Normal 19 2 4 2 2 2" xfId="12290" xr:uid="{00000000-0005-0000-0000-00001E300000}"/>
    <cellStyle name="Normal 19 2 4 2 2 2 2" xfId="12291" xr:uid="{00000000-0005-0000-0000-00001F300000}"/>
    <cellStyle name="Normal 19 2 4 2 2 2_JDEQryOAM" xfId="31380" xr:uid="{DA2B3CEB-3570-44C4-B31C-104CFD9DD0FE}"/>
    <cellStyle name="Normal 19 2 4 2 2 3" xfId="12292" xr:uid="{00000000-0005-0000-0000-000020300000}"/>
    <cellStyle name="Normal 19 2 4 2 2 3 2" xfId="12293" xr:uid="{00000000-0005-0000-0000-000021300000}"/>
    <cellStyle name="Normal 19 2 4 2 2 3_JDEQryOAM" xfId="31381" xr:uid="{9BEB128C-7452-4E80-ADAB-DAF62C569A4B}"/>
    <cellStyle name="Normal 19 2 4 2 2 4" xfId="12294" xr:uid="{00000000-0005-0000-0000-000022300000}"/>
    <cellStyle name="Normal 19 2 4 2 2_(1a) Income Statement YTD" xfId="12295" xr:uid="{00000000-0005-0000-0000-000023300000}"/>
    <cellStyle name="Normal 19 2 4 2 3" xfId="12296" xr:uid="{00000000-0005-0000-0000-000024300000}"/>
    <cellStyle name="Normal 19 2 4 2 4" xfId="12297" xr:uid="{00000000-0005-0000-0000-000025300000}"/>
    <cellStyle name="Normal 19 2 4 2_(1a) Income Statement YTD" xfId="12298" xr:uid="{00000000-0005-0000-0000-000026300000}"/>
    <cellStyle name="Normal 19 2 4 3" xfId="12299" xr:uid="{00000000-0005-0000-0000-000027300000}"/>
    <cellStyle name="Normal 19 2 4 3 2" xfId="12300" xr:uid="{00000000-0005-0000-0000-000028300000}"/>
    <cellStyle name="Normal 19 2 4 3 2 2" xfId="12301" xr:uid="{00000000-0005-0000-0000-000029300000}"/>
    <cellStyle name="Normal 19 2 4 3 2_JDEQryOAM" xfId="31382" xr:uid="{02CEBC9B-5384-43F9-9BF2-0EC145F1FFF6}"/>
    <cellStyle name="Normal 19 2 4 3 3" xfId="12302" xr:uid="{00000000-0005-0000-0000-00002A300000}"/>
    <cellStyle name="Normal 19 2 4 3 3 2" xfId="12303" xr:uid="{00000000-0005-0000-0000-00002B300000}"/>
    <cellStyle name="Normal 19 2 4 3 3_JDEQryOAM" xfId="31383" xr:uid="{2DD813AE-4A4F-4E01-BBD2-92F0F1D0CCBB}"/>
    <cellStyle name="Normal 19 2 4 3 4" xfId="12304" xr:uid="{00000000-0005-0000-0000-00002C300000}"/>
    <cellStyle name="Normal 19 2 4 3_(1a) Income Statement YTD" xfId="12305" xr:uid="{00000000-0005-0000-0000-00002D300000}"/>
    <cellStyle name="Normal 19 2 4 4" xfId="12306" xr:uid="{00000000-0005-0000-0000-00002E300000}"/>
    <cellStyle name="Normal 19 2 4_(1a) Income Statement YTD" xfId="12307" xr:uid="{00000000-0005-0000-0000-00002F300000}"/>
    <cellStyle name="Normal 19 2 5" xfId="12308" xr:uid="{00000000-0005-0000-0000-000030300000}"/>
    <cellStyle name="Normal 19 2 5 2" xfId="12309" xr:uid="{00000000-0005-0000-0000-000031300000}"/>
    <cellStyle name="Normal 19 2 5 2 2" xfId="12310" xr:uid="{00000000-0005-0000-0000-000032300000}"/>
    <cellStyle name="Normal 19 2 5 2 2 2" xfId="12311" xr:uid="{00000000-0005-0000-0000-000033300000}"/>
    <cellStyle name="Normal 19 2 5 2 2 2 2" xfId="12312" xr:uid="{00000000-0005-0000-0000-000034300000}"/>
    <cellStyle name="Normal 19 2 5 2 2 2_JDEQryOAM" xfId="31384" xr:uid="{1CDAC8E5-2F59-44C3-B30E-F4083D585EC6}"/>
    <cellStyle name="Normal 19 2 5 2 2 3" xfId="12313" xr:uid="{00000000-0005-0000-0000-000035300000}"/>
    <cellStyle name="Normal 19 2 5 2 2 3 2" xfId="12314" xr:uid="{00000000-0005-0000-0000-000036300000}"/>
    <cellStyle name="Normal 19 2 5 2 2 3_JDEQryOAM" xfId="31385" xr:uid="{FC999AC3-27DF-437D-A051-C487C6AFE757}"/>
    <cellStyle name="Normal 19 2 5 2 2 4" xfId="12315" xr:uid="{00000000-0005-0000-0000-000037300000}"/>
    <cellStyle name="Normal 19 2 5 2 2_(1a) Income Statement YTD" xfId="12316" xr:uid="{00000000-0005-0000-0000-000038300000}"/>
    <cellStyle name="Normal 19 2 5 2 3" xfId="12317" xr:uid="{00000000-0005-0000-0000-000039300000}"/>
    <cellStyle name="Normal 19 2 5 2 4" xfId="12318" xr:uid="{00000000-0005-0000-0000-00003A300000}"/>
    <cellStyle name="Normal 19 2 5 2_(1a) Income Statement YTD" xfId="12319" xr:uid="{00000000-0005-0000-0000-00003B300000}"/>
    <cellStyle name="Normal 19 2 5 3" xfId="12320" xr:uid="{00000000-0005-0000-0000-00003C300000}"/>
    <cellStyle name="Normal 19 2 5 3 2" xfId="12321" xr:uid="{00000000-0005-0000-0000-00003D300000}"/>
    <cellStyle name="Normal 19 2 5 3 2 2" xfId="12322" xr:uid="{00000000-0005-0000-0000-00003E300000}"/>
    <cellStyle name="Normal 19 2 5 3 2_JDEQryOAM" xfId="31386" xr:uid="{C058C9CB-E4FE-4F14-AA8E-4119E3175D68}"/>
    <cellStyle name="Normal 19 2 5 3 3" xfId="12323" xr:uid="{00000000-0005-0000-0000-00003F300000}"/>
    <cellStyle name="Normal 19 2 5 3 3 2" xfId="12324" xr:uid="{00000000-0005-0000-0000-000040300000}"/>
    <cellStyle name="Normal 19 2 5 3 3_JDEQryOAM" xfId="31387" xr:uid="{20F3F0DD-6681-4429-A51F-A8E7C1238900}"/>
    <cellStyle name="Normal 19 2 5 3 4" xfId="12325" xr:uid="{00000000-0005-0000-0000-000041300000}"/>
    <cellStyle name="Normal 19 2 5 3_(1a) Income Statement YTD" xfId="12326" xr:uid="{00000000-0005-0000-0000-000042300000}"/>
    <cellStyle name="Normal 19 2 5 4" xfId="12327" xr:uid="{00000000-0005-0000-0000-000043300000}"/>
    <cellStyle name="Normal 19 2 5_(1a) Income Statement YTD" xfId="12328" xr:uid="{00000000-0005-0000-0000-000044300000}"/>
    <cellStyle name="Normal 19 2 6" xfId="12329" xr:uid="{00000000-0005-0000-0000-000045300000}"/>
    <cellStyle name="Normal 19 2 6 2" xfId="12330" xr:uid="{00000000-0005-0000-0000-000046300000}"/>
    <cellStyle name="Normal 19 2 6 2 2" xfId="12331" xr:uid="{00000000-0005-0000-0000-000047300000}"/>
    <cellStyle name="Normal 19 2 6 2_(1a) Income Statement YTD" xfId="12332" xr:uid="{00000000-0005-0000-0000-000048300000}"/>
    <cellStyle name="Normal 19 2 6_(1a) Income Statement YTD" xfId="12333" xr:uid="{00000000-0005-0000-0000-000049300000}"/>
    <cellStyle name="Normal 19 2 7" xfId="12334" xr:uid="{00000000-0005-0000-0000-00004A300000}"/>
    <cellStyle name="Normal 19 2 7 2" xfId="12335" xr:uid="{00000000-0005-0000-0000-00004B300000}"/>
    <cellStyle name="Normal 19 2 7 2 2" xfId="12336" xr:uid="{00000000-0005-0000-0000-00004C300000}"/>
    <cellStyle name="Normal 19 2 7 2_(1a) Income Statement YTD" xfId="12337" xr:uid="{00000000-0005-0000-0000-00004D300000}"/>
    <cellStyle name="Normal 19 2 7_(1a) Income Statement YTD" xfId="12338" xr:uid="{00000000-0005-0000-0000-00004E300000}"/>
    <cellStyle name="Normal 19 2 8" xfId="12339" xr:uid="{00000000-0005-0000-0000-00004F300000}"/>
    <cellStyle name="Normal 19 2 8 2" xfId="12340" xr:uid="{00000000-0005-0000-0000-000050300000}"/>
    <cellStyle name="Normal 19 2 8 2 2" xfId="12341" xr:uid="{00000000-0005-0000-0000-000051300000}"/>
    <cellStyle name="Normal 19 2 8 2_(1a) Income Statement YTD" xfId="12342" xr:uid="{00000000-0005-0000-0000-000052300000}"/>
    <cellStyle name="Normal 19 2 8_(1a) Income Statement YTD" xfId="12343" xr:uid="{00000000-0005-0000-0000-000053300000}"/>
    <cellStyle name="Normal 19 2 9" xfId="12344" xr:uid="{00000000-0005-0000-0000-000054300000}"/>
    <cellStyle name="Normal 19 2 9 2" xfId="12345" xr:uid="{00000000-0005-0000-0000-000055300000}"/>
    <cellStyle name="Normal 19 2 9 2 2" xfId="12346" xr:uid="{00000000-0005-0000-0000-000056300000}"/>
    <cellStyle name="Normal 19 2 9 2_(1a) Income Statement YTD" xfId="12347" xr:uid="{00000000-0005-0000-0000-000057300000}"/>
    <cellStyle name="Normal 19 2 9_(1a) Income Statement YTD" xfId="12348" xr:uid="{00000000-0005-0000-0000-000058300000}"/>
    <cellStyle name="Normal 19 2_(1a) Income Statement YTD" xfId="12349" xr:uid="{00000000-0005-0000-0000-000059300000}"/>
    <cellStyle name="Normal 19 3" xfId="12350" xr:uid="{00000000-0005-0000-0000-00005A300000}"/>
    <cellStyle name="Normal 19 3 2" xfId="12351" xr:uid="{00000000-0005-0000-0000-00005B300000}"/>
    <cellStyle name="Normal 19 3 2 2" xfId="12352" xr:uid="{00000000-0005-0000-0000-00005C300000}"/>
    <cellStyle name="Normal 19 3 2 2 2" xfId="12353" xr:uid="{00000000-0005-0000-0000-00005D300000}"/>
    <cellStyle name="Normal 19 3 2 2 2 2" xfId="12354" xr:uid="{00000000-0005-0000-0000-00005E300000}"/>
    <cellStyle name="Normal 19 3 2 2 2_JDEQryOAM" xfId="31388" xr:uid="{AE7DFF3C-2916-4988-A0B6-C23D14E8BB12}"/>
    <cellStyle name="Normal 19 3 2 2 3" xfId="12355" xr:uid="{00000000-0005-0000-0000-00005F300000}"/>
    <cellStyle name="Normal 19 3 2 2 3 2" xfId="12356" xr:uid="{00000000-0005-0000-0000-000060300000}"/>
    <cellStyle name="Normal 19 3 2 2 3_JDEQryOAM" xfId="31389" xr:uid="{8E2FDFAC-EA3B-469C-B05D-8C5517B6FA1F}"/>
    <cellStyle name="Normal 19 3 2 2 4" xfId="12357" xr:uid="{00000000-0005-0000-0000-000061300000}"/>
    <cellStyle name="Normal 19 3 2 2_(1a) Income Statement YTD" xfId="12358" xr:uid="{00000000-0005-0000-0000-000062300000}"/>
    <cellStyle name="Normal 19 3 2 3" xfId="12359" xr:uid="{00000000-0005-0000-0000-000063300000}"/>
    <cellStyle name="Normal 19 3 2_(1a) Income Statement YTD" xfId="12360" xr:uid="{00000000-0005-0000-0000-000064300000}"/>
    <cellStyle name="Normal 19 3 3" xfId="12361" xr:uid="{00000000-0005-0000-0000-000065300000}"/>
    <cellStyle name="Normal 19 3 3 2" xfId="12362" xr:uid="{00000000-0005-0000-0000-000066300000}"/>
    <cellStyle name="Normal 19 3 3 2 2" xfId="12363" xr:uid="{00000000-0005-0000-0000-000067300000}"/>
    <cellStyle name="Normal 19 3 3 2 2 2" xfId="12364" xr:uid="{00000000-0005-0000-0000-000068300000}"/>
    <cellStyle name="Normal 19 3 3 2 2_JDEQryOAM" xfId="31390" xr:uid="{63832EEA-03DE-41D2-B1EB-1E6465D35755}"/>
    <cellStyle name="Normal 19 3 3 2 3" xfId="12365" xr:uid="{00000000-0005-0000-0000-000069300000}"/>
    <cellStyle name="Normal 19 3 3 2 3 2" xfId="12366" xr:uid="{00000000-0005-0000-0000-00006A300000}"/>
    <cellStyle name="Normal 19 3 3 2 3_JDEQryOAM" xfId="31391" xr:uid="{EA3583E4-FCE8-441A-A391-45C4224B3A97}"/>
    <cellStyle name="Normal 19 3 3 2 4" xfId="12367" xr:uid="{00000000-0005-0000-0000-00006B300000}"/>
    <cellStyle name="Normal 19 3 3 2_(1a) Income Statement YTD" xfId="12368" xr:uid="{00000000-0005-0000-0000-00006C300000}"/>
    <cellStyle name="Normal 19 3 3 3" xfId="12369" xr:uid="{00000000-0005-0000-0000-00006D300000}"/>
    <cellStyle name="Normal 19 3 3_(1a) Income Statement YTD" xfId="12370" xr:uid="{00000000-0005-0000-0000-00006E300000}"/>
    <cellStyle name="Normal 19 3 4" xfId="12371" xr:uid="{00000000-0005-0000-0000-00006F300000}"/>
    <cellStyle name="Normal 19 3 4 2" xfId="12372" xr:uid="{00000000-0005-0000-0000-000070300000}"/>
    <cellStyle name="Normal 19 3 4 2 2" xfId="12373" xr:uid="{00000000-0005-0000-0000-000071300000}"/>
    <cellStyle name="Normal 19 3 4 2_JDEQryOAM" xfId="31393" xr:uid="{60CDEA75-DC53-4DDE-A787-38CCE7C5D053}"/>
    <cellStyle name="Normal 19 3 4 3" xfId="12374" xr:uid="{00000000-0005-0000-0000-000072300000}"/>
    <cellStyle name="Normal 19 3 4 3 2" xfId="12375" xr:uid="{00000000-0005-0000-0000-000073300000}"/>
    <cellStyle name="Normal 19 3 4 3_JDEQryOAM" xfId="31394" xr:uid="{B9A3A301-6DD9-4E09-AFF9-F6772CA1CC86}"/>
    <cellStyle name="Normal 19 3 4 4" xfId="12376" xr:uid="{00000000-0005-0000-0000-000074300000}"/>
    <cellStyle name="Normal 19 3 4_JDEQryOAM" xfId="31392" xr:uid="{39A05F5D-2074-4757-AFC2-FA6362C8B722}"/>
    <cellStyle name="Normal 19 3 5" xfId="12377" xr:uid="{00000000-0005-0000-0000-000075300000}"/>
    <cellStyle name="Normal 19 3_(1) Control" xfId="12378" xr:uid="{00000000-0005-0000-0000-000076300000}"/>
    <cellStyle name="Normal 19 4" xfId="12379" xr:uid="{00000000-0005-0000-0000-000077300000}"/>
    <cellStyle name="Normal 19 4 2" xfId="12380" xr:uid="{00000000-0005-0000-0000-000078300000}"/>
    <cellStyle name="Normal 19 4 2 2" xfId="12381" xr:uid="{00000000-0005-0000-0000-000079300000}"/>
    <cellStyle name="Normal 19 4 2 2 2" xfId="12382" xr:uid="{00000000-0005-0000-0000-00007A300000}"/>
    <cellStyle name="Normal 19 4 2 2 2 2" xfId="12383" xr:uid="{00000000-0005-0000-0000-00007B300000}"/>
    <cellStyle name="Normal 19 4 2 2 2_JDEQryOAM" xfId="31395" xr:uid="{F861DE01-BB92-45CA-83E9-920DEF845526}"/>
    <cellStyle name="Normal 19 4 2 2 3" xfId="12384" xr:uid="{00000000-0005-0000-0000-00007C300000}"/>
    <cellStyle name="Normal 19 4 2 2 3 2" xfId="12385" xr:uid="{00000000-0005-0000-0000-00007D300000}"/>
    <cellStyle name="Normal 19 4 2 2 3_JDEQryOAM" xfId="31396" xr:uid="{8E946C08-F7AF-4B73-831B-92AA5DCE166F}"/>
    <cellStyle name="Normal 19 4 2 2 4" xfId="12386" xr:uid="{00000000-0005-0000-0000-00007E300000}"/>
    <cellStyle name="Normal 19 4 2 2_(1a) Income Statement YTD" xfId="12387" xr:uid="{00000000-0005-0000-0000-00007F300000}"/>
    <cellStyle name="Normal 19 4 2 3" xfId="12388" xr:uid="{00000000-0005-0000-0000-000080300000}"/>
    <cellStyle name="Normal 19 4 2_(1a) Income Statement YTD" xfId="12389" xr:uid="{00000000-0005-0000-0000-000081300000}"/>
    <cellStyle name="Normal 19 4 3" xfId="12390" xr:uid="{00000000-0005-0000-0000-000082300000}"/>
    <cellStyle name="Normal 19 4 3 2" xfId="12391" xr:uid="{00000000-0005-0000-0000-000083300000}"/>
    <cellStyle name="Normal 19 4 3 2 2" xfId="12392" xr:uid="{00000000-0005-0000-0000-000084300000}"/>
    <cellStyle name="Normal 19 4 3 2_JDEQryOAM" xfId="31397" xr:uid="{D6FDDE0C-7D28-4025-A346-CDCC6BB5FAEB}"/>
    <cellStyle name="Normal 19 4 3 3" xfId="12393" xr:uid="{00000000-0005-0000-0000-000085300000}"/>
    <cellStyle name="Normal 19 4 3 3 2" xfId="12394" xr:uid="{00000000-0005-0000-0000-000086300000}"/>
    <cellStyle name="Normal 19 4 3 3_JDEQryOAM" xfId="31398" xr:uid="{A83587A3-F964-41CF-8EB9-922D5D96EB51}"/>
    <cellStyle name="Normal 19 4 3 4" xfId="12395" xr:uid="{00000000-0005-0000-0000-000087300000}"/>
    <cellStyle name="Normal 19 4 3_(1a) Income Statement YTD" xfId="12396" xr:uid="{00000000-0005-0000-0000-000088300000}"/>
    <cellStyle name="Normal 19 4 4" xfId="12397" xr:uid="{00000000-0005-0000-0000-000089300000}"/>
    <cellStyle name="Normal 19 4_(1a) Income Statement YTD" xfId="12398" xr:uid="{00000000-0005-0000-0000-00008A300000}"/>
    <cellStyle name="Normal 19 5" xfId="12399" xr:uid="{00000000-0005-0000-0000-00008B300000}"/>
    <cellStyle name="Normal 19 5 2" xfId="12400" xr:uid="{00000000-0005-0000-0000-00008C300000}"/>
    <cellStyle name="Normal 19 5 2 2" xfId="12401" xr:uid="{00000000-0005-0000-0000-00008D300000}"/>
    <cellStyle name="Normal 19 5 2 2 2" xfId="12402" xr:uid="{00000000-0005-0000-0000-00008E300000}"/>
    <cellStyle name="Normal 19 5 2 2 2 2" xfId="12403" xr:uid="{00000000-0005-0000-0000-00008F300000}"/>
    <cellStyle name="Normal 19 5 2 2 2_JDEQryOAM" xfId="31399" xr:uid="{21780EE6-0185-417D-8010-C2DE99A9CFA9}"/>
    <cellStyle name="Normal 19 5 2 2 3" xfId="12404" xr:uid="{00000000-0005-0000-0000-000090300000}"/>
    <cellStyle name="Normal 19 5 2 2 3 2" xfId="12405" xr:uid="{00000000-0005-0000-0000-000091300000}"/>
    <cellStyle name="Normal 19 5 2 2 3_JDEQryOAM" xfId="31400" xr:uid="{AB1959AA-6854-4ACE-9F48-AC41B41FBE1B}"/>
    <cellStyle name="Normal 19 5 2 2 4" xfId="12406" xr:uid="{00000000-0005-0000-0000-000092300000}"/>
    <cellStyle name="Normal 19 5 2 2_(1a) Income Statement YTD" xfId="12407" xr:uid="{00000000-0005-0000-0000-000093300000}"/>
    <cellStyle name="Normal 19 5 2 3" xfId="12408" xr:uid="{00000000-0005-0000-0000-000094300000}"/>
    <cellStyle name="Normal 19 5 2_(1a) Income Statement YTD" xfId="12409" xr:uid="{00000000-0005-0000-0000-000095300000}"/>
    <cellStyle name="Normal 19 5 3" xfId="12410" xr:uid="{00000000-0005-0000-0000-000096300000}"/>
    <cellStyle name="Normal 19 5 3 2" xfId="12411" xr:uid="{00000000-0005-0000-0000-000097300000}"/>
    <cellStyle name="Normal 19 5 3 2 2" xfId="12412" xr:uid="{00000000-0005-0000-0000-000098300000}"/>
    <cellStyle name="Normal 19 5 3 2_JDEQryOAM" xfId="31401" xr:uid="{59FB750B-7384-445B-B459-215350F1DE14}"/>
    <cellStyle name="Normal 19 5 3 3" xfId="12413" xr:uid="{00000000-0005-0000-0000-000099300000}"/>
    <cellStyle name="Normal 19 5 3 3 2" xfId="12414" xr:uid="{00000000-0005-0000-0000-00009A300000}"/>
    <cellStyle name="Normal 19 5 3 3_JDEQryOAM" xfId="31402" xr:uid="{8BB49CB3-C2DA-4248-9CCE-A874943B59CD}"/>
    <cellStyle name="Normal 19 5 3 4" xfId="12415" xr:uid="{00000000-0005-0000-0000-00009B300000}"/>
    <cellStyle name="Normal 19 5 3_(1a) Income Statement YTD" xfId="12416" xr:uid="{00000000-0005-0000-0000-00009C300000}"/>
    <cellStyle name="Normal 19 5 4" xfId="12417" xr:uid="{00000000-0005-0000-0000-00009D300000}"/>
    <cellStyle name="Normal 19 5_(1a) Income Statement YTD" xfId="12418" xr:uid="{00000000-0005-0000-0000-00009E300000}"/>
    <cellStyle name="Normal 19 6" xfId="12419" xr:uid="{00000000-0005-0000-0000-00009F300000}"/>
    <cellStyle name="Normal 19 6 2" xfId="12420" xr:uid="{00000000-0005-0000-0000-0000A0300000}"/>
    <cellStyle name="Normal 19 6 2 2" xfId="12421" xr:uid="{00000000-0005-0000-0000-0000A1300000}"/>
    <cellStyle name="Normal 19 6 2 2 2" xfId="12422" xr:uid="{00000000-0005-0000-0000-0000A2300000}"/>
    <cellStyle name="Normal 19 6 2 2 2 2" xfId="12423" xr:uid="{00000000-0005-0000-0000-0000A3300000}"/>
    <cellStyle name="Normal 19 6 2 2 2_JDEQryOAM" xfId="31403" xr:uid="{0CEFCAA6-96D8-41B0-BF47-94E102D1E3D1}"/>
    <cellStyle name="Normal 19 6 2 2 3" xfId="12424" xr:uid="{00000000-0005-0000-0000-0000A4300000}"/>
    <cellStyle name="Normal 19 6 2 2 3 2" xfId="12425" xr:uid="{00000000-0005-0000-0000-0000A5300000}"/>
    <cellStyle name="Normal 19 6 2 2 3_JDEQryOAM" xfId="31404" xr:uid="{582E0348-93CC-4F3D-ADCF-D887AE158DFA}"/>
    <cellStyle name="Normal 19 6 2 2 4" xfId="12426" xr:uid="{00000000-0005-0000-0000-0000A6300000}"/>
    <cellStyle name="Normal 19 6 2 2_(1a) Income Statement YTD" xfId="12427" xr:uid="{00000000-0005-0000-0000-0000A7300000}"/>
    <cellStyle name="Normal 19 6 2 3" xfId="12428" xr:uid="{00000000-0005-0000-0000-0000A8300000}"/>
    <cellStyle name="Normal 19 6 2_(1a) Income Statement YTD" xfId="12429" xr:uid="{00000000-0005-0000-0000-0000A9300000}"/>
    <cellStyle name="Normal 19 6 3" xfId="12430" xr:uid="{00000000-0005-0000-0000-0000AA300000}"/>
    <cellStyle name="Normal 19 6 3 2" xfId="12431" xr:uid="{00000000-0005-0000-0000-0000AB300000}"/>
    <cellStyle name="Normal 19 6 3 2 2" xfId="12432" xr:uid="{00000000-0005-0000-0000-0000AC300000}"/>
    <cellStyle name="Normal 19 6 3 2_JDEQryOAM" xfId="31405" xr:uid="{1CA9581E-4B22-4B59-99CE-9C683B1D3F9D}"/>
    <cellStyle name="Normal 19 6 3 3" xfId="12433" xr:uid="{00000000-0005-0000-0000-0000AD300000}"/>
    <cellStyle name="Normal 19 6 3 3 2" xfId="12434" xr:uid="{00000000-0005-0000-0000-0000AE300000}"/>
    <cellStyle name="Normal 19 6 3 3_JDEQryOAM" xfId="31406" xr:uid="{8EB64F17-6E86-425A-B07F-364C2AAF7A14}"/>
    <cellStyle name="Normal 19 6 3 4" xfId="12435" xr:uid="{00000000-0005-0000-0000-0000AF300000}"/>
    <cellStyle name="Normal 19 6 3_(1a) Income Statement YTD" xfId="12436" xr:uid="{00000000-0005-0000-0000-0000B0300000}"/>
    <cellStyle name="Normal 19 6 4" xfId="12437" xr:uid="{00000000-0005-0000-0000-0000B1300000}"/>
    <cellStyle name="Normal 19 6_(1a) Income Statement YTD" xfId="12438" xr:uid="{00000000-0005-0000-0000-0000B2300000}"/>
    <cellStyle name="Normal 19 7" xfId="12439" xr:uid="{00000000-0005-0000-0000-0000B3300000}"/>
    <cellStyle name="Normal 19 7 2" xfId="12440" xr:uid="{00000000-0005-0000-0000-0000B4300000}"/>
    <cellStyle name="Normal 19 7 3" xfId="12441" xr:uid="{00000000-0005-0000-0000-0000B5300000}"/>
    <cellStyle name="Normal 19 7 3 2" xfId="12442" xr:uid="{00000000-0005-0000-0000-0000B6300000}"/>
    <cellStyle name="Normal 19 7 3 2 2" xfId="12443" xr:uid="{00000000-0005-0000-0000-0000B7300000}"/>
    <cellStyle name="Normal 19 7 3 2_JDEQryOAM" xfId="31408" xr:uid="{3B799A18-A33A-4B27-905F-EA131212DBC6}"/>
    <cellStyle name="Normal 19 7 3 3" xfId="12444" xr:uid="{00000000-0005-0000-0000-0000B8300000}"/>
    <cellStyle name="Normal 19 7 3 3 2" xfId="12445" xr:uid="{00000000-0005-0000-0000-0000B9300000}"/>
    <cellStyle name="Normal 19 7 3 3_JDEQryOAM" xfId="31409" xr:uid="{A659D5F2-3011-4397-81E6-01C14CF3D35F}"/>
    <cellStyle name="Normal 19 7 3 4" xfId="12446" xr:uid="{00000000-0005-0000-0000-0000BA300000}"/>
    <cellStyle name="Normal 19 7 3_JDEQryOAM" xfId="31407" xr:uid="{51586DB2-55CE-45FB-B804-EA3C09BA8121}"/>
    <cellStyle name="Normal 19 7_(1a) Income Statement YTD" xfId="12447" xr:uid="{00000000-0005-0000-0000-0000BB300000}"/>
    <cellStyle name="Normal 19 8" xfId="12448" xr:uid="{00000000-0005-0000-0000-0000BC300000}"/>
    <cellStyle name="Normal 19 8 2" xfId="12449" xr:uid="{00000000-0005-0000-0000-0000BD300000}"/>
    <cellStyle name="Normal 19 8 2 2" xfId="12450" xr:uid="{00000000-0005-0000-0000-0000BE300000}"/>
    <cellStyle name="Normal 19 8 2 2 2" xfId="12451" xr:uid="{00000000-0005-0000-0000-0000BF300000}"/>
    <cellStyle name="Normal 19 8 2 2_JDEQryOAM" xfId="31411" xr:uid="{1BBA8C1E-68F1-4F36-8E6D-B9AE81196293}"/>
    <cellStyle name="Normal 19 8 2 3" xfId="12452" xr:uid="{00000000-0005-0000-0000-0000C0300000}"/>
    <cellStyle name="Normal 19 8 2 3 2" xfId="12453" xr:uid="{00000000-0005-0000-0000-0000C1300000}"/>
    <cellStyle name="Normal 19 8 2 3_JDEQryOAM" xfId="31412" xr:uid="{86DB2E61-792D-42FB-83A6-99FC7316C8BA}"/>
    <cellStyle name="Normal 19 8 2 4" xfId="12454" xr:uid="{00000000-0005-0000-0000-0000C2300000}"/>
    <cellStyle name="Normal 19 8 2_JDEQryOAM" xfId="31410" xr:uid="{E181302F-3D15-44F8-965B-FDB1AABFA6C2}"/>
    <cellStyle name="Normal 19 8 3" xfId="12455" xr:uid="{00000000-0005-0000-0000-0000C3300000}"/>
    <cellStyle name="Normal 19 8_(1a) Income Statement YTD" xfId="12456" xr:uid="{00000000-0005-0000-0000-0000C4300000}"/>
    <cellStyle name="Normal 19 9" xfId="12457" xr:uid="{00000000-0005-0000-0000-0000C5300000}"/>
    <cellStyle name="Normal 19_(1) Control" xfId="12458" xr:uid="{00000000-0005-0000-0000-0000C6300000}"/>
    <cellStyle name="Normal 190" xfId="12459" xr:uid="{00000000-0005-0000-0000-0000C7300000}"/>
    <cellStyle name="Normal 190 2" xfId="12460" xr:uid="{00000000-0005-0000-0000-0000C8300000}"/>
    <cellStyle name="Normal 190 2 2" xfId="12461" xr:uid="{00000000-0005-0000-0000-0000C9300000}"/>
    <cellStyle name="Normal 190 2_JDEQryOAM" xfId="31414" xr:uid="{E8CB31CE-19D3-45AA-8BCB-214528BE6976}"/>
    <cellStyle name="Normal 190 3" xfId="12462" xr:uid="{00000000-0005-0000-0000-0000CA300000}"/>
    <cellStyle name="Normal 190 3 2" xfId="12463" xr:uid="{00000000-0005-0000-0000-0000CB300000}"/>
    <cellStyle name="Normal 190 3_JDEQryOAM" xfId="31415" xr:uid="{835DB007-4759-4D60-B001-2CDC8461346C}"/>
    <cellStyle name="Normal 190 4" xfId="12464" xr:uid="{00000000-0005-0000-0000-0000CC300000}"/>
    <cellStyle name="Normal 190_JDEQryOAM" xfId="31413" xr:uid="{12454619-8BB8-455A-89AB-E1948C755C71}"/>
    <cellStyle name="Normal 191" xfId="12465" xr:uid="{00000000-0005-0000-0000-0000CD300000}"/>
    <cellStyle name="Normal 192" xfId="12466" xr:uid="{00000000-0005-0000-0000-0000CE300000}"/>
    <cellStyle name="Normal 193" xfId="12467" xr:uid="{00000000-0005-0000-0000-0000CF300000}"/>
    <cellStyle name="Normal 194" xfId="12468" xr:uid="{00000000-0005-0000-0000-0000D0300000}"/>
    <cellStyle name="Normal 194 2" xfId="12469" xr:uid="{00000000-0005-0000-0000-0000D1300000}"/>
    <cellStyle name="Normal 194_(1a) Income Statement YTD" xfId="12470" xr:uid="{00000000-0005-0000-0000-0000D2300000}"/>
    <cellStyle name="Normal 195" xfId="12471" xr:uid="{00000000-0005-0000-0000-0000D3300000}"/>
    <cellStyle name="Normal 196" xfId="12472" xr:uid="{00000000-0005-0000-0000-0000D4300000}"/>
    <cellStyle name="Normal 197" xfId="12473" xr:uid="{00000000-0005-0000-0000-0000D5300000}"/>
    <cellStyle name="Normal 198" xfId="12474" xr:uid="{00000000-0005-0000-0000-0000D6300000}"/>
    <cellStyle name="Normal 198 2" xfId="12475" xr:uid="{00000000-0005-0000-0000-0000D7300000}"/>
    <cellStyle name="Normal 198 2 2" xfId="12476" xr:uid="{00000000-0005-0000-0000-0000D8300000}"/>
    <cellStyle name="Normal 198 2 2 2" xfId="12477" xr:uid="{00000000-0005-0000-0000-0000D9300000}"/>
    <cellStyle name="Normal 198 2 2_JDEQryOAM" xfId="31417" xr:uid="{1732719E-8CA8-4B75-90D2-BEF95352E38A}"/>
    <cellStyle name="Normal 198 2 3" xfId="12478" xr:uid="{00000000-0005-0000-0000-0000DA300000}"/>
    <cellStyle name="Normal 198 2 3 2" xfId="12479" xr:uid="{00000000-0005-0000-0000-0000DB300000}"/>
    <cellStyle name="Normal 198 2 3_JDEQryOAM" xfId="31418" xr:uid="{93FF268B-1A8F-4F55-9125-C421DE3F475D}"/>
    <cellStyle name="Normal 198 2 4" xfId="12480" xr:uid="{00000000-0005-0000-0000-0000DC300000}"/>
    <cellStyle name="Normal 198 2_JDEQryOAM" xfId="31416" xr:uid="{64F7A0E1-E650-41C7-BCFF-824A58475A21}"/>
    <cellStyle name="Normal 198_(1a) Income Statement YTD" xfId="12481" xr:uid="{00000000-0005-0000-0000-0000DD300000}"/>
    <cellStyle name="Normal 199" xfId="12482" xr:uid="{00000000-0005-0000-0000-0000DE300000}"/>
    <cellStyle name="Normal 2" xfId="3" xr:uid="{00000000-0005-0000-0000-0000DF300000}"/>
    <cellStyle name="Normal 2 10" xfId="12483" xr:uid="{00000000-0005-0000-0000-0000E0300000}"/>
    <cellStyle name="Normal 2 10 2" xfId="12484" xr:uid="{00000000-0005-0000-0000-0000E1300000}"/>
    <cellStyle name="Normal 2 10 2 2" xfId="12485" xr:uid="{00000000-0005-0000-0000-0000E2300000}"/>
    <cellStyle name="Normal 2 10 2 2 2" xfId="12486" xr:uid="{00000000-0005-0000-0000-0000E3300000}"/>
    <cellStyle name="Normal 2 10 2 2_JDEQryOAM" xfId="31419" xr:uid="{880AE7EB-77B3-4506-B76D-BDED7D404358}"/>
    <cellStyle name="Normal 2 10 2_(1a) Income Statement YTD" xfId="12487" xr:uid="{00000000-0005-0000-0000-0000E4300000}"/>
    <cellStyle name="Normal 2 10 3" xfId="12488" xr:uid="{00000000-0005-0000-0000-0000E5300000}"/>
    <cellStyle name="Normal 2 10_(1a) Income Statement YTD" xfId="12489" xr:uid="{00000000-0005-0000-0000-0000E6300000}"/>
    <cellStyle name="Normal 2 11" xfId="12490" xr:uid="{00000000-0005-0000-0000-0000E7300000}"/>
    <cellStyle name="Normal 2 11 2" xfId="12491" xr:uid="{00000000-0005-0000-0000-0000E8300000}"/>
    <cellStyle name="Normal 2 11 2 2" xfId="12492" xr:uid="{00000000-0005-0000-0000-0000E9300000}"/>
    <cellStyle name="Normal 2 11 2_JDEQryOAM" xfId="31420" xr:uid="{E87229E0-90E0-4910-8DB3-B37BC581FF1F}"/>
    <cellStyle name="Normal 2 11 3" xfId="12493" xr:uid="{00000000-0005-0000-0000-0000EA300000}"/>
    <cellStyle name="Normal 2 11_(1a) Income Statement YTD" xfId="12494" xr:uid="{00000000-0005-0000-0000-0000EB300000}"/>
    <cellStyle name="Normal 2 12" xfId="12495" xr:uid="{00000000-0005-0000-0000-0000EC300000}"/>
    <cellStyle name="Normal 2 12 2" xfId="12496" xr:uid="{00000000-0005-0000-0000-0000ED300000}"/>
    <cellStyle name="Normal 2 12 2 2" xfId="12497" xr:uid="{00000000-0005-0000-0000-0000EE300000}"/>
    <cellStyle name="Normal 2 12 2_JDEQryOAM" xfId="31421" xr:uid="{91D041ED-522F-42F8-9618-387FF040EB67}"/>
    <cellStyle name="Normal 2 12 3" xfId="12498" xr:uid="{00000000-0005-0000-0000-0000EF300000}"/>
    <cellStyle name="Normal 2 12_(1a) Income Statement YTD" xfId="12499" xr:uid="{00000000-0005-0000-0000-0000F0300000}"/>
    <cellStyle name="Normal 2 13" xfId="12500" xr:uid="{00000000-0005-0000-0000-0000F1300000}"/>
    <cellStyle name="Normal 2 13 2" xfId="12501" xr:uid="{00000000-0005-0000-0000-0000F2300000}"/>
    <cellStyle name="Normal 2 13 2 2" xfId="12502" xr:uid="{00000000-0005-0000-0000-0000F3300000}"/>
    <cellStyle name="Normal 2 13 2_JDEQryOAM" xfId="31422" xr:uid="{2EFE7F03-4692-40EA-B709-63CC0C687382}"/>
    <cellStyle name="Normal 2 13 3" xfId="12503" xr:uid="{00000000-0005-0000-0000-0000F4300000}"/>
    <cellStyle name="Normal 2 13_(1a) Income Statement YTD" xfId="12504" xr:uid="{00000000-0005-0000-0000-0000F5300000}"/>
    <cellStyle name="Normal 2 14" xfId="12505" xr:uid="{00000000-0005-0000-0000-0000F6300000}"/>
    <cellStyle name="Normal 2 14 2" xfId="12506" xr:uid="{00000000-0005-0000-0000-0000F7300000}"/>
    <cellStyle name="Normal 2 14 2 2" xfId="12507" xr:uid="{00000000-0005-0000-0000-0000F8300000}"/>
    <cellStyle name="Normal 2 14 2_JDEQryOAM" xfId="31423" xr:uid="{C7AD0948-9251-42D4-A865-25884CB25DA0}"/>
    <cellStyle name="Normal 2 14 3" xfId="12508" xr:uid="{00000000-0005-0000-0000-0000F9300000}"/>
    <cellStyle name="Normal 2 14_(1a) Income Statement YTD" xfId="12509" xr:uid="{00000000-0005-0000-0000-0000FA300000}"/>
    <cellStyle name="Normal 2 15" xfId="12510" xr:uid="{00000000-0005-0000-0000-0000FB300000}"/>
    <cellStyle name="Normal 2 15 2" xfId="12511" xr:uid="{00000000-0005-0000-0000-0000FC300000}"/>
    <cellStyle name="Normal 2 15 2 2" xfId="12512" xr:uid="{00000000-0005-0000-0000-0000FD300000}"/>
    <cellStyle name="Normal 2 15 2 3" xfId="12513" xr:uid="{00000000-0005-0000-0000-0000FE300000}"/>
    <cellStyle name="Normal 2 15 2 4" xfId="12514" xr:uid="{00000000-0005-0000-0000-0000FF300000}"/>
    <cellStyle name="Normal 2 15 2_JDEQryOAM" xfId="31424" xr:uid="{9B6F5667-8373-4AB5-9486-F0CF7C3200B6}"/>
    <cellStyle name="Normal 2 15 3" xfId="12515" xr:uid="{00000000-0005-0000-0000-000000310000}"/>
    <cellStyle name="Normal 2 15_(1a) Income Statement YTD" xfId="12516" xr:uid="{00000000-0005-0000-0000-000001310000}"/>
    <cellStyle name="Normal 2 16" xfId="12517" xr:uid="{00000000-0005-0000-0000-000002310000}"/>
    <cellStyle name="Normal 2 16 2" xfId="12518" xr:uid="{00000000-0005-0000-0000-000003310000}"/>
    <cellStyle name="Normal 2 16 2 2" xfId="12519" xr:uid="{00000000-0005-0000-0000-000004310000}"/>
    <cellStyle name="Normal 2 16 2 3" xfId="12520" xr:uid="{00000000-0005-0000-0000-000005310000}"/>
    <cellStyle name="Normal 2 16 2 4" xfId="12521" xr:uid="{00000000-0005-0000-0000-000006310000}"/>
    <cellStyle name="Normal 2 16 2_JDEQryOAM" xfId="31425" xr:uid="{790E48F6-5D82-450B-A92A-29BC676F1B3A}"/>
    <cellStyle name="Normal 2 16 3" xfId="12522" xr:uid="{00000000-0005-0000-0000-000007310000}"/>
    <cellStyle name="Normal 2 16_(1a) Income Statement YTD" xfId="12523" xr:uid="{00000000-0005-0000-0000-000008310000}"/>
    <cellStyle name="Normal 2 17" xfId="12524" xr:uid="{00000000-0005-0000-0000-000009310000}"/>
    <cellStyle name="Normal 2 17 2" xfId="12525" xr:uid="{00000000-0005-0000-0000-00000A310000}"/>
    <cellStyle name="Normal 2 17 2 2" xfId="12526" xr:uid="{00000000-0005-0000-0000-00000B310000}"/>
    <cellStyle name="Normal 2 17 2 3" xfId="12527" xr:uid="{00000000-0005-0000-0000-00000C310000}"/>
    <cellStyle name="Normal 2 17 2 4" xfId="12528" xr:uid="{00000000-0005-0000-0000-00000D310000}"/>
    <cellStyle name="Normal 2 17 2_JDEQryOAM" xfId="31426" xr:uid="{2159709C-0B38-4961-AAD3-467FB571331B}"/>
    <cellStyle name="Normal 2 17 3" xfId="12529" xr:uid="{00000000-0005-0000-0000-00000E310000}"/>
    <cellStyle name="Normal 2 17_(1a) Income Statement YTD" xfId="12530" xr:uid="{00000000-0005-0000-0000-00000F310000}"/>
    <cellStyle name="Normal 2 18" xfId="12531" xr:uid="{00000000-0005-0000-0000-000010310000}"/>
    <cellStyle name="Normal 2 18 2" xfId="12532" xr:uid="{00000000-0005-0000-0000-000011310000}"/>
    <cellStyle name="Normal 2 18 2 2" xfId="12533" xr:uid="{00000000-0005-0000-0000-000012310000}"/>
    <cellStyle name="Normal 2 18 2_JDEQryOAM" xfId="31427" xr:uid="{36705116-8698-430F-80CA-D1311184F083}"/>
    <cellStyle name="Normal 2 18 3" xfId="12534" xr:uid="{00000000-0005-0000-0000-000013310000}"/>
    <cellStyle name="Normal 2 18_(1a) Income Statement YTD" xfId="12535" xr:uid="{00000000-0005-0000-0000-000014310000}"/>
    <cellStyle name="Normal 2 19" xfId="12536" xr:uid="{00000000-0005-0000-0000-000015310000}"/>
    <cellStyle name="Normal 2 19 2" xfId="12537" xr:uid="{00000000-0005-0000-0000-000016310000}"/>
    <cellStyle name="Normal 2 19 2 2" xfId="12538" xr:uid="{00000000-0005-0000-0000-000017310000}"/>
    <cellStyle name="Normal 2 19 2_JDEQryOAM" xfId="31428" xr:uid="{F49EEAD1-7A47-4B95-8850-8B39C5DA258B}"/>
    <cellStyle name="Normal 2 19 3" xfId="12539" xr:uid="{00000000-0005-0000-0000-000018310000}"/>
    <cellStyle name="Normal 2 19_(1a) Income Statement YTD" xfId="12540" xr:uid="{00000000-0005-0000-0000-000019310000}"/>
    <cellStyle name="Normal 2 2" xfId="12541" xr:uid="{00000000-0005-0000-0000-00001A310000}"/>
    <cellStyle name="Normal 2 2 10" xfId="12542" xr:uid="{00000000-0005-0000-0000-00001B310000}"/>
    <cellStyle name="Normal 2 2 11" xfId="12543" xr:uid="{00000000-0005-0000-0000-00001C310000}"/>
    <cellStyle name="Normal 2 2 12" xfId="12544" xr:uid="{00000000-0005-0000-0000-00001D310000}"/>
    <cellStyle name="Normal 2 2 13" xfId="12545" xr:uid="{00000000-0005-0000-0000-00001E310000}"/>
    <cellStyle name="Normal 2 2 14" xfId="12546" xr:uid="{00000000-0005-0000-0000-00001F310000}"/>
    <cellStyle name="Normal 2 2 15" xfId="12547" xr:uid="{00000000-0005-0000-0000-000020310000}"/>
    <cellStyle name="Normal 2 2 16" xfId="12548" xr:uid="{00000000-0005-0000-0000-000021310000}"/>
    <cellStyle name="Normal 2 2 17" xfId="12549" xr:uid="{00000000-0005-0000-0000-000022310000}"/>
    <cellStyle name="Normal 2 2 18" xfId="12550" xr:uid="{00000000-0005-0000-0000-000023310000}"/>
    <cellStyle name="Normal 2 2 19" xfId="12551" xr:uid="{00000000-0005-0000-0000-000024310000}"/>
    <cellStyle name="Normal 2 2 2" xfId="12552" xr:uid="{00000000-0005-0000-0000-000025310000}"/>
    <cellStyle name="Normal 2 2 2 10" xfId="12553" xr:uid="{00000000-0005-0000-0000-000026310000}"/>
    <cellStyle name="Normal 2 2 2 10 2" xfId="12554" xr:uid="{00000000-0005-0000-0000-000027310000}"/>
    <cellStyle name="Normal 2 2 2 10_(1a) Income Statement YTD" xfId="12555" xr:uid="{00000000-0005-0000-0000-000028310000}"/>
    <cellStyle name="Normal 2 2 2 11" xfId="12556" xr:uid="{00000000-0005-0000-0000-000029310000}"/>
    <cellStyle name="Normal 2 2 2 11 2" xfId="12557" xr:uid="{00000000-0005-0000-0000-00002A310000}"/>
    <cellStyle name="Normal 2 2 2 11_(1a) Income Statement YTD" xfId="12558" xr:uid="{00000000-0005-0000-0000-00002B310000}"/>
    <cellStyle name="Normal 2 2 2 12" xfId="12559" xr:uid="{00000000-0005-0000-0000-00002C310000}"/>
    <cellStyle name="Normal 2 2 2 12 2" xfId="12560" xr:uid="{00000000-0005-0000-0000-00002D310000}"/>
    <cellStyle name="Normal 2 2 2 12_(1a) Income Statement YTD" xfId="12561" xr:uid="{00000000-0005-0000-0000-00002E310000}"/>
    <cellStyle name="Normal 2 2 2 13" xfId="12562" xr:uid="{00000000-0005-0000-0000-00002F310000}"/>
    <cellStyle name="Normal 2 2 2 13 2" xfId="12563" xr:uid="{00000000-0005-0000-0000-000030310000}"/>
    <cellStyle name="Normal 2 2 2 13_(1a) Income Statement YTD" xfId="12564" xr:uid="{00000000-0005-0000-0000-000031310000}"/>
    <cellStyle name="Normal 2 2 2 14" xfId="12565" xr:uid="{00000000-0005-0000-0000-000032310000}"/>
    <cellStyle name="Normal 2 2 2 14 2" xfId="12566" xr:uid="{00000000-0005-0000-0000-000033310000}"/>
    <cellStyle name="Normal 2 2 2 14_(1a) Income Statement YTD" xfId="12567" xr:uid="{00000000-0005-0000-0000-000034310000}"/>
    <cellStyle name="Normal 2 2 2 15" xfId="12568" xr:uid="{00000000-0005-0000-0000-000035310000}"/>
    <cellStyle name="Normal 2 2 2 15 2" xfId="12569" xr:uid="{00000000-0005-0000-0000-000036310000}"/>
    <cellStyle name="Normal 2 2 2 15_(1a) Income Statement YTD" xfId="12570" xr:uid="{00000000-0005-0000-0000-000037310000}"/>
    <cellStyle name="Normal 2 2 2 16" xfId="12571" xr:uid="{00000000-0005-0000-0000-000038310000}"/>
    <cellStyle name="Normal 2 2 2 16 2" xfId="12572" xr:uid="{00000000-0005-0000-0000-000039310000}"/>
    <cellStyle name="Normal 2 2 2 16_(1a) Income Statement YTD" xfId="12573" xr:uid="{00000000-0005-0000-0000-00003A310000}"/>
    <cellStyle name="Normal 2 2 2 17" xfId="12574" xr:uid="{00000000-0005-0000-0000-00003B310000}"/>
    <cellStyle name="Normal 2 2 2 17 2" xfId="12575" xr:uid="{00000000-0005-0000-0000-00003C310000}"/>
    <cellStyle name="Normal 2 2 2 17_(1a) Income Statement YTD" xfId="12576" xr:uid="{00000000-0005-0000-0000-00003D310000}"/>
    <cellStyle name="Normal 2 2 2 18" xfId="12577" xr:uid="{00000000-0005-0000-0000-00003E310000}"/>
    <cellStyle name="Normal 2 2 2 18 2" xfId="12578" xr:uid="{00000000-0005-0000-0000-00003F310000}"/>
    <cellStyle name="Normal 2 2 2 18_(1a) Income Statement YTD" xfId="12579" xr:uid="{00000000-0005-0000-0000-000040310000}"/>
    <cellStyle name="Normal 2 2 2 19" xfId="12580" xr:uid="{00000000-0005-0000-0000-000041310000}"/>
    <cellStyle name="Normal 2 2 2 19 2" xfId="12581" xr:uid="{00000000-0005-0000-0000-000042310000}"/>
    <cellStyle name="Normal 2 2 2 19_(1a) Income Statement YTD" xfId="12582" xr:uid="{00000000-0005-0000-0000-000043310000}"/>
    <cellStyle name="Normal 2 2 2 2" xfId="12583" xr:uid="{00000000-0005-0000-0000-000044310000}"/>
    <cellStyle name="Normal 2 2 2 2 2" xfId="12584" xr:uid="{00000000-0005-0000-0000-000045310000}"/>
    <cellStyle name="Normal 2 2 2 2_(1a) Income Statement YTD" xfId="12585" xr:uid="{00000000-0005-0000-0000-000046310000}"/>
    <cellStyle name="Normal 2 2 2 20" xfId="12586" xr:uid="{00000000-0005-0000-0000-000047310000}"/>
    <cellStyle name="Normal 2 2 2 20 2" xfId="12587" xr:uid="{00000000-0005-0000-0000-000048310000}"/>
    <cellStyle name="Normal 2 2 2 20_(1a) Income Statement YTD" xfId="12588" xr:uid="{00000000-0005-0000-0000-000049310000}"/>
    <cellStyle name="Normal 2 2 2 21" xfId="12589" xr:uid="{00000000-0005-0000-0000-00004A310000}"/>
    <cellStyle name="Normal 2 2 2 21 2" xfId="12590" xr:uid="{00000000-0005-0000-0000-00004B310000}"/>
    <cellStyle name="Normal 2 2 2 21_(1a) Income Statement YTD" xfId="12591" xr:uid="{00000000-0005-0000-0000-00004C310000}"/>
    <cellStyle name="Normal 2 2 2 22" xfId="12592" xr:uid="{00000000-0005-0000-0000-00004D310000}"/>
    <cellStyle name="Normal 2 2 2 22 2" xfId="12593" xr:uid="{00000000-0005-0000-0000-00004E310000}"/>
    <cellStyle name="Normal 2 2 2 22_(1a) Income Statement YTD" xfId="12594" xr:uid="{00000000-0005-0000-0000-00004F310000}"/>
    <cellStyle name="Normal 2 2 2 23" xfId="12595" xr:uid="{00000000-0005-0000-0000-000050310000}"/>
    <cellStyle name="Normal 2 2 2 23 2" xfId="12596" xr:uid="{00000000-0005-0000-0000-000051310000}"/>
    <cellStyle name="Normal 2 2 2 23_(1a) Income Statement YTD" xfId="12597" xr:uid="{00000000-0005-0000-0000-000052310000}"/>
    <cellStyle name="Normal 2 2 2 24" xfId="12598" xr:uid="{00000000-0005-0000-0000-000053310000}"/>
    <cellStyle name="Normal 2 2 2 24 2" xfId="12599" xr:uid="{00000000-0005-0000-0000-000054310000}"/>
    <cellStyle name="Normal 2 2 2 24_(1a) Income Statement YTD" xfId="12600" xr:uid="{00000000-0005-0000-0000-000055310000}"/>
    <cellStyle name="Normal 2 2 2 25" xfId="12601" xr:uid="{00000000-0005-0000-0000-000056310000}"/>
    <cellStyle name="Normal 2 2 2 25 2" xfId="12602" xr:uid="{00000000-0005-0000-0000-000057310000}"/>
    <cellStyle name="Normal 2 2 2 25_(1a) Income Statement YTD" xfId="12603" xr:uid="{00000000-0005-0000-0000-000058310000}"/>
    <cellStyle name="Normal 2 2 2 26" xfId="12604" xr:uid="{00000000-0005-0000-0000-000059310000}"/>
    <cellStyle name="Normal 2 2 2 26 2" xfId="12605" xr:uid="{00000000-0005-0000-0000-00005A310000}"/>
    <cellStyle name="Normal 2 2 2 26_(1a) Income Statement YTD" xfId="12606" xr:uid="{00000000-0005-0000-0000-00005B310000}"/>
    <cellStyle name="Normal 2 2 2 27" xfId="12607" xr:uid="{00000000-0005-0000-0000-00005C310000}"/>
    <cellStyle name="Normal 2 2 2 27 2" xfId="12608" xr:uid="{00000000-0005-0000-0000-00005D310000}"/>
    <cellStyle name="Normal 2 2 2 27_(1a) Income Statement YTD" xfId="12609" xr:uid="{00000000-0005-0000-0000-00005E310000}"/>
    <cellStyle name="Normal 2 2 2 28" xfId="12610" xr:uid="{00000000-0005-0000-0000-00005F310000}"/>
    <cellStyle name="Normal 2 2 2 28 2" xfId="12611" xr:uid="{00000000-0005-0000-0000-000060310000}"/>
    <cellStyle name="Normal 2 2 2 28_(1a) Income Statement YTD" xfId="12612" xr:uid="{00000000-0005-0000-0000-000061310000}"/>
    <cellStyle name="Normal 2 2 2 29" xfId="12613" xr:uid="{00000000-0005-0000-0000-000062310000}"/>
    <cellStyle name="Normal 2 2 2 29 2" xfId="12614" xr:uid="{00000000-0005-0000-0000-000063310000}"/>
    <cellStyle name="Normal 2 2 2 29_(1a) Income Statement YTD" xfId="12615" xr:uid="{00000000-0005-0000-0000-000064310000}"/>
    <cellStyle name="Normal 2 2 2 3" xfId="12616" xr:uid="{00000000-0005-0000-0000-000065310000}"/>
    <cellStyle name="Normal 2 2 2 3 2" xfId="12617" xr:uid="{00000000-0005-0000-0000-000066310000}"/>
    <cellStyle name="Normal 2 2 2 3_(1a) Income Statement YTD" xfId="12618" xr:uid="{00000000-0005-0000-0000-000067310000}"/>
    <cellStyle name="Normal 2 2 2 30" xfId="12619" xr:uid="{00000000-0005-0000-0000-000068310000}"/>
    <cellStyle name="Normal 2 2 2 30 2" xfId="12620" xr:uid="{00000000-0005-0000-0000-000069310000}"/>
    <cellStyle name="Normal 2 2 2 30_JDEQryOAM" xfId="31429" xr:uid="{CB8670F6-C52C-45F5-8F27-4A491FF6BFC0}"/>
    <cellStyle name="Normal 2 2 2 31" xfId="12621" xr:uid="{00000000-0005-0000-0000-00006A310000}"/>
    <cellStyle name="Normal 2 2 2 32" xfId="12622" xr:uid="{00000000-0005-0000-0000-00006B310000}"/>
    <cellStyle name="Normal 2 2 2 33" xfId="12623" xr:uid="{00000000-0005-0000-0000-00006C310000}"/>
    <cellStyle name="Normal 2 2 2 34" xfId="12624" xr:uid="{00000000-0005-0000-0000-00006D310000}"/>
    <cellStyle name="Normal 2 2 2 35" xfId="12625" xr:uid="{00000000-0005-0000-0000-00006E310000}"/>
    <cellStyle name="Normal 2 2 2 36" xfId="12626" xr:uid="{00000000-0005-0000-0000-00006F310000}"/>
    <cellStyle name="Normal 2 2 2 37" xfId="12627" xr:uid="{00000000-0005-0000-0000-000070310000}"/>
    <cellStyle name="Normal 2 2 2 38" xfId="12628" xr:uid="{00000000-0005-0000-0000-000071310000}"/>
    <cellStyle name="Normal 2 2 2 39" xfId="12629" xr:uid="{00000000-0005-0000-0000-000072310000}"/>
    <cellStyle name="Normal 2 2 2 4" xfId="12630" xr:uid="{00000000-0005-0000-0000-000073310000}"/>
    <cellStyle name="Normal 2 2 2 4 2" xfId="12631" xr:uid="{00000000-0005-0000-0000-000074310000}"/>
    <cellStyle name="Normal 2 2 2 4_(1a) Income Statement YTD" xfId="12632" xr:uid="{00000000-0005-0000-0000-000075310000}"/>
    <cellStyle name="Normal 2 2 2 40" xfId="12633" xr:uid="{00000000-0005-0000-0000-000076310000}"/>
    <cellStyle name="Normal 2 2 2 41" xfId="12634" xr:uid="{00000000-0005-0000-0000-000077310000}"/>
    <cellStyle name="Normal 2 2 2 42" xfId="12635" xr:uid="{00000000-0005-0000-0000-000078310000}"/>
    <cellStyle name="Normal 2 2 2 43" xfId="12636" xr:uid="{00000000-0005-0000-0000-000079310000}"/>
    <cellStyle name="Normal 2 2 2 44" xfId="12637" xr:uid="{00000000-0005-0000-0000-00007A310000}"/>
    <cellStyle name="Normal 2 2 2 45" xfId="12638" xr:uid="{00000000-0005-0000-0000-00007B310000}"/>
    <cellStyle name="Normal 2 2 2 46" xfId="12639" xr:uid="{00000000-0005-0000-0000-00007C310000}"/>
    <cellStyle name="Normal 2 2 2 47" xfId="12640" xr:uid="{00000000-0005-0000-0000-00007D310000}"/>
    <cellStyle name="Normal 2 2 2 5" xfId="12641" xr:uid="{00000000-0005-0000-0000-00007E310000}"/>
    <cellStyle name="Normal 2 2 2 5 2" xfId="12642" xr:uid="{00000000-0005-0000-0000-00007F310000}"/>
    <cellStyle name="Normal 2 2 2 5_(1a) Income Statement YTD" xfId="12643" xr:uid="{00000000-0005-0000-0000-000080310000}"/>
    <cellStyle name="Normal 2 2 2 6" xfId="12644" xr:uid="{00000000-0005-0000-0000-000081310000}"/>
    <cellStyle name="Normal 2 2 2 6 2" xfId="12645" xr:uid="{00000000-0005-0000-0000-000082310000}"/>
    <cellStyle name="Normal 2 2 2 6_(1a) Income Statement YTD" xfId="12646" xr:uid="{00000000-0005-0000-0000-000083310000}"/>
    <cellStyle name="Normal 2 2 2 7" xfId="12647" xr:uid="{00000000-0005-0000-0000-000084310000}"/>
    <cellStyle name="Normal 2 2 2 7 2" xfId="12648" xr:uid="{00000000-0005-0000-0000-000085310000}"/>
    <cellStyle name="Normal 2 2 2 7_(1a) Income Statement YTD" xfId="12649" xr:uid="{00000000-0005-0000-0000-000086310000}"/>
    <cellStyle name="Normal 2 2 2 8" xfId="12650" xr:uid="{00000000-0005-0000-0000-000087310000}"/>
    <cellStyle name="Normal 2 2 2 8 2" xfId="12651" xr:uid="{00000000-0005-0000-0000-000088310000}"/>
    <cellStyle name="Normal 2 2 2 8_(1a) Income Statement YTD" xfId="12652" xr:uid="{00000000-0005-0000-0000-000089310000}"/>
    <cellStyle name="Normal 2 2 2 9" xfId="12653" xr:uid="{00000000-0005-0000-0000-00008A310000}"/>
    <cellStyle name="Normal 2 2 2 9 2" xfId="12654" xr:uid="{00000000-0005-0000-0000-00008B310000}"/>
    <cellStyle name="Normal 2 2 2 9_(1a) Income Statement YTD" xfId="12655" xr:uid="{00000000-0005-0000-0000-00008C310000}"/>
    <cellStyle name="Normal 2 2 2_(1a) Income Statement YTD" xfId="12656" xr:uid="{00000000-0005-0000-0000-00008D310000}"/>
    <cellStyle name="Normal 2 2 20" xfId="12657" xr:uid="{00000000-0005-0000-0000-00008E310000}"/>
    <cellStyle name="Normal 2 2 21" xfId="12658" xr:uid="{00000000-0005-0000-0000-00008F310000}"/>
    <cellStyle name="Normal 2 2 22" xfId="12659" xr:uid="{00000000-0005-0000-0000-000090310000}"/>
    <cellStyle name="Normal 2 2 23" xfId="12660" xr:uid="{00000000-0005-0000-0000-000091310000}"/>
    <cellStyle name="Normal 2 2 24" xfId="12661" xr:uid="{00000000-0005-0000-0000-000092310000}"/>
    <cellStyle name="Normal 2 2 25" xfId="12662" xr:uid="{00000000-0005-0000-0000-000093310000}"/>
    <cellStyle name="Normal 2 2 26" xfId="12663" xr:uid="{00000000-0005-0000-0000-000094310000}"/>
    <cellStyle name="Normal 2 2 27" xfId="12664" xr:uid="{00000000-0005-0000-0000-000095310000}"/>
    <cellStyle name="Normal 2 2 28" xfId="12665" xr:uid="{00000000-0005-0000-0000-000096310000}"/>
    <cellStyle name="Normal 2 2 29" xfId="12666" xr:uid="{00000000-0005-0000-0000-000097310000}"/>
    <cellStyle name="Normal 2 2 3" xfId="12667" xr:uid="{00000000-0005-0000-0000-000098310000}"/>
    <cellStyle name="Normal 2 2 3 2" xfId="12668" xr:uid="{00000000-0005-0000-0000-000099310000}"/>
    <cellStyle name="Normal 2 2 3 2 2" xfId="12669" xr:uid="{00000000-0005-0000-0000-00009A310000}"/>
    <cellStyle name="Normal 2 2 3 2_JDEQryOAM" xfId="31430" xr:uid="{D21797C8-213A-4235-9518-A68CF7E21161}"/>
    <cellStyle name="Normal 2 2 3 3" xfId="12670" xr:uid="{00000000-0005-0000-0000-00009B310000}"/>
    <cellStyle name="Normal 2 2 3 3 2" xfId="12671" xr:uid="{00000000-0005-0000-0000-00009C310000}"/>
    <cellStyle name="Normal 2 2 3 3_JDEQryOAM" xfId="31431" xr:uid="{4CD2EFBD-7F23-448C-BBD2-10EE86D07941}"/>
    <cellStyle name="Normal 2 2 3 4" xfId="12672" xr:uid="{00000000-0005-0000-0000-00009E310000}"/>
    <cellStyle name="Normal 2 2 3 5" xfId="12673" xr:uid="{00000000-0005-0000-0000-00009F310000}"/>
    <cellStyle name="Normal 2 2 3_(1) Control" xfId="12674" xr:uid="{00000000-0005-0000-0000-0000A0310000}"/>
    <cellStyle name="Normal 2 2 30" xfId="12675" xr:uid="{00000000-0005-0000-0000-0000A1310000}"/>
    <cellStyle name="Normal 2 2 31" xfId="12676" xr:uid="{00000000-0005-0000-0000-0000A2310000}"/>
    <cellStyle name="Normal 2 2 32" xfId="12677" xr:uid="{00000000-0005-0000-0000-0000A3310000}"/>
    <cellStyle name="Normal 2 2 33" xfId="12678" xr:uid="{00000000-0005-0000-0000-0000A4310000}"/>
    <cellStyle name="Normal 2 2 33 2" xfId="12679" xr:uid="{00000000-0005-0000-0000-0000A5310000}"/>
    <cellStyle name="Normal 2 2 33 3" xfId="12680" xr:uid="{00000000-0005-0000-0000-0000A6310000}"/>
    <cellStyle name="Normal 2 2 33_JDEQryOAM" xfId="31432" xr:uid="{F3C80F84-0216-4775-A5AA-C527D88AEDDA}"/>
    <cellStyle name="Normal 2 2 34" xfId="12681" xr:uid="{00000000-0005-0000-0000-0000A8310000}"/>
    <cellStyle name="Normal 2 2 34 2" xfId="12682" xr:uid="{00000000-0005-0000-0000-0000A9310000}"/>
    <cellStyle name="Normal 2 2 34_JDEQryOAM" xfId="31433" xr:uid="{44DD1E3C-83CA-49F2-9281-799C50BDE5B4}"/>
    <cellStyle name="Normal 2 2 35" xfId="12683" xr:uid="{00000000-0005-0000-0000-0000AB310000}"/>
    <cellStyle name="Normal 2 2 35 2" xfId="12684" xr:uid="{00000000-0005-0000-0000-0000AC310000}"/>
    <cellStyle name="Normal 2 2 35_JDEQryOAM" xfId="31434" xr:uid="{7F789366-1BB9-4F59-87F2-D00F1EB1DBA7}"/>
    <cellStyle name="Normal 2 2 36" xfId="12685" xr:uid="{00000000-0005-0000-0000-0000AE310000}"/>
    <cellStyle name="Normal 2 2 36 2" xfId="12686" xr:uid="{00000000-0005-0000-0000-0000AF310000}"/>
    <cellStyle name="Normal 2 2 36_JDEQryOAM" xfId="31435" xr:uid="{15E7BEB4-66B3-4A2B-9361-E273188F7CDC}"/>
    <cellStyle name="Normal 2 2 37" xfId="12687" xr:uid="{00000000-0005-0000-0000-0000B1310000}"/>
    <cellStyle name="Normal 2 2 37 2" xfId="12688" xr:uid="{00000000-0005-0000-0000-0000B2310000}"/>
    <cellStyle name="Normal 2 2 37_JDEQryOAM" xfId="31436" xr:uid="{2C3916C3-51DF-42DC-82C8-7B5388BF1448}"/>
    <cellStyle name="Normal 2 2 38" xfId="12689" xr:uid="{00000000-0005-0000-0000-0000B4310000}"/>
    <cellStyle name="Normal 2 2 38 2" xfId="12690" xr:uid="{00000000-0005-0000-0000-0000B5310000}"/>
    <cellStyle name="Normal 2 2 38_JDEQryOAM" xfId="31437" xr:uid="{CD205EC3-586A-480D-BA7A-768545CCA5D4}"/>
    <cellStyle name="Normal 2 2 39" xfId="12691" xr:uid="{00000000-0005-0000-0000-0000B7310000}"/>
    <cellStyle name="Normal 2 2 39 2" xfId="12692" xr:uid="{00000000-0005-0000-0000-0000B8310000}"/>
    <cellStyle name="Normal 2 2 39_JDEQryOAM" xfId="31438" xr:uid="{72B4B2F9-0B2C-4857-BC2C-5762CD3756AE}"/>
    <cellStyle name="Normal 2 2 4" xfId="12693" xr:uid="{00000000-0005-0000-0000-0000BA310000}"/>
    <cellStyle name="Normal 2 2 4 2" xfId="12694" xr:uid="{00000000-0005-0000-0000-0000BB310000}"/>
    <cellStyle name="Normal 2 2 4 3" xfId="12695" xr:uid="{00000000-0005-0000-0000-0000BC310000}"/>
    <cellStyle name="Normal 2 2 4_(1a) Income Statement YTD" xfId="12696" xr:uid="{00000000-0005-0000-0000-0000BD310000}"/>
    <cellStyle name="Normal 2 2 40" xfId="12697" xr:uid="{00000000-0005-0000-0000-0000BE310000}"/>
    <cellStyle name="Normal 2 2 40 2" xfId="12698" xr:uid="{00000000-0005-0000-0000-0000BF310000}"/>
    <cellStyle name="Normal 2 2 40_JDEQryOAM" xfId="31439" xr:uid="{6C84BAA2-1DB2-4620-9A1A-D9B5F6C6A261}"/>
    <cellStyle name="Normal 2 2 41" xfId="12699" xr:uid="{00000000-0005-0000-0000-0000C1310000}"/>
    <cellStyle name="Normal 2 2 5" xfId="12700" xr:uid="{00000000-0005-0000-0000-0000C2310000}"/>
    <cellStyle name="Normal 2 2 5 2" xfId="12701" xr:uid="{00000000-0005-0000-0000-0000C3310000}"/>
    <cellStyle name="Normal 2 2 5 3" xfId="12702" xr:uid="{00000000-0005-0000-0000-0000C4310000}"/>
    <cellStyle name="Normal 2 2 5_(1a) Income Statement YTD" xfId="12703" xr:uid="{00000000-0005-0000-0000-0000C5310000}"/>
    <cellStyle name="Normal 2 2 6" xfId="12704" xr:uid="{00000000-0005-0000-0000-0000C6310000}"/>
    <cellStyle name="Normal 2 2 6 2" xfId="12705" xr:uid="{00000000-0005-0000-0000-0000C7310000}"/>
    <cellStyle name="Normal 2 2 6_JDEQryOAM" xfId="31440" xr:uid="{50B8903A-14DD-4917-B428-45EA524CB4C9}"/>
    <cellStyle name="Normal 2 2 7" xfId="12706" xr:uid="{00000000-0005-0000-0000-0000C8310000}"/>
    <cellStyle name="Normal 2 2 7 2" xfId="12707" xr:uid="{00000000-0005-0000-0000-0000C9310000}"/>
    <cellStyle name="Normal 2 2 7_JDEQryOAM" xfId="31441" xr:uid="{832E5CA2-7C77-44D2-ACB5-471572917065}"/>
    <cellStyle name="Normal 2 2 8" xfId="12708" xr:uid="{00000000-0005-0000-0000-0000CA310000}"/>
    <cellStyle name="Normal 2 2 9" xfId="12709" xr:uid="{00000000-0005-0000-0000-0000CB310000}"/>
    <cellStyle name="Normal 2 2_(1a) Income Statement YTD" xfId="12710" xr:uid="{00000000-0005-0000-0000-0000CC310000}"/>
    <cellStyle name="Normal 2 20" xfId="12711" xr:uid="{00000000-0005-0000-0000-0000CD310000}"/>
    <cellStyle name="Normal 2 20 2" xfId="12712" xr:uid="{00000000-0005-0000-0000-0000CE310000}"/>
    <cellStyle name="Normal 2 20 2 2" xfId="12713" xr:uid="{00000000-0005-0000-0000-0000CF310000}"/>
    <cellStyle name="Normal 2 20 2_JDEQryOAM" xfId="31442" xr:uid="{99AEAB55-AF45-449C-B5ED-82ECDA59907C}"/>
    <cellStyle name="Normal 2 20 3" xfId="12714" xr:uid="{00000000-0005-0000-0000-0000D0310000}"/>
    <cellStyle name="Normal 2 20_(1a) Income Statement YTD" xfId="12715" xr:uid="{00000000-0005-0000-0000-0000D1310000}"/>
    <cellStyle name="Normal 2 21" xfId="12716" xr:uid="{00000000-0005-0000-0000-0000D2310000}"/>
    <cellStyle name="Normal 2 21 2" xfId="12717" xr:uid="{00000000-0005-0000-0000-0000D3310000}"/>
    <cellStyle name="Normal 2 21 2 2" xfId="12718" xr:uid="{00000000-0005-0000-0000-0000D4310000}"/>
    <cellStyle name="Normal 2 21 2_JDEQryOAM" xfId="31443" xr:uid="{F3ABFAEC-C82E-4961-AF85-4B9AFE4EFC0A}"/>
    <cellStyle name="Normal 2 21 3" xfId="12719" xr:uid="{00000000-0005-0000-0000-0000D5310000}"/>
    <cellStyle name="Normal 2 21_(1a) Income Statement YTD" xfId="12720" xr:uid="{00000000-0005-0000-0000-0000D6310000}"/>
    <cellStyle name="Normal 2 22" xfId="12721" xr:uid="{00000000-0005-0000-0000-0000D7310000}"/>
    <cellStyle name="Normal 2 22 2" xfId="12722" xr:uid="{00000000-0005-0000-0000-0000D8310000}"/>
    <cellStyle name="Normal 2 22 2 2" xfId="12723" xr:uid="{00000000-0005-0000-0000-0000D9310000}"/>
    <cellStyle name="Normal 2 22 2 2 2" xfId="12724" xr:uid="{00000000-0005-0000-0000-0000DA310000}"/>
    <cellStyle name="Normal 2 22 2 2 2 2" xfId="12725" xr:uid="{00000000-0005-0000-0000-0000DB310000}"/>
    <cellStyle name="Normal 2 22 2 2 2_JDEQryOAM" xfId="31445" xr:uid="{27168E1C-0FDD-4460-8C86-5FA01D6F98F2}"/>
    <cellStyle name="Normal 2 22 2 2 3" xfId="12726" xr:uid="{00000000-0005-0000-0000-0000DC310000}"/>
    <cellStyle name="Normal 2 22 2 2 3 2" xfId="12727" xr:uid="{00000000-0005-0000-0000-0000DD310000}"/>
    <cellStyle name="Normal 2 22 2 2 3_JDEQryOAM" xfId="31446" xr:uid="{06AF4B45-4F37-462B-9006-E1566F482DBB}"/>
    <cellStyle name="Normal 2 22 2 2 4" xfId="12728" xr:uid="{00000000-0005-0000-0000-0000DE310000}"/>
    <cellStyle name="Normal 2 22 2 2_JDEQryOAM" xfId="31444" xr:uid="{80387759-5673-4965-9A7D-66BE46B5E11F}"/>
    <cellStyle name="Normal 2 22 2 3" xfId="12729" xr:uid="{00000000-0005-0000-0000-0000DF310000}"/>
    <cellStyle name="Normal 2 22 2 4" xfId="12730" xr:uid="{00000000-0005-0000-0000-0000E0310000}"/>
    <cellStyle name="Normal 2 22 2_(1a) Income Statement YTD" xfId="12731" xr:uid="{00000000-0005-0000-0000-0000E1310000}"/>
    <cellStyle name="Normal 2 22 3" xfId="12732" xr:uid="{00000000-0005-0000-0000-0000E2310000}"/>
    <cellStyle name="Normal 2 22 3 2" xfId="12733" xr:uid="{00000000-0005-0000-0000-0000E3310000}"/>
    <cellStyle name="Normal 2 22 3 2 2" xfId="12734" xr:uid="{00000000-0005-0000-0000-0000E4310000}"/>
    <cellStyle name="Normal 2 22 3 2 2 2" xfId="12735" xr:uid="{00000000-0005-0000-0000-0000E5310000}"/>
    <cellStyle name="Normal 2 22 3 2 2_JDEQryOAM" xfId="31448" xr:uid="{A70404F0-134E-43F2-A821-6EE8465113E4}"/>
    <cellStyle name="Normal 2 22 3 2 3" xfId="12736" xr:uid="{00000000-0005-0000-0000-0000E6310000}"/>
    <cellStyle name="Normal 2 22 3 2 3 2" xfId="12737" xr:uid="{00000000-0005-0000-0000-0000E7310000}"/>
    <cellStyle name="Normal 2 22 3 2 3_JDEQryOAM" xfId="31449" xr:uid="{749CE8CB-EBE4-4B0F-831A-05EBACC3DC1F}"/>
    <cellStyle name="Normal 2 22 3 2 4" xfId="12738" xr:uid="{00000000-0005-0000-0000-0000E8310000}"/>
    <cellStyle name="Normal 2 22 3 2_JDEQryOAM" xfId="31447" xr:uid="{40763CA2-2678-43FE-A2C2-87A3B521ABA5}"/>
    <cellStyle name="Normal 2 22 3 3" xfId="12739" xr:uid="{00000000-0005-0000-0000-0000EA310000}"/>
    <cellStyle name="Normal 2 22 3_(1a) Income Statement YTD" xfId="12740" xr:uid="{00000000-0005-0000-0000-0000EB310000}"/>
    <cellStyle name="Normal 2 22 4" xfId="12741" xr:uid="{00000000-0005-0000-0000-0000EC310000}"/>
    <cellStyle name="Normal 2 22 4 2" xfId="12742" xr:uid="{00000000-0005-0000-0000-0000ED310000}"/>
    <cellStyle name="Normal 2 22 4 2 2" xfId="12743" xr:uid="{00000000-0005-0000-0000-0000EE310000}"/>
    <cellStyle name="Normal 2 22 4 2_JDEQryOAM" xfId="31450" xr:uid="{0487BA2F-2363-4897-9AE8-EDA8D40B5C5F}"/>
    <cellStyle name="Normal 2 22 4 3" xfId="12744" xr:uid="{00000000-0005-0000-0000-0000EF310000}"/>
    <cellStyle name="Normal 2 22 4 3 2" xfId="12745" xr:uid="{00000000-0005-0000-0000-0000F0310000}"/>
    <cellStyle name="Normal 2 22 4 3_JDEQryOAM" xfId="31451" xr:uid="{4FC521B3-378B-4B79-B0C5-9E57CF37BED4}"/>
    <cellStyle name="Normal 2 22 4 4" xfId="12746" xr:uid="{00000000-0005-0000-0000-0000F1310000}"/>
    <cellStyle name="Normal 2 22 4_(5a) Budget Volume &amp; Price" xfId="12747" xr:uid="{00000000-0005-0000-0000-0000F2310000}"/>
    <cellStyle name="Normal 2 22 5" xfId="12748" xr:uid="{00000000-0005-0000-0000-0000F3310000}"/>
    <cellStyle name="Normal 2 22 6" xfId="12749" xr:uid="{00000000-0005-0000-0000-0000F4310000}"/>
    <cellStyle name="Normal 2 22 6 2" xfId="12750" xr:uid="{00000000-0005-0000-0000-0000F5310000}"/>
    <cellStyle name="Normal 2 22 6_JDEQryOAM" xfId="31452" xr:uid="{6BC65AEB-AD39-48B4-9DA8-5AE75E24722A}"/>
    <cellStyle name="Normal 2 22 7" xfId="12751" xr:uid="{00000000-0005-0000-0000-0000F6310000}"/>
    <cellStyle name="Normal 2 22 7 2" xfId="12752" xr:uid="{00000000-0005-0000-0000-0000F7310000}"/>
    <cellStyle name="Normal 2 22 7_(2a) Energy Sales YTD" xfId="12753" xr:uid="{00000000-0005-0000-0000-0000F8310000}"/>
    <cellStyle name="Normal 2 22 8" xfId="12754" xr:uid="{00000000-0005-0000-0000-0000F9310000}"/>
    <cellStyle name="Normal 2 22 8 2" xfId="12755" xr:uid="{00000000-0005-0000-0000-0000FA310000}"/>
    <cellStyle name="Normal 2 22 8_JDEQryOAM" xfId="31453" xr:uid="{2E89610B-A429-4F4E-9DFC-3BFFC3B63A7A}"/>
    <cellStyle name="Normal 2 22 9" xfId="12756" xr:uid="{00000000-0005-0000-0000-0000FB310000}"/>
    <cellStyle name="Normal 2 22_(1) Control" xfId="12757" xr:uid="{00000000-0005-0000-0000-0000FC310000}"/>
    <cellStyle name="Normal 2 23" xfId="12758" xr:uid="{00000000-0005-0000-0000-0000FD310000}"/>
    <cellStyle name="Normal 2 23 2" xfId="12759" xr:uid="{00000000-0005-0000-0000-0000FE310000}"/>
    <cellStyle name="Normal 2 23 2 2" xfId="12760" xr:uid="{00000000-0005-0000-0000-0000FF310000}"/>
    <cellStyle name="Normal 2 23 2 2 2" xfId="12761" xr:uid="{00000000-0005-0000-0000-000000320000}"/>
    <cellStyle name="Normal 2 23 2 2 2 2" xfId="12762" xr:uid="{00000000-0005-0000-0000-000001320000}"/>
    <cellStyle name="Normal 2 23 2 2 2_(1a) Income Statement YTD" xfId="12763" xr:uid="{00000000-0005-0000-0000-000002320000}"/>
    <cellStyle name="Normal 2 23 2 2 3" xfId="12764" xr:uid="{00000000-0005-0000-0000-000003320000}"/>
    <cellStyle name="Normal 2 23 2 2 3 2" xfId="12765" xr:uid="{00000000-0005-0000-0000-000004320000}"/>
    <cellStyle name="Normal 2 23 2 2 3_JDEQryOAM" xfId="31454" xr:uid="{C6047DD5-C7DB-4318-BB6A-0C1EDEBA14CB}"/>
    <cellStyle name="Normal 2 23 2 2 4" xfId="12766" xr:uid="{00000000-0005-0000-0000-000005320000}"/>
    <cellStyle name="Normal 2 23 2 2 4 2" xfId="12767" xr:uid="{00000000-0005-0000-0000-000006320000}"/>
    <cellStyle name="Normal 2 23 2 2 4_JDEQryOAM" xfId="31455" xr:uid="{EE80CC53-3A29-442F-9C69-F86618D30563}"/>
    <cellStyle name="Normal 2 23 2 2 5" xfId="12768" xr:uid="{00000000-0005-0000-0000-000007320000}"/>
    <cellStyle name="Normal 2 23 2 2_(1a) Quarterly" xfId="12769" xr:uid="{00000000-0005-0000-0000-000008320000}"/>
    <cellStyle name="Normal 2 23 2 3" xfId="12770" xr:uid="{00000000-0005-0000-0000-000009320000}"/>
    <cellStyle name="Normal 2 23 2 3 2" xfId="12771" xr:uid="{00000000-0005-0000-0000-00000A320000}"/>
    <cellStyle name="Normal 2 23 2 3 3" xfId="12772" xr:uid="{00000000-0005-0000-0000-00000B320000}"/>
    <cellStyle name="Normal 2 23 2 3_(1a) Income Statement YTD" xfId="12773" xr:uid="{00000000-0005-0000-0000-00000C320000}"/>
    <cellStyle name="Normal 2 23 2 4" xfId="12774" xr:uid="{00000000-0005-0000-0000-00000D320000}"/>
    <cellStyle name="Normal 2 23 2 4 2" xfId="12775" xr:uid="{00000000-0005-0000-0000-00000E320000}"/>
    <cellStyle name="Normal 2 23 2 4_JDEQryOAM" xfId="31456" xr:uid="{4894F4C2-AAEB-4C0C-A13B-4D963EFCDDCE}"/>
    <cellStyle name="Normal 2 23 2 5" xfId="12776" xr:uid="{00000000-0005-0000-0000-00000F320000}"/>
    <cellStyle name="Normal 2 23 2 5 2" xfId="12777" xr:uid="{00000000-0005-0000-0000-000010320000}"/>
    <cellStyle name="Normal 2 23 2 5_JDEQryOAM" xfId="31457" xr:uid="{1AAB2320-0ABC-41AE-A795-D8004637F219}"/>
    <cellStyle name="Normal 2 23 2 6" xfId="12778" xr:uid="{00000000-0005-0000-0000-000011320000}"/>
    <cellStyle name="Normal 2 23 2_(1a) Quarterly" xfId="12779" xr:uid="{00000000-0005-0000-0000-000012320000}"/>
    <cellStyle name="Normal 2 23 3" xfId="12780" xr:uid="{00000000-0005-0000-0000-000013320000}"/>
    <cellStyle name="Normal 2 23 3 2" xfId="12781" xr:uid="{00000000-0005-0000-0000-000014320000}"/>
    <cellStyle name="Normal 2 23 3 2 2" xfId="12782" xr:uid="{00000000-0005-0000-0000-000015320000}"/>
    <cellStyle name="Normal 2 23 3 2_(1a) Income Statement YTD" xfId="12783" xr:uid="{00000000-0005-0000-0000-000016320000}"/>
    <cellStyle name="Normal 2 23 3 3" xfId="12784" xr:uid="{00000000-0005-0000-0000-000017320000}"/>
    <cellStyle name="Normal 2 23 3 3 2" xfId="12785" xr:uid="{00000000-0005-0000-0000-000018320000}"/>
    <cellStyle name="Normal 2 23 3 3_JDEQryOAM" xfId="31458" xr:uid="{8C955CFF-0A5E-460B-9A4A-412FCB307D42}"/>
    <cellStyle name="Normal 2 23 3 4" xfId="12786" xr:uid="{00000000-0005-0000-0000-000019320000}"/>
    <cellStyle name="Normal 2 23 3 4 2" xfId="12787" xr:uid="{00000000-0005-0000-0000-00001A320000}"/>
    <cellStyle name="Normal 2 23 3 4_JDEQryOAM" xfId="31459" xr:uid="{52A3C9B9-0F91-49A9-AF86-6072001A592B}"/>
    <cellStyle name="Normal 2 23 3 5" xfId="12788" xr:uid="{00000000-0005-0000-0000-00001B320000}"/>
    <cellStyle name="Normal 2 23 3_(1a) Quarterly" xfId="12789" xr:uid="{00000000-0005-0000-0000-00001C320000}"/>
    <cellStyle name="Normal 2 23 4" xfId="12790" xr:uid="{00000000-0005-0000-0000-00001D320000}"/>
    <cellStyle name="Normal 2 23 4 2" xfId="12791" xr:uid="{00000000-0005-0000-0000-00001E320000}"/>
    <cellStyle name="Normal 2 23 4 3" xfId="12792" xr:uid="{00000000-0005-0000-0000-00001F320000}"/>
    <cellStyle name="Normal 2 23 4_(1a) Income Statement YTD" xfId="12793" xr:uid="{00000000-0005-0000-0000-000020320000}"/>
    <cellStyle name="Normal 2 23 5" xfId="12794" xr:uid="{00000000-0005-0000-0000-000021320000}"/>
    <cellStyle name="Normal 2 23 5 2" xfId="12795" xr:uid="{00000000-0005-0000-0000-000022320000}"/>
    <cellStyle name="Normal 2 23 5_JDEQryOAM" xfId="31460" xr:uid="{09ECBB96-13D0-482E-84BE-4463BBBF15F6}"/>
    <cellStyle name="Normal 2 23 6" xfId="12796" xr:uid="{00000000-0005-0000-0000-000023320000}"/>
    <cellStyle name="Normal 2 23 6 2" xfId="12797" xr:uid="{00000000-0005-0000-0000-000024320000}"/>
    <cellStyle name="Normal 2 23 6_JDEQryOAM" xfId="31461" xr:uid="{C1CF4A59-3D2A-4004-88A0-9050DF4D7604}"/>
    <cellStyle name="Normal 2 23 7" xfId="12798" xr:uid="{00000000-0005-0000-0000-000025320000}"/>
    <cellStyle name="Normal 2 23_(1) Control" xfId="12799" xr:uid="{00000000-0005-0000-0000-000026320000}"/>
    <cellStyle name="Normal 2 24" xfId="12800" xr:uid="{00000000-0005-0000-0000-000027320000}"/>
    <cellStyle name="Normal 2 24 2" xfId="12801" xr:uid="{00000000-0005-0000-0000-000028320000}"/>
    <cellStyle name="Normal 2 24 3" xfId="12802" xr:uid="{00000000-0005-0000-0000-000029320000}"/>
    <cellStyle name="Normal 2 24 4" xfId="12803" xr:uid="{00000000-0005-0000-0000-00002A320000}"/>
    <cellStyle name="Normal 2 24_(1) Control" xfId="12804" xr:uid="{00000000-0005-0000-0000-00002B320000}"/>
    <cellStyle name="Normal 2 25" xfId="12805" xr:uid="{00000000-0005-0000-0000-00002C320000}"/>
    <cellStyle name="Normal 2 25 2" xfId="12806" xr:uid="{00000000-0005-0000-0000-00002D320000}"/>
    <cellStyle name="Normal 2 25 3" xfId="12807" xr:uid="{00000000-0005-0000-0000-00002E320000}"/>
    <cellStyle name="Normal 2 25 4" xfId="12808" xr:uid="{00000000-0005-0000-0000-00002F320000}"/>
    <cellStyle name="Normal 2 25_JDEQryOAM" xfId="31462" xr:uid="{1E0F04D9-F979-465D-B6C4-CEF25D8844BD}"/>
    <cellStyle name="Normal 2 26" xfId="12809" xr:uid="{00000000-0005-0000-0000-000031320000}"/>
    <cellStyle name="Normal 2 26 2" xfId="12810" xr:uid="{00000000-0005-0000-0000-000032320000}"/>
    <cellStyle name="Normal 2 26 3" xfId="12811" xr:uid="{00000000-0005-0000-0000-000033320000}"/>
    <cellStyle name="Normal 2 26 4" xfId="12812" xr:uid="{00000000-0005-0000-0000-000034320000}"/>
    <cellStyle name="Normal 2 26_JDEQryOAM" xfId="31463" xr:uid="{EC49C080-7767-4C7B-9511-CD9F18B9D444}"/>
    <cellStyle name="Normal 2 27" xfId="12813" xr:uid="{00000000-0005-0000-0000-000036320000}"/>
    <cellStyle name="Normal 2 27 2" xfId="12814" xr:uid="{00000000-0005-0000-0000-000037320000}"/>
    <cellStyle name="Normal 2 27 3" xfId="12815" xr:uid="{00000000-0005-0000-0000-000038320000}"/>
    <cellStyle name="Normal 2 27_JDEQryOAM" xfId="31464" xr:uid="{6E455094-C021-4BBB-A229-CD2001B12006}"/>
    <cellStyle name="Normal 2 28" xfId="12816" xr:uid="{00000000-0005-0000-0000-00003A320000}"/>
    <cellStyle name="Normal 2 29" xfId="12817" xr:uid="{00000000-0005-0000-0000-00003B320000}"/>
    <cellStyle name="Normal 2 3" xfId="12818" xr:uid="{00000000-0005-0000-0000-00003C320000}"/>
    <cellStyle name="Normal 2 3 10" xfId="12819" xr:uid="{00000000-0005-0000-0000-00003D320000}"/>
    <cellStyle name="Normal 2 3 10 2" xfId="12820" xr:uid="{00000000-0005-0000-0000-00003E320000}"/>
    <cellStyle name="Normal 2 3 10_JDEQryOAM" xfId="31465" xr:uid="{90CBE396-D6EF-4843-B2BC-AFA606868B0A}"/>
    <cellStyle name="Normal 2 3 11" xfId="12821" xr:uid="{00000000-0005-0000-0000-000040320000}"/>
    <cellStyle name="Normal 2 3 2" xfId="12822" xr:uid="{00000000-0005-0000-0000-000041320000}"/>
    <cellStyle name="Normal 2 3 2 2" xfId="12823" xr:uid="{00000000-0005-0000-0000-000042320000}"/>
    <cellStyle name="Normal 2 3 2 2 2" xfId="12824" xr:uid="{00000000-0005-0000-0000-000043320000}"/>
    <cellStyle name="Normal 2 3 2 2 2 2" xfId="12825" xr:uid="{00000000-0005-0000-0000-000044320000}"/>
    <cellStyle name="Normal 2 3 2 2 2_JDEQryOAM" xfId="31466" xr:uid="{D0208B8F-50C9-44B7-9F99-5E97726C5B6F}"/>
    <cellStyle name="Normal 2 3 2 2 3" xfId="12826" xr:uid="{00000000-0005-0000-0000-000045320000}"/>
    <cellStyle name="Normal 2 3 2 2_(1a) Income Statement YTD" xfId="12827" xr:uid="{00000000-0005-0000-0000-000046320000}"/>
    <cellStyle name="Normal 2 3 2 3" xfId="12828" xr:uid="{00000000-0005-0000-0000-000047320000}"/>
    <cellStyle name="Normal 2 3 2_(1a) Income Statement YTD" xfId="12829" xr:uid="{00000000-0005-0000-0000-000048320000}"/>
    <cellStyle name="Normal 2 3 3" xfId="12830" xr:uid="{00000000-0005-0000-0000-000049320000}"/>
    <cellStyle name="Normal 2 3 3 2" xfId="12831" xr:uid="{00000000-0005-0000-0000-00004A320000}"/>
    <cellStyle name="Normal 2 3 3 3" xfId="12832" xr:uid="{00000000-0005-0000-0000-00004B320000}"/>
    <cellStyle name="Normal 2 3 3_(1a) Income Statement YTD" xfId="12833" xr:uid="{00000000-0005-0000-0000-00004C320000}"/>
    <cellStyle name="Normal 2 3 4" xfId="12834" xr:uid="{00000000-0005-0000-0000-00004D320000}"/>
    <cellStyle name="Normal 2 3 4 2" xfId="12835" xr:uid="{00000000-0005-0000-0000-00004E320000}"/>
    <cellStyle name="Normal 2 3 4 3" xfId="12836" xr:uid="{00000000-0005-0000-0000-00004F320000}"/>
    <cellStyle name="Normal 2 3 4_JDEQryOAM" xfId="31467" xr:uid="{D8DAB9EF-7FA2-4C56-8381-A02766CB1D5F}"/>
    <cellStyle name="Normal 2 3 5" xfId="12837" xr:uid="{00000000-0005-0000-0000-000051320000}"/>
    <cellStyle name="Normal 2 3 5 2" xfId="12838" xr:uid="{00000000-0005-0000-0000-000052320000}"/>
    <cellStyle name="Normal 2 3 5 3" xfId="12839" xr:uid="{00000000-0005-0000-0000-000053320000}"/>
    <cellStyle name="Normal 2 3 5_JDEQryOAM" xfId="31468" xr:uid="{ED25B87C-463F-4237-85D9-D074AB1385A0}"/>
    <cellStyle name="Normal 2 3 6" xfId="12840" xr:uid="{00000000-0005-0000-0000-000055320000}"/>
    <cellStyle name="Normal 2 3 6 2" xfId="12841" xr:uid="{00000000-0005-0000-0000-000056320000}"/>
    <cellStyle name="Normal 2 3 6_JDEQryOAM" xfId="31469" xr:uid="{70534570-8D4E-4551-84CD-0E61D22C11AB}"/>
    <cellStyle name="Normal 2 3 7" xfId="12842" xr:uid="{00000000-0005-0000-0000-000058320000}"/>
    <cellStyle name="Normal 2 3 7 2" xfId="12843" xr:uid="{00000000-0005-0000-0000-000059320000}"/>
    <cellStyle name="Normal 2 3 7_JDEQryOAM" xfId="31470" xr:uid="{53732A41-4D90-4DA3-BD13-938E1AA76724}"/>
    <cellStyle name="Normal 2 3 8" xfId="12844" xr:uid="{00000000-0005-0000-0000-00005B320000}"/>
    <cellStyle name="Normal 2 3 8 2" xfId="12845" xr:uid="{00000000-0005-0000-0000-00005C320000}"/>
    <cellStyle name="Normal 2 3 8_JDEQryOAM" xfId="31471" xr:uid="{7EE82E1E-10CE-49EA-ABC1-3521BF446FDC}"/>
    <cellStyle name="Normal 2 3 9" xfId="12846" xr:uid="{00000000-0005-0000-0000-00005E320000}"/>
    <cellStyle name="Normal 2 3 9 2" xfId="12847" xr:uid="{00000000-0005-0000-0000-00005F320000}"/>
    <cellStyle name="Normal 2 3 9_JDEQryOAM" xfId="31472" xr:uid="{A5F4C0C9-BE3A-4414-9C0D-739A81D23AAC}"/>
    <cellStyle name="Normal 2 3_(1a) Income Statement YTD" xfId="12848" xr:uid="{00000000-0005-0000-0000-000061320000}"/>
    <cellStyle name="Normal 2 30" xfId="12849" xr:uid="{00000000-0005-0000-0000-000062320000}"/>
    <cellStyle name="Normal 2 31" xfId="12850" xr:uid="{00000000-0005-0000-0000-000063320000}"/>
    <cellStyle name="Normal 2 32" xfId="12851" xr:uid="{00000000-0005-0000-0000-000064320000}"/>
    <cellStyle name="Normal 2 33" xfId="12852" xr:uid="{00000000-0005-0000-0000-000065320000}"/>
    <cellStyle name="Normal 2 34" xfId="12853" xr:uid="{00000000-0005-0000-0000-000066320000}"/>
    <cellStyle name="Normal 2 35" xfId="12854" xr:uid="{00000000-0005-0000-0000-000067320000}"/>
    <cellStyle name="Normal 2 36" xfId="12855" xr:uid="{00000000-0005-0000-0000-000068320000}"/>
    <cellStyle name="Normal 2 37" xfId="12856" xr:uid="{00000000-0005-0000-0000-000069320000}"/>
    <cellStyle name="Normal 2 38" xfId="12857" xr:uid="{00000000-0005-0000-0000-00006A320000}"/>
    <cellStyle name="Normal 2 39" xfId="12858" xr:uid="{00000000-0005-0000-0000-00006B320000}"/>
    <cellStyle name="Normal 2 4" xfId="12859" xr:uid="{00000000-0005-0000-0000-00006C320000}"/>
    <cellStyle name="Normal 2 4 2" xfId="12860" xr:uid="{00000000-0005-0000-0000-00006D320000}"/>
    <cellStyle name="Normal 2 4 2 2" xfId="12861" xr:uid="{00000000-0005-0000-0000-00006E320000}"/>
    <cellStyle name="Normal 2 4 2 3" xfId="12862" xr:uid="{00000000-0005-0000-0000-00006F320000}"/>
    <cellStyle name="Normal 2 4 2 4" xfId="12863" xr:uid="{00000000-0005-0000-0000-000070320000}"/>
    <cellStyle name="Normal 2 4 2_(1) Control" xfId="12864" xr:uid="{00000000-0005-0000-0000-000071320000}"/>
    <cellStyle name="Normal 2 4 3" xfId="12865" xr:uid="{00000000-0005-0000-0000-000072320000}"/>
    <cellStyle name="Normal 2 4 3 2" xfId="12866" xr:uid="{00000000-0005-0000-0000-000073320000}"/>
    <cellStyle name="Normal 2 4 3_JDEQryOAM" xfId="31473" xr:uid="{8BCAAAA0-996F-4636-AF5E-24D1879C660F}"/>
    <cellStyle name="Normal 2 4 4" xfId="12867" xr:uid="{00000000-0005-0000-0000-000075320000}"/>
    <cellStyle name="Normal 2 4 4 2" xfId="12868" xr:uid="{00000000-0005-0000-0000-000076320000}"/>
    <cellStyle name="Normal 2 4 4_JDEQryOAM" xfId="31474" xr:uid="{FEDF36C2-529D-419C-923C-4DFE62C55E34}"/>
    <cellStyle name="Normal 2 4 5" xfId="12869" xr:uid="{00000000-0005-0000-0000-000078320000}"/>
    <cellStyle name="Normal 2 4_(1a) Income Statement YTD" xfId="12870" xr:uid="{00000000-0005-0000-0000-000079320000}"/>
    <cellStyle name="Normal 2 40" xfId="12871" xr:uid="{00000000-0005-0000-0000-00007A320000}"/>
    <cellStyle name="Normal 2 41" xfId="12872" xr:uid="{00000000-0005-0000-0000-00007B320000}"/>
    <cellStyle name="Normal 2 42" xfId="12873" xr:uid="{00000000-0005-0000-0000-00007C320000}"/>
    <cellStyle name="Normal 2 43" xfId="12874" xr:uid="{00000000-0005-0000-0000-00007D320000}"/>
    <cellStyle name="Normal 2 44" xfId="12875" xr:uid="{00000000-0005-0000-0000-00007E320000}"/>
    <cellStyle name="Normal 2 45" xfId="12876" xr:uid="{00000000-0005-0000-0000-00007F320000}"/>
    <cellStyle name="Normal 2 46" xfId="12877" xr:uid="{00000000-0005-0000-0000-000080320000}"/>
    <cellStyle name="Normal 2 47" xfId="12878" xr:uid="{00000000-0005-0000-0000-000081320000}"/>
    <cellStyle name="Normal 2 48" xfId="12879" xr:uid="{00000000-0005-0000-0000-000082320000}"/>
    <cellStyle name="Normal 2 49" xfId="12880" xr:uid="{00000000-0005-0000-0000-000083320000}"/>
    <cellStyle name="Normal 2 5" xfId="12881" xr:uid="{00000000-0005-0000-0000-000084320000}"/>
    <cellStyle name="Normal 2 5 2" xfId="12882" xr:uid="{00000000-0005-0000-0000-000085320000}"/>
    <cellStyle name="Normal 2 5 2 10" xfId="12883" xr:uid="{00000000-0005-0000-0000-000086320000}"/>
    <cellStyle name="Normal 2 5 2 2" xfId="12884" xr:uid="{00000000-0005-0000-0000-000087320000}"/>
    <cellStyle name="Normal 2 5 2 2 2" xfId="12885" xr:uid="{00000000-0005-0000-0000-000088320000}"/>
    <cellStyle name="Normal 2 5 2 2_(1a) Quarterly" xfId="12886" xr:uid="{00000000-0005-0000-0000-000089320000}"/>
    <cellStyle name="Normal 2 5 2 3" xfId="12887" xr:uid="{00000000-0005-0000-0000-00008A320000}"/>
    <cellStyle name="Normal 2 5 2 3 2" xfId="12888" xr:uid="{00000000-0005-0000-0000-00008B320000}"/>
    <cellStyle name="Normal 2 5 2 3 2 2" xfId="12889" xr:uid="{00000000-0005-0000-0000-00008C320000}"/>
    <cellStyle name="Normal 2 5 2 3 2_(5a) Budget Volume &amp; Price" xfId="12890" xr:uid="{00000000-0005-0000-0000-00008D320000}"/>
    <cellStyle name="Normal 2 5 2 3_(1a) Quarterly" xfId="12891" xr:uid="{00000000-0005-0000-0000-00008E320000}"/>
    <cellStyle name="Normal 2 5 2 4" xfId="12892" xr:uid="{00000000-0005-0000-0000-00008F320000}"/>
    <cellStyle name="Normal 2 5 2 4 2" xfId="12893" xr:uid="{00000000-0005-0000-0000-000090320000}"/>
    <cellStyle name="Normal 2 5 2 4_(5a) Budget Volume &amp; Price" xfId="12894" xr:uid="{00000000-0005-0000-0000-000091320000}"/>
    <cellStyle name="Normal 2 5 2 5" xfId="12895" xr:uid="{00000000-0005-0000-0000-000092320000}"/>
    <cellStyle name="Normal 2 5 2 6" xfId="12896" xr:uid="{00000000-0005-0000-0000-000093320000}"/>
    <cellStyle name="Normal 2 5 2 7" xfId="12897" xr:uid="{00000000-0005-0000-0000-000094320000}"/>
    <cellStyle name="Normal 2 5 2 8" xfId="12898" xr:uid="{00000000-0005-0000-0000-000095320000}"/>
    <cellStyle name="Normal 2 5 2 9" xfId="12899" xr:uid="{00000000-0005-0000-0000-000096320000}"/>
    <cellStyle name="Normal 2 5 2_(1) Control" xfId="12900" xr:uid="{00000000-0005-0000-0000-000097320000}"/>
    <cellStyle name="Normal 2 5 3" xfId="12901" xr:uid="{00000000-0005-0000-0000-000098320000}"/>
    <cellStyle name="Normal 2 5 3 2" xfId="12902" xr:uid="{00000000-0005-0000-0000-000099320000}"/>
    <cellStyle name="Normal 2 5 3_JDEQryOAM" xfId="31475" xr:uid="{57AF5B7E-CCDC-4A27-97F9-B797DB8D9292}"/>
    <cellStyle name="Normal 2 5 4" xfId="12903" xr:uid="{00000000-0005-0000-0000-00009B320000}"/>
    <cellStyle name="Normal 2 5 5" xfId="12904" xr:uid="{00000000-0005-0000-0000-00009C320000}"/>
    <cellStyle name="Normal 2 5_(1a) Income Statement YTD" xfId="12905" xr:uid="{00000000-0005-0000-0000-00009D320000}"/>
    <cellStyle name="Normal 2 50" xfId="12906" xr:uid="{00000000-0005-0000-0000-00009E320000}"/>
    <cellStyle name="Normal 2 50 2" xfId="12907" xr:uid="{00000000-0005-0000-0000-00009F320000}"/>
    <cellStyle name="Normal 2 50_JDEQryOAM" xfId="31476" xr:uid="{56F232CB-49F3-4530-A38E-87467B8798D4}"/>
    <cellStyle name="Normal 2 51" xfId="12908" xr:uid="{00000000-0005-0000-0000-0000A1320000}"/>
    <cellStyle name="Normal 2 52" xfId="12909" xr:uid="{00000000-0005-0000-0000-0000A2320000}"/>
    <cellStyle name="Normal 2 53" xfId="12910" xr:uid="{00000000-0005-0000-0000-0000A3320000}"/>
    <cellStyle name="Normal 2 54" xfId="12911" xr:uid="{00000000-0005-0000-0000-0000A4320000}"/>
    <cellStyle name="Normal 2 55" xfId="12912" xr:uid="{00000000-0005-0000-0000-0000A5320000}"/>
    <cellStyle name="Normal 2 56" xfId="12913" xr:uid="{00000000-0005-0000-0000-0000A6320000}"/>
    <cellStyle name="Normal 2 57" xfId="12914" xr:uid="{00000000-0005-0000-0000-0000A7320000}"/>
    <cellStyle name="Normal 2 58" xfId="12915" xr:uid="{00000000-0005-0000-0000-0000A8320000}"/>
    <cellStyle name="Normal 2 59" xfId="12916" xr:uid="{00000000-0005-0000-0000-0000A9320000}"/>
    <cellStyle name="Normal 2 6" xfId="12917" xr:uid="{00000000-0005-0000-0000-0000AA320000}"/>
    <cellStyle name="Normal 2 6 2" xfId="12918" xr:uid="{00000000-0005-0000-0000-0000AB320000}"/>
    <cellStyle name="Normal 2 6 2 2" xfId="12919" xr:uid="{00000000-0005-0000-0000-0000AC320000}"/>
    <cellStyle name="Normal 2 6 2 3" xfId="12920" xr:uid="{00000000-0005-0000-0000-0000AD320000}"/>
    <cellStyle name="Normal 2 6 2_(1a) Quarterly" xfId="12921" xr:uid="{00000000-0005-0000-0000-0000AE320000}"/>
    <cellStyle name="Normal 2 6 3" xfId="12922" xr:uid="{00000000-0005-0000-0000-0000AF320000}"/>
    <cellStyle name="Normal 2 6_(12) Island Forecast Prod" xfId="12923" xr:uid="{00000000-0005-0000-0000-0000B0320000}"/>
    <cellStyle name="Normal 2 60" xfId="12924" xr:uid="{00000000-0005-0000-0000-0000B1320000}"/>
    <cellStyle name="Normal 2 61" xfId="12925" xr:uid="{00000000-0005-0000-0000-0000B2320000}"/>
    <cellStyle name="Normal 2 62" xfId="12926" xr:uid="{00000000-0005-0000-0000-0000B3320000}"/>
    <cellStyle name="Normal 2 63" xfId="12927" xr:uid="{00000000-0005-0000-0000-0000B4320000}"/>
    <cellStyle name="Normal 2 64" xfId="12928" xr:uid="{00000000-0005-0000-0000-0000B5320000}"/>
    <cellStyle name="Normal 2 65" xfId="12929" xr:uid="{00000000-0005-0000-0000-0000B6320000}"/>
    <cellStyle name="Normal 2 66" xfId="12930" xr:uid="{00000000-0005-0000-0000-0000B7320000}"/>
    <cellStyle name="Normal 2 67" xfId="12931" xr:uid="{00000000-0005-0000-0000-0000B8320000}"/>
    <cellStyle name="Normal 2 68" xfId="12932" xr:uid="{00000000-0005-0000-0000-0000B9320000}"/>
    <cellStyle name="Normal 2 69" xfId="12933" xr:uid="{00000000-0005-0000-0000-0000BA320000}"/>
    <cellStyle name="Normal 2 7" xfId="12934" xr:uid="{00000000-0005-0000-0000-0000BB320000}"/>
    <cellStyle name="Normal 2 7 2" xfId="12935" xr:uid="{00000000-0005-0000-0000-0000BC320000}"/>
    <cellStyle name="Normal 2 7 2 2" xfId="12936" xr:uid="{00000000-0005-0000-0000-0000BD320000}"/>
    <cellStyle name="Normal 2 7 2 3" xfId="12937" xr:uid="{00000000-0005-0000-0000-0000BE320000}"/>
    <cellStyle name="Normal 2 7 2_(1a) Quarterly" xfId="12938" xr:uid="{00000000-0005-0000-0000-0000BF320000}"/>
    <cellStyle name="Normal 2 7 3" xfId="12939" xr:uid="{00000000-0005-0000-0000-0000C0320000}"/>
    <cellStyle name="Normal 2 7_(1a) Income Statement YTD" xfId="12940" xr:uid="{00000000-0005-0000-0000-0000C1320000}"/>
    <cellStyle name="Normal 2 70" xfId="12941" xr:uid="{00000000-0005-0000-0000-0000C2320000}"/>
    <cellStyle name="Normal 2 71" xfId="12942" xr:uid="{00000000-0005-0000-0000-0000C3320000}"/>
    <cellStyle name="Normal 2 72" xfId="12943" xr:uid="{00000000-0005-0000-0000-0000C4320000}"/>
    <cellStyle name="Normal 2 73" xfId="12944" xr:uid="{00000000-0005-0000-0000-0000C5320000}"/>
    <cellStyle name="Normal 2 74" xfId="12945" xr:uid="{00000000-0005-0000-0000-0000C6320000}"/>
    <cellStyle name="Normal 2 75" xfId="12946" xr:uid="{00000000-0005-0000-0000-0000C7320000}"/>
    <cellStyle name="Normal 2 76" xfId="12947" xr:uid="{00000000-0005-0000-0000-0000C8320000}"/>
    <cellStyle name="Normal 2 77" xfId="12948" xr:uid="{00000000-0005-0000-0000-0000C9320000}"/>
    <cellStyle name="Normal 2 78" xfId="12949" xr:uid="{00000000-0005-0000-0000-0000CA320000}"/>
    <cellStyle name="Normal 2 79" xfId="12950" xr:uid="{00000000-0005-0000-0000-0000CB320000}"/>
    <cellStyle name="Normal 2 8" xfId="12951" xr:uid="{00000000-0005-0000-0000-0000CC320000}"/>
    <cellStyle name="Normal 2 8 10" xfId="12952" xr:uid="{00000000-0005-0000-0000-0000CD320000}"/>
    <cellStyle name="Normal 2 8 10 2" xfId="12953" xr:uid="{00000000-0005-0000-0000-0000CE320000}"/>
    <cellStyle name="Normal 2 8 10_(1a) Quarterly" xfId="12954" xr:uid="{00000000-0005-0000-0000-0000CF320000}"/>
    <cellStyle name="Normal 2 8 11" xfId="12955" xr:uid="{00000000-0005-0000-0000-0000D0320000}"/>
    <cellStyle name="Normal 2 8 11 2" xfId="12956" xr:uid="{00000000-0005-0000-0000-0000D1320000}"/>
    <cellStyle name="Normal 2 8 11_(1a) Quarterly" xfId="12957" xr:uid="{00000000-0005-0000-0000-0000D2320000}"/>
    <cellStyle name="Normal 2 8 12" xfId="12958" xr:uid="{00000000-0005-0000-0000-0000D3320000}"/>
    <cellStyle name="Normal 2 8 12 2" xfId="12959" xr:uid="{00000000-0005-0000-0000-0000D4320000}"/>
    <cellStyle name="Normal 2 8 12_(1a) Quarterly" xfId="12960" xr:uid="{00000000-0005-0000-0000-0000D5320000}"/>
    <cellStyle name="Normal 2 8 13" xfId="12961" xr:uid="{00000000-0005-0000-0000-0000D6320000}"/>
    <cellStyle name="Normal 2 8 13 2" xfId="12962" xr:uid="{00000000-0005-0000-0000-0000D7320000}"/>
    <cellStyle name="Normal 2 8 13_(1a) Quarterly" xfId="12963" xr:uid="{00000000-0005-0000-0000-0000D8320000}"/>
    <cellStyle name="Normal 2 8 14" xfId="12964" xr:uid="{00000000-0005-0000-0000-0000D9320000}"/>
    <cellStyle name="Normal 2 8 14 2" xfId="12965" xr:uid="{00000000-0005-0000-0000-0000DA320000}"/>
    <cellStyle name="Normal 2 8 14_(1a) Quarterly" xfId="12966" xr:uid="{00000000-0005-0000-0000-0000DB320000}"/>
    <cellStyle name="Normal 2 8 15" xfId="12967" xr:uid="{00000000-0005-0000-0000-0000DC320000}"/>
    <cellStyle name="Normal 2 8 15 2" xfId="12968" xr:uid="{00000000-0005-0000-0000-0000DD320000}"/>
    <cellStyle name="Normal 2 8 15_(1a) Quarterly" xfId="12969" xr:uid="{00000000-0005-0000-0000-0000DE320000}"/>
    <cellStyle name="Normal 2 8 16" xfId="12970" xr:uid="{00000000-0005-0000-0000-0000DF320000}"/>
    <cellStyle name="Normal 2 8 16 2" xfId="12971" xr:uid="{00000000-0005-0000-0000-0000E0320000}"/>
    <cellStyle name="Normal 2 8 16_(1a) Quarterly" xfId="12972" xr:uid="{00000000-0005-0000-0000-0000E1320000}"/>
    <cellStyle name="Normal 2 8 17" xfId="12973" xr:uid="{00000000-0005-0000-0000-0000E2320000}"/>
    <cellStyle name="Normal 2 8 17 2" xfId="12974" xr:uid="{00000000-0005-0000-0000-0000E3320000}"/>
    <cellStyle name="Normal 2 8 17_(1a) Quarterly" xfId="12975" xr:uid="{00000000-0005-0000-0000-0000E4320000}"/>
    <cellStyle name="Normal 2 8 18" xfId="12976" xr:uid="{00000000-0005-0000-0000-0000E5320000}"/>
    <cellStyle name="Normal 2 8 18 2" xfId="12977" xr:uid="{00000000-0005-0000-0000-0000E6320000}"/>
    <cellStyle name="Normal 2 8 18_(1a) Quarterly" xfId="12978" xr:uid="{00000000-0005-0000-0000-0000E7320000}"/>
    <cellStyle name="Normal 2 8 19" xfId="12979" xr:uid="{00000000-0005-0000-0000-0000E8320000}"/>
    <cellStyle name="Normal 2 8 19 2" xfId="12980" xr:uid="{00000000-0005-0000-0000-0000E9320000}"/>
    <cellStyle name="Normal 2 8 19_(1a) Quarterly" xfId="12981" xr:uid="{00000000-0005-0000-0000-0000EA320000}"/>
    <cellStyle name="Normal 2 8 2" xfId="12982" xr:uid="{00000000-0005-0000-0000-0000EB320000}"/>
    <cellStyle name="Normal 2 8 2 2" xfId="12983" xr:uid="{00000000-0005-0000-0000-0000EC320000}"/>
    <cellStyle name="Normal 2 8 2 3" xfId="12984" xr:uid="{00000000-0005-0000-0000-0000ED320000}"/>
    <cellStyle name="Normal 2 8 2 4" xfId="12985" xr:uid="{00000000-0005-0000-0000-0000EE320000}"/>
    <cellStyle name="Normal 2 8 2_(1a) Quarterly" xfId="12986" xr:uid="{00000000-0005-0000-0000-0000EF320000}"/>
    <cellStyle name="Normal 2 8 20" xfId="12987" xr:uid="{00000000-0005-0000-0000-0000F0320000}"/>
    <cellStyle name="Normal 2 8 20 2" xfId="12988" xr:uid="{00000000-0005-0000-0000-0000F1320000}"/>
    <cellStyle name="Normal 2 8 20_(1a) Quarterly" xfId="12989" xr:uid="{00000000-0005-0000-0000-0000F2320000}"/>
    <cellStyle name="Normal 2 8 21" xfId="12990" xr:uid="{00000000-0005-0000-0000-0000F3320000}"/>
    <cellStyle name="Normal 2 8 21 2" xfId="12991" xr:uid="{00000000-0005-0000-0000-0000F4320000}"/>
    <cellStyle name="Normal 2 8 21_(1a) Quarterly" xfId="12992" xr:uid="{00000000-0005-0000-0000-0000F5320000}"/>
    <cellStyle name="Normal 2 8 22" xfId="12993" xr:uid="{00000000-0005-0000-0000-0000F6320000}"/>
    <cellStyle name="Normal 2 8 22 2" xfId="12994" xr:uid="{00000000-0005-0000-0000-0000F7320000}"/>
    <cellStyle name="Normal 2 8 22_(1a) Quarterly" xfId="12995" xr:uid="{00000000-0005-0000-0000-0000F8320000}"/>
    <cellStyle name="Normal 2 8 23" xfId="12996" xr:uid="{00000000-0005-0000-0000-0000F9320000}"/>
    <cellStyle name="Normal 2 8 23 2" xfId="12997" xr:uid="{00000000-0005-0000-0000-0000FA320000}"/>
    <cellStyle name="Normal 2 8 23_(1a) Quarterly" xfId="12998" xr:uid="{00000000-0005-0000-0000-0000FB320000}"/>
    <cellStyle name="Normal 2 8 24" xfId="12999" xr:uid="{00000000-0005-0000-0000-0000FC320000}"/>
    <cellStyle name="Normal 2 8 24 2" xfId="13000" xr:uid="{00000000-0005-0000-0000-0000FD320000}"/>
    <cellStyle name="Normal 2 8 24_(1a) Quarterly" xfId="13001" xr:uid="{00000000-0005-0000-0000-0000FE320000}"/>
    <cellStyle name="Normal 2 8 25" xfId="13002" xr:uid="{00000000-0005-0000-0000-0000FF320000}"/>
    <cellStyle name="Normal 2 8 25 2" xfId="13003" xr:uid="{00000000-0005-0000-0000-000000330000}"/>
    <cellStyle name="Normal 2 8 25_(1a) Quarterly" xfId="13004" xr:uid="{00000000-0005-0000-0000-000001330000}"/>
    <cellStyle name="Normal 2 8 26" xfId="13005" xr:uid="{00000000-0005-0000-0000-000002330000}"/>
    <cellStyle name="Normal 2 8 26 2" xfId="13006" xr:uid="{00000000-0005-0000-0000-000003330000}"/>
    <cellStyle name="Normal 2 8 26_(1a) Quarterly" xfId="13007" xr:uid="{00000000-0005-0000-0000-000004330000}"/>
    <cellStyle name="Normal 2 8 27" xfId="13008" xr:uid="{00000000-0005-0000-0000-000005330000}"/>
    <cellStyle name="Normal 2 8 27 2" xfId="13009" xr:uid="{00000000-0005-0000-0000-000006330000}"/>
    <cellStyle name="Normal 2 8 27_(1a) Quarterly" xfId="13010" xr:uid="{00000000-0005-0000-0000-000007330000}"/>
    <cellStyle name="Normal 2 8 28" xfId="13011" xr:uid="{00000000-0005-0000-0000-000008330000}"/>
    <cellStyle name="Normal 2 8 28 2" xfId="13012" xr:uid="{00000000-0005-0000-0000-000009330000}"/>
    <cellStyle name="Normal 2 8 28_(1a) Quarterly" xfId="13013" xr:uid="{00000000-0005-0000-0000-00000A330000}"/>
    <cellStyle name="Normal 2 8 29" xfId="13014" xr:uid="{00000000-0005-0000-0000-00000B330000}"/>
    <cellStyle name="Normal 2 8 29 2" xfId="13015" xr:uid="{00000000-0005-0000-0000-00000C330000}"/>
    <cellStyle name="Normal 2 8 29_(1a) Quarterly" xfId="13016" xr:uid="{00000000-0005-0000-0000-00000D330000}"/>
    <cellStyle name="Normal 2 8 3" xfId="13017" xr:uid="{00000000-0005-0000-0000-00000E330000}"/>
    <cellStyle name="Normal 2 8 3 2" xfId="13018" xr:uid="{00000000-0005-0000-0000-00000F330000}"/>
    <cellStyle name="Normal 2 8 3_(1a) Quarterly" xfId="13019" xr:uid="{00000000-0005-0000-0000-000010330000}"/>
    <cellStyle name="Normal 2 8 30" xfId="13020" xr:uid="{00000000-0005-0000-0000-000011330000}"/>
    <cellStyle name="Normal 2 8 31" xfId="13021" xr:uid="{00000000-0005-0000-0000-000012330000}"/>
    <cellStyle name="Normal 2 8 32" xfId="13022" xr:uid="{00000000-0005-0000-0000-000013330000}"/>
    <cellStyle name="Normal 2 8 4" xfId="13023" xr:uid="{00000000-0005-0000-0000-000014330000}"/>
    <cellStyle name="Normal 2 8 4 2" xfId="13024" xr:uid="{00000000-0005-0000-0000-000015330000}"/>
    <cellStyle name="Normal 2 8 4_(1a) Quarterly" xfId="13025" xr:uid="{00000000-0005-0000-0000-000016330000}"/>
    <cellStyle name="Normal 2 8 5" xfId="13026" xr:uid="{00000000-0005-0000-0000-000017330000}"/>
    <cellStyle name="Normal 2 8 5 2" xfId="13027" xr:uid="{00000000-0005-0000-0000-000018330000}"/>
    <cellStyle name="Normal 2 8 5_(1a) Quarterly" xfId="13028" xr:uid="{00000000-0005-0000-0000-000019330000}"/>
    <cellStyle name="Normal 2 8 6" xfId="13029" xr:uid="{00000000-0005-0000-0000-00001A330000}"/>
    <cellStyle name="Normal 2 8 6 2" xfId="13030" xr:uid="{00000000-0005-0000-0000-00001B330000}"/>
    <cellStyle name="Normal 2 8 6_(1a) Quarterly" xfId="13031" xr:uid="{00000000-0005-0000-0000-00001C330000}"/>
    <cellStyle name="Normal 2 8 7" xfId="13032" xr:uid="{00000000-0005-0000-0000-00001D330000}"/>
    <cellStyle name="Normal 2 8 7 2" xfId="13033" xr:uid="{00000000-0005-0000-0000-00001E330000}"/>
    <cellStyle name="Normal 2 8 7_(1a) Quarterly" xfId="13034" xr:uid="{00000000-0005-0000-0000-00001F330000}"/>
    <cellStyle name="Normal 2 8 8" xfId="13035" xr:uid="{00000000-0005-0000-0000-000020330000}"/>
    <cellStyle name="Normal 2 8 8 2" xfId="13036" xr:uid="{00000000-0005-0000-0000-000021330000}"/>
    <cellStyle name="Normal 2 8 8_(1a) Quarterly" xfId="13037" xr:uid="{00000000-0005-0000-0000-000022330000}"/>
    <cellStyle name="Normal 2 8 9" xfId="13038" xr:uid="{00000000-0005-0000-0000-000023330000}"/>
    <cellStyle name="Normal 2 8 9 2" xfId="13039" xr:uid="{00000000-0005-0000-0000-000024330000}"/>
    <cellStyle name="Normal 2 8 9_(1a) Quarterly" xfId="13040" xr:uid="{00000000-0005-0000-0000-000025330000}"/>
    <cellStyle name="Normal 2 8_(1a) Income Statement YTD" xfId="13041" xr:uid="{00000000-0005-0000-0000-000026330000}"/>
    <cellStyle name="Normal 2 80" xfId="13042" xr:uid="{00000000-0005-0000-0000-000027330000}"/>
    <cellStyle name="Normal 2 81" xfId="13043" xr:uid="{00000000-0005-0000-0000-000028330000}"/>
    <cellStyle name="Normal 2 82" xfId="13044" xr:uid="{00000000-0005-0000-0000-000029330000}"/>
    <cellStyle name="Normal 2 83" xfId="13045" xr:uid="{00000000-0005-0000-0000-00002A330000}"/>
    <cellStyle name="Normal 2 84" xfId="13046" xr:uid="{00000000-0005-0000-0000-00002B330000}"/>
    <cellStyle name="Normal 2 85" xfId="13047" xr:uid="{00000000-0005-0000-0000-00002C330000}"/>
    <cellStyle name="Normal 2 86" xfId="13048" xr:uid="{00000000-0005-0000-0000-00002D330000}"/>
    <cellStyle name="Normal 2 87" xfId="13049" xr:uid="{00000000-0005-0000-0000-00002E330000}"/>
    <cellStyle name="Normal 2 88" xfId="13050" xr:uid="{00000000-0005-0000-0000-00002F330000}"/>
    <cellStyle name="Normal 2 89" xfId="13051" xr:uid="{00000000-0005-0000-0000-000030330000}"/>
    <cellStyle name="Normal 2 9" xfId="13052" xr:uid="{00000000-0005-0000-0000-000031330000}"/>
    <cellStyle name="Normal 2 9 2" xfId="13053" xr:uid="{00000000-0005-0000-0000-000032330000}"/>
    <cellStyle name="Normal 2 9 2 2" xfId="13054" xr:uid="{00000000-0005-0000-0000-000033330000}"/>
    <cellStyle name="Normal 2 9 2 3" xfId="13055" xr:uid="{00000000-0005-0000-0000-000034330000}"/>
    <cellStyle name="Normal 2 9 2_(1a) Quarterly" xfId="13056" xr:uid="{00000000-0005-0000-0000-000035330000}"/>
    <cellStyle name="Normal 2 9 3" xfId="13057" xr:uid="{00000000-0005-0000-0000-000036330000}"/>
    <cellStyle name="Normal 2 9 4" xfId="13058" xr:uid="{00000000-0005-0000-0000-000037330000}"/>
    <cellStyle name="Normal 2 9_(1a) Income Statement YTD" xfId="13059" xr:uid="{00000000-0005-0000-0000-000038330000}"/>
    <cellStyle name="Normal 2 90" xfId="13060" xr:uid="{00000000-0005-0000-0000-000039330000}"/>
    <cellStyle name="Normal 2 91" xfId="13061" xr:uid="{00000000-0005-0000-0000-00003A330000}"/>
    <cellStyle name="Normal 2 92" xfId="13062" xr:uid="{00000000-0005-0000-0000-00003B330000}"/>
    <cellStyle name="Normal 2 93" xfId="13063" xr:uid="{00000000-0005-0000-0000-00003C330000}"/>
    <cellStyle name="Normal 2 94" xfId="13064" xr:uid="{00000000-0005-0000-0000-00003D330000}"/>
    <cellStyle name="Normal 2 95" xfId="13065" xr:uid="{00000000-0005-0000-0000-00003E330000}"/>
    <cellStyle name="Normal 2_(1) Control" xfId="13066" xr:uid="{00000000-0005-0000-0000-00003F330000}"/>
    <cellStyle name="Normal 20" xfId="13067" xr:uid="{00000000-0005-0000-0000-000040330000}"/>
    <cellStyle name="Normal 20 10" xfId="13068" xr:uid="{00000000-0005-0000-0000-000041330000}"/>
    <cellStyle name="Normal 20 10 2" xfId="13069" xr:uid="{00000000-0005-0000-0000-000042330000}"/>
    <cellStyle name="Normal 20 10 2 2" xfId="13070" xr:uid="{00000000-0005-0000-0000-000043330000}"/>
    <cellStyle name="Normal 20 10 2_(5a) Budget Volume &amp; Price" xfId="13071" xr:uid="{00000000-0005-0000-0000-000044330000}"/>
    <cellStyle name="Normal 20 10_(1a) Quarterly" xfId="13072" xr:uid="{00000000-0005-0000-0000-000045330000}"/>
    <cellStyle name="Normal 20 11" xfId="13073" xr:uid="{00000000-0005-0000-0000-000046330000}"/>
    <cellStyle name="Normal 20 11 2" xfId="13074" xr:uid="{00000000-0005-0000-0000-000047330000}"/>
    <cellStyle name="Normal 20 11 2 2" xfId="13075" xr:uid="{00000000-0005-0000-0000-000048330000}"/>
    <cellStyle name="Normal 20 11 2_(5a) Budget Volume &amp; Price" xfId="13076" xr:uid="{00000000-0005-0000-0000-000049330000}"/>
    <cellStyle name="Normal 20 11_(1a) Quarterly" xfId="13077" xr:uid="{00000000-0005-0000-0000-00004A330000}"/>
    <cellStyle name="Normal 20 12" xfId="13078" xr:uid="{00000000-0005-0000-0000-00004B330000}"/>
    <cellStyle name="Normal 20 12 2" xfId="13079" xr:uid="{00000000-0005-0000-0000-00004C330000}"/>
    <cellStyle name="Normal 20 12 2 2" xfId="13080" xr:uid="{00000000-0005-0000-0000-00004D330000}"/>
    <cellStyle name="Normal 20 12 2_(5a) Budget Volume &amp; Price" xfId="13081" xr:uid="{00000000-0005-0000-0000-00004E330000}"/>
    <cellStyle name="Normal 20 12_(1a) Quarterly" xfId="13082" xr:uid="{00000000-0005-0000-0000-00004F330000}"/>
    <cellStyle name="Normal 20 13" xfId="13083" xr:uid="{00000000-0005-0000-0000-000050330000}"/>
    <cellStyle name="Normal 20 13 2" xfId="13084" xr:uid="{00000000-0005-0000-0000-000051330000}"/>
    <cellStyle name="Normal 20 13 2 2" xfId="13085" xr:uid="{00000000-0005-0000-0000-000052330000}"/>
    <cellStyle name="Normal 20 13 2_(5a) Budget Volume &amp; Price" xfId="13086" xr:uid="{00000000-0005-0000-0000-000053330000}"/>
    <cellStyle name="Normal 20 13_(1a) Quarterly" xfId="13087" xr:uid="{00000000-0005-0000-0000-000054330000}"/>
    <cellStyle name="Normal 20 14" xfId="13088" xr:uid="{00000000-0005-0000-0000-000055330000}"/>
    <cellStyle name="Normal 20 14 2" xfId="13089" xr:uid="{00000000-0005-0000-0000-000056330000}"/>
    <cellStyle name="Normal 20 14 2 2" xfId="13090" xr:uid="{00000000-0005-0000-0000-000057330000}"/>
    <cellStyle name="Normal 20 14 2_(5a) Budget Volume &amp; Price" xfId="13091" xr:uid="{00000000-0005-0000-0000-000058330000}"/>
    <cellStyle name="Normal 20 14_(1a) Quarterly" xfId="13092" xr:uid="{00000000-0005-0000-0000-000059330000}"/>
    <cellStyle name="Normal 20 15" xfId="13093" xr:uid="{00000000-0005-0000-0000-00005A330000}"/>
    <cellStyle name="Normal 20 15 2" xfId="13094" xr:uid="{00000000-0005-0000-0000-00005B330000}"/>
    <cellStyle name="Normal 20 15 2 2" xfId="13095" xr:uid="{00000000-0005-0000-0000-00005C330000}"/>
    <cellStyle name="Normal 20 15 2_(5a) Budget Volume &amp; Price" xfId="13096" xr:uid="{00000000-0005-0000-0000-00005D330000}"/>
    <cellStyle name="Normal 20 15_(1a) Quarterly" xfId="13097" xr:uid="{00000000-0005-0000-0000-00005E330000}"/>
    <cellStyle name="Normal 20 16" xfId="13098" xr:uid="{00000000-0005-0000-0000-00005F330000}"/>
    <cellStyle name="Normal 20 16 2" xfId="13099" xr:uid="{00000000-0005-0000-0000-000060330000}"/>
    <cellStyle name="Normal 20 16 2 2" xfId="13100" xr:uid="{00000000-0005-0000-0000-000061330000}"/>
    <cellStyle name="Normal 20 16 2_(5a) Budget Volume &amp; Price" xfId="13101" xr:uid="{00000000-0005-0000-0000-000062330000}"/>
    <cellStyle name="Normal 20 16_(1a) Quarterly" xfId="13102" xr:uid="{00000000-0005-0000-0000-000063330000}"/>
    <cellStyle name="Normal 20 17" xfId="13103" xr:uid="{00000000-0005-0000-0000-000064330000}"/>
    <cellStyle name="Normal 20 17 2" xfId="13104" xr:uid="{00000000-0005-0000-0000-000065330000}"/>
    <cellStyle name="Normal 20 17 2 2" xfId="13105" xr:uid="{00000000-0005-0000-0000-000066330000}"/>
    <cellStyle name="Normal 20 17 2_(5a) Budget Volume &amp; Price" xfId="13106" xr:uid="{00000000-0005-0000-0000-000067330000}"/>
    <cellStyle name="Normal 20 17_(1a) Quarterly" xfId="13107" xr:uid="{00000000-0005-0000-0000-000068330000}"/>
    <cellStyle name="Normal 20 18" xfId="13108" xr:uid="{00000000-0005-0000-0000-000069330000}"/>
    <cellStyle name="Normal 20 18 2" xfId="13109" xr:uid="{00000000-0005-0000-0000-00006A330000}"/>
    <cellStyle name="Normal 20 18 2 2" xfId="13110" xr:uid="{00000000-0005-0000-0000-00006B330000}"/>
    <cellStyle name="Normal 20 18 2_(5a) Budget Volume &amp; Price" xfId="13111" xr:uid="{00000000-0005-0000-0000-00006C330000}"/>
    <cellStyle name="Normal 20 18_(1a) Quarterly" xfId="13112" xr:uid="{00000000-0005-0000-0000-00006D330000}"/>
    <cellStyle name="Normal 20 19" xfId="13113" xr:uid="{00000000-0005-0000-0000-00006E330000}"/>
    <cellStyle name="Normal 20 19 2" xfId="13114" xr:uid="{00000000-0005-0000-0000-00006F330000}"/>
    <cellStyle name="Normal 20 19 2 2" xfId="13115" xr:uid="{00000000-0005-0000-0000-000070330000}"/>
    <cellStyle name="Normal 20 19 2_(5a) Budget Volume &amp; Price" xfId="13116" xr:uid="{00000000-0005-0000-0000-000071330000}"/>
    <cellStyle name="Normal 20 19_(1a) Quarterly" xfId="13117" xr:uid="{00000000-0005-0000-0000-000072330000}"/>
    <cellStyle name="Normal 20 2" xfId="13118" xr:uid="{00000000-0005-0000-0000-000073330000}"/>
    <cellStyle name="Normal 20 2 10" xfId="13119" xr:uid="{00000000-0005-0000-0000-000074330000}"/>
    <cellStyle name="Normal 20 2 10 2" xfId="13120" xr:uid="{00000000-0005-0000-0000-000075330000}"/>
    <cellStyle name="Normal 20 2 10 2 2" xfId="13121" xr:uid="{00000000-0005-0000-0000-000076330000}"/>
    <cellStyle name="Normal 20 2 10 2_(5a) Budget Volume &amp; Price" xfId="13122" xr:uid="{00000000-0005-0000-0000-000077330000}"/>
    <cellStyle name="Normal 20 2 10_(1a) Quarterly" xfId="13123" xr:uid="{00000000-0005-0000-0000-000078330000}"/>
    <cellStyle name="Normal 20 2 11" xfId="13124" xr:uid="{00000000-0005-0000-0000-000079330000}"/>
    <cellStyle name="Normal 20 2 11 2" xfId="13125" xr:uid="{00000000-0005-0000-0000-00007A330000}"/>
    <cellStyle name="Normal 20 2 11 2 2" xfId="13126" xr:uid="{00000000-0005-0000-0000-00007B330000}"/>
    <cellStyle name="Normal 20 2 11 2_(5a) Budget Volume &amp; Price" xfId="13127" xr:uid="{00000000-0005-0000-0000-00007C330000}"/>
    <cellStyle name="Normal 20 2 11_(1a) Quarterly" xfId="13128" xr:uid="{00000000-0005-0000-0000-00007D330000}"/>
    <cellStyle name="Normal 20 2 12" xfId="13129" xr:uid="{00000000-0005-0000-0000-00007E330000}"/>
    <cellStyle name="Normal 20 2 12 2" xfId="13130" xr:uid="{00000000-0005-0000-0000-00007F330000}"/>
    <cellStyle name="Normal 20 2 12 2 2" xfId="13131" xr:uid="{00000000-0005-0000-0000-000080330000}"/>
    <cellStyle name="Normal 20 2 12 2_(5a) Budget Volume &amp; Price" xfId="13132" xr:uid="{00000000-0005-0000-0000-000081330000}"/>
    <cellStyle name="Normal 20 2 12_(1a) Quarterly" xfId="13133" xr:uid="{00000000-0005-0000-0000-000082330000}"/>
    <cellStyle name="Normal 20 2 13" xfId="13134" xr:uid="{00000000-0005-0000-0000-000083330000}"/>
    <cellStyle name="Normal 20 2 13 2" xfId="13135" xr:uid="{00000000-0005-0000-0000-000084330000}"/>
    <cellStyle name="Normal 20 2 13 2 2" xfId="13136" xr:uid="{00000000-0005-0000-0000-000085330000}"/>
    <cellStyle name="Normal 20 2 13 2_(5a) Budget Volume &amp; Price" xfId="13137" xr:uid="{00000000-0005-0000-0000-000086330000}"/>
    <cellStyle name="Normal 20 2 13_(1a) Quarterly" xfId="13138" xr:uid="{00000000-0005-0000-0000-000087330000}"/>
    <cellStyle name="Normal 20 2 14" xfId="13139" xr:uid="{00000000-0005-0000-0000-000088330000}"/>
    <cellStyle name="Normal 20 2 14 2" xfId="13140" xr:uid="{00000000-0005-0000-0000-000089330000}"/>
    <cellStyle name="Normal 20 2 14 2 2" xfId="13141" xr:uid="{00000000-0005-0000-0000-00008A330000}"/>
    <cellStyle name="Normal 20 2 14 2_(5a) Budget Volume &amp; Price" xfId="13142" xr:uid="{00000000-0005-0000-0000-00008B330000}"/>
    <cellStyle name="Normal 20 2 14_(1a) Quarterly" xfId="13143" xr:uid="{00000000-0005-0000-0000-00008C330000}"/>
    <cellStyle name="Normal 20 2 15" xfId="13144" xr:uid="{00000000-0005-0000-0000-00008D330000}"/>
    <cellStyle name="Normal 20 2 15 2" xfId="13145" xr:uid="{00000000-0005-0000-0000-00008E330000}"/>
    <cellStyle name="Normal 20 2 15 2 2" xfId="13146" xr:uid="{00000000-0005-0000-0000-00008F330000}"/>
    <cellStyle name="Normal 20 2 15 2_(5a) Budget Volume &amp; Price" xfId="13147" xr:uid="{00000000-0005-0000-0000-000090330000}"/>
    <cellStyle name="Normal 20 2 15_(1a) Quarterly" xfId="13148" xr:uid="{00000000-0005-0000-0000-000091330000}"/>
    <cellStyle name="Normal 20 2 16" xfId="13149" xr:uid="{00000000-0005-0000-0000-000092330000}"/>
    <cellStyle name="Normal 20 2 16 2" xfId="13150" xr:uid="{00000000-0005-0000-0000-000093330000}"/>
    <cellStyle name="Normal 20 2 16 2 2" xfId="13151" xr:uid="{00000000-0005-0000-0000-000094330000}"/>
    <cellStyle name="Normal 20 2 16 2_(5a) Budget Volume &amp; Price" xfId="13152" xr:uid="{00000000-0005-0000-0000-000095330000}"/>
    <cellStyle name="Normal 20 2 16_(1a) Quarterly" xfId="13153" xr:uid="{00000000-0005-0000-0000-000096330000}"/>
    <cellStyle name="Normal 20 2 17" xfId="13154" xr:uid="{00000000-0005-0000-0000-000097330000}"/>
    <cellStyle name="Normal 20 2 17 2" xfId="13155" xr:uid="{00000000-0005-0000-0000-000098330000}"/>
    <cellStyle name="Normal 20 2 17 2 2" xfId="13156" xr:uid="{00000000-0005-0000-0000-000099330000}"/>
    <cellStyle name="Normal 20 2 17 2_(5a) Budget Volume &amp; Price" xfId="13157" xr:uid="{00000000-0005-0000-0000-00009A330000}"/>
    <cellStyle name="Normal 20 2 17_(1a) Quarterly" xfId="13158" xr:uid="{00000000-0005-0000-0000-00009B330000}"/>
    <cellStyle name="Normal 20 2 18" xfId="13159" xr:uid="{00000000-0005-0000-0000-00009C330000}"/>
    <cellStyle name="Normal 20 2 18 2" xfId="13160" xr:uid="{00000000-0005-0000-0000-00009D330000}"/>
    <cellStyle name="Normal 20 2 18 2 2" xfId="13161" xr:uid="{00000000-0005-0000-0000-00009E330000}"/>
    <cellStyle name="Normal 20 2 18 2_(5a) Budget Volume &amp; Price" xfId="13162" xr:uid="{00000000-0005-0000-0000-00009F330000}"/>
    <cellStyle name="Normal 20 2 18_(1a) Quarterly" xfId="13163" xr:uid="{00000000-0005-0000-0000-0000A0330000}"/>
    <cellStyle name="Normal 20 2 19" xfId="13164" xr:uid="{00000000-0005-0000-0000-0000A1330000}"/>
    <cellStyle name="Normal 20 2 19 2" xfId="13165" xr:uid="{00000000-0005-0000-0000-0000A2330000}"/>
    <cellStyle name="Normal 20 2 19 2 2" xfId="13166" xr:uid="{00000000-0005-0000-0000-0000A3330000}"/>
    <cellStyle name="Normal 20 2 19 2_(5a) Budget Volume &amp; Price" xfId="13167" xr:uid="{00000000-0005-0000-0000-0000A4330000}"/>
    <cellStyle name="Normal 20 2 19_(1a) Quarterly" xfId="13168" xr:uid="{00000000-0005-0000-0000-0000A5330000}"/>
    <cellStyle name="Normal 20 2 2" xfId="13169" xr:uid="{00000000-0005-0000-0000-0000A6330000}"/>
    <cellStyle name="Normal 20 2 2 2" xfId="13170" xr:uid="{00000000-0005-0000-0000-0000A7330000}"/>
    <cellStyle name="Normal 20 2 2 2 2" xfId="13171" xr:uid="{00000000-0005-0000-0000-0000A8330000}"/>
    <cellStyle name="Normal 20 2 2 2 2 2" xfId="13172" xr:uid="{00000000-0005-0000-0000-0000A9330000}"/>
    <cellStyle name="Normal 20 2 2 2 2_(5a) Budget Volume &amp; Price" xfId="13173" xr:uid="{00000000-0005-0000-0000-0000AA330000}"/>
    <cellStyle name="Normal 20 2 2 2 3" xfId="13174" xr:uid="{00000000-0005-0000-0000-0000AB330000}"/>
    <cellStyle name="Normal 20 2 2 2 3 2" xfId="13175" xr:uid="{00000000-0005-0000-0000-0000AC330000}"/>
    <cellStyle name="Normal 20 2 2 2 3 2 2" xfId="13176" xr:uid="{00000000-0005-0000-0000-0000AD330000}"/>
    <cellStyle name="Normal 20 2 2 2 3 2_JDEQryOAM" xfId="31478" xr:uid="{39202314-219C-4476-AE97-91B2EE0DFFEE}"/>
    <cellStyle name="Normal 20 2 2 2 3 3" xfId="13177" xr:uid="{00000000-0005-0000-0000-0000AE330000}"/>
    <cellStyle name="Normal 20 2 2 2 3 3 2" xfId="13178" xr:uid="{00000000-0005-0000-0000-0000AF330000}"/>
    <cellStyle name="Normal 20 2 2 2 3 3_JDEQryOAM" xfId="31479" xr:uid="{0FE1FB28-21FB-4799-946D-E436267C5176}"/>
    <cellStyle name="Normal 20 2 2 2 3 4" xfId="13179" xr:uid="{00000000-0005-0000-0000-0000B0330000}"/>
    <cellStyle name="Normal 20 2 2 2 3_JDEQryOAM" xfId="31477" xr:uid="{27BAD733-F54D-4B0E-8A46-B7EAC746CDC2}"/>
    <cellStyle name="Normal 20 2 2 2 4" xfId="13180" xr:uid="{00000000-0005-0000-0000-0000B1330000}"/>
    <cellStyle name="Normal 20 2 2 2_(1a) Quarterly" xfId="13181" xr:uid="{00000000-0005-0000-0000-0000B2330000}"/>
    <cellStyle name="Normal 20 2 2 3" xfId="13182" xr:uid="{00000000-0005-0000-0000-0000B3330000}"/>
    <cellStyle name="Normal 20 2 2 3 2" xfId="13183" xr:uid="{00000000-0005-0000-0000-0000B4330000}"/>
    <cellStyle name="Normal 20 2 2 3 2 2" xfId="13184" xr:uid="{00000000-0005-0000-0000-0000B5330000}"/>
    <cellStyle name="Normal 20 2 2 3 2 2 2" xfId="13185" xr:uid="{00000000-0005-0000-0000-0000B6330000}"/>
    <cellStyle name="Normal 20 2 2 3 2 2_JDEQryOAM" xfId="31481" xr:uid="{8C0F7C94-41B1-44CB-A72F-62D7BB2878CF}"/>
    <cellStyle name="Normal 20 2 2 3 2 3" xfId="13186" xr:uid="{00000000-0005-0000-0000-0000B7330000}"/>
    <cellStyle name="Normal 20 2 2 3 2 3 2" xfId="13187" xr:uid="{00000000-0005-0000-0000-0000B8330000}"/>
    <cellStyle name="Normal 20 2 2 3 2 3_JDEQryOAM" xfId="31482" xr:uid="{D270E611-20FA-4AB9-BBE5-3DF972417B6B}"/>
    <cellStyle name="Normal 20 2 2 3 2 4" xfId="13188" xr:uid="{00000000-0005-0000-0000-0000B9330000}"/>
    <cellStyle name="Normal 20 2 2 3 2_JDEQryOAM" xfId="31480" xr:uid="{1F4C405E-5AD2-4D82-B462-6FAFC5A01FDD}"/>
    <cellStyle name="Normal 20 2 2 3 3" xfId="13189" xr:uid="{00000000-0005-0000-0000-0000BA330000}"/>
    <cellStyle name="Normal 20 2 2 3 4" xfId="13190" xr:uid="{00000000-0005-0000-0000-0000BB330000}"/>
    <cellStyle name="Normal 20 2 2 3_(1a) Quarterly" xfId="13191" xr:uid="{00000000-0005-0000-0000-0000BC330000}"/>
    <cellStyle name="Normal 20 2 2 4" xfId="13192" xr:uid="{00000000-0005-0000-0000-0000BD330000}"/>
    <cellStyle name="Normal 20 2 2 4 2" xfId="13193" xr:uid="{00000000-0005-0000-0000-0000BE330000}"/>
    <cellStyle name="Normal 20 2 2 4 2 2" xfId="13194" xr:uid="{00000000-0005-0000-0000-0000BF330000}"/>
    <cellStyle name="Normal 20 2 2 4 2_JDEQryOAM" xfId="31484" xr:uid="{5DFB25A1-16AC-4080-B02B-07D038F3E247}"/>
    <cellStyle name="Normal 20 2 2 4 3" xfId="13195" xr:uid="{00000000-0005-0000-0000-0000C0330000}"/>
    <cellStyle name="Normal 20 2 2 4 3 2" xfId="13196" xr:uid="{00000000-0005-0000-0000-0000C1330000}"/>
    <cellStyle name="Normal 20 2 2 4 3_JDEQryOAM" xfId="31485" xr:uid="{E86A59B4-CBFB-4F21-B786-F90A6669B684}"/>
    <cellStyle name="Normal 20 2 2 4 4" xfId="13197" xr:uid="{00000000-0005-0000-0000-0000C2330000}"/>
    <cellStyle name="Normal 20 2 2 4_JDEQryOAM" xfId="31483" xr:uid="{A3FCB1D5-2E89-4D0C-BAFB-75C462DD50E4}"/>
    <cellStyle name="Normal 20 2 2 5" xfId="13198" xr:uid="{00000000-0005-0000-0000-0000C4330000}"/>
    <cellStyle name="Normal 20 2 2_(1) Control" xfId="13199" xr:uid="{00000000-0005-0000-0000-0000C5330000}"/>
    <cellStyle name="Normal 20 2 20" xfId="13200" xr:uid="{00000000-0005-0000-0000-0000C6330000}"/>
    <cellStyle name="Normal 20 2 20 2" xfId="13201" xr:uid="{00000000-0005-0000-0000-0000C7330000}"/>
    <cellStyle name="Normal 20 2 20 2 2" xfId="13202" xr:uid="{00000000-0005-0000-0000-0000C8330000}"/>
    <cellStyle name="Normal 20 2 20 2_(5a) Budget Volume &amp; Price" xfId="13203" xr:uid="{00000000-0005-0000-0000-0000C9330000}"/>
    <cellStyle name="Normal 20 2 20_(1a) Quarterly" xfId="13204" xr:uid="{00000000-0005-0000-0000-0000CA330000}"/>
    <cellStyle name="Normal 20 2 21" xfId="13205" xr:uid="{00000000-0005-0000-0000-0000CB330000}"/>
    <cellStyle name="Normal 20 2 21 2" xfId="13206" xr:uid="{00000000-0005-0000-0000-0000CC330000}"/>
    <cellStyle name="Normal 20 2 21 2 2" xfId="13207" xr:uid="{00000000-0005-0000-0000-0000CD330000}"/>
    <cellStyle name="Normal 20 2 21 2_(5a) Budget Volume &amp; Price" xfId="13208" xr:uid="{00000000-0005-0000-0000-0000CE330000}"/>
    <cellStyle name="Normal 20 2 21_(1a) Quarterly" xfId="13209" xr:uid="{00000000-0005-0000-0000-0000CF330000}"/>
    <cellStyle name="Normal 20 2 22" xfId="13210" xr:uid="{00000000-0005-0000-0000-0000D0330000}"/>
    <cellStyle name="Normal 20 2 22 2" xfId="13211" xr:uid="{00000000-0005-0000-0000-0000D1330000}"/>
    <cellStyle name="Normal 20 2 22 2 2" xfId="13212" xr:uid="{00000000-0005-0000-0000-0000D2330000}"/>
    <cellStyle name="Normal 20 2 22 2_(5a) Budget Volume &amp; Price" xfId="13213" xr:uid="{00000000-0005-0000-0000-0000D3330000}"/>
    <cellStyle name="Normal 20 2 22_(1a) Quarterly" xfId="13214" xr:uid="{00000000-0005-0000-0000-0000D4330000}"/>
    <cellStyle name="Normal 20 2 23" xfId="13215" xr:uid="{00000000-0005-0000-0000-0000D5330000}"/>
    <cellStyle name="Normal 20 2 23 2" xfId="13216" xr:uid="{00000000-0005-0000-0000-0000D6330000}"/>
    <cellStyle name="Normal 20 2 23 2 2" xfId="13217" xr:uid="{00000000-0005-0000-0000-0000D7330000}"/>
    <cellStyle name="Normal 20 2 23 2_(5a) Budget Volume &amp; Price" xfId="13218" xr:uid="{00000000-0005-0000-0000-0000D8330000}"/>
    <cellStyle name="Normal 20 2 23_(1a) Quarterly" xfId="13219" xr:uid="{00000000-0005-0000-0000-0000D9330000}"/>
    <cellStyle name="Normal 20 2 24" xfId="13220" xr:uid="{00000000-0005-0000-0000-0000DA330000}"/>
    <cellStyle name="Normal 20 2 24 2" xfId="13221" xr:uid="{00000000-0005-0000-0000-0000DB330000}"/>
    <cellStyle name="Normal 20 2 24 2 2" xfId="13222" xr:uid="{00000000-0005-0000-0000-0000DC330000}"/>
    <cellStyle name="Normal 20 2 24 2_(5a) Budget Volume &amp; Price" xfId="13223" xr:uid="{00000000-0005-0000-0000-0000DD330000}"/>
    <cellStyle name="Normal 20 2 24_(1a) Quarterly" xfId="13224" xr:uid="{00000000-0005-0000-0000-0000DE330000}"/>
    <cellStyle name="Normal 20 2 25" xfId="13225" xr:uid="{00000000-0005-0000-0000-0000DF330000}"/>
    <cellStyle name="Normal 20 2 25 2" xfId="13226" xr:uid="{00000000-0005-0000-0000-0000E0330000}"/>
    <cellStyle name="Normal 20 2 25 2 2" xfId="13227" xr:uid="{00000000-0005-0000-0000-0000E1330000}"/>
    <cellStyle name="Normal 20 2 25 2_(5a) Budget Volume &amp; Price" xfId="13228" xr:uid="{00000000-0005-0000-0000-0000E2330000}"/>
    <cellStyle name="Normal 20 2 25_(1a) Quarterly" xfId="13229" xr:uid="{00000000-0005-0000-0000-0000E3330000}"/>
    <cellStyle name="Normal 20 2 26" xfId="13230" xr:uid="{00000000-0005-0000-0000-0000E4330000}"/>
    <cellStyle name="Normal 20 2 26 2" xfId="13231" xr:uid="{00000000-0005-0000-0000-0000E5330000}"/>
    <cellStyle name="Normal 20 2 26 2 2" xfId="13232" xr:uid="{00000000-0005-0000-0000-0000E6330000}"/>
    <cellStyle name="Normal 20 2 26 2_(5a) Budget Volume &amp; Price" xfId="13233" xr:uid="{00000000-0005-0000-0000-0000E7330000}"/>
    <cellStyle name="Normal 20 2 26_(1a) Quarterly" xfId="13234" xr:uid="{00000000-0005-0000-0000-0000E8330000}"/>
    <cellStyle name="Normal 20 2 27" xfId="13235" xr:uid="{00000000-0005-0000-0000-0000E9330000}"/>
    <cellStyle name="Normal 20 2 27 2" xfId="13236" xr:uid="{00000000-0005-0000-0000-0000EA330000}"/>
    <cellStyle name="Normal 20 2 27 2 2" xfId="13237" xr:uid="{00000000-0005-0000-0000-0000EB330000}"/>
    <cellStyle name="Normal 20 2 27 2_(5a) Budget Volume &amp; Price" xfId="13238" xr:uid="{00000000-0005-0000-0000-0000EC330000}"/>
    <cellStyle name="Normal 20 2 27_(1a) Quarterly" xfId="13239" xr:uid="{00000000-0005-0000-0000-0000ED330000}"/>
    <cellStyle name="Normal 20 2 28" xfId="13240" xr:uid="{00000000-0005-0000-0000-0000EE330000}"/>
    <cellStyle name="Normal 20 2 28 2" xfId="13241" xr:uid="{00000000-0005-0000-0000-0000EF330000}"/>
    <cellStyle name="Normal 20 2 28 2 2" xfId="13242" xr:uid="{00000000-0005-0000-0000-0000F0330000}"/>
    <cellStyle name="Normal 20 2 28 2_(5a) Budget Volume &amp; Price" xfId="13243" xr:uid="{00000000-0005-0000-0000-0000F1330000}"/>
    <cellStyle name="Normal 20 2 28_(1a) Quarterly" xfId="13244" xr:uid="{00000000-0005-0000-0000-0000F2330000}"/>
    <cellStyle name="Normal 20 2 29" xfId="13245" xr:uid="{00000000-0005-0000-0000-0000F3330000}"/>
    <cellStyle name="Normal 20 2 29 2" xfId="13246" xr:uid="{00000000-0005-0000-0000-0000F4330000}"/>
    <cellStyle name="Normal 20 2 29 2 2" xfId="13247" xr:uid="{00000000-0005-0000-0000-0000F5330000}"/>
    <cellStyle name="Normal 20 2 29 2_(5a) Budget Volume &amp; Price" xfId="13248" xr:uid="{00000000-0005-0000-0000-0000F6330000}"/>
    <cellStyle name="Normal 20 2 29_(1a) Quarterly" xfId="13249" xr:uid="{00000000-0005-0000-0000-0000F7330000}"/>
    <cellStyle name="Normal 20 2 3" xfId="13250" xr:uid="{00000000-0005-0000-0000-0000F8330000}"/>
    <cellStyle name="Normal 20 2 3 2" xfId="13251" xr:uid="{00000000-0005-0000-0000-0000F9330000}"/>
    <cellStyle name="Normal 20 2 3 2 2" xfId="13252" xr:uid="{00000000-0005-0000-0000-0000FA330000}"/>
    <cellStyle name="Normal 20 2 3 2 2 2" xfId="13253" xr:uid="{00000000-0005-0000-0000-0000FB330000}"/>
    <cellStyle name="Normal 20 2 3 2 2 2 2" xfId="13254" xr:uid="{00000000-0005-0000-0000-0000FC330000}"/>
    <cellStyle name="Normal 20 2 3 2 2 2_JDEQryOAM" xfId="31487" xr:uid="{007837F4-95CB-405A-857E-DF01755F5CFB}"/>
    <cellStyle name="Normal 20 2 3 2 2 3" xfId="13255" xr:uid="{00000000-0005-0000-0000-0000FD330000}"/>
    <cellStyle name="Normal 20 2 3 2 2 3 2" xfId="13256" xr:uid="{00000000-0005-0000-0000-0000FE330000}"/>
    <cellStyle name="Normal 20 2 3 2 2 3_JDEQryOAM" xfId="31488" xr:uid="{8ADC7B8B-CE63-4ED5-8DD9-6CD4C6457690}"/>
    <cellStyle name="Normal 20 2 3 2 2 4" xfId="13257" xr:uid="{00000000-0005-0000-0000-0000FF330000}"/>
    <cellStyle name="Normal 20 2 3 2 2_JDEQryOAM" xfId="31486" xr:uid="{19470635-4D84-444E-A8B8-CE9CDF035E35}"/>
    <cellStyle name="Normal 20 2 3 2 3" xfId="13258" xr:uid="{00000000-0005-0000-0000-000000340000}"/>
    <cellStyle name="Normal 20 2 3 2 4" xfId="13259" xr:uid="{00000000-0005-0000-0000-000001340000}"/>
    <cellStyle name="Normal 20 2 3 2_(1a) Quarterly" xfId="13260" xr:uid="{00000000-0005-0000-0000-000002340000}"/>
    <cellStyle name="Normal 20 2 3 3" xfId="13261" xr:uid="{00000000-0005-0000-0000-000003340000}"/>
    <cellStyle name="Normal 20 2 3 3 2" xfId="13262" xr:uid="{00000000-0005-0000-0000-000004340000}"/>
    <cellStyle name="Normal 20 2 3 3 2 2" xfId="13263" xr:uid="{00000000-0005-0000-0000-000005340000}"/>
    <cellStyle name="Normal 20 2 3 3 2_JDEQryOAM" xfId="31490" xr:uid="{8D5FFD06-82B4-4A73-8355-00B2493A6AA9}"/>
    <cellStyle name="Normal 20 2 3 3 3" xfId="13264" xr:uid="{00000000-0005-0000-0000-000006340000}"/>
    <cellStyle name="Normal 20 2 3 3 3 2" xfId="13265" xr:uid="{00000000-0005-0000-0000-000007340000}"/>
    <cellStyle name="Normal 20 2 3 3 3_JDEQryOAM" xfId="31491" xr:uid="{1C64A9E9-7B94-495D-B2E8-462C390ECE75}"/>
    <cellStyle name="Normal 20 2 3 3 4" xfId="13266" xr:uid="{00000000-0005-0000-0000-000008340000}"/>
    <cellStyle name="Normal 20 2 3 3_JDEQryOAM" xfId="31489" xr:uid="{A287CFE1-A99B-4ACB-BAA0-A21D3C59DFC5}"/>
    <cellStyle name="Normal 20 2 3 4" xfId="13267" xr:uid="{00000000-0005-0000-0000-000009340000}"/>
    <cellStyle name="Normal 20 2 3_(1a) Quarterly" xfId="13268" xr:uid="{00000000-0005-0000-0000-00000A340000}"/>
    <cellStyle name="Normal 20 2 30" xfId="13269" xr:uid="{00000000-0005-0000-0000-00000B340000}"/>
    <cellStyle name="Normal 20 2 30 2" xfId="13270" xr:uid="{00000000-0005-0000-0000-00000C340000}"/>
    <cellStyle name="Normal 20 2 30 2 2" xfId="13271" xr:uid="{00000000-0005-0000-0000-00000D340000}"/>
    <cellStyle name="Normal 20 2 30 2_(5a) Budget Volume &amp; Price" xfId="13272" xr:uid="{00000000-0005-0000-0000-00000E340000}"/>
    <cellStyle name="Normal 20 2 30_(1a) Quarterly" xfId="13273" xr:uid="{00000000-0005-0000-0000-00000F340000}"/>
    <cellStyle name="Normal 20 2 31" xfId="13274" xr:uid="{00000000-0005-0000-0000-000010340000}"/>
    <cellStyle name="Normal 20 2 32" xfId="13275" xr:uid="{00000000-0005-0000-0000-000011340000}"/>
    <cellStyle name="Normal 20 2 4" xfId="13276" xr:uid="{00000000-0005-0000-0000-000012340000}"/>
    <cellStyle name="Normal 20 2 4 2" xfId="13277" xr:uid="{00000000-0005-0000-0000-000013340000}"/>
    <cellStyle name="Normal 20 2 4 2 2" xfId="13278" xr:uid="{00000000-0005-0000-0000-000014340000}"/>
    <cellStyle name="Normal 20 2 4 2 2 2" xfId="13279" xr:uid="{00000000-0005-0000-0000-000015340000}"/>
    <cellStyle name="Normal 20 2 4 2 2 2 2" xfId="13280" xr:uid="{00000000-0005-0000-0000-000016340000}"/>
    <cellStyle name="Normal 20 2 4 2 2 2_JDEQryOAM" xfId="31493" xr:uid="{EA9C6A5A-1F0F-4D5A-82F9-4F54036736D4}"/>
    <cellStyle name="Normal 20 2 4 2 2 3" xfId="13281" xr:uid="{00000000-0005-0000-0000-000017340000}"/>
    <cellStyle name="Normal 20 2 4 2 2 3 2" xfId="13282" xr:uid="{00000000-0005-0000-0000-000018340000}"/>
    <cellStyle name="Normal 20 2 4 2 2 3_JDEQryOAM" xfId="31494" xr:uid="{8660F772-4E5D-48E4-B468-D6336E5E3F65}"/>
    <cellStyle name="Normal 20 2 4 2 2 4" xfId="13283" xr:uid="{00000000-0005-0000-0000-000019340000}"/>
    <cellStyle name="Normal 20 2 4 2 2_JDEQryOAM" xfId="31492" xr:uid="{65468171-8676-4BAD-B122-5F4DEE8F6AF8}"/>
    <cellStyle name="Normal 20 2 4 2 3" xfId="13284" xr:uid="{00000000-0005-0000-0000-00001A340000}"/>
    <cellStyle name="Normal 20 2 4 2 4" xfId="13285" xr:uid="{00000000-0005-0000-0000-00001B340000}"/>
    <cellStyle name="Normal 20 2 4 2_(1a) Quarterly" xfId="13286" xr:uid="{00000000-0005-0000-0000-00001C340000}"/>
    <cellStyle name="Normal 20 2 4 3" xfId="13287" xr:uid="{00000000-0005-0000-0000-00001D340000}"/>
    <cellStyle name="Normal 20 2 4 3 2" xfId="13288" xr:uid="{00000000-0005-0000-0000-00001E340000}"/>
    <cellStyle name="Normal 20 2 4 3 2 2" xfId="13289" xr:uid="{00000000-0005-0000-0000-00001F340000}"/>
    <cellStyle name="Normal 20 2 4 3 2_JDEQryOAM" xfId="31496" xr:uid="{E6522A0C-FB2A-4622-BC04-AC04B97D2C32}"/>
    <cellStyle name="Normal 20 2 4 3 3" xfId="13290" xr:uid="{00000000-0005-0000-0000-000020340000}"/>
    <cellStyle name="Normal 20 2 4 3 3 2" xfId="13291" xr:uid="{00000000-0005-0000-0000-000021340000}"/>
    <cellStyle name="Normal 20 2 4 3 3_JDEQryOAM" xfId="31497" xr:uid="{B1993656-9C4B-4A3B-9BF5-284653C55716}"/>
    <cellStyle name="Normal 20 2 4 3 4" xfId="13292" xr:uid="{00000000-0005-0000-0000-000022340000}"/>
    <cellStyle name="Normal 20 2 4 3_JDEQryOAM" xfId="31495" xr:uid="{19710CE0-25EC-47DB-B6E8-2D7399A156D7}"/>
    <cellStyle name="Normal 20 2 4 4" xfId="13293" xr:uid="{00000000-0005-0000-0000-000023340000}"/>
    <cellStyle name="Normal 20 2 4_(1a) Quarterly" xfId="13294" xr:uid="{00000000-0005-0000-0000-000024340000}"/>
    <cellStyle name="Normal 20 2 5" xfId="13295" xr:uid="{00000000-0005-0000-0000-000025340000}"/>
    <cellStyle name="Normal 20 2 5 2" xfId="13296" xr:uid="{00000000-0005-0000-0000-000026340000}"/>
    <cellStyle name="Normal 20 2 5 2 2" xfId="13297" xr:uid="{00000000-0005-0000-0000-000027340000}"/>
    <cellStyle name="Normal 20 2 5 2 2 2" xfId="13298" xr:uid="{00000000-0005-0000-0000-000028340000}"/>
    <cellStyle name="Normal 20 2 5 2 2 2 2" xfId="13299" xr:uid="{00000000-0005-0000-0000-000029340000}"/>
    <cellStyle name="Normal 20 2 5 2 2 2_JDEQryOAM" xfId="31499" xr:uid="{39A24FA0-70BF-4D58-9944-E63458C33215}"/>
    <cellStyle name="Normal 20 2 5 2 2 3" xfId="13300" xr:uid="{00000000-0005-0000-0000-00002A340000}"/>
    <cellStyle name="Normal 20 2 5 2 2 3 2" xfId="13301" xr:uid="{00000000-0005-0000-0000-00002B340000}"/>
    <cellStyle name="Normal 20 2 5 2 2 3_JDEQryOAM" xfId="31500" xr:uid="{609C6791-42FC-4B47-91D6-C70C58250753}"/>
    <cellStyle name="Normal 20 2 5 2 2 4" xfId="13302" xr:uid="{00000000-0005-0000-0000-00002C340000}"/>
    <cellStyle name="Normal 20 2 5 2 2_JDEQryOAM" xfId="31498" xr:uid="{A9873314-1316-44AE-BD42-EA741FEA507B}"/>
    <cellStyle name="Normal 20 2 5 2 3" xfId="13303" xr:uid="{00000000-0005-0000-0000-00002D340000}"/>
    <cellStyle name="Normal 20 2 5 2 4" xfId="13304" xr:uid="{00000000-0005-0000-0000-00002E340000}"/>
    <cellStyle name="Normal 20 2 5 2_(1a) Quarterly" xfId="13305" xr:uid="{00000000-0005-0000-0000-00002F340000}"/>
    <cellStyle name="Normal 20 2 5 3" xfId="13306" xr:uid="{00000000-0005-0000-0000-000030340000}"/>
    <cellStyle name="Normal 20 2 5 3 2" xfId="13307" xr:uid="{00000000-0005-0000-0000-000031340000}"/>
    <cellStyle name="Normal 20 2 5 3 2 2" xfId="13308" xr:uid="{00000000-0005-0000-0000-000032340000}"/>
    <cellStyle name="Normal 20 2 5 3 2_JDEQryOAM" xfId="31502" xr:uid="{68EFF3A7-82E2-465B-8718-FA830AF60E01}"/>
    <cellStyle name="Normal 20 2 5 3 3" xfId="13309" xr:uid="{00000000-0005-0000-0000-000033340000}"/>
    <cellStyle name="Normal 20 2 5 3 3 2" xfId="13310" xr:uid="{00000000-0005-0000-0000-000034340000}"/>
    <cellStyle name="Normal 20 2 5 3 3_JDEQryOAM" xfId="31503" xr:uid="{4771BB20-F1D4-4B18-B7AC-C5D93463CE16}"/>
    <cellStyle name="Normal 20 2 5 3 4" xfId="13311" xr:uid="{00000000-0005-0000-0000-000035340000}"/>
    <cellStyle name="Normal 20 2 5 3_JDEQryOAM" xfId="31501" xr:uid="{0027CF38-C081-4593-852F-2A63B5A3F5E8}"/>
    <cellStyle name="Normal 20 2 5 4" xfId="13312" xr:uid="{00000000-0005-0000-0000-000036340000}"/>
    <cellStyle name="Normal 20 2 5_(1a) Quarterly" xfId="13313" xr:uid="{00000000-0005-0000-0000-000037340000}"/>
    <cellStyle name="Normal 20 2 6" xfId="13314" xr:uid="{00000000-0005-0000-0000-000038340000}"/>
    <cellStyle name="Normal 20 2 6 2" xfId="13315" xr:uid="{00000000-0005-0000-0000-000039340000}"/>
    <cellStyle name="Normal 20 2 6 2 2" xfId="13316" xr:uid="{00000000-0005-0000-0000-00003A340000}"/>
    <cellStyle name="Normal 20 2 6 2_(5a) Budget Volume &amp; Price" xfId="13317" xr:uid="{00000000-0005-0000-0000-00003B340000}"/>
    <cellStyle name="Normal 20 2 6_(1a) Quarterly" xfId="13318" xr:uid="{00000000-0005-0000-0000-00003C340000}"/>
    <cellStyle name="Normal 20 2 7" xfId="13319" xr:uid="{00000000-0005-0000-0000-00003D340000}"/>
    <cellStyle name="Normal 20 2 7 2" xfId="13320" xr:uid="{00000000-0005-0000-0000-00003E340000}"/>
    <cellStyle name="Normal 20 2 7 2 2" xfId="13321" xr:uid="{00000000-0005-0000-0000-00003F340000}"/>
    <cellStyle name="Normal 20 2 7 2_(5a) Budget Volume &amp; Price" xfId="13322" xr:uid="{00000000-0005-0000-0000-000040340000}"/>
    <cellStyle name="Normal 20 2 7_(1a) Quarterly" xfId="13323" xr:uid="{00000000-0005-0000-0000-000041340000}"/>
    <cellStyle name="Normal 20 2 8" xfId="13324" xr:uid="{00000000-0005-0000-0000-000042340000}"/>
    <cellStyle name="Normal 20 2 8 2" xfId="13325" xr:uid="{00000000-0005-0000-0000-000043340000}"/>
    <cellStyle name="Normal 20 2 8 2 2" xfId="13326" xr:uid="{00000000-0005-0000-0000-000044340000}"/>
    <cellStyle name="Normal 20 2 8 2_(5a) Budget Volume &amp; Price" xfId="13327" xr:uid="{00000000-0005-0000-0000-000045340000}"/>
    <cellStyle name="Normal 20 2 8_(1a) Quarterly" xfId="13328" xr:uid="{00000000-0005-0000-0000-000046340000}"/>
    <cellStyle name="Normal 20 2 9" xfId="13329" xr:uid="{00000000-0005-0000-0000-000047340000}"/>
    <cellStyle name="Normal 20 2 9 2" xfId="13330" xr:uid="{00000000-0005-0000-0000-000048340000}"/>
    <cellStyle name="Normal 20 2 9 2 2" xfId="13331" xr:uid="{00000000-0005-0000-0000-000049340000}"/>
    <cellStyle name="Normal 20 2 9 2_(5a) Budget Volume &amp; Price" xfId="13332" xr:uid="{00000000-0005-0000-0000-00004A340000}"/>
    <cellStyle name="Normal 20 2 9_(1a) Quarterly" xfId="13333" xr:uid="{00000000-0005-0000-0000-00004B340000}"/>
    <cellStyle name="Normal 20 2_(1a) Income Statement YTD" xfId="13334" xr:uid="{00000000-0005-0000-0000-00004C340000}"/>
    <cellStyle name="Normal 20 20" xfId="13335" xr:uid="{00000000-0005-0000-0000-00004D340000}"/>
    <cellStyle name="Normal 20 20 2" xfId="13336" xr:uid="{00000000-0005-0000-0000-00004E340000}"/>
    <cellStyle name="Normal 20 20 2 2" xfId="13337" xr:uid="{00000000-0005-0000-0000-00004F340000}"/>
    <cellStyle name="Normal 20 20 2_(5a) Budget Volume &amp; Price" xfId="13338" xr:uid="{00000000-0005-0000-0000-000050340000}"/>
    <cellStyle name="Normal 20 20_(1a) Quarterly" xfId="13339" xr:uid="{00000000-0005-0000-0000-000051340000}"/>
    <cellStyle name="Normal 20 21" xfId="13340" xr:uid="{00000000-0005-0000-0000-000052340000}"/>
    <cellStyle name="Normal 20 21 2" xfId="13341" xr:uid="{00000000-0005-0000-0000-000053340000}"/>
    <cellStyle name="Normal 20 21 2 2" xfId="13342" xr:uid="{00000000-0005-0000-0000-000054340000}"/>
    <cellStyle name="Normal 20 21 2_(5a) Budget Volume &amp; Price" xfId="13343" xr:uid="{00000000-0005-0000-0000-000055340000}"/>
    <cellStyle name="Normal 20 21_(1a) Quarterly" xfId="13344" xr:uid="{00000000-0005-0000-0000-000056340000}"/>
    <cellStyle name="Normal 20 22" xfId="13345" xr:uid="{00000000-0005-0000-0000-000057340000}"/>
    <cellStyle name="Normal 20 22 2" xfId="13346" xr:uid="{00000000-0005-0000-0000-000058340000}"/>
    <cellStyle name="Normal 20 22 2 2" xfId="13347" xr:uid="{00000000-0005-0000-0000-000059340000}"/>
    <cellStyle name="Normal 20 22 2_(5a) Budget Volume &amp; Price" xfId="13348" xr:uid="{00000000-0005-0000-0000-00005A340000}"/>
    <cellStyle name="Normal 20 22_(1a) Quarterly" xfId="13349" xr:uid="{00000000-0005-0000-0000-00005B340000}"/>
    <cellStyle name="Normal 20 23" xfId="13350" xr:uid="{00000000-0005-0000-0000-00005C340000}"/>
    <cellStyle name="Normal 20 23 2" xfId="13351" xr:uid="{00000000-0005-0000-0000-00005D340000}"/>
    <cellStyle name="Normal 20 23 2 2" xfId="13352" xr:uid="{00000000-0005-0000-0000-00005E340000}"/>
    <cellStyle name="Normal 20 23 2_(5a) Budget Volume &amp; Price" xfId="13353" xr:uid="{00000000-0005-0000-0000-00005F340000}"/>
    <cellStyle name="Normal 20 23_(1a) Quarterly" xfId="13354" xr:uid="{00000000-0005-0000-0000-000060340000}"/>
    <cellStyle name="Normal 20 24" xfId="13355" xr:uid="{00000000-0005-0000-0000-000061340000}"/>
    <cellStyle name="Normal 20 24 2" xfId="13356" xr:uid="{00000000-0005-0000-0000-000062340000}"/>
    <cellStyle name="Normal 20 24 2 2" xfId="13357" xr:uid="{00000000-0005-0000-0000-000063340000}"/>
    <cellStyle name="Normal 20 24 2_(5a) Budget Volume &amp; Price" xfId="13358" xr:uid="{00000000-0005-0000-0000-000064340000}"/>
    <cellStyle name="Normal 20 24_(1a) Quarterly" xfId="13359" xr:uid="{00000000-0005-0000-0000-000065340000}"/>
    <cellStyle name="Normal 20 25" xfId="13360" xr:uid="{00000000-0005-0000-0000-000066340000}"/>
    <cellStyle name="Normal 20 25 2" xfId="13361" xr:uid="{00000000-0005-0000-0000-000067340000}"/>
    <cellStyle name="Normal 20 25 2 2" xfId="13362" xr:uid="{00000000-0005-0000-0000-000068340000}"/>
    <cellStyle name="Normal 20 25 2_(5a) Budget Volume &amp; Price" xfId="13363" xr:uid="{00000000-0005-0000-0000-000069340000}"/>
    <cellStyle name="Normal 20 25_(1a) Quarterly" xfId="13364" xr:uid="{00000000-0005-0000-0000-00006A340000}"/>
    <cellStyle name="Normal 20 26" xfId="13365" xr:uid="{00000000-0005-0000-0000-00006B340000}"/>
    <cellStyle name="Normal 20 26 2" xfId="13366" xr:uid="{00000000-0005-0000-0000-00006C340000}"/>
    <cellStyle name="Normal 20 26 2 2" xfId="13367" xr:uid="{00000000-0005-0000-0000-00006D340000}"/>
    <cellStyle name="Normal 20 26 2_(5a) Budget Volume &amp; Price" xfId="13368" xr:uid="{00000000-0005-0000-0000-00006E340000}"/>
    <cellStyle name="Normal 20 26_(1a) Quarterly" xfId="13369" xr:uid="{00000000-0005-0000-0000-00006F340000}"/>
    <cellStyle name="Normal 20 27" xfId="13370" xr:uid="{00000000-0005-0000-0000-000070340000}"/>
    <cellStyle name="Normal 20 27 2" xfId="13371" xr:uid="{00000000-0005-0000-0000-000071340000}"/>
    <cellStyle name="Normal 20 27 2 2" xfId="13372" xr:uid="{00000000-0005-0000-0000-000072340000}"/>
    <cellStyle name="Normal 20 27 2_(5a) Budget Volume &amp; Price" xfId="13373" xr:uid="{00000000-0005-0000-0000-000073340000}"/>
    <cellStyle name="Normal 20 27_(1a) Quarterly" xfId="13374" xr:uid="{00000000-0005-0000-0000-000074340000}"/>
    <cellStyle name="Normal 20 28" xfId="13375" xr:uid="{00000000-0005-0000-0000-000075340000}"/>
    <cellStyle name="Normal 20 28 2" xfId="13376" xr:uid="{00000000-0005-0000-0000-000076340000}"/>
    <cellStyle name="Normal 20 28 2 2" xfId="13377" xr:uid="{00000000-0005-0000-0000-000077340000}"/>
    <cellStyle name="Normal 20 28 2_(5a) Budget Volume &amp; Price" xfId="13378" xr:uid="{00000000-0005-0000-0000-000078340000}"/>
    <cellStyle name="Normal 20 28_(1a) Quarterly" xfId="13379" xr:uid="{00000000-0005-0000-0000-000079340000}"/>
    <cellStyle name="Normal 20 29" xfId="13380" xr:uid="{00000000-0005-0000-0000-00007A340000}"/>
    <cellStyle name="Normal 20 29 2" xfId="13381" xr:uid="{00000000-0005-0000-0000-00007B340000}"/>
    <cellStyle name="Normal 20 29 2 2" xfId="13382" xr:uid="{00000000-0005-0000-0000-00007C340000}"/>
    <cellStyle name="Normal 20 29 2_(5a) Budget Volume &amp; Price" xfId="13383" xr:uid="{00000000-0005-0000-0000-00007D340000}"/>
    <cellStyle name="Normal 20 29_(1a) Quarterly" xfId="13384" xr:uid="{00000000-0005-0000-0000-00007E340000}"/>
    <cellStyle name="Normal 20 3" xfId="13385" xr:uid="{00000000-0005-0000-0000-00007F340000}"/>
    <cellStyle name="Normal 20 3 10" xfId="13386" xr:uid="{00000000-0005-0000-0000-000080340000}"/>
    <cellStyle name="Normal 20 3 10 2" xfId="13387" xr:uid="{00000000-0005-0000-0000-000081340000}"/>
    <cellStyle name="Normal 20 3 10 2 2" xfId="13388" xr:uid="{00000000-0005-0000-0000-000082340000}"/>
    <cellStyle name="Normal 20 3 10 2_(5a) Budget Volume &amp; Price" xfId="13389" xr:uid="{00000000-0005-0000-0000-000083340000}"/>
    <cellStyle name="Normal 20 3 10_(1a) Quarterly" xfId="13390" xr:uid="{00000000-0005-0000-0000-000084340000}"/>
    <cellStyle name="Normal 20 3 11" xfId="13391" xr:uid="{00000000-0005-0000-0000-000085340000}"/>
    <cellStyle name="Normal 20 3 11 2" xfId="13392" xr:uid="{00000000-0005-0000-0000-000086340000}"/>
    <cellStyle name="Normal 20 3 11 2 2" xfId="13393" xr:uid="{00000000-0005-0000-0000-000087340000}"/>
    <cellStyle name="Normal 20 3 11 2_(5a) Budget Volume &amp; Price" xfId="13394" xr:uid="{00000000-0005-0000-0000-000088340000}"/>
    <cellStyle name="Normal 20 3 11_(1a) Quarterly" xfId="13395" xr:uid="{00000000-0005-0000-0000-000089340000}"/>
    <cellStyle name="Normal 20 3 12" xfId="13396" xr:uid="{00000000-0005-0000-0000-00008A340000}"/>
    <cellStyle name="Normal 20 3 12 2" xfId="13397" xr:uid="{00000000-0005-0000-0000-00008B340000}"/>
    <cellStyle name="Normal 20 3 12 2 2" xfId="13398" xr:uid="{00000000-0005-0000-0000-00008C340000}"/>
    <cellStyle name="Normal 20 3 12 2_(5a) Budget Volume &amp; Price" xfId="13399" xr:uid="{00000000-0005-0000-0000-00008D340000}"/>
    <cellStyle name="Normal 20 3 12_(1a) Quarterly" xfId="13400" xr:uid="{00000000-0005-0000-0000-00008E340000}"/>
    <cellStyle name="Normal 20 3 13" xfId="13401" xr:uid="{00000000-0005-0000-0000-00008F340000}"/>
    <cellStyle name="Normal 20 3 13 2" xfId="13402" xr:uid="{00000000-0005-0000-0000-000090340000}"/>
    <cellStyle name="Normal 20 3 13 2 2" xfId="13403" xr:uid="{00000000-0005-0000-0000-000091340000}"/>
    <cellStyle name="Normal 20 3 13 2_(5a) Budget Volume &amp; Price" xfId="13404" xr:uid="{00000000-0005-0000-0000-000092340000}"/>
    <cellStyle name="Normal 20 3 13_(1a) Quarterly" xfId="13405" xr:uid="{00000000-0005-0000-0000-000093340000}"/>
    <cellStyle name="Normal 20 3 14" xfId="13406" xr:uid="{00000000-0005-0000-0000-000094340000}"/>
    <cellStyle name="Normal 20 3 14 2" xfId="13407" xr:uid="{00000000-0005-0000-0000-000095340000}"/>
    <cellStyle name="Normal 20 3 14 2 2" xfId="13408" xr:uid="{00000000-0005-0000-0000-000096340000}"/>
    <cellStyle name="Normal 20 3 14 2_(5a) Budget Volume &amp; Price" xfId="13409" xr:uid="{00000000-0005-0000-0000-000097340000}"/>
    <cellStyle name="Normal 20 3 14_(1a) Quarterly" xfId="13410" xr:uid="{00000000-0005-0000-0000-000098340000}"/>
    <cellStyle name="Normal 20 3 15" xfId="13411" xr:uid="{00000000-0005-0000-0000-000099340000}"/>
    <cellStyle name="Normal 20 3 15 2" xfId="13412" xr:uid="{00000000-0005-0000-0000-00009A340000}"/>
    <cellStyle name="Normal 20 3 15 2 2" xfId="13413" xr:uid="{00000000-0005-0000-0000-00009B340000}"/>
    <cellStyle name="Normal 20 3 15 2_(5a) Budget Volume &amp; Price" xfId="13414" xr:uid="{00000000-0005-0000-0000-00009C340000}"/>
    <cellStyle name="Normal 20 3 15_(1a) Quarterly" xfId="13415" xr:uid="{00000000-0005-0000-0000-00009D340000}"/>
    <cellStyle name="Normal 20 3 16" xfId="13416" xr:uid="{00000000-0005-0000-0000-00009E340000}"/>
    <cellStyle name="Normal 20 3 16 2" xfId="13417" xr:uid="{00000000-0005-0000-0000-00009F340000}"/>
    <cellStyle name="Normal 20 3 16 2 2" xfId="13418" xr:uid="{00000000-0005-0000-0000-0000A0340000}"/>
    <cellStyle name="Normal 20 3 16 2_(5a) Budget Volume &amp; Price" xfId="13419" xr:uid="{00000000-0005-0000-0000-0000A1340000}"/>
    <cellStyle name="Normal 20 3 16_(1a) Quarterly" xfId="13420" xr:uid="{00000000-0005-0000-0000-0000A2340000}"/>
    <cellStyle name="Normal 20 3 17" xfId="13421" xr:uid="{00000000-0005-0000-0000-0000A3340000}"/>
    <cellStyle name="Normal 20 3 17 2" xfId="13422" xr:uid="{00000000-0005-0000-0000-0000A4340000}"/>
    <cellStyle name="Normal 20 3 17 2 2" xfId="13423" xr:uid="{00000000-0005-0000-0000-0000A5340000}"/>
    <cellStyle name="Normal 20 3 17 2_(5a) Budget Volume &amp; Price" xfId="13424" xr:uid="{00000000-0005-0000-0000-0000A6340000}"/>
    <cellStyle name="Normal 20 3 17_(1a) Quarterly" xfId="13425" xr:uid="{00000000-0005-0000-0000-0000A7340000}"/>
    <cellStyle name="Normal 20 3 18" xfId="13426" xr:uid="{00000000-0005-0000-0000-0000A8340000}"/>
    <cellStyle name="Normal 20 3 18 2" xfId="13427" xr:uid="{00000000-0005-0000-0000-0000A9340000}"/>
    <cellStyle name="Normal 20 3 18 2 2" xfId="13428" xr:uid="{00000000-0005-0000-0000-0000AA340000}"/>
    <cellStyle name="Normal 20 3 18 2_(5a) Budget Volume &amp; Price" xfId="13429" xr:uid="{00000000-0005-0000-0000-0000AB340000}"/>
    <cellStyle name="Normal 20 3 18_(1a) Quarterly" xfId="13430" xr:uid="{00000000-0005-0000-0000-0000AC340000}"/>
    <cellStyle name="Normal 20 3 19" xfId="13431" xr:uid="{00000000-0005-0000-0000-0000AD340000}"/>
    <cellStyle name="Normal 20 3 19 2" xfId="13432" xr:uid="{00000000-0005-0000-0000-0000AE340000}"/>
    <cellStyle name="Normal 20 3 19 2 2" xfId="13433" xr:uid="{00000000-0005-0000-0000-0000AF340000}"/>
    <cellStyle name="Normal 20 3 19 2_(5a) Budget Volume &amp; Price" xfId="13434" xr:uid="{00000000-0005-0000-0000-0000B0340000}"/>
    <cellStyle name="Normal 20 3 19_(1a) Quarterly" xfId="13435" xr:uid="{00000000-0005-0000-0000-0000B1340000}"/>
    <cellStyle name="Normal 20 3 2" xfId="13436" xr:uid="{00000000-0005-0000-0000-0000B2340000}"/>
    <cellStyle name="Normal 20 3 2 2" xfId="13437" xr:uid="{00000000-0005-0000-0000-0000B3340000}"/>
    <cellStyle name="Normal 20 3 2 2 2" xfId="13438" xr:uid="{00000000-0005-0000-0000-0000B4340000}"/>
    <cellStyle name="Normal 20 3 2 2_(5a) Budget Volume &amp; Price" xfId="13439" xr:uid="{00000000-0005-0000-0000-0000B5340000}"/>
    <cellStyle name="Normal 20 3 2 3" xfId="13440" xr:uid="{00000000-0005-0000-0000-0000B6340000}"/>
    <cellStyle name="Normal 20 3 2_(1a) Quarterly" xfId="13441" xr:uid="{00000000-0005-0000-0000-0000B7340000}"/>
    <cellStyle name="Normal 20 3 20" xfId="13442" xr:uid="{00000000-0005-0000-0000-0000B8340000}"/>
    <cellStyle name="Normal 20 3 20 2" xfId="13443" xr:uid="{00000000-0005-0000-0000-0000B9340000}"/>
    <cellStyle name="Normal 20 3 20 2 2" xfId="13444" xr:uid="{00000000-0005-0000-0000-0000BA340000}"/>
    <cellStyle name="Normal 20 3 20 2_(5a) Budget Volume &amp; Price" xfId="13445" xr:uid="{00000000-0005-0000-0000-0000BB340000}"/>
    <cellStyle name="Normal 20 3 20_(1a) Quarterly" xfId="13446" xr:uid="{00000000-0005-0000-0000-0000BC340000}"/>
    <cellStyle name="Normal 20 3 21" xfId="13447" xr:uid="{00000000-0005-0000-0000-0000BD340000}"/>
    <cellStyle name="Normal 20 3 21 2" xfId="13448" xr:uid="{00000000-0005-0000-0000-0000BE340000}"/>
    <cellStyle name="Normal 20 3 21 2 2" xfId="13449" xr:uid="{00000000-0005-0000-0000-0000BF340000}"/>
    <cellStyle name="Normal 20 3 21 2_(5a) Budget Volume &amp; Price" xfId="13450" xr:uid="{00000000-0005-0000-0000-0000C0340000}"/>
    <cellStyle name="Normal 20 3 21_(1a) Quarterly" xfId="13451" xr:uid="{00000000-0005-0000-0000-0000C1340000}"/>
    <cellStyle name="Normal 20 3 22" xfId="13452" xr:uid="{00000000-0005-0000-0000-0000C2340000}"/>
    <cellStyle name="Normal 20 3 22 2" xfId="13453" xr:uid="{00000000-0005-0000-0000-0000C3340000}"/>
    <cellStyle name="Normal 20 3 22 2 2" xfId="13454" xr:uid="{00000000-0005-0000-0000-0000C4340000}"/>
    <cellStyle name="Normal 20 3 22 2_(5a) Budget Volume &amp; Price" xfId="13455" xr:uid="{00000000-0005-0000-0000-0000C5340000}"/>
    <cellStyle name="Normal 20 3 22_(1a) Quarterly" xfId="13456" xr:uid="{00000000-0005-0000-0000-0000C6340000}"/>
    <cellStyle name="Normal 20 3 23" xfId="13457" xr:uid="{00000000-0005-0000-0000-0000C7340000}"/>
    <cellStyle name="Normal 20 3 23 2" xfId="13458" xr:uid="{00000000-0005-0000-0000-0000C8340000}"/>
    <cellStyle name="Normal 20 3 23 2 2" xfId="13459" xr:uid="{00000000-0005-0000-0000-0000C9340000}"/>
    <cellStyle name="Normal 20 3 23 2_(5a) Budget Volume &amp; Price" xfId="13460" xr:uid="{00000000-0005-0000-0000-0000CA340000}"/>
    <cellStyle name="Normal 20 3 23_(1a) Quarterly" xfId="13461" xr:uid="{00000000-0005-0000-0000-0000CB340000}"/>
    <cellStyle name="Normal 20 3 24" xfId="13462" xr:uid="{00000000-0005-0000-0000-0000CC340000}"/>
    <cellStyle name="Normal 20 3 24 2" xfId="13463" xr:uid="{00000000-0005-0000-0000-0000CD340000}"/>
    <cellStyle name="Normal 20 3 24 2 2" xfId="13464" xr:uid="{00000000-0005-0000-0000-0000CE340000}"/>
    <cellStyle name="Normal 20 3 24 2_(5a) Budget Volume &amp; Price" xfId="13465" xr:uid="{00000000-0005-0000-0000-0000CF340000}"/>
    <cellStyle name="Normal 20 3 24_(1a) Quarterly" xfId="13466" xr:uid="{00000000-0005-0000-0000-0000D0340000}"/>
    <cellStyle name="Normal 20 3 25" xfId="13467" xr:uid="{00000000-0005-0000-0000-0000D1340000}"/>
    <cellStyle name="Normal 20 3 25 2" xfId="13468" xr:uid="{00000000-0005-0000-0000-0000D2340000}"/>
    <cellStyle name="Normal 20 3 25 2 2" xfId="13469" xr:uid="{00000000-0005-0000-0000-0000D3340000}"/>
    <cellStyle name="Normal 20 3 25 2_(5a) Budget Volume &amp; Price" xfId="13470" xr:uid="{00000000-0005-0000-0000-0000D4340000}"/>
    <cellStyle name="Normal 20 3 25_(1a) Quarterly" xfId="13471" xr:uid="{00000000-0005-0000-0000-0000D5340000}"/>
    <cellStyle name="Normal 20 3 26" xfId="13472" xr:uid="{00000000-0005-0000-0000-0000D6340000}"/>
    <cellStyle name="Normal 20 3 26 2" xfId="13473" xr:uid="{00000000-0005-0000-0000-0000D7340000}"/>
    <cellStyle name="Normal 20 3 26 2 2" xfId="13474" xr:uid="{00000000-0005-0000-0000-0000D8340000}"/>
    <cellStyle name="Normal 20 3 26 2_(5a) Budget Volume &amp; Price" xfId="13475" xr:uid="{00000000-0005-0000-0000-0000D9340000}"/>
    <cellStyle name="Normal 20 3 26_(1a) Quarterly" xfId="13476" xr:uid="{00000000-0005-0000-0000-0000DA340000}"/>
    <cellStyle name="Normal 20 3 27" xfId="13477" xr:uid="{00000000-0005-0000-0000-0000DB340000}"/>
    <cellStyle name="Normal 20 3 27 2" xfId="13478" xr:uid="{00000000-0005-0000-0000-0000DC340000}"/>
    <cellStyle name="Normal 20 3 27 2 2" xfId="13479" xr:uid="{00000000-0005-0000-0000-0000DD340000}"/>
    <cellStyle name="Normal 20 3 27 2_(5a) Budget Volume &amp; Price" xfId="13480" xr:uid="{00000000-0005-0000-0000-0000DE340000}"/>
    <cellStyle name="Normal 20 3 27_(1a) Quarterly" xfId="13481" xr:uid="{00000000-0005-0000-0000-0000DF340000}"/>
    <cellStyle name="Normal 20 3 28" xfId="13482" xr:uid="{00000000-0005-0000-0000-0000E0340000}"/>
    <cellStyle name="Normal 20 3 28 2" xfId="13483" xr:uid="{00000000-0005-0000-0000-0000E1340000}"/>
    <cellStyle name="Normal 20 3 28 2 2" xfId="13484" xr:uid="{00000000-0005-0000-0000-0000E2340000}"/>
    <cellStyle name="Normal 20 3 28 2_(5a) Budget Volume &amp; Price" xfId="13485" xr:uid="{00000000-0005-0000-0000-0000E3340000}"/>
    <cellStyle name="Normal 20 3 28_(1a) Quarterly" xfId="13486" xr:uid="{00000000-0005-0000-0000-0000E4340000}"/>
    <cellStyle name="Normal 20 3 29" xfId="13487" xr:uid="{00000000-0005-0000-0000-0000E5340000}"/>
    <cellStyle name="Normal 20 3 29 2" xfId="13488" xr:uid="{00000000-0005-0000-0000-0000E6340000}"/>
    <cellStyle name="Normal 20 3 29 2 2" xfId="13489" xr:uid="{00000000-0005-0000-0000-0000E7340000}"/>
    <cellStyle name="Normal 20 3 29 2_(5a) Budget Volume &amp; Price" xfId="13490" xr:uid="{00000000-0005-0000-0000-0000E8340000}"/>
    <cellStyle name="Normal 20 3 29_(1a) Quarterly" xfId="13491" xr:uid="{00000000-0005-0000-0000-0000E9340000}"/>
    <cellStyle name="Normal 20 3 3" xfId="13492" xr:uid="{00000000-0005-0000-0000-0000EA340000}"/>
    <cellStyle name="Normal 20 3 3 2" xfId="13493" xr:uid="{00000000-0005-0000-0000-0000EB340000}"/>
    <cellStyle name="Normal 20 3 3 2 2" xfId="13494" xr:uid="{00000000-0005-0000-0000-0000EC340000}"/>
    <cellStyle name="Normal 20 3 3 2_(5a) Budget Volume &amp; Price" xfId="13495" xr:uid="{00000000-0005-0000-0000-0000ED340000}"/>
    <cellStyle name="Normal 20 3 3 3" xfId="13496" xr:uid="{00000000-0005-0000-0000-0000EE340000}"/>
    <cellStyle name="Normal 20 3 3 3 2" xfId="13497" xr:uid="{00000000-0005-0000-0000-0000EF340000}"/>
    <cellStyle name="Normal 20 3 3 3 2 2" xfId="13498" xr:uid="{00000000-0005-0000-0000-0000F0340000}"/>
    <cellStyle name="Normal 20 3 3 3 2_JDEQryOAM" xfId="31505" xr:uid="{38FC131E-2226-421F-A64F-0544956C0861}"/>
    <cellStyle name="Normal 20 3 3 3 3" xfId="13499" xr:uid="{00000000-0005-0000-0000-0000F1340000}"/>
    <cellStyle name="Normal 20 3 3 3 3 2" xfId="13500" xr:uid="{00000000-0005-0000-0000-0000F2340000}"/>
    <cellStyle name="Normal 20 3 3 3 3_JDEQryOAM" xfId="31506" xr:uid="{AD83096F-3497-4B19-A4F3-6D7C6F7678E1}"/>
    <cellStyle name="Normal 20 3 3 3 4" xfId="13501" xr:uid="{00000000-0005-0000-0000-0000F3340000}"/>
    <cellStyle name="Normal 20 3 3 3_JDEQryOAM" xfId="31504" xr:uid="{7CF7FEBE-7111-4C4D-899F-F60BB280ADF9}"/>
    <cellStyle name="Normal 20 3 3 4" xfId="13502" xr:uid="{00000000-0005-0000-0000-0000F4340000}"/>
    <cellStyle name="Normal 20 3 3_(1a) Quarterly" xfId="13503" xr:uid="{00000000-0005-0000-0000-0000F5340000}"/>
    <cellStyle name="Normal 20 3 30" xfId="13504" xr:uid="{00000000-0005-0000-0000-0000F6340000}"/>
    <cellStyle name="Normal 20 3 30 2" xfId="13505" xr:uid="{00000000-0005-0000-0000-0000F7340000}"/>
    <cellStyle name="Normal 20 3 30_(5a) Budget Volume &amp; Price" xfId="13506" xr:uid="{00000000-0005-0000-0000-0000F8340000}"/>
    <cellStyle name="Normal 20 3 31" xfId="13507" xr:uid="{00000000-0005-0000-0000-0000F9340000}"/>
    <cellStyle name="Normal 20 3 32" xfId="13508" xr:uid="{00000000-0005-0000-0000-0000FA340000}"/>
    <cellStyle name="Normal 20 3 32 2" xfId="13509" xr:uid="{00000000-0005-0000-0000-0000FB340000}"/>
    <cellStyle name="Normal 20 3 32 2 2" xfId="13510" xr:uid="{00000000-0005-0000-0000-0000FC340000}"/>
    <cellStyle name="Normal 20 3 32 2_JDEQryOAM" xfId="31508" xr:uid="{B03FC322-F2C0-4161-BE61-11C3FBB40AE0}"/>
    <cellStyle name="Normal 20 3 32 3" xfId="13511" xr:uid="{00000000-0005-0000-0000-0000FD340000}"/>
    <cellStyle name="Normal 20 3 32 3 2" xfId="13512" xr:uid="{00000000-0005-0000-0000-0000FE340000}"/>
    <cellStyle name="Normal 20 3 32 3_JDEQryOAM" xfId="31509" xr:uid="{2F5DCD85-BEC9-45C9-83CD-080142968A21}"/>
    <cellStyle name="Normal 20 3 32 4" xfId="13513" xr:uid="{00000000-0005-0000-0000-0000FF340000}"/>
    <cellStyle name="Normal 20 3 32_JDEQryOAM" xfId="31507" xr:uid="{439A712F-D3DB-406B-8F10-041034235DC0}"/>
    <cellStyle name="Normal 20 3 33" xfId="13514" xr:uid="{00000000-0005-0000-0000-000001350000}"/>
    <cellStyle name="Normal 20 3 33 2" xfId="13515" xr:uid="{00000000-0005-0000-0000-000002350000}"/>
    <cellStyle name="Normal 20 3 33 2 2" xfId="13516" xr:uid="{00000000-0005-0000-0000-000003350000}"/>
    <cellStyle name="Normal 20 3 33 2_JDEQryOAM" xfId="31511" xr:uid="{5095E286-A0C9-48AA-977C-401C10FF6B83}"/>
    <cellStyle name="Normal 20 3 33 3" xfId="13517" xr:uid="{00000000-0005-0000-0000-000004350000}"/>
    <cellStyle name="Normal 20 3 33 3 2" xfId="13518" xr:uid="{00000000-0005-0000-0000-000005350000}"/>
    <cellStyle name="Normal 20 3 33 3_JDEQryOAM" xfId="31512" xr:uid="{41DBC20D-48F1-49E3-9247-7075349BA0EB}"/>
    <cellStyle name="Normal 20 3 33 4" xfId="13519" xr:uid="{00000000-0005-0000-0000-000006350000}"/>
    <cellStyle name="Normal 20 3 33_JDEQryOAM" xfId="31510" xr:uid="{24C27C43-8090-449C-984B-D6CA2383819D}"/>
    <cellStyle name="Normal 20 3 34" xfId="13520" xr:uid="{00000000-0005-0000-0000-000007350000}"/>
    <cellStyle name="Normal 20 3 34 2" xfId="13521" xr:uid="{00000000-0005-0000-0000-000008350000}"/>
    <cellStyle name="Normal 20 3 34 2 2" xfId="13522" xr:uid="{00000000-0005-0000-0000-000009350000}"/>
    <cellStyle name="Normal 20 3 34 2_JDEQryOAM" xfId="31514" xr:uid="{A6B4FF6B-D17C-4F6C-BCE7-CCDECBC9B3BB}"/>
    <cellStyle name="Normal 20 3 34 3" xfId="13523" xr:uid="{00000000-0005-0000-0000-00000A350000}"/>
    <cellStyle name="Normal 20 3 34 3 2" xfId="13524" xr:uid="{00000000-0005-0000-0000-00000B350000}"/>
    <cellStyle name="Normal 20 3 34 3_JDEQryOAM" xfId="31515" xr:uid="{A467860C-0912-429E-A287-D1CC0DE669C8}"/>
    <cellStyle name="Normal 20 3 34 4" xfId="13525" xr:uid="{00000000-0005-0000-0000-00000C350000}"/>
    <cellStyle name="Normal 20 3 34_JDEQryOAM" xfId="31513" xr:uid="{5BAA5D8B-9C2E-4B87-9F7E-9F52BCF2DEA4}"/>
    <cellStyle name="Normal 20 3 35" xfId="13526" xr:uid="{00000000-0005-0000-0000-00000D350000}"/>
    <cellStyle name="Normal 20 3 4" xfId="13527" xr:uid="{00000000-0005-0000-0000-00000E350000}"/>
    <cellStyle name="Normal 20 3 4 2" xfId="13528" xr:uid="{00000000-0005-0000-0000-00000F350000}"/>
    <cellStyle name="Normal 20 3 4 2 2" xfId="13529" xr:uid="{00000000-0005-0000-0000-000010350000}"/>
    <cellStyle name="Normal 20 3 4 2_(5a) Budget Volume &amp; Price" xfId="13530" xr:uid="{00000000-0005-0000-0000-000011350000}"/>
    <cellStyle name="Normal 20 3 4 3" xfId="13531" xr:uid="{00000000-0005-0000-0000-000012350000}"/>
    <cellStyle name="Normal 20 3 4 3 2" xfId="13532" xr:uid="{00000000-0005-0000-0000-000013350000}"/>
    <cellStyle name="Normal 20 3 4 3 2 2" xfId="13533" xr:uid="{00000000-0005-0000-0000-000014350000}"/>
    <cellStyle name="Normal 20 3 4 3 2_JDEQryOAM" xfId="31517" xr:uid="{570879EC-59BE-4C5C-AD80-D3FF359D1F8D}"/>
    <cellStyle name="Normal 20 3 4 3 3" xfId="13534" xr:uid="{00000000-0005-0000-0000-000015350000}"/>
    <cellStyle name="Normal 20 3 4 3 3 2" xfId="13535" xr:uid="{00000000-0005-0000-0000-000016350000}"/>
    <cellStyle name="Normal 20 3 4 3 3_JDEQryOAM" xfId="31518" xr:uid="{62502288-A9BB-46CE-A3FA-7604F11F4F6F}"/>
    <cellStyle name="Normal 20 3 4 3 4" xfId="13536" xr:uid="{00000000-0005-0000-0000-000017350000}"/>
    <cellStyle name="Normal 20 3 4 3_JDEQryOAM" xfId="31516" xr:uid="{41FE7DE1-0D80-45A5-B815-3E7A878054AE}"/>
    <cellStyle name="Normal 20 3 4 4" xfId="13537" xr:uid="{00000000-0005-0000-0000-000018350000}"/>
    <cellStyle name="Normal 20 3 4_(1a) Quarterly" xfId="13538" xr:uid="{00000000-0005-0000-0000-000019350000}"/>
    <cellStyle name="Normal 20 3 5" xfId="13539" xr:uid="{00000000-0005-0000-0000-00001A350000}"/>
    <cellStyle name="Normal 20 3 5 2" xfId="13540" xr:uid="{00000000-0005-0000-0000-00001B350000}"/>
    <cellStyle name="Normal 20 3 5 2 2" xfId="13541" xr:uid="{00000000-0005-0000-0000-00001C350000}"/>
    <cellStyle name="Normal 20 3 5 2_(5a) Budget Volume &amp; Price" xfId="13542" xr:uid="{00000000-0005-0000-0000-00001D350000}"/>
    <cellStyle name="Normal 20 3 5_(1a) Quarterly" xfId="13543" xr:uid="{00000000-0005-0000-0000-00001E350000}"/>
    <cellStyle name="Normal 20 3 6" xfId="13544" xr:uid="{00000000-0005-0000-0000-00001F350000}"/>
    <cellStyle name="Normal 20 3 6 2" xfId="13545" xr:uid="{00000000-0005-0000-0000-000020350000}"/>
    <cellStyle name="Normal 20 3 6 2 2" xfId="13546" xr:uid="{00000000-0005-0000-0000-000021350000}"/>
    <cellStyle name="Normal 20 3 6 2_(5a) Budget Volume &amp; Price" xfId="13547" xr:uid="{00000000-0005-0000-0000-000022350000}"/>
    <cellStyle name="Normal 20 3 6_(1a) Quarterly" xfId="13548" xr:uid="{00000000-0005-0000-0000-000023350000}"/>
    <cellStyle name="Normal 20 3 7" xfId="13549" xr:uid="{00000000-0005-0000-0000-000024350000}"/>
    <cellStyle name="Normal 20 3 7 2" xfId="13550" xr:uid="{00000000-0005-0000-0000-000025350000}"/>
    <cellStyle name="Normal 20 3 7 2 2" xfId="13551" xr:uid="{00000000-0005-0000-0000-000026350000}"/>
    <cellStyle name="Normal 20 3 7 2_(5a) Budget Volume &amp; Price" xfId="13552" xr:uid="{00000000-0005-0000-0000-000027350000}"/>
    <cellStyle name="Normal 20 3 7_(1a) Quarterly" xfId="13553" xr:uid="{00000000-0005-0000-0000-000028350000}"/>
    <cellStyle name="Normal 20 3 8" xfId="13554" xr:uid="{00000000-0005-0000-0000-000029350000}"/>
    <cellStyle name="Normal 20 3 8 2" xfId="13555" xr:uid="{00000000-0005-0000-0000-00002A350000}"/>
    <cellStyle name="Normal 20 3 8 2 2" xfId="13556" xr:uid="{00000000-0005-0000-0000-00002B350000}"/>
    <cellStyle name="Normal 20 3 8 2_(5a) Budget Volume &amp; Price" xfId="13557" xr:uid="{00000000-0005-0000-0000-00002C350000}"/>
    <cellStyle name="Normal 20 3 8_(1a) Quarterly" xfId="13558" xr:uid="{00000000-0005-0000-0000-00002D350000}"/>
    <cellStyle name="Normal 20 3 9" xfId="13559" xr:uid="{00000000-0005-0000-0000-00002E350000}"/>
    <cellStyle name="Normal 20 3 9 2" xfId="13560" xr:uid="{00000000-0005-0000-0000-00002F350000}"/>
    <cellStyle name="Normal 20 3 9 2 2" xfId="13561" xr:uid="{00000000-0005-0000-0000-000030350000}"/>
    <cellStyle name="Normal 20 3 9 2_(5a) Budget Volume &amp; Price" xfId="13562" xr:uid="{00000000-0005-0000-0000-000031350000}"/>
    <cellStyle name="Normal 20 3 9_(1a) Quarterly" xfId="13563" xr:uid="{00000000-0005-0000-0000-000032350000}"/>
    <cellStyle name="Normal 20 3_(1) Control" xfId="13564" xr:uid="{00000000-0005-0000-0000-000033350000}"/>
    <cellStyle name="Normal 20 30" xfId="13565" xr:uid="{00000000-0005-0000-0000-000034350000}"/>
    <cellStyle name="Normal 20 30 2" xfId="13566" xr:uid="{00000000-0005-0000-0000-000035350000}"/>
    <cellStyle name="Normal 20 30 2 2" xfId="13567" xr:uid="{00000000-0005-0000-0000-000036350000}"/>
    <cellStyle name="Normal 20 30 2_(5a) Budget Volume &amp; Price" xfId="13568" xr:uid="{00000000-0005-0000-0000-000037350000}"/>
    <cellStyle name="Normal 20 30_(1a) Quarterly" xfId="13569" xr:uid="{00000000-0005-0000-0000-000038350000}"/>
    <cellStyle name="Normal 20 31" xfId="13570" xr:uid="{00000000-0005-0000-0000-000039350000}"/>
    <cellStyle name="Normal 20 31 2" xfId="13571" xr:uid="{00000000-0005-0000-0000-00003A350000}"/>
    <cellStyle name="Normal 20 31 2 2" xfId="13572" xr:uid="{00000000-0005-0000-0000-00003B350000}"/>
    <cellStyle name="Normal 20 31 2_(5a) Budget Volume &amp; Price" xfId="13573" xr:uid="{00000000-0005-0000-0000-00003C350000}"/>
    <cellStyle name="Normal 20 31_(1a) Quarterly" xfId="13574" xr:uid="{00000000-0005-0000-0000-00003D350000}"/>
    <cellStyle name="Normal 20 32" xfId="13575" xr:uid="{00000000-0005-0000-0000-00003E350000}"/>
    <cellStyle name="Normal 20 32 2" xfId="13576" xr:uid="{00000000-0005-0000-0000-00003F350000}"/>
    <cellStyle name="Normal 20 32 2 2" xfId="13577" xr:uid="{00000000-0005-0000-0000-000040350000}"/>
    <cellStyle name="Normal 20 32 2_(5a) Budget Volume &amp; Price" xfId="13578" xr:uid="{00000000-0005-0000-0000-000041350000}"/>
    <cellStyle name="Normal 20 32_(1a) Quarterly" xfId="13579" xr:uid="{00000000-0005-0000-0000-000042350000}"/>
    <cellStyle name="Normal 20 33" xfId="13580" xr:uid="{00000000-0005-0000-0000-000043350000}"/>
    <cellStyle name="Normal 20 33 2" xfId="13581" xr:uid="{00000000-0005-0000-0000-000044350000}"/>
    <cellStyle name="Normal 20 33 2 2" xfId="13582" xr:uid="{00000000-0005-0000-0000-000045350000}"/>
    <cellStyle name="Normal 20 33 2_(5a) Budget Volume &amp; Price" xfId="13583" xr:uid="{00000000-0005-0000-0000-000046350000}"/>
    <cellStyle name="Normal 20 33_(1a) Quarterly" xfId="13584" xr:uid="{00000000-0005-0000-0000-000047350000}"/>
    <cellStyle name="Normal 20 34" xfId="13585" xr:uid="{00000000-0005-0000-0000-000048350000}"/>
    <cellStyle name="Normal 20 34 2" xfId="13586" xr:uid="{00000000-0005-0000-0000-000049350000}"/>
    <cellStyle name="Normal 20 34 2 2" xfId="13587" xr:uid="{00000000-0005-0000-0000-00004A350000}"/>
    <cellStyle name="Normal 20 34 2_(5a) Budget Volume &amp; Price" xfId="13588" xr:uid="{00000000-0005-0000-0000-00004B350000}"/>
    <cellStyle name="Normal 20 34_(1a) Quarterly" xfId="13589" xr:uid="{00000000-0005-0000-0000-00004C350000}"/>
    <cellStyle name="Normal 20 35" xfId="13590" xr:uid="{00000000-0005-0000-0000-00004D350000}"/>
    <cellStyle name="Normal 20 35 2" xfId="13591" xr:uid="{00000000-0005-0000-0000-00004E350000}"/>
    <cellStyle name="Normal 20 35 2 2" xfId="13592" xr:uid="{00000000-0005-0000-0000-00004F350000}"/>
    <cellStyle name="Normal 20 35 2_(5a) Budget Volume &amp; Price" xfId="13593" xr:uid="{00000000-0005-0000-0000-000050350000}"/>
    <cellStyle name="Normal 20 35_(1a) Quarterly" xfId="13594" xr:uid="{00000000-0005-0000-0000-000051350000}"/>
    <cellStyle name="Normal 20 36" xfId="13595" xr:uid="{00000000-0005-0000-0000-000052350000}"/>
    <cellStyle name="Normal 20 37" xfId="13596" xr:uid="{00000000-0005-0000-0000-000053350000}"/>
    <cellStyle name="Normal 20 4" xfId="13597" xr:uid="{00000000-0005-0000-0000-000054350000}"/>
    <cellStyle name="Normal 20 4 10" xfId="13598" xr:uid="{00000000-0005-0000-0000-000055350000}"/>
    <cellStyle name="Normal 20 4 2" xfId="13599" xr:uid="{00000000-0005-0000-0000-000056350000}"/>
    <cellStyle name="Normal 20 4 2 2" xfId="13600" xr:uid="{00000000-0005-0000-0000-000057350000}"/>
    <cellStyle name="Normal 20 4 2 2 2" xfId="13601" xr:uid="{00000000-0005-0000-0000-000058350000}"/>
    <cellStyle name="Normal 20 4 2 2 2 2" xfId="13602" xr:uid="{00000000-0005-0000-0000-000059350000}"/>
    <cellStyle name="Normal 20 4 2 2 2_JDEQryOAM" xfId="31520" xr:uid="{9314531F-7EEB-4A18-8EAB-D954690AA810}"/>
    <cellStyle name="Normal 20 4 2 2 3" xfId="13603" xr:uid="{00000000-0005-0000-0000-00005A350000}"/>
    <cellStyle name="Normal 20 4 2 2 3 2" xfId="13604" xr:uid="{00000000-0005-0000-0000-00005B350000}"/>
    <cellStyle name="Normal 20 4 2 2 3_JDEQryOAM" xfId="31521" xr:uid="{D659EE3F-D9C1-45E9-A841-18E5D0B8574E}"/>
    <cellStyle name="Normal 20 4 2 2 4" xfId="13605" xr:uid="{00000000-0005-0000-0000-00005C350000}"/>
    <cellStyle name="Normal 20 4 2 2_JDEQryOAM" xfId="31519" xr:uid="{D1A69A31-A949-4660-A3A6-3D304364CEE2}"/>
    <cellStyle name="Normal 20 4 2 3" xfId="13606" xr:uid="{00000000-0005-0000-0000-00005D350000}"/>
    <cellStyle name="Normal 20 4 2_(1a) Quarterly" xfId="13607" xr:uid="{00000000-0005-0000-0000-00005E350000}"/>
    <cellStyle name="Normal 20 4 3" xfId="13608" xr:uid="{00000000-0005-0000-0000-00005F350000}"/>
    <cellStyle name="Normal 20 4 3 2" xfId="13609" xr:uid="{00000000-0005-0000-0000-000060350000}"/>
    <cellStyle name="Normal 20 4 3 2 2" xfId="13610" xr:uid="{00000000-0005-0000-0000-000061350000}"/>
    <cellStyle name="Normal 20 4 3 2_JDEQryOAM" xfId="31523" xr:uid="{E681D59E-7CF2-40C6-9E7E-0C8DE9BD72C6}"/>
    <cellStyle name="Normal 20 4 3 3" xfId="13611" xr:uid="{00000000-0005-0000-0000-000062350000}"/>
    <cellStyle name="Normal 20 4 3 3 2" xfId="13612" xr:uid="{00000000-0005-0000-0000-000063350000}"/>
    <cellStyle name="Normal 20 4 3 3_JDEQryOAM" xfId="31524" xr:uid="{0B67C799-9524-4772-B383-C64E7D118D43}"/>
    <cellStyle name="Normal 20 4 3 4" xfId="13613" xr:uid="{00000000-0005-0000-0000-000064350000}"/>
    <cellStyle name="Normal 20 4 3_JDEQryOAM" xfId="31522" xr:uid="{9BCEA8B8-A7DC-4CB4-836A-1D6198315198}"/>
    <cellStyle name="Normal 20 4 4" xfId="13614" xr:uid="{00000000-0005-0000-0000-000066350000}"/>
    <cellStyle name="Normal 20 4 5" xfId="13615" xr:uid="{00000000-0005-0000-0000-000067350000}"/>
    <cellStyle name="Normal 20 4 6" xfId="13616" xr:uid="{00000000-0005-0000-0000-000068350000}"/>
    <cellStyle name="Normal 20 4 7" xfId="13617" xr:uid="{00000000-0005-0000-0000-000069350000}"/>
    <cellStyle name="Normal 20 4 8" xfId="13618" xr:uid="{00000000-0005-0000-0000-00006A350000}"/>
    <cellStyle name="Normal 20 4 9" xfId="13619" xr:uid="{00000000-0005-0000-0000-00006B350000}"/>
    <cellStyle name="Normal 20 4_(1a) Quarterly" xfId="13620" xr:uid="{00000000-0005-0000-0000-00006C350000}"/>
    <cellStyle name="Normal 20 5" xfId="13621" xr:uid="{00000000-0005-0000-0000-00006D350000}"/>
    <cellStyle name="Normal 20 5 2" xfId="13622" xr:uid="{00000000-0005-0000-0000-00006E350000}"/>
    <cellStyle name="Normal 20 5 2 2" xfId="13623" xr:uid="{00000000-0005-0000-0000-00006F350000}"/>
    <cellStyle name="Normal 20 5 2 2 2" xfId="13624" xr:uid="{00000000-0005-0000-0000-000070350000}"/>
    <cellStyle name="Normal 20 5 2 2 2 2" xfId="13625" xr:uid="{00000000-0005-0000-0000-000071350000}"/>
    <cellStyle name="Normal 20 5 2 2 2_JDEQryOAM" xfId="31526" xr:uid="{BB26E9B5-F4FB-4E25-AF0E-5D38584FB164}"/>
    <cellStyle name="Normal 20 5 2 2 3" xfId="13626" xr:uid="{00000000-0005-0000-0000-000072350000}"/>
    <cellStyle name="Normal 20 5 2 2 3 2" xfId="13627" xr:uid="{00000000-0005-0000-0000-000073350000}"/>
    <cellStyle name="Normal 20 5 2 2 3_JDEQryOAM" xfId="31527" xr:uid="{A317E2F9-1500-4725-B923-CF7B126416BD}"/>
    <cellStyle name="Normal 20 5 2 2 4" xfId="13628" xr:uid="{00000000-0005-0000-0000-000074350000}"/>
    <cellStyle name="Normal 20 5 2 2_JDEQryOAM" xfId="31525" xr:uid="{95881EEC-19AE-4FEF-B344-4F2B244133A5}"/>
    <cellStyle name="Normal 20 5 2 3" xfId="13629" xr:uid="{00000000-0005-0000-0000-000075350000}"/>
    <cellStyle name="Normal 20 5 2_(1a) Quarterly" xfId="13630" xr:uid="{00000000-0005-0000-0000-000076350000}"/>
    <cellStyle name="Normal 20 5 3" xfId="13631" xr:uid="{00000000-0005-0000-0000-000077350000}"/>
    <cellStyle name="Normal 20 5 3 2" xfId="13632" xr:uid="{00000000-0005-0000-0000-000078350000}"/>
    <cellStyle name="Normal 20 5 3 2 2" xfId="13633" xr:uid="{00000000-0005-0000-0000-000079350000}"/>
    <cellStyle name="Normal 20 5 3 2_JDEQryOAM" xfId="31529" xr:uid="{911527D5-B0A5-4513-9A5D-7E1E3745C41B}"/>
    <cellStyle name="Normal 20 5 3 3" xfId="13634" xr:uid="{00000000-0005-0000-0000-00007A350000}"/>
    <cellStyle name="Normal 20 5 3 3 2" xfId="13635" xr:uid="{00000000-0005-0000-0000-00007B350000}"/>
    <cellStyle name="Normal 20 5 3 3_JDEQryOAM" xfId="31530" xr:uid="{BD4211D0-4AFD-421A-A695-5C9F1A73388A}"/>
    <cellStyle name="Normal 20 5 3 4" xfId="13636" xr:uid="{00000000-0005-0000-0000-00007C350000}"/>
    <cellStyle name="Normal 20 5 3_JDEQryOAM" xfId="31528" xr:uid="{FB0DB7C9-FF2D-4BD5-A0A1-490E41B0061C}"/>
    <cellStyle name="Normal 20 5 4" xfId="13637" xr:uid="{00000000-0005-0000-0000-00007E350000}"/>
    <cellStyle name="Normal 20 5_(1a) Quarterly" xfId="13638" xr:uid="{00000000-0005-0000-0000-00007F350000}"/>
    <cellStyle name="Normal 20 6" xfId="13639" xr:uid="{00000000-0005-0000-0000-000080350000}"/>
    <cellStyle name="Normal 20 6 2" xfId="13640" xr:uid="{00000000-0005-0000-0000-000081350000}"/>
    <cellStyle name="Normal 20 6 2 2" xfId="13641" xr:uid="{00000000-0005-0000-0000-000082350000}"/>
    <cellStyle name="Normal 20 6 2 2 2" xfId="13642" xr:uid="{00000000-0005-0000-0000-000083350000}"/>
    <cellStyle name="Normal 20 6 2 2 2 2" xfId="13643" xr:uid="{00000000-0005-0000-0000-000084350000}"/>
    <cellStyle name="Normal 20 6 2 2 2_JDEQryOAM" xfId="31532" xr:uid="{FDA5529F-4669-4C98-A166-8028F65FB963}"/>
    <cellStyle name="Normal 20 6 2 2 3" xfId="13644" xr:uid="{00000000-0005-0000-0000-000085350000}"/>
    <cellStyle name="Normal 20 6 2 2 3 2" xfId="13645" xr:uid="{00000000-0005-0000-0000-000086350000}"/>
    <cellStyle name="Normal 20 6 2 2 3_JDEQryOAM" xfId="31533" xr:uid="{D35B9E93-2F19-4AA7-9E4E-21E9266E753A}"/>
    <cellStyle name="Normal 20 6 2 2 4" xfId="13646" xr:uid="{00000000-0005-0000-0000-000087350000}"/>
    <cellStyle name="Normal 20 6 2 2_JDEQryOAM" xfId="31531" xr:uid="{A87EC698-268B-45D4-A026-0E30217A6180}"/>
    <cellStyle name="Normal 20 6 2 3" xfId="13647" xr:uid="{00000000-0005-0000-0000-000088350000}"/>
    <cellStyle name="Normal 20 6 2_(1a) Quarterly" xfId="13648" xr:uid="{00000000-0005-0000-0000-000089350000}"/>
    <cellStyle name="Normal 20 6 3" xfId="13649" xr:uid="{00000000-0005-0000-0000-00008A350000}"/>
    <cellStyle name="Normal 20 6 3 2" xfId="13650" xr:uid="{00000000-0005-0000-0000-00008B350000}"/>
    <cellStyle name="Normal 20 6 3 2 2" xfId="13651" xr:uid="{00000000-0005-0000-0000-00008C350000}"/>
    <cellStyle name="Normal 20 6 3 2_JDEQryOAM" xfId="31535" xr:uid="{7D0E7728-CA7E-4B3B-A165-5DD1534F7FE7}"/>
    <cellStyle name="Normal 20 6 3 3" xfId="13652" xr:uid="{00000000-0005-0000-0000-00008D350000}"/>
    <cellStyle name="Normal 20 6 3 3 2" xfId="13653" xr:uid="{00000000-0005-0000-0000-00008E350000}"/>
    <cellStyle name="Normal 20 6 3 3_JDEQryOAM" xfId="31536" xr:uid="{1982ACC6-6869-4632-808D-F1E4F843298C}"/>
    <cellStyle name="Normal 20 6 3 4" xfId="13654" xr:uid="{00000000-0005-0000-0000-00008F350000}"/>
    <cellStyle name="Normal 20 6 3_JDEQryOAM" xfId="31534" xr:uid="{AFE868B5-726B-4899-B85E-6DF02C4211BC}"/>
    <cellStyle name="Normal 20 6 4" xfId="13655" xr:uid="{00000000-0005-0000-0000-000090350000}"/>
    <cellStyle name="Normal 20 6_(1a) Quarterly" xfId="13656" xr:uid="{00000000-0005-0000-0000-000091350000}"/>
    <cellStyle name="Normal 20 7" xfId="13657" xr:uid="{00000000-0005-0000-0000-000092350000}"/>
    <cellStyle name="Normal 20 7 2" xfId="13658" xr:uid="{00000000-0005-0000-0000-000093350000}"/>
    <cellStyle name="Normal 20 7_(1a) Quarterly" xfId="13659" xr:uid="{00000000-0005-0000-0000-000094350000}"/>
    <cellStyle name="Normal 20 8" xfId="13660" xr:uid="{00000000-0005-0000-0000-000095350000}"/>
    <cellStyle name="Normal 20 8 2" xfId="13661" xr:uid="{00000000-0005-0000-0000-000096350000}"/>
    <cellStyle name="Normal 20 8 2 2" xfId="13662" xr:uid="{00000000-0005-0000-0000-000097350000}"/>
    <cellStyle name="Normal 20 8 2_(5a) Budget Volume &amp; Price" xfId="13663" xr:uid="{00000000-0005-0000-0000-000098350000}"/>
    <cellStyle name="Normal 20 8_(1a) Quarterly" xfId="13664" xr:uid="{00000000-0005-0000-0000-000099350000}"/>
    <cellStyle name="Normal 20 9" xfId="13665" xr:uid="{00000000-0005-0000-0000-00009A350000}"/>
    <cellStyle name="Normal 20 9 2" xfId="13666" xr:uid="{00000000-0005-0000-0000-00009B350000}"/>
    <cellStyle name="Normal 20 9 2 2" xfId="13667" xr:uid="{00000000-0005-0000-0000-00009C350000}"/>
    <cellStyle name="Normal 20 9 2_(5a) Budget Volume &amp; Price" xfId="13668" xr:uid="{00000000-0005-0000-0000-00009D350000}"/>
    <cellStyle name="Normal 20 9_(1a) Quarterly" xfId="13669" xr:uid="{00000000-0005-0000-0000-00009E350000}"/>
    <cellStyle name="Normal 20_(1a) Income Statement YTD" xfId="13670" xr:uid="{00000000-0005-0000-0000-00009F350000}"/>
    <cellStyle name="Normal 200" xfId="13671" xr:uid="{00000000-0005-0000-0000-0000A0350000}"/>
    <cellStyle name="Normal 201" xfId="13672" xr:uid="{00000000-0005-0000-0000-0000A1350000}"/>
    <cellStyle name="Normal 202" xfId="13673" xr:uid="{00000000-0005-0000-0000-0000A2350000}"/>
    <cellStyle name="Normal 202 2" xfId="13674" xr:uid="{00000000-0005-0000-0000-0000A3350000}"/>
    <cellStyle name="Normal 202 2 2" xfId="13675" xr:uid="{00000000-0005-0000-0000-0000A4350000}"/>
    <cellStyle name="Normal 202 2 2 2" xfId="13676" xr:uid="{00000000-0005-0000-0000-0000A5350000}"/>
    <cellStyle name="Normal 202 2 2_JDEQryOAM" xfId="31538" xr:uid="{18411033-07D7-43DC-96A1-8E5A1407EED7}"/>
    <cellStyle name="Normal 202 2 3" xfId="13677" xr:uid="{00000000-0005-0000-0000-0000A6350000}"/>
    <cellStyle name="Normal 202 2 3 2" xfId="13678" xr:uid="{00000000-0005-0000-0000-0000A7350000}"/>
    <cellStyle name="Normal 202 2 3_JDEQryOAM" xfId="31539" xr:uid="{971D555F-6A21-4FEB-99FC-07E709F9B555}"/>
    <cellStyle name="Normal 202 2 4" xfId="13679" xr:uid="{00000000-0005-0000-0000-0000A8350000}"/>
    <cellStyle name="Normal 202 2_JDEQryOAM" xfId="31537" xr:uid="{4B030F86-200F-4339-8C44-F8DE5A49F513}"/>
    <cellStyle name="Normal 202_(2) Energy Sales" xfId="13680" xr:uid="{00000000-0005-0000-0000-0000A9350000}"/>
    <cellStyle name="Normal 203" xfId="13681" xr:uid="{00000000-0005-0000-0000-0000AA350000}"/>
    <cellStyle name="Normal 204" xfId="13682" xr:uid="{00000000-0005-0000-0000-0000AB350000}"/>
    <cellStyle name="Normal 204 2" xfId="13683" xr:uid="{00000000-0005-0000-0000-0000AC350000}"/>
    <cellStyle name="Normal 204 2 2" xfId="13684" xr:uid="{00000000-0005-0000-0000-0000AD350000}"/>
    <cellStyle name="Normal 204 2 2 2" xfId="13685" xr:uid="{00000000-0005-0000-0000-0000AE350000}"/>
    <cellStyle name="Normal 204 2 2_JDEQryOAM" xfId="31541" xr:uid="{1FADAC00-E4C2-4EBF-92CB-075DF8AA41C6}"/>
    <cellStyle name="Normal 204 2 3" xfId="13686" xr:uid="{00000000-0005-0000-0000-0000AF350000}"/>
    <cellStyle name="Normal 204 2 3 2" xfId="13687" xr:uid="{00000000-0005-0000-0000-0000B0350000}"/>
    <cellStyle name="Normal 204 2 3_JDEQryOAM" xfId="31542" xr:uid="{761DB583-3231-45AC-AA2F-CE46536FEAA8}"/>
    <cellStyle name="Normal 204 2 4" xfId="13688" xr:uid="{00000000-0005-0000-0000-0000B1350000}"/>
    <cellStyle name="Normal 204 2_JDEQryOAM" xfId="31540" xr:uid="{C99D5BC1-7913-4671-848B-61DDBEB16BEE}"/>
    <cellStyle name="Normal 204_(2) Energy Sales" xfId="13689" xr:uid="{00000000-0005-0000-0000-0000B2350000}"/>
    <cellStyle name="Normal 205" xfId="13690" xr:uid="{00000000-0005-0000-0000-0000B3350000}"/>
    <cellStyle name="Normal 205 2" xfId="13691" xr:uid="{00000000-0005-0000-0000-0000B4350000}"/>
    <cellStyle name="Normal 205 2 2" xfId="13692" xr:uid="{00000000-0005-0000-0000-0000B5350000}"/>
    <cellStyle name="Normal 205 2 2 2" xfId="13693" xr:uid="{00000000-0005-0000-0000-0000B6350000}"/>
    <cellStyle name="Normal 205 2 2_JDEQryOAM" xfId="31544" xr:uid="{8705379C-A3C1-4440-8EEA-BA1D41030646}"/>
    <cellStyle name="Normal 205 2 3" xfId="13694" xr:uid="{00000000-0005-0000-0000-0000B7350000}"/>
    <cellStyle name="Normal 205 2 3 2" xfId="13695" xr:uid="{00000000-0005-0000-0000-0000B8350000}"/>
    <cellStyle name="Normal 205 2 3_JDEQryOAM" xfId="31545" xr:uid="{72CC328B-781A-4591-8F94-16B49BA1E993}"/>
    <cellStyle name="Normal 205 2 4" xfId="13696" xr:uid="{00000000-0005-0000-0000-0000B9350000}"/>
    <cellStyle name="Normal 205 2_JDEQryOAM" xfId="31543" xr:uid="{DEFA6487-F6B7-4B8D-830E-874803870D62}"/>
    <cellStyle name="Normal 205_(2) Energy Sales" xfId="13697" xr:uid="{00000000-0005-0000-0000-0000BA350000}"/>
    <cellStyle name="Normal 206" xfId="13698" xr:uid="{00000000-0005-0000-0000-0000BB350000}"/>
    <cellStyle name="Normal 206 2" xfId="13699" xr:uid="{00000000-0005-0000-0000-0000BC350000}"/>
    <cellStyle name="Normal 206 2 2" xfId="13700" xr:uid="{00000000-0005-0000-0000-0000BD350000}"/>
    <cellStyle name="Normal 206 2_JDEQryOAM" xfId="31547" xr:uid="{7D6507EA-5437-4F62-AC1C-D5711C884AFA}"/>
    <cellStyle name="Normal 206 3" xfId="13701" xr:uid="{00000000-0005-0000-0000-0000BE350000}"/>
    <cellStyle name="Normal 206 3 2" xfId="13702" xr:uid="{00000000-0005-0000-0000-0000BF350000}"/>
    <cellStyle name="Normal 206 3_JDEQryOAM" xfId="31548" xr:uid="{4324D6A7-500B-4C11-B08A-E29F4A1B3056}"/>
    <cellStyle name="Normal 206 4" xfId="13703" xr:uid="{00000000-0005-0000-0000-0000C0350000}"/>
    <cellStyle name="Normal 206_JDEQryOAM" xfId="31546" xr:uid="{288BAC30-600A-436F-8A51-24494E86EDE6}"/>
    <cellStyle name="Normal 207" xfId="13704" xr:uid="{00000000-0005-0000-0000-0000C1350000}"/>
    <cellStyle name="Normal 208" xfId="13705" xr:uid="{00000000-0005-0000-0000-0000C2350000}"/>
    <cellStyle name="Normal 209" xfId="13706" xr:uid="{00000000-0005-0000-0000-0000C3350000}"/>
    <cellStyle name="Normal 21" xfId="13707" xr:uid="{00000000-0005-0000-0000-0000C4350000}"/>
    <cellStyle name="Normal 21 10" xfId="13708" xr:uid="{00000000-0005-0000-0000-0000C5350000}"/>
    <cellStyle name="Normal 21 10 2" xfId="13709" xr:uid="{00000000-0005-0000-0000-0000C6350000}"/>
    <cellStyle name="Normal 21 10 2 2" xfId="13710" xr:uid="{00000000-0005-0000-0000-0000C7350000}"/>
    <cellStyle name="Normal 21 10 2_(5a) Budget Volume &amp; Price" xfId="13711" xr:uid="{00000000-0005-0000-0000-0000C8350000}"/>
    <cellStyle name="Normal 21 10_(1a) Quarterly" xfId="13712" xr:uid="{00000000-0005-0000-0000-0000C9350000}"/>
    <cellStyle name="Normal 21 11" xfId="13713" xr:uid="{00000000-0005-0000-0000-0000CA350000}"/>
    <cellStyle name="Normal 21 11 2" xfId="13714" xr:uid="{00000000-0005-0000-0000-0000CB350000}"/>
    <cellStyle name="Normal 21 11 2 2" xfId="13715" xr:uid="{00000000-0005-0000-0000-0000CC350000}"/>
    <cellStyle name="Normal 21 11 2_(5a) Budget Volume &amp; Price" xfId="13716" xr:uid="{00000000-0005-0000-0000-0000CD350000}"/>
    <cellStyle name="Normal 21 11_(1a) Quarterly" xfId="13717" xr:uid="{00000000-0005-0000-0000-0000CE350000}"/>
    <cellStyle name="Normal 21 12" xfId="13718" xr:uid="{00000000-0005-0000-0000-0000CF350000}"/>
    <cellStyle name="Normal 21 12 2" xfId="13719" xr:uid="{00000000-0005-0000-0000-0000D0350000}"/>
    <cellStyle name="Normal 21 12 2 2" xfId="13720" xr:uid="{00000000-0005-0000-0000-0000D1350000}"/>
    <cellStyle name="Normal 21 12 2_(5a) Budget Volume &amp; Price" xfId="13721" xr:uid="{00000000-0005-0000-0000-0000D2350000}"/>
    <cellStyle name="Normal 21 12_(1a) Quarterly" xfId="13722" xr:uid="{00000000-0005-0000-0000-0000D3350000}"/>
    <cellStyle name="Normal 21 13" xfId="13723" xr:uid="{00000000-0005-0000-0000-0000D4350000}"/>
    <cellStyle name="Normal 21 13 2" xfId="13724" xr:uid="{00000000-0005-0000-0000-0000D5350000}"/>
    <cellStyle name="Normal 21 13 2 2" xfId="13725" xr:uid="{00000000-0005-0000-0000-0000D6350000}"/>
    <cellStyle name="Normal 21 13 2_(5a) Budget Volume &amp; Price" xfId="13726" xr:uid="{00000000-0005-0000-0000-0000D7350000}"/>
    <cellStyle name="Normal 21 13_(1a) Quarterly" xfId="13727" xr:uid="{00000000-0005-0000-0000-0000D8350000}"/>
    <cellStyle name="Normal 21 14" xfId="13728" xr:uid="{00000000-0005-0000-0000-0000D9350000}"/>
    <cellStyle name="Normal 21 14 2" xfId="13729" xr:uid="{00000000-0005-0000-0000-0000DA350000}"/>
    <cellStyle name="Normal 21 14 2 2" xfId="13730" xr:uid="{00000000-0005-0000-0000-0000DB350000}"/>
    <cellStyle name="Normal 21 14 2_(5a) Budget Volume &amp; Price" xfId="13731" xr:uid="{00000000-0005-0000-0000-0000DC350000}"/>
    <cellStyle name="Normal 21 14_(1a) Quarterly" xfId="13732" xr:uid="{00000000-0005-0000-0000-0000DD350000}"/>
    <cellStyle name="Normal 21 15" xfId="13733" xr:uid="{00000000-0005-0000-0000-0000DE350000}"/>
    <cellStyle name="Normal 21 15 2" xfId="13734" xr:uid="{00000000-0005-0000-0000-0000DF350000}"/>
    <cellStyle name="Normal 21 15 2 2" xfId="13735" xr:uid="{00000000-0005-0000-0000-0000E0350000}"/>
    <cellStyle name="Normal 21 15 2_(5a) Budget Volume &amp; Price" xfId="13736" xr:uid="{00000000-0005-0000-0000-0000E1350000}"/>
    <cellStyle name="Normal 21 15_(1a) Quarterly" xfId="13737" xr:uid="{00000000-0005-0000-0000-0000E2350000}"/>
    <cellStyle name="Normal 21 16" xfId="13738" xr:uid="{00000000-0005-0000-0000-0000E3350000}"/>
    <cellStyle name="Normal 21 16 2" xfId="13739" xr:uid="{00000000-0005-0000-0000-0000E4350000}"/>
    <cellStyle name="Normal 21 16 2 2" xfId="13740" xr:uid="{00000000-0005-0000-0000-0000E5350000}"/>
    <cellStyle name="Normal 21 16 2_(5a) Budget Volume &amp; Price" xfId="13741" xr:uid="{00000000-0005-0000-0000-0000E6350000}"/>
    <cellStyle name="Normal 21 16_(1a) Quarterly" xfId="13742" xr:uid="{00000000-0005-0000-0000-0000E7350000}"/>
    <cellStyle name="Normal 21 17" xfId="13743" xr:uid="{00000000-0005-0000-0000-0000E8350000}"/>
    <cellStyle name="Normal 21 17 2" xfId="13744" xr:uid="{00000000-0005-0000-0000-0000E9350000}"/>
    <cellStyle name="Normal 21 17 2 2" xfId="13745" xr:uid="{00000000-0005-0000-0000-0000EA350000}"/>
    <cellStyle name="Normal 21 17 2_(5a) Budget Volume &amp; Price" xfId="13746" xr:uid="{00000000-0005-0000-0000-0000EB350000}"/>
    <cellStyle name="Normal 21 17_(1a) Quarterly" xfId="13747" xr:uid="{00000000-0005-0000-0000-0000EC350000}"/>
    <cellStyle name="Normal 21 18" xfId="13748" xr:uid="{00000000-0005-0000-0000-0000ED350000}"/>
    <cellStyle name="Normal 21 18 2" xfId="13749" xr:uid="{00000000-0005-0000-0000-0000EE350000}"/>
    <cellStyle name="Normal 21 18 2 2" xfId="13750" xr:uid="{00000000-0005-0000-0000-0000EF350000}"/>
    <cellStyle name="Normal 21 18 2_(5a) Budget Volume &amp; Price" xfId="13751" xr:uid="{00000000-0005-0000-0000-0000F0350000}"/>
    <cellStyle name="Normal 21 18_(1a) Quarterly" xfId="13752" xr:uid="{00000000-0005-0000-0000-0000F1350000}"/>
    <cellStyle name="Normal 21 19" xfId="13753" xr:uid="{00000000-0005-0000-0000-0000F2350000}"/>
    <cellStyle name="Normal 21 19 2" xfId="13754" xr:uid="{00000000-0005-0000-0000-0000F3350000}"/>
    <cellStyle name="Normal 21 19 2 2" xfId="13755" xr:uid="{00000000-0005-0000-0000-0000F4350000}"/>
    <cellStyle name="Normal 21 19 2_(5a) Budget Volume &amp; Price" xfId="13756" xr:uid="{00000000-0005-0000-0000-0000F5350000}"/>
    <cellStyle name="Normal 21 19_(1a) Quarterly" xfId="13757" xr:uid="{00000000-0005-0000-0000-0000F6350000}"/>
    <cellStyle name="Normal 21 2" xfId="13758" xr:uid="{00000000-0005-0000-0000-0000F7350000}"/>
    <cellStyle name="Normal 21 2 2" xfId="13759" xr:uid="{00000000-0005-0000-0000-0000F8350000}"/>
    <cellStyle name="Normal 21 2 2 2" xfId="13760" xr:uid="{00000000-0005-0000-0000-0000F9350000}"/>
    <cellStyle name="Normal 21 2 2 2 2" xfId="13761" xr:uid="{00000000-0005-0000-0000-0000FA350000}"/>
    <cellStyle name="Normal 21 2 2 2 2 2" xfId="13762" xr:uid="{00000000-0005-0000-0000-0000FB350000}"/>
    <cellStyle name="Normal 21 2 2 2 2_(5a) Budget Volume &amp; Price" xfId="13763" xr:uid="{00000000-0005-0000-0000-0000FC350000}"/>
    <cellStyle name="Normal 21 2 2 2 3" xfId="13764" xr:uid="{00000000-0005-0000-0000-0000FD350000}"/>
    <cellStyle name="Normal 21 2 2 2 3 2" xfId="13765" xr:uid="{00000000-0005-0000-0000-0000FE350000}"/>
    <cellStyle name="Normal 21 2 2 2 3 2 2" xfId="13766" xr:uid="{00000000-0005-0000-0000-0000FF350000}"/>
    <cellStyle name="Normal 21 2 2 2 3 2_JDEQryOAM" xfId="31550" xr:uid="{5BD5C89E-6789-4FEF-8F44-245B7895BA66}"/>
    <cellStyle name="Normal 21 2 2 2 3 3" xfId="13767" xr:uid="{00000000-0005-0000-0000-000000360000}"/>
    <cellStyle name="Normal 21 2 2 2 3 3 2" xfId="13768" xr:uid="{00000000-0005-0000-0000-000001360000}"/>
    <cellStyle name="Normal 21 2 2 2 3 3_JDEQryOAM" xfId="31551" xr:uid="{EE7DB948-50E7-4E34-81A6-372B438A989D}"/>
    <cellStyle name="Normal 21 2 2 2 3 4" xfId="13769" xr:uid="{00000000-0005-0000-0000-000002360000}"/>
    <cellStyle name="Normal 21 2 2 2 3_JDEQryOAM" xfId="31549" xr:uid="{5CC769D7-B5E2-424B-AD93-E5DB01D4234A}"/>
    <cellStyle name="Normal 21 2 2 2 4" xfId="13770" xr:uid="{00000000-0005-0000-0000-000003360000}"/>
    <cellStyle name="Normal 21 2 2 2_(1a) Quarterly" xfId="13771" xr:uid="{00000000-0005-0000-0000-000004360000}"/>
    <cellStyle name="Normal 21 2 2 3" xfId="13772" xr:uid="{00000000-0005-0000-0000-000005360000}"/>
    <cellStyle name="Normal 21 2 2 3 2" xfId="13773" xr:uid="{00000000-0005-0000-0000-000006360000}"/>
    <cellStyle name="Normal 21 2 2 3 2 2" xfId="13774" xr:uid="{00000000-0005-0000-0000-000007360000}"/>
    <cellStyle name="Normal 21 2 2 3 2 2 2" xfId="13775" xr:uid="{00000000-0005-0000-0000-000008360000}"/>
    <cellStyle name="Normal 21 2 2 3 2 2_JDEQryOAM" xfId="31553" xr:uid="{CAA81D4B-05A4-4548-B35D-04AD4F27C756}"/>
    <cellStyle name="Normal 21 2 2 3 2 3" xfId="13776" xr:uid="{00000000-0005-0000-0000-000009360000}"/>
    <cellStyle name="Normal 21 2 2 3 2 3 2" xfId="13777" xr:uid="{00000000-0005-0000-0000-00000A360000}"/>
    <cellStyle name="Normal 21 2 2 3 2 3_JDEQryOAM" xfId="31554" xr:uid="{101BAF94-A573-4F0A-B8A6-C166EB479217}"/>
    <cellStyle name="Normal 21 2 2 3 2 4" xfId="13778" xr:uid="{00000000-0005-0000-0000-00000B360000}"/>
    <cellStyle name="Normal 21 2 2 3 2_JDEQryOAM" xfId="31552" xr:uid="{84D647CB-3236-4266-86DF-670E142C5690}"/>
    <cellStyle name="Normal 21 2 2 3 3" xfId="13779" xr:uid="{00000000-0005-0000-0000-00000C360000}"/>
    <cellStyle name="Normal 21 2 2 3 4" xfId="13780" xr:uid="{00000000-0005-0000-0000-00000D360000}"/>
    <cellStyle name="Normal 21 2 2 3_(1a) Quarterly" xfId="13781" xr:uid="{00000000-0005-0000-0000-00000E360000}"/>
    <cellStyle name="Normal 21 2 2 4" xfId="13782" xr:uid="{00000000-0005-0000-0000-00000F360000}"/>
    <cellStyle name="Normal 21 2 2 4 2" xfId="13783" xr:uid="{00000000-0005-0000-0000-000010360000}"/>
    <cellStyle name="Normal 21 2 2 4 2 2" xfId="13784" xr:uid="{00000000-0005-0000-0000-000011360000}"/>
    <cellStyle name="Normal 21 2 2 4 2_JDEQryOAM" xfId="31556" xr:uid="{502A9458-6E00-4BB5-B857-B40FF32101F0}"/>
    <cellStyle name="Normal 21 2 2 4 3" xfId="13785" xr:uid="{00000000-0005-0000-0000-000012360000}"/>
    <cellStyle name="Normal 21 2 2 4 3 2" xfId="13786" xr:uid="{00000000-0005-0000-0000-000013360000}"/>
    <cellStyle name="Normal 21 2 2 4 3_JDEQryOAM" xfId="31557" xr:uid="{FD0258E4-77D6-48ED-B9F5-AB030A0FEA2F}"/>
    <cellStyle name="Normal 21 2 2 4 4" xfId="13787" xr:uid="{00000000-0005-0000-0000-000014360000}"/>
    <cellStyle name="Normal 21 2 2 4_JDEQryOAM" xfId="31555" xr:uid="{3C7549B9-27BC-4CF2-A9C6-E141E42555DD}"/>
    <cellStyle name="Normal 21 2 2 5" xfId="13788" xr:uid="{00000000-0005-0000-0000-000016360000}"/>
    <cellStyle name="Normal 21 2 2_(1) Control" xfId="13789" xr:uid="{00000000-0005-0000-0000-000017360000}"/>
    <cellStyle name="Normal 21 2 3" xfId="13790" xr:uid="{00000000-0005-0000-0000-000018360000}"/>
    <cellStyle name="Normal 21 2 3 2" xfId="13791" xr:uid="{00000000-0005-0000-0000-000019360000}"/>
    <cellStyle name="Normal 21 2 3 2 2" xfId="13792" xr:uid="{00000000-0005-0000-0000-00001A360000}"/>
    <cellStyle name="Normal 21 2 3 2 2 2" xfId="13793" xr:uid="{00000000-0005-0000-0000-00001B360000}"/>
    <cellStyle name="Normal 21 2 3 2 2 2 2" xfId="13794" xr:uid="{00000000-0005-0000-0000-00001C360000}"/>
    <cellStyle name="Normal 21 2 3 2 2 2_JDEQryOAM" xfId="31559" xr:uid="{E17D94AC-A4BB-42DD-9C35-785554089F92}"/>
    <cellStyle name="Normal 21 2 3 2 2 3" xfId="13795" xr:uid="{00000000-0005-0000-0000-00001D360000}"/>
    <cellStyle name="Normal 21 2 3 2 2 3 2" xfId="13796" xr:uid="{00000000-0005-0000-0000-00001E360000}"/>
    <cellStyle name="Normal 21 2 3 2 2 3_JDEQryOAM" xfId="31560" xr:uid="{EEF53CF2-7285-4196-A767-4032A049BB98}"/>
    <cellStyle name="Normal 21 2 3 2 2 4" xfId="13797" xr:uid="{00000000-0005-0000-0000-00001F360000}"/>
    <cellStyle name="Normal 21 2 3 2 2_JDEQryOAM" xfId="31558" xr:uid="{97663623-B4AB-42AC-B7DE-D5B4180D7241}"/>
    <cellStyle name="Normal 21 2 3 2 3" xfId="13798" xr:uid="{00000000-0005-0000-0000-000020360000}"/>
    <cellStyle name="Normal 21 2 3 2 4" xfId="13799" xr:uid="{00000000-0005-0000-0000-000021360000}"/>
    <cellStyle name="Normal 21 2 3 2_(1a) Quarterly" xfId="13800" xr:uid="{00000000-0005-0000-0000-000022360000}"/>
    <cellStyle name="Normal 21 2 3 3" xfId="13801" xr:uid="{00000000-0005-0000-0000-000023360000}"/>
    <cellStyle name="Normal 21 2 3 3 2" xfId="13802" xr:uid="{00000000-0005-0000-0000-000024360000}"/>
    <cellStyle name="Normal 21 2 3 3 2 2" xfId="13803" xr:uid="{00000000-0005-0000-0000-000025360000}"/>
    <cellStyle name="Normal 21 2 3 3 2_JDEQryOAM" xfId="31562" xr:uid="{73A63D1F-9E97-4894-8DA3-F935CC507B15}"/>
    <cellStyle name="Normal 21 2 3 3 3" xfId="13804" xr:uid="{00000000-0005-0000-0000-000026360000}"/>
    <cellStyle name="Normal 21 2 3 3 3 2" xfId="13805" xr:uid="{00000000-0005-0000-0000-000027360000}"/>
    <cellStyle name="Normal 21 2 3 3 3_JDEQryOAM" xfId="31563" xr:uid="{67AFE053-E4E5-4B30-B8BE-761F5D333D8F}"/>
    <cellStyle name="Normal 21 2 3 3 4" xfId="13806" xr:uid="{00000000-0005-0000-0000-000028360000}"/>
    <cellStyle name="Normal 21 2 3 3_JDEQryOAM" xfId="31561" xr:uid="{08D190F3-CA24-4810-BFEF-4206AFE14F78}"/>
    <cellStyle name="Normal 21 2 3 4" xfId="13807" xr:uid="{00000000-0005-0000-0000-000029360000}"/>
    <cellStyle name="Normal 21 2 3_(1a) Quarterly" xfId="13808" xr:uid="{00000000-0005-0000-0000-00002A360000}"/>
    <cellStyle name="Normal 21 2 4" xfId="13809" xr:uid="{00000000-0005-0000-0000-00002B360000}"/>
    <cellStyle name="Normal 21 2 4 2" xfId="13810" xr:uid="{00000000-0005-0000-0000-00002C360000}"/>
    <cellStyle name="Normal 21 2 4 2 2" xfId="13811" xr:uid="{00000000-0005-0000-0000-00002D360000}"/>
    <cellStyle name="Normal 21 2 4 2 2 2" xfId="13812" xr:uid="{00000000-0005-0000-0000-00002E360000}"/>
    <cellStyle name="Normal 21 2 4 2 2_JDEQryOAM" xfId="31565" xr:uid="{472AF29F-0141-475C-82E7-7180C6E07805}"/>
    <cellStyle name="Normal 21 2 4 2 3" xfId="13813" xr:uid="{00000000-0005-0000-0000-00002F360000}"/>
    <cellStyle name="Normal 21 2 4 2 3 2" xfId="13814" xr:uid="{00000000-0005-0000-0000-000030360000}"/>
    <cellStyle name="Normal 21 2 4 2 3_JDEQryOAM" xfId="31566" xr:uid="{4EB2E1EE-C01F-42B4-B8ED-D26583072794}"/>
    <cellStyle name="Normal 21 2 4 2 4" xfId="13815" xr:uid="{00000000-0005-0000-0000-000031360000}"/>
    <cellStyle name="Normal 21 2 4 2_JDEQryOAM" xfId="31564" xr:uid="{77948989-23FF-42F5-B6BB-F357F3974B4C}"/>
    <cellStyle name="Normal 21 2 4 3" xfId="13816" xr:uid="{00000000-0005-0000-0000-000032360000}"/>
    <cellStyle name="Normal 21 2 4 3 2" xfId="13817" xr:uid="{00000000-0005-0000-0000-000033360000}"/>
    <cellStyle name="Normal 21 2 4 3 2 2" xfId="13818" xr:uid="{00000000-0005-0000-0000-000034360000}"/>
    <cellStyle name="Normal 21 2 4 3 2_JDEQryOAM" xfId="31568" xr:uid="{816B13B2-994D-4BB1-9342-605509F08EF8}"/>
    <cellStyle name="Normal 21 2 4 3 3" xfId="13819" xr:uid="{00000000-0005-0000-0000-000035360000}"/>
    <cellStyle name="Normal 21 2 4 3 3 2" xfId="13820" xr:uid="{00000000-0005-0000-0000-000036360000}"/>
    <cellStyle name="Normal 21 2 4 3 3_JDEQryOAM" xfId="31569" xr:uid="{26CF4E43-6AD4-4831-AA0C-514812337E08}"/>
    <cellStyle name="Normal 21 2 4 3 4" xfId="13821" xr:uid="{00000000-0005-0000-0000-000037360000}"/>
    <cellStyle name="Normal 21 2 4 3_JDEQryOAM" xfId="31567" xr:uid="{DB8757BC-C9C2-462D-9A84-FFA23A572BC9}"/>
    <cellStyle name="Normal 21 2 4 4" xfId="13822" xr:uid="{00000000-0005-0000-0000-000038360000}"/>
    <cellStyle name="Normal 21 2 4 4 2" xfId="13823" xr:uid="{00000000-0005-0000-0000-000039360000}"/>
    <cellStyle name="Normal 21 2 4 4_JDEQryOAM" xfId="31570" xr:uid="{5A37C299-7616-4F98-9AAE-3E3ABE3B591E}"/>
    <cellStyle name="Normal 21 2 4 5" xfId="13824" xr:uid="{00000000-0005-0000-0000-00003A360000}"/>
    <cellStyle name="Normal 21 2 4 5 2" xfId="13825" xr:uid="{00000000-0005-0000-0000-00003B360000}"/>
    <cellStyle name="Normal 21 2 4 5_JDEQryOAM" xfId="31571" xr:uid="{8049F90F-CAE3-47F7-BA58-E37DEC4526EA}"/>
    <cellStyle name="Normal 21 2 4 6" xfId="13826" xr:uid="{00000000-0005-0000-0000-00003C360000}"/>
    <cellStyle name="Normal 21 2 4_(2) Energy Sales" xfId="13827" xr:uid="{00000000-0005-0000-0000-00003D360000}"/>
    <cellStyle name="Normal 21 2 5" xfId="13828" xr:uid="{00000000-0005-0000-0000-00003E360000}"/>
    <cellStyle name="Normal 21 2 5 2" xfId="13829" xr:uid="{00000000-0005-0000-0000-00003F360000}"/>
    <cellStyle name="Normal 21 2 5 2 2" xfId="13830" xr:uid="{00000000-0005-0000-0000-000040360000}"/>
    <cellStyle name="Normal 21 2 5 2 2 2" xfId="13831" xr:uid="{00000000-0005-0000-0000-000041360000}"/>
    <cellStyle name="Normal 21 2 5 2 2_JDEQryOAM" xfId="31573" xr:uid="{AE0E3DF5-306F-4C14-B2F4-BECA3D53F9C6}"/>
    <cellStyle name="Normal 21 2 5 2 3" xfId="13832" xr:uid="{00000000-0005-0000-0000-000042360000}"/>
    <cellStyle name="Normal 21 2 5 2 3 2" xfId="13833" xr:uid="{00000000-0005-0000-0000-000043360000}"/>
    <cellStyle name="Normal 21 2 5 2 3_JDEQryOAM" xfId="31574" xr:uid="{C9F8A333-0F37-4341-B3B6-2ADBDAAA010E}"/>
    <cellStyle name="Normal 21 2 5 2 4" xfId="13834" xr:uid="{00000000-0005-0000-0000-000044360000}"/>
    <cellStyle name="Normal 21 2 5 2_JDEQryOAM" xfId="31572" xr:uid="{D33D6494-4DB0-4CD7-A589-E10E4E8B1CD7}"/>
    <cellStyle name="Normal 21 2 5 3" xfId="13835" xr:uid="{00000000-0005-0000-0000-000045360000}"/>
    <cellStyle name="Normal 21 2 5 3 2" xfId="13836" xr:uid="{00000000-0005-0000-0000-000046360000}"/>
    <cellStyle name="Normal 21 2 5 3 2 2" xfId="13837" xr:uid="{00000000-0005-0000-0000-000047360000}"/>
    <cellStyle name="Normal 21 2 5 3 2_JDEQryOAM" xfId="31576" xr:uid="{53131050-2FAB-48F0-BC9F-654C3D1CA360}"/>
    <cellStyle name="Normal 21 2 5 3 3" xfId="13838" xr:uid="{00000000-0005-0000-0000-000048360000}"/>
    <cellStyle name="Normal 21 2 5 3 3 2" xfId="13839" xr:uid="{00000000-0005-0000-0000-000049360000}"/>
    <cellStyle name="Normal 21 2 5 3 3_JDEQryOAM" xfId="31577" xr:uid="{A6C7B9A6-0E50-46DA-8858-8DAFE22786FB}"/>
    <cellStyle name="Normal 21 2 5 3 4" xfId="13840" xr:uid="{00000000-0005-0000-0000-00004A360000}"/>
    <cellStyle name="Normal 21 2 5 3_JDEQryOAM" xfId="31575" xr:uid="{7CB25C26-116C-43D0-9396-03F21DA491AE}"/>
    <cellStyle name="Normal 21 2 5 4" xfId="13841" xr:uid="{00000000-0005-0000-0000-00004B360000}"/>
    <cellStyle name="Normal 21 2 5 4 2" xfId="13842" xr:uid="{00000000-0005-0000-0000-00004C360000}"/>
    <cellStyle name="Normal 21 2 5 4_JDEQryOAM" xfId="31578" xr:uid="{C28D4670-F43A-4F99-B165-4245A66E88D9}"/>
    <cellStyle name="Normal 21 2 5 5" xfId="13843" xr:uid="{00000000-0005-0000-0000-00004D360000}"/>
    <cellStyle name="Normal 21 2 5 5 2" xfId="13844" xr:uid="{00000000-0005-0000-0000-00004E360000}"/>
    <cellStyle name="Normal 21 2 5 5_JDEQryOAM" xfId="31579" xr:uid="{82A635B8-776A-4D72-BE82-703536449775}"/>
    <cellStyle name="Normal 21 2 5 6" xfId="13845" xr:uid="{00000000-0005-0000-0000-00004F360000}"/>
    <cellStyle name="Normal 21 2 5_(2) Energy Sales" xfId="13846" xr:uid="{00000000-0005-0000-0000-000050360000}"/>
    <cellStyle name="Normal 21 2 6" xfId="13847" xr:uid="{00000000-0005-0000-0000-000051360000}"/>
    <cellStyle name="Normal 21 2_(1a) Income Statement YTD" xfId="13848" xr:uid="{00000000-0005-0000-0000-000052360000}"/>
    <cellStyle name="Normal 21 20" xfId="13849" xr:uid="{00000000-0005-0000-0000-000053360000}"/>
    <cellStyle name="Normal 21 20 2" xfId="13850" xr:uid="{00000000-0005-0000-0000-000054360000}"/>
    <cellStyle name="Normal 21 20 2 2" xfId="13851" xr:uid="{00000000-0005-0000-0000-000055360000}"/>
    <cellStyle name="Normal 21 20 2_(5a) Budget Volume &amp; Price" xfId="13852" xr:uid="{00000000-0005-0000-0000-000056360000}"/>
    <cellStyle name="Normal 21 20_(1a) Quarterly" xfId="13853" xr:uid="{00000000-0005-0000-0000-000057360000}"/>
    <cellStyle name="Normal 21 21" xfId="13854" xr:uid="{00000000-0005-0000-0000-000058360000}"/>
    <cellStyle name="Normal 21 21 2" xfId="13855" xr:uid="{00000000-0005-0000-0000-000059360000}"/>
    <cellStyle name="Normal 21 21 2 2" xfId="13856" xr:uid="{00000000-0005-0000-0000-00005A360000}"/>
    <cellStyle name="Normal 21 21 2_(5a) Budget Volume &amp; Price" xfId="13857" xr:uid="{00000000-0005-0000-0000-00005B360000}"/>
    <cellStyle name="Normal 21 21_(1a) Quarterly" xfId="13858" xr:uid="{00000000-0005-0000-0000-00005C360000}"/>
    <cellStyle name="Normal 21 22" xfId="13859" xr:uid="{00000000-0005-0000-0000-00005D360000}"/>
    <cellStyle name="Normal 21 22 2" xfId="13860" xr:uid="{00000000-0005-0000-0000-00005E360000}"/>
    <cellStyle name="Normal 21 22 2 2" xfId="13861" xr:uid="{00000000-0005-0000-0000-00005F360000}"/>
    <cellStyle name="Normal 21 22 2_(5a) Budget Volume &amp; Price" xfId="13862" xr:uid="{00000000-0005-0000-0000-000060360000}"/>
    <cellStyle name="Normal 21 22_(1a) Quarterly" xfId="13863" xr:uid="{00000000-0005-0000-0000-000061360000}"/>
    <cellStyle name="Normal 21 23" xfId="13864" xr:uid="{00000000-0005-0000-0000-000062360000}"/>
    <cellStyle name="Normal 21 23 2" xfId="13865" xr:uid="{00000000-0005-0000-0000-000063360000}"/>
    <cellStyle name="Normal 21 23 2 2" xfId="13866" xr:uid="{00000000-0005-0000-0000-000064360000}"/>
    <cellStyle name="Normal 21 23 2_(5a) Budget Volume &amp; Price" xfId="13867" xr:uid="{00000000-0005-0000-0000-000065360000}"/>
    <cellStyle name="Normal 21 23_(1a) Quarterly" xfId="13868" xr:uid="{00000000-0005-0000-0000-000066360000}"/>
    <cellStyle name="Normal 21 24" xfId="13869" xr:uid="{00000000-0005-0000-0000-000067360000}"/>
    <cellStyle name="Normal 21 24 2" xfId="13870" xr:uid="{00000000-0005-0000-0000-000068360000}"/>
    <cellStyle name="Normal 21 24 2 2" xfId="13871" xr:uid="{00000000-0005-0000-0000-000069360000}"/>
    <cellStyle name="Normal 21 24 2_(5a) Budget Volume &amp; Price" xfId="13872" xr:uid="{00000000-0005-0000-0000-00006A360000}"/>
    <cellStyle name="Normal 21 24_(1a) Quarterly" xfId="13873" xr:uid="{00000000-0005-0000-0000-00006B360000}"/>
    <cellStyle name="Normal 21 25" xfId="13874" xr:uid="{00000000-0005-0000-0000-00006C360000}"/>
    <cellStyle name="Normal 21 25 2" xfId="13875" xr:uid="{00000000-0005-0000-0000-00006D360000}"/>
    <cellStyle name="Normal 21 25 2 2" xfId="13876" xr:uid="{00000000-0005-0000-0000-00006E360000}"/>
    <cellStyle name="Normal 21 25 2_(5a) Budget Volume &amp; Price" xfId="13877" xr:uid="{00000000-0005-0000-0000-00006F360000}"/>
    <cellStyle name="Normal 21 25_(1a) Quarterly" xfId="13878" xr:uid="{00000000-0005-0000-0000-000070360000}"/>
    <cellStyle name="Normal 21 26" xfId="13879" xr:uid="{00000000-0005-0000-0000-000071360000}"/>
    <cellStyle name="Normal 21 26 2" xfId="13880" xr:uid="{00000000-0005-0000-0000-000072360000}"/>
    <cellStyle name="Normal 21 26 2 2" xfId="13881" xr:uid="{00000000-0005-0000-0000-000073360000}"/>
    <cellStyle name="Normal 21 26 2_(5a) Budget Volume &amp; Price" xfId="13882" xr:uid="{00000000-0005-0000-0000-000074360000}"/>
    <cellStyle name="Normal 21 26_(1a) Quarterly" xfId="13883" xr:uid="{00000000-0005-0000-0000-000075360000}"/>
    <cellStyle name="Normal 21 27" xfId="13884" xr:uid="{00000000-0005-0000-0000-000076360000}"/>
    <cellStyle name="Normal 21 27 2" xfId="13885" xr:uid="{00000000-0005-0000-0000-000077360000}"/>
    <cellStyle name="Normal 21 27 2 2" xfId="13886" xr:uid="{00000000-0005-0000-0000-000078360000}"/>
    <cellStyle name="Normal 21 27 2_(5a) Budget Volume &amp; Price" xfId="13887" xr:uid="{00000000-0005-0000-0000-000079360000}"/>
    <cellStyle name="Normal 21 27_(1a) Quarterly" xfId="13888" xr:uid="{00000000-0005-0000-0000-00007A360000}"/>
    <cellStyle name="Normal 21 28" xfId="13889" xr:uid="{00000000-0005-0000-0000-00007B360000}"/>
    <cellStyle name="Normal 21 28 2" xfId="13890" xr:uid="{00000000-0005-0000-0000-00007C360000}"/>
    <cellStyle name="Normal 21 28 2 2" xfId="13891" xr:uid="{00000000-0005-0000-0000-00007D360000}"/>
    <cellStyle name="Normal 21 28 2_(5a) Budget Volume &amp; Price" xfId="13892" xr:uid="{00000000-0005-0000-0000-00007E360000}"/>
    <cellStyle name="Normal 21 28_(1a) Quarterly" xfId="13893" xr:uid="{00000000-0005-0000-0000-00007F360000}"/>
    <cellStyle name="Normal 21 29" xfId="13894" xr:uid="{00000000-0005-0000-0000-000080360000}"/>
    <cellStyle name="Normal 21 29 2" xfId="13895" xr:uid="{00000000-0005-0000-0000-000081360000}"/>
    <cellStyle name="Normal 21 29 2 2" xfId="13896" xr:uid="{00000000-0005-0000-0000-000082360000}"/>
    <cellStyle name="Normal 21 29 2_(5a) Budget Volume &amp; Price" xfId="13897" xr:uid="{00000000-0005-0000-0000-000083360000}"/>
    <cellStyle name="Normal 21 29_(1a) Quarterly" xfId="13898" xr:uid="{00000000-0005-0000-0000-000084360000}"/>
    <cellStyle name="Normal 21 3" xfId="13899" xr:uid="{00000000-0005-0000-0000-000085360000}"/>
    <cellStyle name="Normal 21 3 2" xfId="13900" xr:uid="{00000000-0005-0000-0000-000086360000}"/>
    <cellStyle name="Normal 21 3 2 2" xfId="13901" xr:uid="{00000000-0005-0000-0000-000087360000}"/>
    <cellStyle name="Normal 21 3 2 2 2" xfId="13902" xr:uid="{00000000-0005-0000-0000-000088360000}"/>
    <cellStyle name="Normal 21 3 2 2 2 2" xfId="13903" xr:uid="{00000000-0005-0000-0000-000089360000}"/>
    <cellStyle name="Normal 21 3 2 2 2_JDEQryOAM" xfId="31581" xr:uid="{E1C48C43-4560-4494-994C-D65F8973F3ED}"/>
    <cellStyle name="Normal 21 3 2 2 3" xfId="13904" xr:uid="{00000000-0005-0000-0000-00008A360000}"/>
    <cellStyle name="Normal 21 3 2 2 3 2" xfId="13905" xr:uid="{00000000-0005-0000-0000-00008B360000}"/>
    <cellStyle name="Normal 21 3 2 2 3_JDEQryOAM" xfId="31582" xr:uid="{8BC1F3C4-EB6E-4586-BA35-8E0DB3E65DBD}"/>
    <cellStyle name="Normal 21 3 2 2 4" xfId="13906" xr:uid="{00000000-0005-0000-0000-00008C360000}"/>
    <cellStyle name="Normal 21 3 2 2_JDEQryOAM" xfId="31580" xr:uid="{5EB63087-2E15-48A3-9090-45809B894F64}"/>
    <cellStyle name="Normal 21 3 2 3" xfId="13907" xr:uid="{00000000-0005-0000-0000-00008E360000}"/>
    <cellStyle name="Normal 21 3 2 4" xfId="13908" xr:uid="{00000000-0005-0000-0000-00008F360000}"/>
    <cellStyle name="Normal 21 3 2_(1a) Quarterly" xfId="13909" xr:uid="{00000000-0005-0000-0000-000090360000}"/>
    <cellStyle name="Normal 21 3 3" xfId="13910" xr:uid="{00000000-0005-0000-0000-000091360000}"/>
    <cellStyle name="Normal 21 3 3 2" xfId="13911" xr:uid="{00000000-0005-0000-0000-000092360000}"/>
    <cellStyle name="Normal 21 3 3 2 2" xfId="13912" xr:uid="{00000000-0005-0000-0000-000093360000}"/>
    <cellStyle name="Normal 21 3 3 2_JDEQryOAM" xfId="31584" xr:uid="{6CB3B881-1A09-4A59-93C0-F7464791F96F}"/>
    <cellStyle name="Normal 21 3 3 3" xfId="13913" xr:uid="{00000000-0005-0000-0000-000094360000}"/>
    <cellStyle name="Normal 21 3 3 3 2" xfId="13914" xr:uid="{00000000-0005-0000-0000-000095360000}"/>
    <cellStyle name="Normal 21 3 3 3_JDEQryOAM" xfId="31585" xr:uid="{04FEDFC1-6012-47F3-9DFC-E7D114E50939}"/>
    <cellStyle name="Normal 21 3 3 4" xfId="13915" xr:uid="{00000000-0005-0000-0000-000096360000}"/>
    <cellStyle name="Normal 21 3 3_JDEQryOAM" xfId="31583" xr:uid="{4168750B-BDFF-4E8E-9040-50605EF2B700}"/>
    <cellStyle name="Normal 21 3 4" xfId="13916" xr:uid="{00000000-0005-0000-0000-000098360000}"/>
    <cellStyle name="Normal 21 3 4 2" xfId="13917" xr:uid="{00000000-0005-0000-0000-000099360000}"/>
    <cellStyle name="Normal 21 3 4 2 2" xfId="13918" xr:uid="{00000000-0005-0000-0000-00009A360000}"/>
    <cellStyle name="Normal 21 3 4 2_JDEQryOAM" xfId="31587" xr:uid="{8F273182-EA0F-4BFC-A072-8CDDB925DEAE}"/>
    <cellStyle name="Normal 21 3 4 3" xfId="13919" xr:uid="{00000000-0005-0000-0000-00009B360000}"/>
    <cellStyle name="Normal 21 3 4 3 2" xfId="13920" xr:uid="{00000000-0005-0000-0000-00009C360000}"/>
    <cellStyle name="Normal 21 3 4 3_JDEQryOAM" xfId="31588" xr:uid="{DAE1E6D4-08D2-4494-BEC0-C7ED87A05862}"/>
    <cellStyle name="Normal 21 3 4 4" xfId="13921" xr:uid="{00000000-0005-0000-0000-00009D360000}"/>
    <cellStyle name="Normal 21 3 4_JDEQryOAM" xfId="31586" xr:uid="{D19FD3D8-E8CD-49AE-9DF2-799EBAE28E8B}"/>
    <cellStyle name="Normal 21 3 5" xfId="13922" xr:uid="{00000000-0005-0000-0000-00009F360000}"/>
    <cellStyle name="Normal 21 3 6" xfId="13923" xr:uid="{00000000-0005-0000-0000-0000A0360000}"/>
    <cellStyle name="Normal 21 3_(1) Control" xfId="13924" xr:uid="{00000000-0005-0000-0000-0000A1360000}"/>
    <cellStyle name="Normal 21 30" xfId="13925" xr:uid="{00000000-0005-0000-0000-0000A2360000}"/>
    <cellStyle name="Normal 21 30 2" xfId="13926" xr:uid="{00000000-0005-0000-0000-0000A3360000}"/>
    <cellStyle name="Normal 21 30 2 2" xfId="13927" xr:uid="{00000000-0005-0000-0000-0000A4360000}"/>
    <cellStyle name="Normal 21 30 2_(5a) Budget Volume &amp; Price" xfId="13928" xr:uid="{00000000-0005-0000-0000-0000A5360000}"/>
    <cellStyle name="Normal 21 30_(1a) Quarterly" xfId="13929" xr:uid="{00000000-0005-0000-0000-0000A6360000}"/>
    <cellStyle name="Normal 21 31" xfId="13930" xr:uid="{00000000-0005-0000-0000-0000A7360000}"/>
    <cellStyle name="Normal 21 32" xfId="13931" xr:uid="{00000000-0005-0000-0000-0000A8360000}"/>
    <cellStyle name="Normal 21 4" xfId="13932" xr:uid="{00000000-0005-0000-0000-0000A9360000}"/>
    <cellStyle name="Normal 21 4 2" xfId="13933" xr:uid="{00000000-0005-0000-0000-0000AA360000}"/>
    <cellStyle name="Normal 21 4 2 2" xfId="13934" xr:uid="{00000000-0005-0000-0000-0000AB360000}"/>
    <cellStyle name="Normal 21 4 2 2 2" xfId="13935" xr:uid="{00000000-0005-0000-0000-0000AC360000}"/>
    <cellStyle name="Normal 21 4 2 2 2 2" xfId="13936" xr:uid="{00000000-0005-0000-0000-0000AD360000}"/>
    <cellStyle name="Normal 21 4 2 2 2_JDEQryOAM" xfId="31590" xr:uid="{2BD4B729-ACA0-42A4-918D-B997B933E96C}"/>
    <cellStyle name="Normal 21 4 2 2 3" xfId="13937" xr:uid="{00000000-0005-0000-0000-0000AE360000}"/>
    <cellStyle name="Normal 21 4 2 2 3 2" xfId="13938" xr:uid="{00000000-0005-0000-0000-0000AF360000}"/>
    <cellStyle name="Normal 21 4 2 2 3_JDEQryOAM" xfId="31591" xr:uid="{4DD5283B-AB0D-4502-80F2-DC154573130F}"/>
    <cellStyle name="Normal 21 4 2 2 4" xfId="13939" xr:uid="{00000000-0005-0000-0000-0000B0360000}"/>
    <cellStyle name="Normal 21 4 2 2_JDEQryOAM" xfId="31589" xr:uid="{DED12FA5-EDA7-4800-83D9-7815E9FCD012}"/>
    <cellStyle name="Normal 21 4 2 3" xfId="13940" xr:uid="{00000000-0005-0000-0000-0000B1360000}"/>
    <cellStyle name="Normal 21 4 2 4" xfId="13941" xr:uid="{00000000-0005-0000-0000-0000B2360000}"/>
    <cellStyle name="Normal 21 4 2_(1a) Quarterly" xfId="13942" xr:uid="{00000000-0005-0000-0000-0000B3360000}"/>
    <cellStyle name="Normal 21 4 3" xfId="13943" xr:uid="{00000000-0005-0000-0000-0000B4360000}"/>
    <cellStyle name="Normal 21 4 3 2" xfId="13944" xr:uid="{00000000-0005-0000-0000-0000B5360000}"/>
    <cellStyle name="Normal 21 4 3 2 2" xfId="13945" xr:uid="{00000000-0005-0000-0000-0000B6360000}"/>
    <cellStyle name="Normal 21 4 3 2_JDEQryOAM" xfId="31593" xr:uid="{185ADCF2-3049-45DF-BD78-74BF5F7352EE}"/>
    <cellStyle name="Normal 21 4 3 3" xfId="13946" xr:uid="{00000000-0005-0000-0000-0000B7360000}"/>
    <cellStyle name="Normal 21 4 3 3 2" xfId="13947" xr:uid="{00000000-0005-0000-0000-0000B8360000}"/>
    <cellStyle name="Normal 21 4 3 3_JDEQryOAM" xfId="31594" xr:uid="{0A1BA98A-CC08-4D16-AA22-1B6BCA738DC0}"/>
    <cellStyle name="Normal 21 4 3 4" xfId="13948" xr:uid="{00000000-0005-0000-0000-0000B9360000}"/>
    <cellStyle name="Normal 21 4 3_JDEQryOAM" xfId="31592" xr:uid="{F2E8BB64-7F00-4FD1-B631-EB6D79089BBE}"/>
    <cellStyle name="Normal 21 4 4" xfId="13949" xr:uid="{00000000-0005-0000-0000-0000BA360000}"/>
    <cellStyle name="Normal 21 4_(1a) Quarterly" xfId="13950" xr:uid="{00000000-0005-0000-0000-0000BB360000}"/>
    <cellStyle name="Normal 21 5" xfId="13951" xr:uid="{00000000-0005-0000-0000-0000BC360000}"/>
    <cellStyle name="Normal 21 5 2" xfId="13952" xr:uid="{00000000-0005-0000-0000-0000BD360000}"/>
    <cellStyle name="Normal 21 5 2 2" xfId="13953" xr:uid="{00000000-0005-0000-0000-0000BE360000}"/>
    <cellStyle name="Normal 21 5 2 2 2" xfId="13954" xr:uid="{00000000-0005-0000-0000-0000BF360000}"/>
    <cellStyle name="Normal 21 5 2 2 2 2" xfId="13955" xr:uid="{00000000-0005-0000-0000-0000C0360000}"/>
    <cellStyle name="Normal 21 5 2 2 2_JDEQryOAM" xfId="31596" xr:uid="{0A52EA68-700E-4084-964D-5A68E930B97F}"/>
    <cellStyle name="Normal 21 5 2 2 3" xfId="13956" xr:uid="{00000000-0005-0000-0000-0000C1360000}"/>
    <cellStyle name="Normal 21 5 2 2 3 2" xfId="13957" xr:uid="{00000000-0005-0000-0000-0000C2360000}"/>
    <cellStyle name="Normal 21 5 2 2 3_JDEQryOAM" xfId="31597" xr:uid="{534E164B-3613-4D1C-8D76-C03ECCEB9206}"/>
    <cellStyle name="Normal 21 5 2 2 4" xfId="13958" xr:uid="{00000000-0005-0000-0000-0000C3360000}"/>
    <cellStyle name="Normal 21 5 2 2_JDEQryOAM" xfId="31595" xr:uid="{0573403C-06FA-4FF6-9C3E-3580B0D6582D}"/>
    <cellStyle name="Normal 21 5 2 3" xfId="13959" xr:uid="{00000000-0005-0000-0000-0000C4360000}"/>
    <cellStyle name="Normal 21 5 2 4" xfId="13960" xr:uid="{00000000-0005-0000-0000-0000C5360000}"/>
    <cellStyle name="Normal 21 5 2_(1a) Quarterly" xfId="13961" xr:uid="{00000000-0005-0000-0000-0000C6360000}"/>
    <cellStyle name="Normal 21 5 3" xfId="13962" xr:uid="{00000000-0005-0000-0000-0000C7360000}"/>
    <cellStyle name="Normal 21 5 3 2" xfId="13963" xr:uid="{00000000-0005-0000-0000-0000C8360000}"/>
    <cellStyle name="Normal 21 5 3 2 2" xfId="13964" xr:uid="{00000000-0005-0000-0000-0000C9360000}"/>
    <cellStyle name="Normal 21 5 3 2_JDEQryOAM" xfId="31599" xr:uid="{B1A0F368-2304-4D60-BA3B-C2B65573D150}"/>
    <cellStyle name="Normal 21 5 3 3" xfId="13965" xr:uid="{00000000-0005-0000-0000-0000CA360000}"/>
    <cellStyle name="Normal 21 5 3 3 2" xfId="13966" xr:uid="{00000000-0005-0000-0000-0000CB360000}"/>
    <cellStyle name="Normal 21 5 3 3_JDEQryOAM" xfId="31600" xr:uid="{04416A74-D967-4DC6-80AD-E2E64187DF27}"/>
    <cellStyle name="Normal 21 5 3 4" xfId="13967" xr:uid="{00000000-0005-0000-0000-0000CC360000}"/>
    <cellStyle name="Normal 21 5 3_JDEQryOAM" xfId="31598" xr:uid="{B801A500-95C7-4756-BB2E-ADFB258AEF53}"/>
    <cellStyle name="Normal 21 5 4" xfId="13968" xr:uid="{00000000-0005-0000-0000-0000CD360000}"/>
    <cellStyle name="Normal 21 5_(1a) Quarterly" xfId="13969" xr:uid="{00000000-0005-0000-0000-0000CE360000}"/>
    <cellStyle name="Normal 21 6" xfId="13970" xr:uid="{00000000-0005-0000-0000-0000CF360000}"/>
    <cellStyle name="Normal 21 6 2" xfId="13971" xr:uid="{00000000-0005-0000-0000-0000D0360000}"/>
    <cellStyle name="Normal 21 6 2 2" xfId="13972" xr:uid="{00000000-0005-0000-0000-0000D1360000}"/>
    <cellStyle name="Normal 21 6 2 2 2" xfId="13973" xr:uid="{00000000-0005-0000-0000-0000D2360000}"/>
    <cellStyle name="Normal 21 6 2 2 2 2" xfId="13974" xr:uid="{00000000-0005-0000-0000-0000D3360000}"/>
    <cellStyle name="Normal 21 6 2 2 2_JDEQryOAM" xfId="31602" xr:uid="{4F68D5B1-D4D1-4BB4-9B63-2438FE1BA449}"/>
    <cellStyle name="Normal 21 6 2 2 3" xfId="13975" xr:uid="{00000000-0005-0000-0000-0000D4360000}"/>
    <cellStyle name="Normal 21 6 2 2 3 2" xfId="13976" xr:uid="{00000000-0005-0000-0000-0000D5360000}"/>
    <cellStyle name="Normal 21 6 2 2 3_JDEQryOAM" xfId="31603" xr:uid="{CED9C52F-3E38-4AD4-862B-710DD897D8DD}"/>
    <cellStyle name="Normal 21 6 2 2 4" xfId="13977" xr:uid="{00000000-0005-0000-0000-0000D6360000}"/>
    <cellStyle name="Normal 21 6 2 2_JDEQryOAM" xfId="31601" xr:uid="{19D61B2E-A715-44AB-B7F0-E06C6B3E9F4E}"/>
    <cellStyle name="Normal 21 6 2 3" xfId="13978" xr:uid="{00000000-0005-0000-0000-0000D7360000}"/>
    <cellStyle name="Normal 21 6 2 4" xfId="13979" xr:uid="{00000000-0005-0000-0000-0000D8360000}"/>
    <cellStyle name="Normal 21 6 2_(1a) Quarterly" xfId="13980" xr:uid="{00000000-0005-0000-0000-0000D9360000}"/>
    <cellStyle name="Normal 21 6 3" xfId="13981" xr:uid="{00000000-0005-0000-0000-0000DA360000}"/>
    <cellStyle name="Normal 21 6 3 2" xfId="13982" xr:uid="{00000000-0005-0000-0000-0000DB360000}"/>
    <cellStyle name="Normal 21 6 3 2 2" xfId="13983" xr:uid="{00000000-0005-0000-0000-0000DC360000}"/>
    <cellStyle name="Normal 21 6 3 2_JDEQryOAM" xfId="31605" xr:uid="{4E27DB9E-0DE8-487D-A3D4-A9D877737EFB}"/>
    <cellStyle name="Normal 21 6 3 3" xfId="13984" xr:uid="{00000000-0005-0000-0000-0000DD360000}"/>
    <cellStyle name="Normal 21 6 3 3 2" xfId="13985" xr:uid="{00000000-0005-0000-0000-0000DE360000}"/>
    <cellStyle name="Normal 21 6 3 3_JDEQryOAM" xfId="31606" xr:uid="{9DA1C16D-8DAA-41D4-83F5-B08E6144722F}"/>
    <cellStyle name="Normal 21 6 3 4" xfId="13986" xr:uid="{00000000-0005-0000-0000-0000DF360000}"/>
    <cellStyle name="Normal 21 6 3_JDEQryOAM" xfId="31604" xr:uid="{BEA28320-08B8-4D0D-BC6D-151622934824}"/>
    <cellStyle name="Normal 21 6 4" xfId="13987" xr:uid="{00000000-0005-0000-0000-0000E0360000}"/>
    <cellStyle name="Normal 21 6_(1a) Quarterly" xfId="13988" xr:uid="{00000000-0005-0000-0000-0000E1360000}"/>
    <cellStyle name="Normal 21 7" xfId="13989" xr:uid="{00000000-0005-0000-0000-0000E2360000}"/>
    <cellStyle name="Normal 21 7 2" xfId="13990" xr:uid="{00000000-0005-0000-0000-0000E3360000}"/>
    <cellStyle name="Normal 21 7 2 2" xfId="13991" xr:uid="{00000000-0005-0000-0000-0000E4360000}"/>
    <cellStyle name="Normal 21 7 2_(5a) Budget Volume &amp; Price" xfId="13992" xr:uid="{00000000-0005-0000-0000-0000E5360000}"/>
    <cellStyle name="Normal 21 7_(1a) Quarterly" xfId="13993" xr:uid="{00000000-0005-0000-0000-0000E6360000}"/>
    <cellStyle name="Normal 21 8" xfId="13994" xr:uid="{00000000-0005-0000-0000-0000E7360000}"/>
    <cellStyle name="Normal 21 8 2" xfId="13995" xr:uid="{00000000-0005-0000-0000-0000E8360000}"/>
    <cellStyle name="Normal 21 8 2 2" xfId="13996" xr:uid="{00000000-0005-0000-0000-0000E9360000}"/>
    <cellStyle name="Normal 21 8 2_(5a) Budget Volume &amp; Price" xfId="13997" xr:uid="{00000000-0005-0000-0000-0000EA360000}"/>
    <cellStyle name="Normal 21 8_(1a) Quarterly" xfId="13998" xr:uid="{00000000-0005-0000-0000-0000EB360000}"/>
    <cellStyle name="Normal 21 9" xfId="13999" xr:uid="{00000000-0005-0000-0000-0000EC360000}"/>
    <cellStyle name="Normal 21 9 2" xfId="14000" xr:uid="{00000000-0005-0000-0000-0000ED360000}"/>
    <cellStyle name="Normal 21 9 2 2" xfId="14001" xr:uid="{00000000-0005-0000-0000-0000EE360000}"/>
    <cellStyle name="Normal 21 9 2_(5a) Budget Volume &amp; Price" xfId="14002" xr:uid="{00000000-0005-0000-0000-0000EF360000}"/>
    <cellStyle name="Normal 21 9_(1a) Quarterly" xfId="14003" xr:uid="{00000000-0005-0000-0000-0000F0360000}"/>
    <cellStyle name="Normal 21_(1a) Income Statement YTD" xfId="14004" xr:uid="{00000000-0005-0000-0000-0000F1360000}"/>
    <cellStyle name="Normal 210" xfId="14005" xr:uid="{00000000-0005-0000-0000-0000F2360000}"/>
    <cellStyle name="Normal 211" xfId="14006" xr:uid="{00000000-0005-0000-0000-0000F3360000}"/>
    <cellStyle name="Normal 212" xfId="14007" xr:uid="{00000000-0005-0000-0000-0000F4360000}"/>
    <cellStyle name="Normal 213" xfId="14008" xr:uid="{00000000-0005-0000-0000-0000F5360000}"/>
    <cellStyle name="Normal 214" xfId="14009" xr:uid="{00000000-0005-0000-0000-0000F6360000}"/>
    <cellStyle name="Normal 215" xfId="14010" xr:uid="{00000000-0005-0000-0000-0000F7360000}"/>
    <cellStyle name="Normal 216" xfId="14011" xr:uid="{00000000-0005-0000-0000-0000F8360000}"/>
    <cellStyle name="Normal 217" xfId="14012" xr:uid="{00000000-0005-0000-0000-0000F9360000}"/>
    <cellStyle name="Normal 218" xfId="14013" xr:uid="{00000000-0005-0000-0000-0000FA360000}"/>
    <cellStyle name="Normal 219" xfId="14014" xr:uid="{00000000-0005-0000-0000-0000FB360000}"/>
    <cellStyle name="Normal 22" xfId="14015" xr:uid="{00000000-0005-0000-0000-0000FC360000}"/>
    <cellStyle name="Normal 22 10" xfId="14016" xr:uid="{00000000-0005-0000-0000-0000FD360000}"/>
    <cellStyle name="Normal 22 10 2" xfId="14017" xr:uid="{00000000-0005-0000-0000-0000FE360000}"/>
    <cellStyle name="Normal 22 10 2 2" xfId="14018" xr:uid="{00000000-0005-0000-0000-0000FF360000}"/>
    <cellStyle name="Normal 22 10 2_(5a) Budget Volume &amp; Price" xfId="14019" xr:uid="{00000000-0005-0000-0000-000000370000}"/>
    <cellStyle name="Normal 22 10_(1a) Quarterly" xfId="14020" xr:uid="{00000000-0005-0000-0000-000001370000}"/>
    <cellStyle name="Normal 22 11" xfId="14021" xr:uid="{00000000-0005-0000-0000-000002370000}"/>
    <cellStyle name="Normal 22 11 2" xfId="14022" xr:uid="{00000000-0005-0000-0000-000003370000}"/>
    <cellStyle name="Normal 22 11 2 2" xfId="14023" xr:uid="{00000000-0005-0000-0000-000004370000}"/>
    <cellStyle name="Normal 22 11 2_(5a) Budget Volume &amp; Price" xfId="14024" xr:uid="{00000000-0005-0000-0000-000005370000}"/>
    <cellStyle name="Normal 22 11_(1a) Quarterly" xfId="14025" xr:uid="{00000000-0005-0000-0000-000006370000}"/>
    <cellStyle name="Normal 22 12" xfId="14026" xr:uid="{00000000-0005-0000-0000-000007370000}"/>
    <cellStyle name="Normal 22 12 2" xfId="14027" xr:uid="{00000000-0005-0000-0000-000008370000}"/>
    <cellStyle name="Normal 22 12 2 2" xfId="14028" xr:uid="{00000000-0005-0000-0000-000009370000}"/>
    <cellStyle name="Normal 22 12 2_(5a) Budget Volume &amp; Price" xfId="14029" xr:uid="{00000000-0005-0000-0000-00000A370000}"/>
    <cellStyle name="Normal 22 12_(1a) Quarterly" xfId="14030" xr:uid="{00000000-0005-0000-0000-00000B370000}"/>
    <cellStyle name="Normal 22 13" xfId="14031" xr:uid="{00000000-0005-0000-0000-00000C370000}"/>
    <cellStyle name="Normal 22 13 2" xfId="14032" xr:uid="{00000000-0005-0000-0000-00000D370000}"/>
    <cellStyle name="Normal 22 13 2 2" xfId="14033" xr:uid="{00000000-0005-0000-0000-00000E370000}"/>
    <cellStyle name="Normal 22 13 2_(5a) Budget Volume &amp; Price" xfId="14034" xr:uid="{00000000-0005-0000-0000-00000F370000}"/>
    <cellStyle name="Normal 22 13_(1a) Quarterly" xfId="14035" xr:uid="{00000000-0005-0000-0000-000010370000}"/>
    <cellStyle name="Normal 22 14" xfId="14036" xr:uid="{00000000-0005-0000-0000-000011370000}"/>
    <cellStyle name="Normal 22 14 2" xfId="14037" xr:uid="{00000000-0005-0000-0000-000012370000}"/>
    <cellStyle name="Normal 22 14 2 2" xfId="14038" xr:uid="{00000000-0005-0000-0000-000013370000}"/>
    <cellStyle name="Normal 22 14 2_(5a) Budget Volume &amp; Price" xfId="14039" xr:uid="{00000000-0005-0000-0000-000014370000}"/>
    <cellStyle name="Normal 22 14_(1a) Quarterly" xfId="14040" xr:uid="{00000000-0005-0000-0000-000015370000}"/>
    <cellStyle name="Normal 22 15" xfId="14041" xr:uid="{00000000-0005-0000-0000-000016370000}"/>
    <cellStyle name="Normal 22 15 2" xfId="14042" xr:uid="{00000000-0005-0000-0000-000017370000}"/>
    <cellStyle name="Normal 22 15 2 2" xfId="14043" xr:uid="{00000000-0005-0000-0000-000018370000}"/>
    <cellStyle name="Normal 22 15 2_(5a) Budget Volume &amp; Price" xfId="14044" xr:uid="{00000000-0005-0000-0000-000019370000}"/>
    <cellStyle name="Normal 22 15_(1a) Quarterly" xfId="14045" xr:uid="{00000000-0005-0000-0000-00001A370000}"/>
    <cellStyle name="Normal 22 16" xfId="14046" xr:uid="{00000000-0005-0000-0000-00001B370000}"/>
    <cellStyle name="Normal 22 16 2" xfId="14047" xr:uid="{00000000-0005-0000-0000-00001C370000}"/>
    <cellStyle name="Normal 22 16 2 2" xfId="14048" xr:uid="{00000000-0005-0000-0000-00001D370000}"/>
    <cellStyle name="Normal 22 16 2_(5a) Budget Volume &amp; Price" xfId="14049" xr:uid="{00000000-0005-0000-0000-00001E370000}"/>
    <cellStyle name="Normal 22 16_(1a) Quarterly" xfId="14050" xr:uid="{00000000-0005-0000-0000-00001F370000}"/>
    <cellStyle name="Normal 22 17" xfId="14051" xr:uid="{00000000-0005-0000-0000-000020370000}"/>
    <cellStyle name="Normal 22 17 2" xfId="14052" xr:uid="{00000000-0005-0000-0000-000021370000}"/>
    <cellStyle name="Normal 22 17 2 2" xfId="14053" xr:uid="{00000000-0005-0000-0000-000022370000}"/>
    <cellStyle name="Normal 22 17 2_(5a) Budget Volume &amp; Price" xfId="14054" xr:uid="{00000000-0005-0000-0000-000023370000}"/>
    <cellStyle name="Normal 22 17_(1a) Quarterly" xfId="14055" xr:uid="{00000000-0005-0000-0000-000024370000}"/>
    <cellStyle name="Normal 22 18" xfId="14056" xr:uid="{00000000-0005-0000-0000-000025370000}"/>
    <cellStyle name="Normal 22 18 2" xfId="14057" xr:uid="{00000000-0005-0000-0000-000026370000}"/>
    <cellStyle name="Normal 22 18 2 2" xfId="14058" xr:uid="{00000000-0005-0000-0000-000027370000}"/>
    <cellStyle name="Normal 22 18 2_(5a) Budget Volume &amp; Price" xfId="14059" xr:uid="{00000000-0005-0000-0000-000028370000}"/>
    <cellStyle name="Normal 22 18_(1a) Quarterly" xfId="14060" xr:uid="{00000000-0005-0000-0000-000029370000}"/>
    <cellStyle name="Normal 22 19" xfId="14061" xr:uid="{00000000-0005-0000-0000-00002A370000}"/>
    <cellStyle name="Normal 22 19 2" xfId="14062" xr:uid="{00000000-0005-0000-0000-00002B370000}"/>
    <cellStyle name="Normal 22 19 2 2" xfId="14063" xr:uid="{00000000-0005-0000-0000-00002C370000}"/>
    <cellStyle name="Normal 22 19 2_(5a) Budget Volume &amp; Price" xfId="14064" xr:uid="{00000000-0005-0000-0000-00002D370000}"/>
    <cellStyle name="Normal 22 19_(1a) Quarterly" xfId="14065" xr:uid="{00000000-0005-0000-0000-00002E370000}"/>
    <cellStyle name="Normal 22 2" xfId="14066" xr:uid="{00000000-0005-0000-0000-00002F370000}"/>
    <cellStyle name="Normal 22 2 10" xfId="14067" xr:uid="{00000000-0005-0000-0000-000030370000}"/>
    <cellStyle name="Normal 22 2 10 2" xfId="14068" xr:uid="{00000000-0005-0000-0000-000031370000}"/>
    <cellStyle name="Normal 22 2 10 2 2" xfId="14069" xr:uid="{00000000-0005-0000-0000-000032370000}"/>
    <cellStyle name="Normal 22 2 10 2_(5a) Budget Volume &amp; Price" xfId="14070" xr:uid="{00000000-0005-0000-0000-000033370000}"/>
    <cellStyle name="Normal 22 2 10_(1a) Quarterly" xfId="14071" xr:uid="{00000000-0005-0000-0000-000034370000}"/>
    <cellStyle name="Normal 22 2 11" xfId="14072" xr:uid="{00000000-0005-0000-0000-000035370000}"/>
    <cellStyle name="Normal 22 2 11 2" xfId="14073" xr:uid="{00000000-0005-0000-0000-000036370000}"/>
    <cellStyle name="Normal 22 2 11 2 2" xfId="14074" xr:uid="{00000000-0005-0000-0000-000037370000}"/>
    <cellStyle name="Normal 22 2 11 2_(5a) Budget Volume &amp; Price" xfId="14075" xr:uid="{00000000-0005-0000-0000-000038370000}"/>
    <cellStyle name="Normal 22 2 11_(1a) Quarterly" xfId="14076" xr:uid="{00000000-0005-0000-0000-000039370000}"/>
    <cellStyle name="Normal 22 2 12" xfId="14077" xr:uid="{00000000-0005-0000-0000-00003A370000}"/>
    <cellStyle name="Normal 22 2 12 2" xfId="14078" xr:uid="{00000000-0005-0000-0000-00003B370000}"/>
    <cellStyle name="Normal 22 2 12 2 2" xfId="14079" xr:uid="{00000000-0005-0000-0000-00003C370000}"/>
    <cellStyle name="Normal 22 2 12 2_(5a) Budget Volume &amp; Price" xfId="14080" xr:uid="{00000000-0005-0000-0000-00003D370000}"/>
    <cellStyle name="Normal 22 2 12_(1a) Quarterly" xfId="14081" xr:uid="{00000000-0005-0000-0000-00003E370000}"/>
    <cellStyle name="Normal 22 2 13" xfId="14082" xr:uid="{00000000-0005-0000-0000-00003F370000}"/>
    <cellStyle name="Normal 22 2 13 2" xfId="14083" xr:uid="{00000000-0005-0000-0000-000040370000}"/>
    <cellStyle name="Normal 22 2 13 2 2" xfId="14084" xr:uid="{00000000-0005-0000-0000-000041370000}"/>
    <cellStyle name="Normal 22 2 13 2_(5a) Budget Volume &amp; Price" xfId="14085" xr:uid="{00000000-0005-0000-0000-000042370000}"/>
    <cellStyle name="Normal 22 2 13_(1a) Quarterly" xfId="14086" xr:uid="{00000000-0005-0000-0000-000043370000}"/>
    <cellStyle name="Normal 22 2 14" xfId="14087" xr:uid="{00000000-0005-0000-0000-000044370000}"/>
    <cellStyle name="Normal 22 2 14 2" xfId="14088" xr:uid="{00000000-0005-0000-0000-000045370000}"/>
    <cellStyle name="Normal 22 2 14 2 2" xfId="14089" xr:uid="{00000000-0005-0000-0000-000046370000}"/>
    <cellStyle name="Normal 22 2 14 2_(5a) Budget Volume &amp; Price" xfId="14090" xr:uid="{00000000-0005-0000-0000-000047370000}"/>
    <cellStyle name="Normal 22 2 14_(1a) Quarterly" xfId="14091" xr:uid="{00000000-0005-0000-0000-000048370000}"/>
    <cellStyle name="Normal 22 2 15" xfId="14092" xr:uid="{00000000-0005-0000-0000-000049370000}"/>
    <cellStyle name="Normal 22 2 15 2" xfId="14093" xr:uid="{00000000-0005-0000-0000-00004A370000}"/>
    <cellStyle name="Normal 22 2 15 2 2" xfId="14094" xr:uid="{00000000-0005-0000-0000-00004B370000}"/>
    <cellStyle name="Normal 22 2 15 2_(5a) Budget Volume &amp; Price" xfId="14095" xr:uid="{00000000-0005-0000-0000-00004C370000}"/>
    <cellStyle name="Normal 22 2 15_(1a) Quarterly" xfId="14096" xr:uid="{00000000-0005-0000-0000-00004D370000}"/>
    <cellStyle name="Normal 22 2 16" xfId="14097" xr:uid="{00000000-0005-0000-0000-00004E370000}"/>
    <cellStyle name="Normal 22 2 16 2" xfId="14098" xr:uid="{00000000-0005-0000-0000-00004F370000}"/>
    <cellStyle name="Normal 22 2 16 2 2" xfId="14099" xr:uid="{00000000-0005-0000-0000-000050370000}"/>
    <cellStyle name="Normal 22 2 16 2_(5a) Budget Volume &amp; Price" xfId="14100" xr:uid="{00000000-0005-0000-0000-000051370000}"/>
    <cellStyle name="Normal 22 2 16_(1a) Quarterly" xfId="14101" xr:uid="{00000000-0005-0000-0000-000052370000}"/>
    <cellStyle name="Normal 22 2 17" xfId="14102" xr:uid="{00000000-0005-0000-0000-000053370000}"/>
    <cellStyle name="Normal 22 2 17 2" xfId="14103" xr:uid="{00000000-0005-0000-0000-000054370000}"/>
    <cellStyle name="Normal 22 2 17 2 2" xfId="14104" xr:uid="{00000000-0005-0000-0000-000055370000}"/>
    <cellStyle name="Normal 22 2 17 2_(5a) Budget Volume &amp; Price" xfId="14105" xr:uid="{00000000-0005-0000-0000-000056370000}"/>
    <cellStyle name="Normal 22 2 17_(1a) Quarterly" xfId="14106" xr:uid="{00000000-0005-0000-0000-000057370000}"/>
    <cellStyle name="Normal 22 2 18" xfId="14107" xr:uid="{00000000-0005-0000-0000-000058370000}"/>
    <cellStyle name="Normal 22 2 18 2" xfId="14108" xr:uid="{00000000-0005-0000-0000-000059370000}"/>
    <cellStyle name="Normal 22 2 18 2 2" xfId="14109" xr:uid="{00000000-0005-0000-0000-00005A370000}"/>
    <cellStyle name="Normal 22 2 18 2_(5a) Budget Volume &amp; Price" xfId="14110" xr:uid="{00000000-0005-0000-0000-00005B370000}"/>
    <cellStyle name="Normal 22 2 18_(1a) Quarterly" xfId="14111" xr:uid="{00000000-0005-0000-0000-00005C370000}"/>
    <cellStyle name="Normal 22 2 19" xfId="14112" xr:uid="{00000000-0005-0000-0000-00005D370000}"/>
    <cellStyle name="Normal 22 2 19 2" xfId="14113" xr:uid="{00000000-0005-0000-0000-00005E370000}"/>
    <cellStyle name="Normal 22 2 19 2 2" xfId="14114" xr:uid="{00000000-0005-0000-0000-00005F370000}"/>
    <cellStyle name="Normal 22 2 19 2_(5a) Budget Volume &amp; Price" xfId="14115" xr:uid="{00000000-0005-0000-0000-000060370000}"/>
    <cellStyle name="Normal 22 2 19_(1a) Quarterly" xfId="14116" xr:uid="{00000000-0005-0000-0000-000061370000}"/>
    <cellStyle name="Normal 22 2 2" xfId="14117" xr:uid="{00000000-0005-0000-0000-000062370000}"/>
    <cellStyle name="Normal 22 2 2 2" xfId="14118" xr:uid="{00000000-0005-0000-0000-000063370000}"/>
    <cellStyle name="Normal 22 2 2 2 2" xfId="14119" xr:uid="{00000000-0005-0000-0000-000064370000}"/>
    <cellStyle name="Normal 22 2 2 2 2 2" xfId="14120" xr:uid="{00000000-0005-0000-0000-000065370000}"/>
    <cellStyle name="Normal 22 2 2 2 2_(5a) Budget Volume &amp; Price" xfId="14121" xr:uid="{00000000-0005-0000-0000-000066370000}"/>
    <cellStyle name="Normal 22 2 2 2 3" xfId="14122" xr:uid="{00000000-0005-0000-0000-000067370000}"/>
    <cellStyle name="Normal 22 2 2 2 3 2" xfId="14123" xr:uid="{00000000-0005-0000-0000-000068370000}"/>
    <cellStyle name="Normal 22 2 2 2 3 2 2" xfId="14124" xr:uid="{00000000-0005-0000-0000-000069370000}"/>
    <cellStyle name="Normal 22 2 2 2 3 2_JDEQryOAM" xfId="31608" xr:uid="{D1ADA9C9-03D0-47EA-A4B4-F37194FE6BB0}"/>
    <cellStyle name="Normal 22 2 2 2 3 3" xfId="14125" xr:uid="{00000000-0005-0000-0000-00006A370000}"/>
    <cellStyle name="Normal 22 2 2 2 3 3 2" xfId="14126" xr:uid="{00000000-0005-0000-0000-00006B370000}"/>
    <cellStyle name="Normal 22 2 2 2 3 3_JDEQryOAM" xfId="31609" xr:uid="{9952ACE1-9332-4591-B87D-B01643E04987}"/>
    <cellStyle name="Normal 22 2 2 2 3 4" xfId="14127" xr:uid="{00000000-0005-0000-0000-00006C370000}"/>
    <cellStyle name="Normal 22 2 2 2 3_JDEQryOAM" xfId="31607" xr:uid="{44F6432D-DA3D-447D-9BAB-3452519B1AD5}"/>
    <cellStyle name="Normal 22 2 2 2 4" xfId="14128" xr:uid="{00000000-0005-0000-0000-00006D370000}"/>
    <cellStyle name="Normal 22 2 2 2_(1a) Quarterly" xfId="14129" xr:uid="{00000000-0005-0000-0000-00006E370000}"/>
    <cellStyle name="Normal 22 2 2 3" xfId="14130" xr:uid="{00000000-0005-0000-0000-00006F370000}"/>
    <cellStyle name="Normal 22 2 2 3 2" xfId="14131" xr:uid="{00000000-0005-0000-0000-000070370000}"/>
    <cellStyle name="Normal 22 2 2 3 2 2" xfId="14132" xr:uid="{00000000-0005-0000-0000-000071370000}"/>
    <cellStyle name="Normal 22 2 2 3 2 2 2" xfId="14133" xr:uid="{00000000-0005-0000-0000-000072370000}"/>
    <cellStyle name="Normal 22 2 2 3 2 2_JDEQryOAM" xfId="31611" xr:uid="{1FCBEF87-C25C-4097-B42B-D335B093785F}"/>
    <cellStyle name="Normal 22 2 2 3 2 3" xfId="14134" xr:uid="{00000000-0005-0000-0000-000073370000}"/>
    <cellStyle name="Normal 22 2 2 3 2 3 2" xfId="14135" xr:uid="{00000000-0005-0000-0000-000074370000}"/>
    <cellStyle name="Normal 22 2 2 3 2 3_JDEQryOAM" xfId="31612" xr:uid="{F0968EE2-577B-4937-B95E-E95F7250C51D}"/>
    <cellStyle name="Normal 22 2 2 3 2 4" xfId="14136" xr:uid="{00000000-0005-0000-0000-000075370000}"/>
    <cellStyle name="Normal 22 2 2 3 2_JDEQryOAM" xfId="31610" xr:uid="{4BC3575C-AF87-4883-849C-931A15A04033}"/>
    <cellStyle name="Normal 22 2 2 3 3" xfId="14137" xr:uid="{00000000-0005-0000-0000-000076370000}"/>
    <cellStyle name="Normal 22 2 2 3 4" xfId="14138" xr:uid="{00000000-0005-0000-0000-000077370000}"/>
    <cellStyle name="Normal 22 2 2 3_(1a) Quarterly" xfId="14139" xr:uid="{00000000-0005-0000-0000-000078370000}"/>
    <cellStyle name="Normal 22 2 2 4" xfId="14140" xr:uid="{00000000-0005-0000-0000-000079370000}"/>
    <cellStyle name="Normal 22 2 2 4 2" xfId="14141" xr:uid="{00000000-0005-0000-0000-00007A370000}"/>
    <cellStyle name="Normal 22 2 2 4 2 2" xfId="14142" xr:uid="{00000000-0005-0000-0000-00007B370000}"/>
    <cellStyle name="Normal 22 2 2 4 2_JDEQryOAM" xfId="31614" xr:uid="{8377CE1B-21F8-406D-8CFA-6DB6B2D55E65}"/>
    <cellStyle name="Normal 22 2 2 4 3" xfId="14143" xr:uid="{00000000-0005-0000-0000-00007C370000}"/>
    <cellStyle name="Normal 22 2 2 4 3 2" xfId="14144" xr:uid="{00000000-0005-0000-0000-00007D370000}"/>
    <cellStyle name="Normal 22 2 2 4 3_JDEQryOAM" xfId="31615" xr:uid="{FBFA7469-FF60-4F5D-8FEF-1434EC81485F}"/>
    <cellStyle name="Normal 22 2 2 4 4" xfId="14145" xr:uid="{00000000-0005-0000-0000-00007E370000}"/>
    <cellStyle name="Normal 22 2 2 4_JDEQryOAM" xfId="31613" xr:uid="{1EDA3F21-1B99-4220-A5FB-AD365F5DFAD4}"/>
    <cellStyle name="Normal 22 2 2 5" xfId="14146" xr:uid="{00000000-0005-0000-0000-000080370000}"/>
    <cellStyle name="Normal 22 2 2_(1) Control" xfId="14147" xr:uid="{00000000-0005-0000-0000-000081370000}"/>
    <cellStyle name="Normal 22 2 20" xfId="14148" xr:uid="{00000000-0005-0000-0000-000082370000}"/>
    <cellStyle name="Normal 22 2 20 2" xfId="14149" xr:uid="{00000000-0005-0000-0000-000083370000}"/>
    <cellStyle name="Normal 22 2 20 2 2" xfId="14150" xr:uid="{00000000-0005-0000-0000-000084370000}"/>
    <cellStyle name="Normal 22 2 20 2_(5a) Budget Volume &amp; Price" xfId="14151" xr:uid="{00000000-0005-0000-0000-000085370000}"/>
    <cellStyle name="Normal 22 2 20_(1a) Quarterly" xfId="14152" xr:uid="{00000000-0005-0000-0000-000086370000}"/>
    <cellStyle name="Normal 22 2 21" xfId="14153" xr:uid="{00000000-0005-0000-0000-000087370000}"/>
    <cellStyle name="Normal 22 2 21 2" xfId="14154" xr:uid="{00000000-0005-0000-0000-000088370000}"/>
    <cellStyle name="Normal 22 2 21 2 2" xfId="14155" xr:uid="{00000000-0005-0000-0000-000089370000}"/>
    <cellStyle name="Normal 22 2 21 2_(5a) Budget Volume &amp; Price" xfId="14156" xr:uid="{00000000-0005-0000-0000-00008A370000}"/>
    <cellStyle name="Normal 22 2 21_(1a) Quarterly" xfId="14157" xr:uid="{00000000-0005-0000-0000-00008B370000}"/>
    <cellStyle name="Normal 22 2 22" xfId="14158" xr:uid="{00000000-0005-0000-0000-00008C370000}"/>
    <cellStyle name="Normal 22 2 22 2" xfId="14159" xr:uid="{00000000-0005-0000-0000-00008D370000}"/>
    <cellStyle name="Normal 22 2 22 2 2" xfId="14160" xr:uid="{00000000-0005-0000-0000-00008E370000}"/>
    <cellStyle name="Normal 22 2 22 2_(5a) Budget Volume &amp; Price" xfId="14161" xr:uid="{00000000-0005-0000-0000-00008F370000}"/>
    <cellStyle name="Normal 22 2 22_(1a) Quarterly" xfId="14162" xr:uid="{00000000-0005-0000-0000-000090370000}"/>
    <cellStyle name="Normal 22 2 23" xfId="14163" xr:uid="{00000000-0005-0000-0000-000091370000}"/>
    <cellStyle name="Normal 22 2 23 2" xfId="14164" xr:uid="{00000000-0005-0000-0000-000092370000}"/>
    <cellStyle name="Normal 22 2 23 2 2" xfId="14165" xr:uid="{00000000-0005-0000-0000-000093370000}"/>
    <cellStyle name="Normal 22 2 23 2_(5a) Budget Volume &amp; Price" xfId="14166" xr:uid="{00000000-0005-0000-0000-000094370000}"/>
    <cellStyle name="Normal 22 2 23_(1a) Quarterly" xfId="14167" xr:uid="{00000000-0005-0000-0000-000095370000}"/>
    <cellStyle name="Normal 22 2 24" xfId="14168" xr:uid="{00000000-0005-0000-0000-000096370000}"/>
    <cellStyle name="Normal 22 2 24 2" xfId="14169" xr:uid="{00000000-0005-0000-0000-000097370000}"/>
    <cellStyle name="Normal 22 2 24 2 2" xfId="14170" xr:uid="{00000000-0005-0000-0000-000098370000}"/>
    <cellStyle name="Normal 22 2 24 2_(5a) Budget Volume &amp; Price" xfId="14171" xr:uid="{00000000-0005-0000-0000-000099370000}"/>
    <cellStyle name="Normal 22 2 24_(1a) Quarterly" xfId="14172" xr:uid="{00000000-0005-0000-0000-00009A370000}"/>
    <cellStyle name="Normal 22 2 25" xfId="14173" xr:uid="{00000000-0005-0000-0000-00009B370000}"/>
    <cellStyle name="Normal 22 2 25 2" xfId="14174" xr:uid="{00000000-0005-0000-0000-00009C370000}"/>
    <cellStyle name="Normal 22 2 25 2 2" xfId="14175" xr:uid="{00000000-0005-0000-0000-00009D370000}"/>
    <cellStyle name="Normal 22 2 25 2_(5a) Budget Volume &amp; Price" xfId="14176" xr:uid="{00000000-0005-0000-0000-00009E370000}"/>
    <cellStyle name="Normal 22 2 25_(1a) Quarterly" xfId="14177" xr:uid="{00000000-0005-0000-0000-00009F370000}"/>
    <cellStyle name="Normal 22 2 26" xfId="14178" xr:uid="{00000000-0005-0000-0000-0000A0370000}"/>
    <cellStyle name="Normal 22 2 26 2" xfId="14179" xr:uid="{00000000-0005-0000-0000-0000A1370000}"/>
    <cellStyle name="Normal 22 2 26 2 2" xfId="14180" xr:uid="{00000000-0005-0000-0000-0000A2370000}"/>
    <cellStyle name="Normal 22 2 26 2_(5a) Budget Volume &amp; Price" xfId="14181" xr:uid="{00000000-0005-0000-0000-0000A3370000}"/>
    <cellStyle name="Normal 22 2 26_(1a) Quarterly" xfId="14182" xr:uid="{00000000-0005-0000-0000-0000A4370000}"/>
    <cellStyle name="Normal 22 2 27" xfId="14183" xr:uid="{00000000-0005-0000-0000-0000A5370000}"/>
    <cellStyle name="Normal 22 2 27 2" xfId="14184" xr:uid="{00000000-0005-0000-0000-0000A6370000}"/>
    <cellStyle name="Normal 22 2 27 2 2" xfId="14185" xr:uid="{00000000-0005-0000-0000-0000A7370000}"/>
    <cellStyle name="Normal 22 2 27 2_(5a) Budget Volume &amp; Price" xfId="14186" xr:uid="{00000000-0005-0000-0000-0000A8370000}"/>
    <cellStyle name="Normal 22 2 27_(1a) Quarterly" xfId="14187" xr:uid="{00000000-0005-0000-0000-0000A9370000}"/>
    <cellStyle name="Normal 22 2 28" xfId="14188" xr:uid="{00000000-0005-0000-0000-0000AA370000}"/>
    <cellStyle name="Normal 22 2 28 2" xfId="14189" xr:uid="{00000000-0005-0000-0000-0000AB370000}"/>
    <cellStyle name="Normal 22 2 28 2 2" xfId="14190" xr:uid="{00000000-0005-0000-0000-0000AC370000}"/>
    <cellStyle name="Normal 22 2 28 2_(5a) Budget Volume &amp; Price" xfId="14191" xr:uid="{00000000-0005-0000-0000-0000AD370000}"/>
    <cellStyle name="Normal 22 2 28_(1a) Quarterly" xfId="14192" xr:uid="{00000000-0005-0000-0000-0000AE370000}"/>
    <cellStyle name="Normal 22 2 29" xfId="14193" xr:uid="{00000000-0005-0000-0000-0000AF370000}"/>
    <cellStyle name="Normal 22 2 29 2" xfId="14194" xr:uid="{00000000-0005-0000-0000-0000B0370000}"/>
    <cellStyle name="Normal 22 2 29 2 2" xfId="14195" xr:uid="{00000000-0005-0000-0000-0000B1370000}"/>
    <cellStyle name="Normal 22 2 29 2_(5a) Budget Volume &amp; Price" xfId="14196" xr:uid="{00000000-0005-0000-0000-0000B2370000}"/>
    <cellStyle name="Normal 22 2 29_(1a) Quarterly" xfId="14197" xr:uid="{00000000-0005-0000-0000-0000B3370000}"/>
    <cellStyle name="Normal 22 2 3" xfId="14198" xr:uid="{00000000-0005-0000-0000-0000B4370000}"/>
    <cellStyle name="Normal 22 2 3 2" xfId="14199" xr:uid="{00000000-0005-0000-0000-0000B5370000}"/>
    <cellStyle name="Normal 22 2 3 2 2" xfId="14200" xr:uid="{00000000-0005-0000-0000-0000B6370000}"/>
    <cellStyle name="Normal 22 2 3 2 2 2" xfId="14201" xr:uid="{00000000-0005-0000-0000-0000B7370000}"/>
    <cellStyle name="Normal 22 2 3 2 2 2 2" xfId="14202" xr:uid="{00000000-0005-0000-0000-0000B8370000}"/>
    <cellStyle name="Normal 22 2 3 2 2 2_JDEQryOAM" xfId="31617" xr:uid="{9FACBBC8-5419-4ED2-B974-09101F900B84}"/>
    <cellStyle name="Normal 22 2 3 2 2 3" xfId="14203" xr:uid="{00000000-0005-0000-0000-0000B9370000}"/>
    <cellStyle name="Normal 22 2 3 2 2 3 2" xfId="14204" xr:uid="{00000000-0005-0000-0000-0000BA370000}"/>
    <cellStyle name="Normal 22 2 3 2 2 3_JDEQryOAM" xfId="31618" xr:uid="{92198A06-1C3D-4F2F-A5F8-CA4B5D717CDD}"/>
    <cellStyle name="Normal 22 2 3 2 2 4" xfId="14205" xr:uid="{00000000-0005-0000-0000-0000BB370000}"/>
    <cellStyle name="Normal 22 2 3 2 2_JDEQryOAM" xfId="31616" xr:uid="{17B48953-39E5-45FD-AACA-3911D129CA92}"/>
    <cellStyle name="Normal 22 2 3 2 3" xfId="14206" xr:uid="{00000000-0005-0000-0000-0000BC370000}"/>
    <cellStyle name="Normal 22 2 3 2 4" xfId="14207" xr:uid="{00000000-0005-0000-0000-0000BD370000}"/>
    <cellStyle name="Normal 22 2 3 2_(1a) Quarterly" xfId="14208" xr:uid="{00000000-0005-0000-0000-0000BE370000}"/>
    <cellStyle name="Normal 22 2 3 3" xfId="14209" xr:uid="{00000000-0005-0000-0000-0000BF370000}"/>
    <cellStyle name="Normal 22 2 3 3 2" xfId="14210" xr:uid="{00000000-0005-0000-0000-0000C0370000}"/>
    <cellStyle name="Normal 22 2 3 3 2 2" xfId="14211" xr:uid="{00000000-0005-0000-0000-0000C1370000}"/>
    <cellStyle name="Normal 22 2 3 3 2_JDEQryOAM" xfId="31620" xr:uid="{3456D887-4DE1-4C60-8DB0-26765AA1068F}"/>
    <cellStyle name="Normal 22 2 3 3 3" xfId="14212" xr:uid="{00000000-0005-0000-0000-0000C2370000}"/>
    <cellStyle name="Normal 22 2 3 3 3 2" xfId="14213" xr:uid="{00000000-0005-0000-0000-0000C3370000}"/>
    <cellStyle name="Normal 22 2 3 3 3_JDEQryOAM" xfId="31621" xr:uid="{9A0FC3FD-8C8D-44BD-B220-1D85382A0573}"/>
    <cellStyle name="Normal 22 2 3 3 4" xfId="14214" xr:uid="{00000000-0005-0000-0000-0000C4370000}"/>
    <cellStyle name="Normal 22 2 3 3_JDEQryOAM" xfId="31619" xr:uid="{53FD9CA7-D4EC-4EC7-A6CE-5F31E0109FDA}"/>
    <cellStyle name="Normal 22 2 3 4" xfId="14215" xr:uid="{00000000-0005-0000-0000-0000C5370000}"/>
    <cellStyle name="Normal 22 2 3_(1a) Quarterly" xfId="14216" xr:uid="{00000000-0005-0000-0000-0000C6370000}"/>
    <cellStyle name="Normal 22 2 30" xfId="14217" xr:uid="{00000000-0005-0000-0000-0000C7370000}"/>
    <cellStyle name="Normal 22 2 30 2" xfId="14218" xr:uid="{00000000-0005-0000-0000-0000C8370000}"/>
    <cellStyle name="Normal 22 2 30 2 2" xfId="14219" xr:uid="{00000000-0005-0000-0000-0000C9370000}"/>
    <cellStyle name="Normal 22 2 30 2_(5a) Budget Volume &amp; Price" xfId="14220" xr:uid="{00000000-0005-0000-0000-0000CA370000}"/>
    <cellStyle name="Normal 22 2 30_(1a) Quarterly" xfId="14221" xr:uid="{00000000-0005-0000-0000-0000CB370000}"/>
    <cellStyle name="Normal 22 2 31" xfId="14222" xr:uid="{00000000-0005-0000-0000-0000CC370000}"/>
    <cellStyle name="Normal 22 2 32" xfId="14223" xr:uid="{00000000-0005-0000-0000-0000CD370000}"/>
    <cellStyle name="Normal 22 2 4" xfId="14224" xr:uid="{00000000-0005-0000-0000-0000CE370000}"/>
    <cellStyle name="Normal 22 2 4 2" xfId="14225" xr:uid="{00000000-0005-0000-0000-0000CF370000}"/>
    <cellStyle name="Normal 22 2 4 2 2" xfId="14226" xr:uid="{00000000-0005-0000-0000-0000D0370000}"/>
    <cellStyle name="Normal 22 2 4 2 2 2" xfId="14227" xr:uid="{00000000-0005-0000-0000-0000D1370000}"/>
    <cellStyle name="Normal 22 2 4 2 2 2 2" xfId="14228" xr:uid="{00000000-0005-0000-0000-0000D2370000}"/>
    <cellStyle name="Normal 22 2 4 2 2 2_JDEQryOAM" xfId="31623" xr:uid="{1025C260-BA2B-4720-A09A-66C9222EDE4B}"/>
    <cellStyle name="Normal 22 2 4 2 2 3" xfId="14229" xr:uid="{00000000-0005-0000-0000-0000D3370000}"/>
    <cellStyle name="Normal 22 2 4 2 2 3 2" xfId="14230" xr:uid="{00000000-0005-0000-0000-0000D4370000}"/>
    <cellStyle name="Normal 22 2 4 2 2 3_JDEQryOAM" xfId="31624" xr:uid="{CC432AB5-B63F-46AC-B091-4AEB7F746F46}"/>
    <cellStyle name="Normal 22 2 4 2 2 4" xfId="14231" xr:uid="{00000000-0005-0000-0000-0000D5370000}"/>
    <cellStyle name="Normal 22 2 4 2 2_JDEQryOAM" xfId="31622" xr:uid="{B8F37864-6551-4787-96B2-F473E66EBCBC}"/>
    <cellStyle name="Normal 22 2 4 2 3" xfId="14232" xr:uid="{00000000-0005-0000-0000-0000D6370000}"/>
    <cellStyle name="Normal 22 2 4 2 4" xfId="14233" xr:uid="{00000000-0005-0000-0000-0000D7370000}"/>
    <cellStyle name="Normal 22 2 4 2_(1a) Quarterly" xfId="14234" xr:uid="{00000000-0005-0000-0000-0000D8370000}"/>
    <cellStyle name="Normal 22 2 4 3" xfId="14235" xr:uid="{00000000-0005-0000-0000-0000D9370000}"/>
    <cellStyle name="Normal 22 2 4 3 2" xfId="14236" xr:uid="{00000000-0005-0000-0000-0000DA370000}"/>
    <cellStyle name="Normal 22 2 4 3 2 2" xfId="14237" xr:uid="{00000000-0005-0000-0000-0000DB370000}"/>
    <cellStyle name="Normal 22 2 4 3 2_JDEQryOAM" xfId="31626" xr:uid="{BF80B4FF-DA9D-428F-987F-E312BAF2C7A1}"/>
    <cellStyle name="Normal 22 2 4 3 3" xfId="14238" xr:uid="{00000000-0005-0000-0000-0000DC370000}"/>
    <cellStyle name="Normal 22 2 4 3 3 2" xfId="14239" xr:uid="{00000000-0005-0000-0000-0000DD370000}"/>
    <cellStyle name="Normal 22 2 4 3 3_JDEQryOAM" xfId="31627" xr:uid="{C7373D06-F7DE-4DB6-B7FD-82118B216287}"/>
    <cellStyle name="Normal 22 2 4 3 4" xfId="14240" xr:uid="{00000000-0005-0000-0000-0000DE370000}"/>
    <cellStyle name="Normal 22 2 4 3_JDEQryOAM" xfId="31625" xr:uid="{BF544220-864C-4527-8EE1-85C978BB3EBD}"/>
    <cellStyle name="Normal 22 2 4 4" xfId="14241" xr:uid="{00000000-0005-0000-0000-0000DF370000}"/>
    <cellStyle name="Normal 22 2 4_(1a) Quarterly" xfId="14242" xr:uid="{00000000-0005-0000-0000-0000E0370000}"/>
    <cellStyle name="Normal 22 2 5" xfId="14243" xr:uid="{00000000-0005-0000-0000-0000E1370000}"/>
    <cellStyle name="Normal 22 2 5 2" xfId="14244" xr:uid="{00000000-0005-0000-0000-0000E2370000}"/>
    <cellStyle name="Normal 22 2 5 2 2" xfId="14245" xr:uid="{00000000-0005-0000-0000-0000E3370000}"/>
    <cellStyle name="Normal 22 2 5 2 2 2" xfId="14246" xr:uid="{00000000-0005-0000-0000-0000E4370000}"/>
    <cellStyle name="Normal 22 2 5 2 2 2 2" xfId="14247" xr:uid="{00000000-0005-0000-0000-0000E5370000}"/>
    <cellStyle name="Normal 22 2 5 2 2 2_JDEQryOAM" xfId="31629" xr:uid="{0568842B-56F5-4919-9994-0B57106EDA6A}"/>
    <cellStyle name="Normal 22 2 5 2 2 3" xfId="14248" xr:uid="{00000000-0005-0000-0000-0000E6370000}"/>
    <cellStyle name="Normal 22 2 5 2 2 3 2" xfId="14249" xr:uid="{00000000-0005-0000-0000-0000E7370000}"/>
    <cellStyle name="Normal 22 2 5 2 2 3_JDEQryOAM" xfId="31630" xr:uid="{D25C0B3F-E088-4A85-84D8-9E3D1B43895C}"/>
    <cellStyle name="Normal 22 2 5 2 2 4" xfId="14250" xr:uid="{00000000-0005-0000-0000-0000E8370000}"/>
    <cellStyle name="Normal 22 2 5 2 2_JDEQryOAM" xfId="31628" xr:uid="{158A1138-E513-4C5C-9421-41F0CB5E919C}"/>
    <cellStyle name="Normal 22 2 5 2 3" xfId="14251" xr:uid="{00000000-0005-0000-0000-0000E9370000}"/>
    <cellStyle name="Normal 22 2 5 2 4" xfId="14252" xr:uid="{00000000-0005-0000-0000-0000EA370000}"/>
    <cellStyle name="Normal 22 2 5 2_(1a) Quarterly" xfId="14253" xr:uid="{00000000-0005-0000-0000-0000EB370000}"/>
    <cellStyle name="Normal 22 2 5 3" xfId="14254" xr:uid="{00000000-0005-0000-0000-0000EC370000}"/>
    <cellStyle name="Normal 22 2 5 3 2" xfId="14255" xr:uid="{00000000-0005-0000-0000-0000ED370000}"/>
    <cellStyle name="Normal 22 2 5 3 2 2" xfId="14256" xr:uid="{00000000-0005-0000-0000-0000EE370000}"/>
    <cellStyle name="Normal 22 2 5 3 2_JDEQryOAM" xfId="31632" xr:uid="{B638F905-9938-4DB5-9C64-AB7F8483534F}"/>
    <cellStyle name="Normal 22 2 5 3 3" xfId="14257" xr:uid="{00000000-0005-0000-0000-0000EF370000}"/>
    <cellStyle name="Normal 22 2 5 3 3 2" xfId="14258" xr:uid="{00000000-0005-0000-0000-0000F0370000}"/>
    <cellStyle name="Normal 22 2 5 3 3_JDEQryOAM" xfId="31633" xr:uid="{BC341575-CC31-4FD5-A539-3F8D609FEBAA}"/>
    <cellStyle name="Normal 22 2 5 3 4" xfId="14259" xr:uid="{00000000-0005-0000-0000-0000F1370000}"/>
    <cellStyle name="Normal 22 2 5 3_JDEQryOAM" xfId="31631" xr:uid="{84EA61E1-6CE3-4331-A528-CA283ED3A0DD}"/>
    <cellStyle name="Normal 22 2 5 4" xfId="14260" xr:uid="{00000000-0005-0000-0000-0000F2370000}"/>
    <cellStyle name="Normal 22 2 5_(1a) Quarterly" xfId="14261" xr:uid="{00000000-0005-0000-0000-0000F3370000}"/>
    <cellStyle name="Normal 22 2 6" xfId="14262" xr:uid="{00000000-0005-0000-0000-0000F4370000}"/>
    <cellStyle name="Normal 22 2 6 2" xfId="14263" xr:uid="{00000000-0005-0000-0000-0000F5370000}"/>
    <cellStyle name="Normal 22 2 6 2 2" xfId="14264" xr:uid="{00000000-0005-0000-0000-0000F6370000}"/>
    <cellStyle name="Normal 22 2 6 2_(5a) Budget Volume &amp; Price" xfId="14265" xr:uid="{00000000-0005-0000-0000-0000F7370000}"/>
    <cellStyle name="Normal 22 2 6_(1a) Quarterly" xfId="14266" xr:uid="{00000000-0005-0000-0000-0000F8370000}"/>
    <cellStyle name="Normal 22 2 7" xfId="14267" xr:uid="{00000000-0005-0000-0000-0000F9370000}"/>
    <cellStyle name="Normal 22 2 7 2" xfId="14268" xr:uid="{00000000-0005-0000-0000-0000FA370000}"/>
    <cellStyle name="Normal 22 2 7 2 2" xfId="14269" xr:uid="{00000000-0005-0000-0000-0000FB370000}"/>
    <cellStyle name="Normal 22 2 7 2_(5a) Budget Volume &amp; Price" xfId="14270" xr:uid="{00000000-0005-0000-0000-0000FC370000}"/>
    <cellStyle name="Normal 22 2 7_(1a) Quarterly" xfId="14271" xr:uid="{00000000-0005-0000-0000-0000FD370000}"/>
    <cellStyle name="Normal 22 2 8" xfId="14272" xr:uid="{00000000-0005-0000-0000-0000FE370000}"/>
    <cellStyle name="Normal 22 2 8 2" xfId="14273" xr:uid="{00000000-0005-0000-0000-0000FF370000}"/>
    <cellStyle name="Normal 22 2 8 2 2" xfId="14274" xr:uid="{00000000-0005-0000-0000-000000380000}"/>
    <cellStyle name="Normal 22 2 8 2_(5a) Budget Volume &amp; Price" xfId="14275" xr:uid="{00000000-0005-0000-0000-000001380000}"/>
    <cellStyle name="Normal 22 2 8_(1a) Quarterly" xfId="14276" xr:uid="{00000000-0005-0000-0000-000002380000}"/>
    <cellStyle name="Normal 22 2 9" xfId="14277" xr:uid="{00000000-0005-0000-0000-000003380000}"/>
    <cellStyle name="Normal 22 2 9 2" xfId="14278" xr:uid="{00000000-0005-0000-0000-000004380000}"/>
    <cellStyle name="Normal 22 2 9 2 2" xfId="14279" xr:uid="{00000000-0005-0000-0000-000005380000}"/>
    <cellStyle name="Normal 22 2 9 2_(5a) Budget Volume &amp; Price" xfId="14280" xr:uid="{00000000-0005-0000-0000-000006380000}"/>
    <cellStyle name="Normal 22 2 9_(1a) Quarterly" xfId="14281" xr:uid="{00000000-0005-0000-0000-000007380000}"/>
    <cellStyle name="Normal 22 2_(1a) Income Statement YTD" xfId="14282" xr:uid="{00000000-0005-0000-0000-000008380000}"/>
    <cellStyle name="Normal 22 20" xfId="14283" xr:uid="{00000000-0005-0000-0000-000009380000}"/>
    <cellStyle name="Normal 22 20 2" xfId="14284" xr:uid="{00000000-0005-0000-0000-00000A380000}"/>
    <cellStyle name="Normal 22 20 2 2" xfId="14285" xr:uid="{00000000-0005-0000-0000-00000B380000}"/>
    <cellStyle name="Normal 22 20 2_(5a) Budget Volume &amp; Price" xfId="14286" xr:uid="{00000000-0005-0000-0000-00000C380000}"/>
    <cellStyle name="Normal 22 20_(1a) Quarterly" xfId="14287" xr:uid="{00000000-0005-0000-0000-00000D380000}"/>
    <cellStyle name="Normal 22 21" xfId="14288" xr:uid="{00000000-0005-0000-0000-00000E380000}"/>
    <cellStyle name="Normal 22 21 2" xfId="14289" xr:uid="{00000000-0005-0000-0000-00000F380000}"/>
    <cellStyle name="Normal 22 21 2 2" xfId="14290" xr:uid="{00000000-0005-0000-0000-000010380000}"/>
    <cellStyle name="Normal 22 21 2_(5a) Budget Volume &amp; Price" xfId="14291" xr:uid="{00000000-0005-0000-0000-000011380000}"/>
    <cellStyle name="Normal 22 21_(1a) Quarterly" xfId="14292" xr:uid="{00000000-0005-0000-0000-000012380000}"/>
    <cellStyle name="Normal 22 22" xfId="14293" xr:uid="{00000000-0005-0000-0000-000013380000}"/>
    <cellStyle name="Normal 22 22 2" xfId="14294" xr:uid="{00000000-0005-0000-0000-000014380000}"/>
    <cellStyle name="Normal 22 22 2 2" xfId="14295" xr:uid="{00000000-0005-0000-0000-000015380000}"/>
    <cellStyle name="Normal 22 22 2_(5a) Budget Volume &amp; Price" xfId="14296" xr:uid="{00000000-0005-0000-0000-000016380000}"/>
    <cellStyle name="Normal 22 22_(1a) Quarterly" xfId="14297" xr:uid="{00000000-0005-0000-0000-000017380000}"/>
    <cellStyle name="Normal 22 23" xfId="14298" xr:uid="{00000000-0005-0000-0000-000018380000}"/>
    <cellStyle name="Normal 22 23 2" xfId="14299" xr:uid="{00000000-0005-0000-0000-000019380000}"/>
    <cellStyle name="Normal 22 23 2 2" xfId="14300" xr:uid="{00000000-0005-0000-0000-00001A380000}"/>
    <cellStyle name="Normal 22 23 2_(5a) Budget Volume &amp; Price" xfId="14301" xr:uid="{00000000-0005-0000-0000-00001B380000}"/>
    <cellStyle name="Normal 22 23_(1a) Quarterly" xfId="14302" xr:uid="{00000000-0005-0000-0000-00001C380000}"/>
    <cellStyle name="Normal 22 24" xfId="14303" xr:uid="{00000000-0005-0000-0000-00001D380000}"/>
    <cellStyle name="Normal 22 24 2" xfId="14304" xr:uid="{00000000-0005-0000-0000-00001E380000}"/>
    <cellStyle name="Normal 22 24 2 2" xfId="14305" xr:uid="{00000000-0005-0000-0000-00001F380000}"/>
    <cellStyle name="Normal 22 24 2_(5a) Budget Volume &amp; Price" xfId="14306" xr:uid="{00000000-0005-0000-0000-000020380000}"/>
    <cellStyle name="Normal 22 24_(1a) Quarterly" xfId="14307" xr:uid="{00000000-0005-0000-0000-000021380000}"/>
    <cellStyle name="Normal 22 25" xfId="14308" xr:uid="{00000000-0005-0000-0000-000022380000}"/>
    <cellStyle name="Normal 22 25 2" xfId="14309" xr:uid="{00000000-0005-0000-0000-000023380000}"/>
    <cellStyle name="Normal 22 25 2 2" xfId="14310" xr:uid="{00000000-0005-0000-0000-000024380000}"/>
    <cellStyle name="Normal 22 25 2_(5a) Budget Volume &amp; Price" xfId="14311" xr:uid="{00000000-0005-0000-0000-000025380000}"/>
    <cellStyle name="Normal 22 25_(1a) Quarterly" xfId="14312" xr:uid="{00000000-0005-0000-0000-000026380000}"/>
    <cellStyle name="Normal 22 26" xfId="14313" xr:uid="{00000000-0005-0000-0000-000027380000}"/>
    <cellStyle name="Normal 22 26 2" xfId="14314" xr:uid="{00000000-0005-0000-0000-000028380000}"/>
    <cellStyle name="Normal 22 26 2 2" xfId="14315" xr:uid="{00000000-0005-0000-0000-000029380000}"/>
    <cellStyle name="Normal 22 26 2_(5a) Budget Volume &amp; Price" xfId="14316" xr:uid="{00000000-0005-0000-0000-00002A380000}"/>
    <cellStyle name="Normal 22 26_(1a) Quarterly" xfId="14317" xr:uid="{00000000-0005-0000-0000-00002B380000}"/>
    <cellStyle name="Normal 22 27" xfId="14318" xr:uid="{00000000-0005-0000-0000-00002C380000}"/>
    <cellStyle name="Normal 22 27 2" xfId="14319" xr:uid="{00000000-0005-0000-0000-00002D380000}"/>
    <cellStyle name="Normal 22 27 2 2" xfId="14320" xr:uid="{00000000-0005-0000-0000-00002E380000}"/>
    <cellStyle name="Normal 22 27 2_(5a) Budget Volume &amp; Price" xfId="14321" xr:uid="{00000000-0005-0000-0000-00002F380000}"/>
    <cellStyle name="Normal 22 27_(1a) Quarterly" xfId="14322" xr:uid="{00000000-0005-0000-0000-000030380000}"/>
    <cellStyle name="Normal 22 28" xfId="14323" xr:uid="{00000000-0005-0000-0000-000031380000}"/>
    <cellStyle name="Normal 22 28 2" xfId="14324" xr:uid="{00000000-0005-0000-0000-000032380000}"/>
    <cellStyle name="Normal 22 28 2 2" xfId="14325" xr:uid="{00000000-0005-0000-0000-000033380000}"/>
    <cellStyle name="Normal 22 28 2_(5a) Budget Volume &amp; Price" xfId="14326" xr:uid="{00000000-0005-0000-0000-000034380000}"/>
    <cellStyle name="Normal 22 28_(1a) Quarterly" xfId="14327" xr:uid="{00000000-0005-0000-0000-000035380000}"/>
    <cellStyle name="Normal 22 29" xfId="14328" xr:uid="{00000000-0005-0000-0000-000036380000}"/>
    <cellStyle name="Normal 22 29 2" xfId="14329" xr:uid="{00000000-0005-0000-0000-000037380000}"/>
    <cellStyle name="Normal 22 29 2 2" xfId="14330" xr:uid="{00000000-0005-0000-0000-000038380000}"/>
    <cellStyle name="Normal 22 29 2_(5a) Budget Volume &amp; Price" xfId="14331" xr:uid="{00000000-0005-0000-0000-000039380000}"/>
    <cellStyle name="Normal 22 29_(1a) Quarterly" xfId="14332" xr:uid="{00000000-0005-0000-0000-00003A380000}"/>
    <cellStyle name="Normal 22 3" xfId="14333" xr:uid="{00000000-0005-0000-0000-00003B380000}"/>
    <cellStyle name="Normal 22 3 10" xfId="14334" xr:uid="{00000000-0005-0000-0000-00003C380000}"/>
    <cellStyle name="Normal 22 3 10 2" xfId="14335" xr:uid="{00000000-0005-0000-0000-00003D380000}"/>
    <cellStyle name="Normal 22 3 10 2 2" xfId="14336" xr:uid="{00000000-0005-0000-0000-00003E380000}"/>
    <cellStyle name="Normal 22 3 10 2_(5a) Budget Volume &amp; Price" xfId="14337" xr:uid="{00000000-0005-0000-0000-00003F380000}"/>
    <cellStyle name="Normal 22 3 10_(1a) Quarterly" xfId="14338" xr:uid="{00000000-0005-0000-0000-000040380000}"/>
    <cellStyle name="Normal 22 3 11" xfId="14339" xr:uid="{00000000-0005-0000-0000-000041380000}"/>
    <cellStyle name="Normal 22 3 11 2" xfId="14340" xr:uid="{00000000-0005-0000-0000-000042380000}"/>
    <cellStyle name="Normal 22 3 11 2 2" xfId="14341" xr:uid="{00000000-0005-0000-0000-000043380000}"/>
    <cellStyle name="Normal 22 3 11 2_(5a) Budget Volume &amp; Price" xfId="14342" xr:uid="{00000000-0005-0000-0000-000044380000}"/>
    <cellStyle name="Normal 22 3 11_(1a) Quarterly" xfId="14343" xr:uid="{00000000-0005-0000-0000-000045380000}"/>
    <cellStyle name="Normal 22 3 12" xfId="14344" xr:uid="{00000000-0005-0000-0000-000046380000}"/>
    <cellStyle name="Normal 22 3 12 2" xfId="14345" xr:uid="{00000000-0005-0000-0000-000047380000}"/>
    <cellStyle name="Normal 22 3 12 2 2" xfId="14346" xr:uid="{00000000-0005-0000-0000-000048380000}"/>
    <cellStyle name="Normal 22 3 12 2_(5a) Budget Volume &amp; Price" xfId="14347" xr:uid="{00000000-0005-0000-0000-000049380000}"/>
    <cellStyle name="Normal 22 3 12_(1a) Quarterly" xfId="14348" xr:uid="{00000000-0005-0000-0000-00004A380000}"/>
    <cellStyle name="Normal 22 3 13" xfId="14349" xr:uid="{00000000-0005-0000-0000-00004B380000}"/>
    <cellStyle name="Normal 22 3 13 2" xfId="14350" xr:uid="{00000000-0005-0000-0000-00004C380000}"/>
    <cellStyle name="Normal 22 3 13 2 2" xfId="14351" xr:uid="{00000000-0005-0000-0000-00004D380000}"/>
    <cellStyle name="Normal 22 3 13 2_(5a) Budget Volume &amp; Price" xfId="14352" xr:uid="{00000000-0005-0000-0000-00004E380000}"/>
    <cellStyle name="Normal 22 3 13_(1a) Quarterly" xfId="14353" xr:uid="{00000000-0005-0000-0000-00004F380000}"/>
    <cellStyle name="Normal 22 3 14" xfId="14354" xr:uid="{00000000-0005-0000-0000-000050380000}"/>
    <cellStyle name="Normal 22 3 14 2" xfId="14355" xr:uid="{00000000-0005-0000-0000-000051380000}"/>
    <cellStyle name="Normal 22 3 14 2 2" xfId="14356" xr:uid="{00000000-0005-0000-0000-000052380000}"/>
    <cellStyle name="Normal 22 3 14 2_(5a) Budget Volume &amp; Price" xfId="14357" xr:uid="{00000000-0005-0000-0000-000053380000}"/>
    <cellStyle name="Normal 22 3 14_(1a) Quarterly" xfId="14358" xr:uid="{00000000-0005-0000-0000-000054380000}"/>
    <cellStyle name="Normal 22 3 15" xfId="14359" xr:uid="{00000000-0005-0000-0000-000055380000}"/>
    <cellStyle name="Normal 22 3 15 2" xfId="14360" xr:uid="{00000000-0005-0000-0000-000056380000}"/>
    <cellStyle name="Normal 22 3 15 2 2" xfId="14361" xr:uid="{00000000-0005-0000-0000-000057380000}"/>
    <cellStyle name="Normal 22 3 15 2_(5a) Budget Volume &amp; Price" xfId="14362" xr:uid="{00000000-0005-0000-0000-000058380000}"/>
    <cellStyle name="Normal 22 3 15_(1a) Quarterly" xfId="14363" xr:uid="{00000000-0005-0000-0000-000059380000}"/>
    <cellStyle name="Normal 22 3 16" xfId="14364" xr:uid="{00000000-0005-0000-0000-00005A380000}"/>
    <cellStyle name="Normal 22 3 16 2" xfId="14365" xr:uid="{00000000-0005-0000-0000-00005B380000}"/>
    <cellStyle name="Normal 22 3 16 2 2" xfId="14366" xr:uid="{00000000-0005-0000-0000-00005C380000}"/>
    <cellStyle name="Normal 22 3 16 2_(5a) Budget Volume &amp; Price" xfId="14367" xr:uid="{00000000-0005-0000-0000-00005D380000}"/>
    <cellStyle name="Normal 22 3 16_(1a) Quarterly" xfId="14368" xr:uid="{00000000-0005-0000-0000-00005E380000}"/>
    <cellStyle name="Normal 22 3 17" xfId="14369" xr:uid="{00000000-0005-0000-0000-00005F380000}"/>
    <cellStyle name="Normal 22 3 17 2" xfId="14370" xr:uid="{00000000-0005-0000-0000-000060380000}"/>
    <cellStyle name="Normal 22 3 17 2 2" xfId="14371" xr:uid="{00000000-0005-0000-0000-000061380000}"/>
    <cellStyle name="Normal 22 3 17 2_(5a) Budget Volume &amp; Price" xfId="14372" xr:uid="{00000000-0005-0000-0000-000062380000}"/>
    <cellStyle name="Normal 22 3 17_(1a) Quarterly" xfId="14373" xr:uid="{00000000-0005-0000-0000-000063380000}"/>
    <cellStyle name="Normal 22 3 18" xfId="14374" xr:uid="{00000000-0005-0000-0000-000064380000}"/>
    <cellStyle name="Normal 22 3 18 2" xfId="14375" xr:uid="{00000000-0005-0000-0000-000065380000}"/>
    <cellStyle name="Normal 22 3 18 2 2" xfId="14376" xr:uid="{00000000-0005-0000-0000-000066380000}"/>
    <cellStyle name="Normal 22 3 18 2_(5a) Budget Volume &amp; Price" xfId="14377" xr:uid="{00000000-0005-0000-0000-000067380000}"/>
    <cellStyle name="Normal 22 3 18_(1a) Quarterly" xfId="14378" xr:uid="{00000000-0005-0000-0000-000068380000}"/>
    <cellStyle name="Normal 22 3 19" xfId="14379" xr:uid="{00000000-0005-0000-0000-000069380000}"/>
    <cellStyle name="Normal 22 3 19 2" xfId="14380" xr:uid="{00000000-0005-0000-0000-00006A380000}"/>
    <cellStyle name="Normal 22 3 19 2 2" xfId="14381" xr:uid="{00000000-0005-0000-0000-00006B380000}"/>
    <cellStyle name="Normal 22 3 19 2_(5a) Budget Volume &amp; Price" xfId="14382" xr:uid="{00000000-0005-0000-0000-00006C380000}"/>
    <cellStyle name="Normal 22 3 19_(1a) Quarterly" xfId="14383" xr:uid="{00000000-0005-0000-0000-00006D380000}"/>
    <cellStyle name="Normal 22 3 2" xfId="14384" xr:uid="{00000000-0005-0000-0000-00006E380000}"/>
    <cellStyle name="Normal 22 3 2 2" xfId="14385" xr:uid="{00000000-0005-0000-0000-00006F380000}"/>
    <cellStyle name="Normal 22 3 2 2 2" xfId="14386" xr:uid="{00000000-0005-0000-0000-000070380000}"/>
    <cellStyle name="Normal 22 3 2 2_(5a) Budget Volume &amp; Price" xfId="14387" xr:uid="{00000000-0005-0000-0000-000071380000}"/>
    <cellStyle name="Normal 22 3 2 3" xfId="14388" xr:uid="{00000000-0005-0000-0000-000072380000}"/>
    <cellStyle name="Normal 22 3 2 3 2" xfId="14389" xr:uid="{00000000-0005-0000-0000-000073380000}"/>
    <cellStyle name="Normal 22 3 2 3 2 2" xfId="14390" xr:uid="{00000000-0005-0000-0000-000074380000}"/>
    <cellStyle name="Normal 22 3 2 3 2_JDEQryOAM" xfId="31635" xr:uid="{E2473DC7-1D84-46DB-B5CD-D764D1602FEB}"/>
    <cellStyle name="Normal 22 3 2 3 3" xfId="14391" xr:uid="{00000000-0005-0000-0000-000075380000}"/>
    <cellStyle name="Normal 22 3 2 3 3 2" xfId="14392" xr:uid="{00000000-0005-0000-0000-000076380000}"/>
    <cellStyle name="Normal 22 3 2 3 3_JDEQryOAM" xfId="31636" xr:uid="{53C6144F-6577-49DF-A283-CCC532BAADEB}"/>
    <cellStyle name="Normal 22 3 2 3 4" xfId="14393" xr:uid="{00000000-0005-0000-0000-000077380000}"/>
    <cellStyle name="Normal 22 3 2 3_JDEQryOAM" xfId="31634" xr:uid="{B20BA44B-EC13-4978-8567-6A488C63B151}"/>
    <cellStyle name="Normal 22 3 2 4" xfId="14394" xr:uid="{00000000-0005-0000-0000-000079380000}"/>
    <cellStyle name="Normal 22 3 2_(1a) Quarterly" xfId="14395" xr:uid="{00000000-0005-0000-0000-00007A380000}"/>
    <cellStyle name="Normal 22 3 20" xfId="14396" xr:uid="{00000000-0005-0000-0000-00007B380000}"/>
    <cellStyle name="Normal 22 3 20 2" xfId="14397" xr:uid="{00000000-0005-0000-0000-00007C380000}"/>
    <cellStyle name="Normal 22 3 20 2 2" xfId="14398" xr:uid="{00000000-0005-0000-0000-00007D380000}"/>
    <cellStyle name="Normal 22 3 20 2_(5a) Budget Volume &amp; Price" xfId="14399" xr:uid="{00000000-0005-0000-0000-00007E380000}"/>
    <cellStyle name="Normal 22 3 20_(1a) Quarterly" xfId="14400" xr:uid="{00000000-0005-0000-0000-00007F380000}"/>
    <cellStyle name="Normal 22 3 21" xfId="14401" xr:uid="{00000000-0005-0000-0000-000080380000}"/>
    <cellStyle name="Normal 22 3 21 2" xfId="14402" xr:uid="{00000000-0005-0000-0000-000081380000}"/>
    <cellStyle name="Normal 22 3 21 2 2" xfId="14403" xr:uid="{00000000-0005-0000-0000-000082380000}"/>
    <cellStyle name="Normal 22 3 21 2_(5a) Budget Volume &amp; Price" xfId="14404" xr:uid="{00000000-0005-0000-0000-000083380000}"/>
    <cellStyle name="Normal 22 3 21_(1a) Quarterly" xfId="14405" xr:uid="{00000000-0005-0000-0000-000084380000}"/>
    <cellStyle name="Normal 22 3 22" xfId="14406" xr:uid="{00000000-0005-0000-0000-000085380000}"/>
    <cellStyle name="Normal 22 3 22 2" xfId="14407" xr:uid="{00000000-0005-0000-0000-000086380000}"/>
    <cellStyle name="Normal 22 3 22 2 2" xfId="14408" xr:uid="{00000000-0005-0000-0000-000087380000}"/>
    <cellStyle name="Normal 22 3 22 2_(5a) Budget Volume &amp; Price" xfId="14409" xr:uid="{00000000-0005-0000-0000-000088380000}"/>
    <cellStyle name="Normal 22 3 22_(1a) Quarterly" xfId="14410" xr:uid="{00000000-0005-0000-0000-000089380000}"/>
    <cellStyle name="Normal 22 3 23" xfId="14411" xr:uid="{00000000-0005-0000-0000-00008A380000}"/>
    <cellStyle name="Normal 22 3 23 2" xfId="14412" xr:uid="{00000000-0005-0000-0000-00008B380000}"/>
    <cellStyle name="Normal 22 3 23 2 2" xfId="14413" xr:uid="{00000000-0005-0000-0000-00008C380000}"/>
    <cellStyle name="Normal 22 3 23 2_(5a) Budget Volume &amp; Price" xfId="14414" xr:uid="{00000000-0005-0000-0000-00008D380000}"/>
    <cellStyle name="Normal 22 3 23_(1a) Quarterly" xfId="14415" xr:uid="{00000000-0005-0000-0000-00008E380000}"/>
    <cellStyle name="Normal 22 3 24" xfId="14416" xr:uid="{00000000-0005-0000-0000-00008F380000}"/>
    <cellStyle name="Normal 22 3 24 2" xfId="14417" xr:uid="{00000000-0005-0000-0000-000090380000}"/>
    <cellStyle name="Normal 22 3 24 2 2" xfId="14418" xr:uid="{00000000-0005-0000-0000-000091380000}"/>
    <cellStyle name="Normal 22 3 24 2_(5a) Budget Volume &amp; Price" xfId="14419" xr:uid="{00000000-0005-0000-0000-000092380000}"/>
    <cellStyle name="Normal 22 3 24_(1a) Quarterly" xfId="14420" xr:uid="{00000000-0005-0000-0000-000093380000}"/>
    <cellStyle name="Normal 22 3 25" xfId="14421" xr:uid="{00000000-0005-0000-0000-000094380000}"/>
    <cellStyle name="Normal 22 3 25 2" xfId="14422" xr:uid="{00000000-0005-0000-0000-000095380000}"/>
    <cellStyle name="Normal 22 3 25 2 2" xfId="14423" xr:uid="{00000000-0005-0000-0000-000096380000}"/>
    <cellStyle name="Normal 22 3 25 2_(5a) Budget Volume &amp; Price" xfId="14424" xr:uid="{00000000-0005-0000-0000-000097380000}"/>
    <cellStyle name="Normal 22 3 25_(1a) Quarterly" xfId="14425" xr:uid="{00000000-0005-0000-0000-000098380000}"/>
    <cellStyle name="Normal 22 3 26" xfId="14426" xr:uid="{00000000-0005-0000-0000-000099380000}"/>
    <cellStyle name="Normal 22 3 26 2" xfId="14427" xr:uid="{00000000-0005-0000-0000-00009A380000}"/>
    <cellStyle name="Normal 22 3 26 2 2" xfId="14428" xr:uid="{00000000-0005-0000-0000-00009B380000}"/>
    <cellStyle name="Normal 22 3 26 2_(5a) Budget Volume &amp; Price" xfId="14429" xr:uid="{00000000-0005-0000-0000-00009C380000}"/>
    <cellStyle name="Normal 22 3 26_(1a) Quarterly" xfId="14430" xr:uid="{00000000-0005-0000-0000-00009D380000}"/>
    <cellStyle name="Normal 22 3 27" xfId="14431" xr:uid="{00000000-0005-0000-0000-00009E380000}"/>
    <cellStyle name="Normal 22 3 27 2" xfId="14432" xr:uid="{00000000-0005-0000-0000-00009F380000}"/>
    <cellStyle name="Normal 22 3 27 2 2" xfId="14433" xr:uid="{00000000-0005-0000-0000-0000A0380000}"/>
    <cellStyle name="Normal 22 3 27 2_(5a) Budget Volume &amp; Price" xfId="14434" xr:uid="{00000000-0005-0000-0000-0000A1380000}"/>
    <cellStyle name="Normal 22 3 27_(1a) Quarterly" xfId="14435" xr:uid="{00000000-0005-0000-0000-0000A2380000}"/>
    <cellStyle name="Normal 22 3 28" xfId="14436" xr:uid="{00000000-0005-0000-0000-0000A3380000}"/>
    <cellStyle name="Normal 22 3 28 2" xfId="14437" xr:uid="{00000000-0005-0000-0000-0000A4380000}"/>
    <cellStyle name="Normal 22 3 28 2 2" xfId="14438" xr:uid="{00000000-0005-0000-0000-0000A5380000}"/>
    <cellStyle name="Normal 22 3 28 2_(5a) Budget Volume &amp; Price" xfId="14439" xr:uid="{00000000-0005-0000-0000-0000A6380000}"/>
    <cellStyle name="Normal 22 3 28_(1a) Quarterly" xfId="14440" xr:uid="{00000000-0005-0000-0000-0000A7380000}"/>
    <cellStyle name="Normal 22 3 29" xfId="14441" xr:uid="{00000000-0005-0000-0000-0000A8380000}"/>
    <cellStyle name="Normal 22 3 29 2" xfId="14442" xr:uid="{00000000-0005-0000-0000-0000A9380000}"/>
    <cellStyle name="Normal 22 3 29 2 2" xfId="14443" xr:uid="{00000000-0005-0000-0000-0000AA380000}"/>
    <cellStyle name="Normal 22 3 29 2_(5a) Budget Volume &amp; Price" xfId="14444" xr:uid="{00000000-0005-0000-0000-0000AB380000}"/>
    <cellStyle name="Normal 22 3 29_(1a) Quarterly" xfId="14445" xr:uid="{00000000-0005-0000-0000-0000AC380000}"/>
    <cellStyle name="Normal 22 3 3" xfId="14446" xr:uid="{00000000-0005-0000-0000-0000AD380000}"/>
    <cellStyle name="Normal 22 3 3 2" xfId="14447" xr:uid="{00000000-0005-0000-0000-0000AE380000}"/>
    <cellStyle name="Normal 22 3 3 2 2" xfId="14448" xr:uid="{00000000-0005-0000-0000-0000AF380000}"/>
    <cellStyle name="Normal 22 3 3 2_(5a) Budget Volume &amp; Price" xfId="14449" xr:uid="{00000000-0005-0000-0000-0000B0380000}"/>
    <cellStyle name="Normal 22 3 3 3" xfId="14450" xr:uid="{00000000-0005-0000-0000-0000B1380000}"/>
    <cellStyle name="Normal 22 3 3 3 2" xfId="14451" xr:uid="{00000000-0005-0000-0000-0000B2380000}"/>
    <cellStyle name="Normal 22 3 3 3 2 2" xfId="14452" xr:uid="{00000000-0005-0000-0000-0000B3380000}"/>
    <cellStyle name="Normal 22 3 3 3 2_JDEQryOAM" xfId="31638" xr:uid="{A7010E7B-1E6F-471D-8035-62E72A037C89}"/>
    <cellStyle name="Normal 22 3 3 3 3" xfId="14453" xr:uid="{00000000-0005-0000-0000-0000B4380000}"/>
    <cellStyle name="Normal 22 3 3 3 3 2" xfId="14454" xr:uid="{00000000-0005-0000-0000-0000B5380000}"/>
    <cellStyle name="Normal 22 3 3 3 3_JDEQryOAM" xfId="31639" xr:uid="{FDFD35C8-A27A-4A16-8DFA-8D3325957435}"/>
    <cellStyle name="Normal 22 3 3 3 4" xfId="14455" xr:uid="{00000000-0005-0000-0000-0000B6380000}"/>
    <cellStyle name="Normal 22 3 3 3_JDEQryOAM" xfId="31637" xr:uid="{011B5472-6CBB-4D1F-B698-15128DF27422}"/>
    <cellStyle name="Normal 22 3 3 4" xfId="14456" xr:uid="{00000000-0005-0000-0000-0000B7380000}"/>
    <cellStyle name="Normal 22 3 3_(1a) Quarterly" xfId="14457" xr:uid="{00000000-0005-0000-0000-0000B8380000}"/>
    <cellStyle name="Normal 22 3 30" xfId="14458" xr:uid="{00000000-0005-0000-0000-0000B9380000}"/>
    <cellStyle name="Normal 22 3 30 2" xfId="14459" xr:uid="{00000000-0005-0000-0000-0000BA380000}"/>
    <cellStyle name="Normal 22 3 30_(5a) Budget Volume &amp; Price" xfId="14460" xr:uid="{00000000-0005-0000-0000-0000BB380000}"/>
    <cellStyle name="Normal 22 3 31" xfId="14461" xr:uid="{00000000-0005-0000-0000-0000BC380000}"/>
    <cellStyle name="Normal 22 3 32" xfId="14462" xr:uid="{00000000-0005-0000-0000-0000BD380000}"/>
    <cellStyle name="Normal 22 3 32 2" xfId="14463" xr:uid="{00000000-0005-0000-0000-0000BE380000}"/>
    <cellStyle name="Normal 22 3 32 2 2" xfId="14464" xr:uid="{00000000-0005-0000-0000-0000BF380000}"/>
    <cellStyle name="Normal 22 3 32 2_JDEQryOAM" xfId="31641" xr:uid="{83B68AF9-2F7A-49FD-8560-D29FE60FC895}"/>
    <cellStyle name="Normal 22 3 32 3" xfId="14465" xr:uid="{00000000-0005-0000-0000-0000C0380000}"/>
    <cellStyle name="Normal 22 3 32 3 2" xfId="14466" xr:uid="{00000000-0005-0000-0000-0000C1380000}"/>
    <cellStyle name="Normal 22 3 32 3_JDEQryOAM" xfId="31642" xr:uid="{1FFF64C7-9E8B-4919-A0F0-762CB50826A9}"/>
    <cellStyle name="Normal 22 3 32 4" xfId="14467" xr:uid="{00000000-0005-0000-0000-0000C2380000}"/>
    <cellStyle name="Normal 22 3 32_JDEQryOAM" xfId="31640" xr:uid="{9F1A1608-2A71-4D84-B6B0-C8B0F6D244E0}"/>
    <cellStyle name="Normal 22 3 33" xfId="14468" xr:uid="{00000000-0005-0000-0000-0000C4380000}"/>
    <cellStyle name="Normal 22 3 4" xfId="14469" xr:uid="{00000000-0005-0000-0000-0000C5380000}"/>
    <cellStyle name="Normal 22 3 4 2" xfId="14470" xr:uid="{00000000-0005-0000-0000-0000C6380000}"/>
    <cellStyle name="Normal 22 3 4 2 2" xfId="14471" xr:uid="{00000000-0005-0000-0000-0000C7380000}"/>
    <cellStyle name="Normal 22 3 4 2_(5a) Budget Volume &amp; Price" xfId="14472" xr:uid="{00000000-0005-0000-0000-0000C8380000}"/>
    <cellStyle name="Normal 22 3 4_(1a) Quarterly" xfId="14473" xr:uid="{00000000-0005-0000-0000-0000C9380000}"/>
    <cellStyle name="Normal 22 3 5" xfId="14474" xr:uid="{00000000-0005-0000-0000-0000CA380000}"/>
    <cellStyle name="Normal 22 3 5 2" xfId="14475" xr:uid="{00000000-0005-0000-0000-0000CB380000}"/>
    <cellStyle name="Normal 22 3 5 2 2" xfId="14476" xr:uid="{00000000-0005-0000-0000-0000CC380000}"/>
    <cellStyle name="Normal 22 3 5 2_(5a) Budget Volume &amp; Price" xfId="14477" xr:uid="{00000000-0005-0000-0000-0000CD380000}"/>
    <cellStyle name="Normal 22 3 5_(1a) Quarterly" xfId="14478" xr:uid="{00000000-0005-0000-0000-0000CE380000}"/>
    <cellStyle name="Normal 22 3 6" xfId="14479" xr:uid="{00000000-0005-0000-0000-0000CF380000}"/>
    <cellStyle name="Normal 22 3 6 2" xfId="14480" xr:uid="{00000000-0005-0000-0000-0000D0380000}"/>
    <cellStyle name="Normal 22 3 6 2 2" xfId="14481" xr:uid="{00000000-0005-0000-0000-0000D1380000}"/>
    <cellStyle name="Normal 22 3 6 2_(5a) Budget Volume &amp; Price" xfId="14482" xr:uid="{00000000-0005-0000-0000-0000D2380000}"/>
    <cellStyle name="Normal 22 3 6_(1a) Quarterly" xfId="14483" xr:uid="{00000000-0005-0000-0000-0000D3380000}"/>
    <cellStyle name="Normal 22 3 7" xfId="14484" xr:uid="{00000000-0005-0000-0000-0000D4380000}"/>
    <cellStyle name="Normal 22 3 7 2" xfId="14485" xr:uid="{00000000-0005-0000-0000-0000D5380000}"/>
    <cellStyle name="Normal 22 3 7 2 2" xfId="14486" xr:uid="{00000000-0005-0000-0000-0000D6380000}"/>
    <cellStyle name="Normal 22 3 7 2_(5a) Budget Volume &amp; Price" xfId="14487" xr:uid="{00000000-0005-0000-0000-0000D7380000}"/>
    <cellStyle name="Normal 22 3 7_(1a) Quarterly" xfId="14488" xr:uid="{00000000-0005-0000-0000-0000D8380000}"/>
    <cellStyle name="Normal 22 3 8" xfId="14489" xr:uid="{00000000-0005-0000-0000-0000D9380000}"/>
    <cellStyle name="Normal 22 3 8 2" xfId="14490" xr:uid="{00000000-0005-0000-0000-0000DA380000}"/>
    <cellStyle name="Normal 22 3 8 2 2" xfId="14491" xr:uid="{00000000-0005-0000-0000-0000DB380000}"/>
    <cellStyle name="Normal 22 3 8 2_(5a) Budget Volume &amp; Price" xfId="14492" xr:uid="{00000000-0005-0000-0000-0000DC380000}"/>
    <cellStyle name="Normal 22 3 8_(1a) Quarterly" xfId="14493" xr:uid="{00000000-0005-0000-0000-0000DD380000}"/>
    <cellStyle name="Normal 22 3 9" xfId="14494" xr:uid="{00000000-0005-0000-0000-0000DE380000}"/>
    <cellStyle name="Normal 22 3 9 2" xfId="14495" xr:uid="{00000000-0005-0000-0000-0000DF380000}"/>
    <cellStyle name="Normal 22 3 9 2 2" xfId="14496" xr:uid="{00000000-0005-0000-0000-0000E0380000}"/>
    <cellStyle name="Normal 22 3 9 2_(5a) Budget Volume &amp; Price" xfId="14497" xr:uid="{00000000-0005-0000-0000-0000E1380000}"/>
    <cellStyle name="Normal 22 3 9_(1a) Quarterly" xfId="14498" xr:uid="{00000000-0005-0000-0000-0000E2380000}"/>
    <cellStyle name="Normal 22 3_(1) Control" xfId="14499" xr:uid="{00000000-0005-0000-0000-0000E3380000}"/>
    <cellStyle name="Normal 22 30" xfId="14500" xr:uid="{00000000-0005-0000-0000-0000E4380000}"/>
    <cellStyle name="Normal 22 30 2" xfId="14501" xr:uid="{00000000-0005-0000-0000-0000E5380000}"/>
    <cellStyle name="Normal 22 30 2 2" xfId="14502" xr:uid="{00000000-0005-0000-0000-0000E6380000}"/>
    <cellStyle name="Normal 22 30 2_(5a) Budget Volume &amp; Price" xfId="14503" xr:uid="{00000000-0005-0000-0000-0000E7380000}"/>
    <cellStyle name="Normal 22 30_(1a) Quarterly" xfId="14504" xr:uid="{00000000-0005-0000-0000-0000E8380000}"/>
    <cellStyle name="Normal 22 31" xfId="14505" xr:uid="{00000000-0005-0000-0000-0000E9380000}"/>
    <cellStyle name="Normal 22 31 2" xfId="14506" xr:uid="{00000000-0005-0000-0000-0000EA380000}"/>
    <cellStyle name="Normal 22 31 2 2" xfId="14507" xr:uid="{00000000-0005-0000-0000-0000EB380000}"/>
    <cellStyle name="Normal 22 31 2_(5a) Budget Volume &amp; Price" xfId="14508" xr:uid="{00000000-0005-0000-0000-0000EC380000}"/>
    <cellStyle name="Normal 22 31_(1a) Quarterly" xfId="14509" xr:uid="{00000000-0005-0000-0000-0000ED380000}"/>
    <cellStyle name="Normal 22 32" xfId="14510" xr:uid="{00000000-0005-0000-0000-0000EE380000}"/>
    <cellStyle name="Normal 22 32 2" xfId="14511" xr:uid="{00000000-0005-0000-0000-0000EF380000}"/>
    <cellStyle name="Normal 22 32 2 2" xfId="14512" xr:uid="{00000000-0005-0000-0000-0000F0380000}"/>
    <cellStyle name="Normal 22 32 2_(5a) Budget Volume &amp; Price" xfId="14513" xr:uid="{00000000-0005-0000-0000-0000F1380000}"/>
    <cellStyle name="Normal 22 32_(1a) Quarterly" xfId="14514" xr:uid="{00000000-0005-0000-0000-0000F2380000}"/>
    <cellStyle name="Normal 22 33" xfId="14515" xr:uid="{00000000-0005-0000-0000-0000F3380000}"/>
    <cellStyle name="Normal 22 33 2" xfId="14516" xr:uid="{00000000-0005-0000-0000-0000F4380000}"/>
    <cellStyle name="Normal 22 33 2 2" xfId="14517" xr:uid="{00000000-0005-0000-0000-0000F5380000}"/>
    <cellStyle name="Normal 22 33 2_(5a) Budget Volume &amp; Price" xfId="14518" xr:uid="{00000000-0005-0000-0000-0000F6380000}"/>
    <cellStyle name="Normal 22 33_(1a) Quarterly" xfId="14519" xr:uid="{00000000-0005-0000-0000-0000F7380000}"/>
    <cellStyle name="Normal 22 34" xfId="14520" xr:uid="{00000000-0005-0000-0000-0000F8380000}"/>
    <cellStyle name="Normal 22 34 2" xfId="14521" xr:uid="{00000000-0005-0000-0000-0000F9380000}"/>
    <cellStyle name="Normal 22 34 2 2" xfId="14522" xr:uid="{00000000-0005-0000-0000-0000FA380000}"/>
    <cellStyle name="Normal 22 34 2_(5a) Budget Volume &amp; Price" xfId="14523" xr:uid="{00000000-0005-0000-0000-0000FB380000}"/>
    <cellStyle name="Normal 22 34_(1a) Quarterly" xfId="14524" xr:uid="{00000000-0005-0000-0000-0000FC380000}"/>
    <cellStyle name="Normal 22 35" xfId="14525" xr:uid="{00000000-0005-0000-0000-0000FD380000}"/>
    <cellStyle name="Normal 22 35 2" xfId="14526" xr:uid="{00000000-0005-0000-0000-0000FE380000}"/>
    <cellStyle name="Normal 22 35 2 2" xfId="14527" xr:uid="{00000000-0005-0000-0000-0000FF380000}"/>
    <cellStyle name="Normal 22 35 2_(5a) Budget Volume &amp; Price" xfId="14528" xr:uid="{00000000-0005-0000-0000-000000390000}"/>
    <cellStyle name="Normal 22 35_(1a) Quarterly" xfId="14529" xr:uid="{00000000-0005-0000-0000-000001390000}"/>
    <cellStyle name="Normal 22 36" xfId="14530" xr:uid="{00000000-0005-0000-0000-000002390000}"/>
    <cellStyle name="Normal 22 37" xfId="14531" xr:uid="{00000000-0005-0000-0000-000003390000}"/>
    <cellStyle name="Normal 22 4" xfId="14532" xr:uid="{00000000-0005-0000-0000-000004390000}"/>
    <cellStyle name="Normal 22 4 10" xfId="14533" xr:uid="{00000000-0005-0000-0000-000005390000}"/>
    <cellStyle name="Normal 22 4 2" xfId="14534" xr:uid="{00000000-0005-0000-0000-000006390000}"/>
    <cellStyle name="Normal 22 4 2 2" xfId="14535" xr:uid="{00000000-0005-0000-0000-000007390000}"/>
    <cellStyle name="Normal 22 4 2 2 2" xfId="14536" xr:uid="{00000000-0005-0000-0000-000008390000}"/>
    <cellStyle name="Normal 22 4 2 2 2 2" xfId="14537" xr:uid="{00000000-0005-0000-0000-000009390000}"/>
    <cellStyle name="Normal 22 4 2 2 2_JDEQryOAM" xfId="31644" xr:uid="{ABCCFAFF-C48E-4D88-A8FD-4DCF80964CF1}"/>
    <cellStyle name="Normal 22 4 2 2 3" xfId="14538" xr:uid="{00000000-0005-0000-0000-00000A390000}"/>
    <cellStyle name="Normal 22 4 2 2 3 2" xfId="14539" xr:uid="{00000000-0005-0000-0000-00000B390000}"/>
    <cellStyle name="Normal 22 4 2 2 3_JDEQryOAM" xfId="31645" xr:uid="{BAA21468-A2A7-472A-8575-5EBA8D30A222}"/>
    <cellStyle name="Normal 22 4 2 2 4" xfId="14540" xr:uid="{00000000-0005-0000-0000-00000C390000}"/>
    <cellStyle name="Normal 22 4 2 2_JDEQryOAM" xfId="31643" xr:uid="{5EA338CE-020A-45D7-A980-31E2C68CD8D4}"/>
    <cellStyle name="Normal 22 4 2 3" xfId="14541" xr:uid="{00000000-0005-0000-0000-00000D390000}"/>
    <cellStyle name="Normal 22 4 2_(1a) Quarterly" xfId="14542" xr:uid="{00000000-0005-0000-0000-00000E390000}"/>
    <cellStyle name="Normal 22 4 3" xfId="14543" xr:uid="{00000000-0005-0000-0000-00000F390000}"/>
    <cellStyle name="Normal 22 4 3 2" xfId="14544" xr:uid="{00000000-0005-0000-0000-000010390000}"/>
    <cellStyle name="Normal 22 4 3 2 2" xfId="14545" xr:uid="{00000000-0005-0000-0000-000011390000}"/>
    <cellStyle name="Normal 22 4 3 2_JDEQryOAM" xfId="31647" xr:uid="{3F1205B3-1A76-4665-996A-84033D1610CE}"/>
    <cellStyle name="Normal 22 4 3 3" xfId="14546" xr:uid="{00000000-0005-0000-0000-000012390000}"/>
    <cellStyle name="Normal 22 4 3 3 2" xfId="14547" xr:uid="{00000000-0005-0000-0000-000013390000}"/>
    <cellStyle name="Normal 22 4 3 3_JDEQryOAM" xfId="31648" xr:uid="{87DCFD5A-F398-4EAE-A639-DF1D8E0EAA5B}"/>
    <cellStyle name="Normal 22 4 3 4" xfId="14548" xr:uid="{00000000-0005-0000-0000-000014390000}"/>
    <cellStyle name="Normal 22 4 3_JDEQryOAM" xfId="31646" xr:uid="{CE5B1502-3CC5-4198-B5FE-50CEA45B7D42}"/>
    <cellStyle name="Normal 22 4 4" xfId="14549" xr:uid="{00000000-0005-0000-0000-000016390000}"/>
    <cellStyle name="Normal 22 4 5" xfId="14550" xr:uid="{00000000-0005-0000-0000-000017390000}"/>
    <cellStyle name="Normal 22 4 6" xfId="14551" xr:uid="{00000000-0005-0000-0000-000018390000}"/>
    <cellStyle name="Normal 22 4 7" xfId="14552" xr:uid="{00000000-0005-0000-0000-000019390000}"/>
    <cellStyle name="Normal 22 4 8" xfId="14553" xr:uid="{00000000-0005-0000-0000-00001A390000}"/>
    <cellStyle name="Normal 22 4 9" xfId="14554" xr:uid="{00000000-0005-0000-0000-00001B390000}"/>
    <cellStyle name="Normal 22 4_(1a) Quarterly" xfId="14555" xr:uid="{00000000-0005-0000-0000-00001C390000}"/>
    <cellStyle name="Normal 22 5" xfId="14556" xr:uid="{00000000-0005-0000-0000-00001D390000}"/>
    <cellStyle name="Normal 22 5 2" xfId="14557" xr:uid="{00000000-0005-0000-0000-00001E390000}"/>
    <cellStyle name="Normal 22 5 2 2" xfId="14558" xr:uid="{00000000-0005-0000-0000-00001F390000}"/>
    <cellStyle name="Normal 22 5 2 2 2" xfId="14559" xr:uid="{00000000-0005-0000-0000-000020390000}"/>
    <cellStyle name="Normal 22 5 2 2 2 2" xfId="14560" xr:uid="{00000000-0005-0000-0000-000021390000}"/>
    <cellStyle name="Normal 22 5 2 2 2_JDEQryOAM" xfId="31650" xr:uid="{5BCA4453-7AE7-4CF0-BF43-1A4E244EAE44}"/>
    <cellStyle name="Normal 22 5 2 2 3" xfId="14561" xr:uid="{00000000-0005-0000-0000-000022390000}"/>
    <cellStyle name="Normal 22 5 2 2 3 2" xfId="14562" xr:uid="{00000000-0005-0000-0000-000023390000}"/>
    <cellStyle name="Normal 22 5 2 2 3_JDEQryOAM" xfId="31651" xr:uid="{A734DA4C-1560-4AB1-B78D-8918B8C7A7CA}"/>
    <cellStyle name="Normal 22 5 2 2 4" xfId="14563" xr:uid="{00000000-0005-0000-0000-000024390000}"/>
    <cellStyle name="Normal 22 5 2 2_JDEQryOAM" xfId="31649" xr:uid="{FFEF8EAA-3B2E-4AF7-A2E8-1320B288CF7D}"/>
    <cellStyle name="Normal 22 5 2 3" xfId="14564" xr:uid="{00000000-0005-0000-0000-000025390000}"/>
    <cellStyle name="Normal 22 5 2_(1a) Quarterly" xfId="14565" xr:uid="{00000000-0005-0000-0000-000026390000}"/>
    <cellStyle name="Normal 22 5 3" xfId="14566" xr:uid="{00000000-0005-0000-0000-000027390000}"/>
    <cellStyle name="Normal 22 5 3 2" xfId="14567" xr:uid="{00000000-0005-0000-0000-000028390000}"/>
    <cellStyle name="Normal 22 5 3 2 2" xfId="14568" xr:uid="{00000000-0005-0000-0000-000029390000}"/>
    <cellStyle name="Normal 22 5 3 2_JDEQryOAM" xfId="31653" xr:uid="{C2D20A78-9956-486B-97CE-28AA1892B0E8}"/>
    <cellStyle name="Normal 22 5 3 3" xfId="14569" xr:uid="{00000000-0005-0000-0000-00002A390000}"/>
    <cellStyle name="Normal 22 5 3 3 2" xfId="14570" xr:uid="{00000000-0005-0000-0000-00002B390000}"/>
    <cellStyle name="Normal 22 5 3 3_JDEQryOAM" xfId="31654" xr:uid="{8B1FE8A8-2708-4C7E-8AD0-FC79BB350173}"/>
    <cellStyle name="Normal 22 5 3 4" xfId="14571" xr:uid="{00000000-0005-0000-0000-00002C390000}"/>
    <cellStyle name="Normal 22 5 3_JDEQryOAM" xfId="31652" xr:uid="{1D09D70C-1B23-48C8-8E14-11139DB48419}"/>
    <cellStyle name="Normal 22 5 4" xfId="14572" xr:uid="{00000000-0005-0000-0000-00002E390000}"/>
    <cellStyle name="Normal 22 5_(1a) Quarterly" xfId="14573" xr:uid="{00000000-0005-0000-0000-00002F390000}"/>
    <cellStyle name="Normal 22 6" xfId="14574" xr:uid="{00000000-0005-0000-0000-000030390000}"/>
    <cellStyle name="Normal 22 6 2" xfId="14575" xr:uid="{00000000-0005-0000-0000-000031390000}"/>
    <cellStyle name="Normal 22 6 2 2" xfId="14576" xr:uid="{00000000-0005-0000-0000-000032390000}"/>
    <cellStyle name="Normal 22 6 2 2 2" xfId="14577" xr:uid="{00000000-0005-0000-0000-000033390000}"/>
    <cellStyle name="Normal 22 6 2 2 2 2" xfId="14578" xr:uid="{00000000-0005-0000-0000-000034390000}"/>
    <cellStyle name="Normal 22 6 2 2 2_JDEQryOAM" xfId="31656" xr:uid="{43FB3C14-714C-46A7-A5CC-BD7FFA92D07C}"/>
    <cellStyle name="Normal 22 6 2 2 3" xfId="14579" xr:uid="{00000000-0005-0000-0000-000035390000}"/>
    <cellStyle name="Normal 22 6 2 2 3 2" xfId="14580" xr:uid="{00000000-0005-0000-0000-000036390000}"/>
    <cellStyle name="Normal 22 6 2 2 3_JDEQryOAM" xfId="31657" xr:uid="{BCBA1DBA-D1A6-488D-970A-9CE728CCA3EE}"/>
    <cellStyle name="Normal 22 6 2 2 4" xfId="14581" xr:uid="{00000000-0005-0000-0000-000037390000}"/>
    <cellStyle name="Normal 22 6 2 2_JDEQryOAM" xfId="31655" xr:uid="{5116557A-D35E-418A-8C8B-F2E40E1B54F4}"/>
    <cellStyle name="Normal 22 6 2 3" xfId="14582" xr:uid="{00000000-0005-0000-0000-000038390000}"/>
    <cellStyle name="Normal 22 6 2_(1a) Quarterly" xfId="14583" xr:uid="{00000000-0005-0000-0000-000039390000}"/>
    <cellStyle name="Normal 22 6 3" xfId="14584" xr:uid="{00000000-0005-0000-0000-00003A390000}"/>
    <cellStyle name="Normal 22 6 3 2" xfId="14585" xr:uid="{00000000-0005-0000-0000-00003B390000}"/>
    <cellStyle name="Normal 22 6 3 2 2" xfId="14586" xr:uid="{00000000-0005-0000-0000-00003C390000}"/>
    <cellStyle name="Normal 22 6 3 2_JDEQryOAM" xfId="31659" xr:uid="{8E5FD4E3-B9F8-4F25-8053-AF8B2F47DA5C}"/>
    <cellStyle name="Normal 22 6 3 3" xfId="14587" xr:uid="{00000000-0005-0000-0000-00003D390000}"/>
    <cellStyle name="Normal 22 6 3 3 2" xfId="14588" xr:uid="{00000000-0005-0000-0000-00003E390000}"/>
    <cellStyle name="Normal 22 6 3 3_JDEQryOAM" xfId="31660" xr:uid="{BA89097F-5DA0-4D52-9EBD-4F0CEB658CC6}"/>
    <cellStyle name="Normal 22 6 3 4" xfId="14589" xr:uid="{00000000-0005-0000-0000-00003F390000}"/>
    <cellStyle name="Normal 22 6 3_JDEQryOAM" xfId="31658" xr:uid="{3AA87262-AB4A-42FD-BFEA-95137DFB768B}"/>
    <cellStyle name="Normal 22 6 4" xfId="14590" xr:uid="{00000000-0005-0000-0000-000040390000}"/>
    <cellStyle name="Normal 22 6_(1a) Quarterly" xfId="14591" xr:uid="{00000000-0005-0000-0000-000041390000}"/>
    <cellStyle name="Normal 22 7" xfId="14592" xr:uid="{00000000-0005-0000-0000-000042390000}"/>
    <cellStyle name="Normal 22 7 2" xfId="14593" xr:uid="{00000000-0005-0000-0000-000043390000}"/>
    <cellStyle name="Normal 22 7_(1a) Quarterly" xfId="14594" xr:uid="{00000000-0005-0000-0000-000044390000}"/>
    <cellStyle name="Normal 22 8" xfId="14595" xr:uid="{00000000-0005-0000-0000-000045390000}"/>
    <cellStyle name="Normal 22 8 2" xfId="14596" xr:uid="{00000000-0005-0000-0000-000046390000}"/>
    <cellStyle name="Normal 22 8 2 2" xfId="14597" xr:uid="{00000000-0005-0000-0000-000047390000}"/>
    <cellStyle name="Normal 22 8 2_(5a) Budget Volume &amp; Price" xfId="14598" xr:uid="{00000000-0005-0000-0000-000048390000}"/>
    <cellStyle name="Normal 22 8_(1a) Quarterly" xfId="14599" xr:uid="{00000000-0005-0000-0000-000049390000}"/>
    <cellStyle name="Normal 22 9" xfId="14600" xr:uid="{00000000-0005-0000-0000-00004A390000}"/>
    <cellStyle name="Normal 22 9 2" xfId="14601" xr:uid="{00000000-0005-0000-0000-00004B390000}"/>
    <cellStyle name="Normal 22 9 2 2" xfId="14602" xr:uid="{00000000-0005-0000-0000-00004C390000}"/>
    <cellStyle name="Normal 22 9 2_(5a) Budget Volume &amp; Price" xfId="14603" xr:uid="{00000000-0005-0000-0000-00004D390000}"/>
    <cellStyle name="Normal 22 9_(1a) Quarterly" xfId="14604" xr:uid="{00000000-0005-0000-0000-00004E390000}"/>
    <cellStyle name="Normal 22_(1a) Income Statement YTD" xfId="14605" xr:uid="{00000000-0005-0000-0000-00004F390000}"/>
    <cellStyle name="Normal 220" xfId="14606" xr:uid="{00000000-0005-0000-0000-000050390000}"/>
    <cellStyle name="Normal 221" xfId="14607" xr:uid="{00000000-0005-0000-0000-000051390000}"/>
    <cellStyle name="Normal 222" xfId="14608" xr:uid="{00000000-0005-0000-0000-000052390000}"/>
    <cellStyle name="Normal 222 2" xfId="14609" xr:uid="{00000000-0005-0000-0000-000053390000}"/>
    <cellStyle name="Normal 222 2 2" xfId="14610" xr:uid="{00000000-0005-0000-0000-000054390000}"/>
    <cellStyle name="Normal 222 2_JDEQryOAM" xfId="31662" xr:uid="{75ACB483-6CCE-468D-AC85-D6E50D235309}"/>
    <cellStyle name="Normal 222 3" xfId="14611" xr:uid="{00000000-0005-0000-0000-000055390000}"/>
    <cellStyle name="Normal 222 3 2" xfId="14612" xr:uid="{00000000-0005-0000-0000-000056390000}"/>
    <cellStyle name="Normal 222 3_JDEQryOAM" xfId="31663" xr:uid="{D03DE9C2-BBA0-4F3C-8657-03208CBA45D2}"/>
    <cellStyle name="Normal 222 4" xfId="14613" xr:uid="{00000000-0005-0000-0000-000057390000}"/>
    <cellStyle name="Normal 222_JDEQryOAM" xfId="31661" xr:uid="{7C16DB5E-9FBC-4CDD-9F81-B371E15FB2F7}"/>
    <cellStyle name="Normal 223" xfId="14614" xr:uid="{00000000-0005-0000-0000-000058390000}"/>
    <cellStyle name="Normal 224" xfId="14615" xr:uid="{00000000-0005-0000-0000-000059390000}"/>
    <cellStyle name="Normal 224 2" xfId="14616" xr:uid="{00000000-0005-0000-0000-00005A390000}"/>
    <cellStyle name="Normal 224 3" xfId="14617" xr:uid="{00000000-0005-0000-0000-00005B390000}"/>
    <cellStyle name="Normal 224 3 2" xfId="14618" xr:uid="{00000000-0005-0000-0000-00005C390000}"/>
    <cellStyle name="Normal 224 3 3" xfId="14619" xr:uid="{00000000-0005-0000-0000-00005D390000}"/>
    <cellStyle name="Normal 224 3_JDEQryOAM" xfId="31664" xr:uid="{5A5D2C89-6E70-46F2-9883-2336E6BFAE78}"/>
    <cellStyle name="Normal 224_(2) Energy Sales" xfId="14620" xr:uid="{00000000-0005-0000-0000-00005E390000}"/>
    <cellStyle name="Normal 225" xfId="14621" xr:uid="{00000000-0005-0000-0000-00005F390000}"/>
    <cellStyle name="Normal 226" xfId="14622" xr:uid="{00000000-0005-0000-0000-000060390000}"/>
    <cellStyle name="Normal 227" xfId="14623" xr:uid="{00000000-0005-0000-0000-000061390000}"/>
    <cellStyle name="Normal 228" xfId="14624" xr:uid="{00000000-0005-0000-0000-000062390000}"/>
    <cellStyle name="Normal 229" xfId="14625" xr:uid="{00000000-0005-0000-0000-000063390000}"/>
    <cellStyle name="Normal 23" xfId="14626" xr:uid="{00000000-0005-0000-0000-000064390000}"/>
    <cellStyle name="Normal 23 10" xfId="14627" xr:uid="{00000000-0005-0000-0000-000065390000}"/>
    <cellStyle name="Normal 23 10 2" xfId="14628" xr:uid="{00000000-0005-0000-0000-000066390000}"/>
    <cellStyle name="Normal 23 10 2 2" xfId="14629" xr:uid="{00000000-0005-0000-0000-000067390000}"/>
    <cellStyle name="Normal 23 10 2_(5a) Budget Volume &amp; Price" xfId="14630" xr:uid="{00000000-0005-0000-0000-000068390000}"/>
    <cellStyle name="Normal 23 10_(1a) Quarterly" xfId="14631" xr:uid="{00000000-0005-0000-0000-000069390000}"/>
    <cellStyle name="Normal 23 11" xfId="14632" xr:uid="{00000000-0005-0000-0000-00006A390000}"/>
    <cellStyle name="Normal 23 11 2" xfId="14633" xr:uid="{00000000-0005-0000-0000-00006B390000}"/>
    <cellStyle name="Normal 23 11 2 2" xfId="14634" xr:uid="{00000000-0005-0000-0000-00006C390000}"/>
    <cellStyle name="Normal 23 11 2_(5a) Budget Volume &amp; Price" xfId="14635" xr:uid="{00000000-0005-0000-0000-00006D390000}"/>
    <cellStyle name="Normal 23 11_(1a) Quarterly" xfId="14636" xr:uid="{00000000-0005-0000-0000-00006E390000}"/>
    <cellStyle name="Normal 23 12" xfId="14637" xr:uid="{00000000-0005-0000-0000-00006F390000}"/>
    <cellStyle name="Normal 23 12 2" xfId="14638" xr:uid="{00000000-0005-0000-0000-000070390000}"/>
    <cellStyle name="Normal 23 12 2 2" xfId="14639" xr:uid="{00000000-0005-0000-0000-000071390000}"/>
    <cellStyle name="Normal 23 12 2_(5a) Budget Volume &amp; Price" xfId="14640" xr:uid="{00000000-0005-0000-0000-000072390000}"/>
    <cellStyle name="Normal 23 12_(1a) Quarterly" xfId="14641" xr:uid="{00000000-0005-0000-0000-000073390000}"/>
    <cellStyle name="Normal 23 13" xfId="14642" xr:uid="{00000000-0005-0000-0000-000074390000}"/>
    <cellStyle name="Normal 23 13 2" xfId="14643" xr:uid="{00000000-0005-0000-0000-000075390000}"/>
    <cellStyle name="Normal 23 13 2 2" xfId="14644" xr:uid="{00000000-0005-0000-0000-000076390000}"/>
    <cellStyle name="Normal 23 13 2_(5a) Budget Volume &amp; Price" xfId="14645" xr:uid="{00000000-0005-0000-0000-000077390000}"/>
    <cellStyle name="Normal 23 13_(1a) Quarterly" xfId="14646" xr:uid="{00000000-0005-0000-0000-000078390000}"/>
    <cellStyle name="Normal 23 14" xfId="14647" xr:uid="{00000000-0005-0000-0000-000079390000}"/>
    <cellStyle name="Normal 23 14 2" xfId="14648" xr:uid="{00000000-0005-0000-0000-00007A390000}"/>
    <cellStyle name="Normal 23 14 2 2" xfId="14649" xr:uid="{00000000-0005-0000-0000-00007B390000}"/>
    <cellStyle name="Normal 23 14 2_(5a) Budget Volume &amp; Price" xfId="14650" xr:uid="{00000000-0005-0000-0000-00007C390000}"/>
    <cellStyle name="Normal 23 14_(1a) Quarterly" xfId="14651" xr:uid="{00000000-0005-0000-0000-00007D390000}"/>
    <cellStyle name="Normal 23 15" xfId="14652" xr:uid="{00000000-0005-0000-0000-00007E390000}"/>
    <cellStyle name="Normal 23 15 2" xfId="14653" xr:uid="{00000000-0005-0000-0000-00007F390000}"/>
    <cellStyle name="Normal 23 15 2 2" xfId="14654" xr:uid="{00000000-0005-0000-0000-000080390000}"/>
    <cellStyle name="Normal 23 15 2_(5a) Budget Volume &amp; Price" xfId="14655" xr:uid="{00000000-0005-0000-0000-000081390000}"/>
    <cellStyle name="Normal 23 15_(1a) Quarterly" xfId="14656" xr:uid="{00000000-0005-0000-0000-000082390000}"/>
    <cellStyle name="Normal 23 16" xfId="14657" xr:uid="{00000000-0005-0000-0000-000083390000}"/>
    <cellStyle name="Normal 23 16 2" xfId="14658" xr:uid="{00000000-0005-0000-0000-000084390000}"/>
    <cellStyle name="Normal 23 16 2 2" xfId="14659" xr:uid="{00000000-0005-0000-0000-000085390000}"/>
    <cellStyle name="Normal 23 16 2_(5a) Budget Volume &amp; Price" xfId="14660" xr:uid="{00000000-0005-0000-0000-000086390000}"/>
    <cellStyle name="Normal 23 16_(1a) Quarterly" xfId="14661" xr:uid="{00000000-0005-0000-0000-000087390000}"/>
    <cellStyle name="Normal 23 17" xfId="14662" xr:uid="{00000000-0005-0000-0000-000088390000}"/>
    <cellStyle name="Normal 23 17 2" xfId="14663" xr:uid="{00000000-0005-0000-0000-000089390000}"/>
    <cellStyle name="Normal 23 17 2 2" xfId="14664" xr:uid="{00000000-0005-0000-0000-00008A390000}"/>
    <cellStyle name="Normal 23 17 2_(5a) Budget Volume &amp; Price" xfId="14665" xr:uid="{00000000-0005-0000-0000-00008B390000}"/>
    <cellStyle name="Normal 23 17_(1a) Quarterly" xfId="14666" xr:uid="{00000000-0005-0000-0000-00008C390000}"/>
    <cellStyle name="Normal 23 18" xfId="14667" xr:uid="{00000000-0005-0000-0000-00008D390000}"/>
    <cellStyle name="Normal 23 18 2" xfId="14668" xr:uid="{00000000-0005-0000-0000-00008E390000}"/>
    <cellStyle name="Normal 23 18 2 2" xfId="14669" xr:uid="{00000000-0005-0000-0000-00008F390000}"/>
    <cellStyle name="Normal 23 18 2_(5a) Budget Volume &amp; Price" xfId="14670" xr:uid="{00000000-0005-0000-0000-000090390000}"/>
    <cellStyle name="Normal 23 18_(1a) Quarterly" xfId="14671" xr:uid="{00000000-0005-0000-0000-000091390000}"/>
    <cellStyle name="Normal 23 19" xfId="14672" xr:uid="{00000000-0005-0000-0000-000092390000}"/>
    <cellStyle name="Normal 23 19 2" xfId="14673" xr:uid="{00000000-0005-0000-0000-000093390000}"/>
    <cellStyle name="Normal 23 19 2 2" xfId="14674" xr:uid="{00000000-0005-0000-0000-000094390000}"/>
    <cellStyle name="Normal 23 19 2_(5a) Budget Volume &amp; Price" xfId="14675" xr:uid="{00000000-0005-0000-0000-000095390000}"/>
    <cellStyle name="Normal 23 19_(1a) Quarterly" xfId="14676" xr:uid="{00000000-0005-0000-0000-000096390000}"/>
    <cellStyle name="Normal 23 2" xfId="14677" xr:uid="{00000000-0005-0000-0000-000097390000}"/>
    <cellStyle name="Normal 23 2 10" xfId="14678" xr:uid="{00000000-0005-0000-0000-000098390000}"/>
    <cellStyle name="Normal 23 2 10 2" xfId="14679" xr:uid="{00000000-0005-0000-0000-000099390000}"/>
    <cellStyle name="Normal 23 2 10 2 2" xfId="14680" xr:uid="{00000000-0005-0000-0000-00009A390000}"/>
    <cellStyle name="Normal 23 2 10 2_(5a) Budget Volume &amp; Price" xfId="14681" xr:uid="{00000000-0005-0000-0000-00009B390000}"/>
    <cellStyle name="Normal 23 2 10_(1a) Quarterly" xfId="14682" xr:uid="{00000000-0005-0000-0000-00009C390000}"/>
    <cellStyle name="Normal 23 2 11" xfId="14683" xr:uid="{00000000-0005-0000-0000-00009D390000}"/>
    <cellStyle name="Normal 23 2 11 2" xfId="14684" xr:uid="{00000000-0005-0000-0000-00009E390000}"/>
    <cellStyle name="Normal 23 2 11 2 2" xfId="14685" xr:uid="{00000000-0005-0000-0000-00009F390000}"/>
    <cellStyle name="Normal 23 2 11 2_(5a) Budget Volume &amp; Price" xfId="14686" xr:uid="{00000000-0005-0000-0000-0000A0390000}"/>
    <cellStyle name="Normal 23 2 11_(1a) Quarterly" xfId="14687" xr:uid="{00000000-0005-0000-0000-0000A1390000}"/>
    <cellStyle name="Normal 23 2 12" xfId="14688" xr:uid="{00000000-0005-0000-0000-0000A2390000}"/>
    <cellStyle name="Normal 23 2 12 2" xfId="14689" xr:uid="{00000000-0005-0000-0000-0000A3390000}"/>
    <cellStyle name="Normal 23 2 12 2 2" xfId="14690" xr:uid="{00000000-0005-0000-0000-0000A4390000}"/>
    <cellStyle name="Normal 23 2 12 2_(5a) Budget Volume &amp; Price" xfId="14691" xr:uid="{00000000-0005-0000-0000-0000A5390000}"/>
    <cellStyle name="Normal 23 2 12_(1a) Quarterly" xfId="14692" xr:uid="{00000000-0005-0000-0000-0000A6390000}"/>
    <cellStyle name="Normal 23 2 13" xfId="14693" xr:uid="{00000000-0005-0000-0000-0000A7390000}"/>
    <cellStyle name="Normal 23 2 13 2" xfId="14694" xr:uid="{00000000-0005-0000-0000-0000A8390000}"/>
    <cellStyle name="Normal 23 2 13 2 2" xfId="14695" xr:uid="{00000000-0005-0000-0000-0000A9390000}"/>
    <cellStyle name="Normal 23 2 13 2_(5a) Budget Volume &amp; Price" xfId="14696" xr:uid="{00000000-0005-0000-0000-0000AA390000}"/>
    <cellStyle name="Normal 23 2 13_(1a) Quarterly" xfId="14697" xr:uid="{00000000-0005-0000-0000-0000AB390000}"/>
    <cellStyle name="Normal 23 2 14" xfId="14698" xr:uid="{00000000-0005-0000-0000-0000AC390000}"/>
    <cellStyle name="Normal 23 2 14 2" xfId="14699" xr:uid="{00000000-0005-0000-0000-0000AD390000}"/>
    <cellStyle name="Normal 23 2 14 2 2" xfId="14700" xr:uid="{00000000-0005-0000-0000-0000AE390000}"/>
    <cellStyle name="Normal 23 2 14 2_(5a) Budget Volume &amp; Price" xfId="14701" xr:uid="{00000000-0005-0000-0000-0000AF390000}"/>
    <cellStyle name="Normal 23 2 14_(1a) Quarterly" xfId="14702" xr:uid="{00000000-0005-0000-0000-0000B0390000}"/>
    <cellStyle name="Normal 23 2 15" xfId="14703" xr:uid="{00000000-0005-0000-0000-0000B1390000}"/>
    <cellStyle name="Normal 23 2 15 2" xfId="14704" xr:uid="{00000000-0005-0000-0000-0000B2390000}"/>
    <cellStyle name="Normal 23 2 15 2 2" xfId="14705" xr:uid="{00000000-0005-0000-0000-0000B3390000}"/>
    <cellStyle name="Normal 23 2 15 2_(5a) Budget Volume &amp; Price" xfId="14706" xr:uid="{00000000-0005-0000-0000-0000B4390000}"/>
    <cellStyle name="Normal 23 2 15_(1a) Quarterly" xfId="14707" xr:uid="{00000000-0005-0000-0000-0000B5390000}"/>
    <cellStyle name="Normal 23 2 16" xfId="14708" xr:uid="{00000000-0005-0000-0000-0000B6390000}"/>
    <cellStyle name="Normal 23 2 16 2" xfId="14709" xr:uid="{00000000-0005-0000-0000-0000B7390000}"/>
    <cellStyle name="Normal 23 2 16 2 2" xfId="14710" xr:uid="{00000000-0005-0000-0000-0000B8390000}"/>
    <cellStyle name="Normal 23 2 16 2_(5a) Budget Volume &amp; Price" xfId="14711" xr:uid="{00000000-0005-0000-0000-0000B9390000}"/>
    <cellStyle name="Normal 23 2 16_(1a) Quarterly" xfId="14712" xr:uid="{00000000-0005-0000-0000-0000BA390000}"/>
    <cellStyle name="Normal 23 2 17" xfId="14713" xr:uid="{00000000-0005-0000-0000-0000BB390000}"/>
    <cellStyle name="Normal 23 2 17 2" xfId="14714" xr:uid="{00000000-0005-0000-0000-0000BC390000}"/>
    <cellStyle name="Normal 23 2 17 2 2" xfId="14715" xr:uid="{00000000-0005-0000-0000-0000BD390000}"/>
    <cellStyle name="Normal 23 2 17 2_(5a) Budget Volume &amp; Price" xfId="14716" xr:uid="{00000000-0005-0000-0000-0000BE390000}"/>
    <cellStyle name="Normal 23 2 17_(1a) Quarterly" xfId="14717" xr:uid="{00000000-0005-0000-0000-0000BF390000}"/>
    <cellStyle name="Normal 23 2 18" xfId="14718" xr:uid="{00000000-0005-0000-0000-0000C0390000}"/>
    <cellStyle name="Normal 23 2 18 2" xfId="14719" xr:uid="{00000000-0005-0000-0000-0000C1390000}"/>
    <cellStyle name="Normal 23 2 18 2 2" xfId="14720" xr:uid="{00000000-0005-0000-0000-0000C2390000}"/>
    <cellStyle name="Normal 23 2 18 2_(5a) Budget Volume &amp; Price" xfId="14721" xr:uid="{00000000-0005-0000-0000-0000C3390000}"/>
    <cellStyle name="Normal 23 2 18_(1a) Quarterly" xfId="14722" xr:uid="{00000000-0005-0000-0000-0000C4390000}"/>
    <cellStyle name="Normal 23 2 19" xfId="14723" xr:uid="{00000000-0005-0000-0000-0000C5390000}"/>
    <cellStyle name="Normal 23 2 19 2" xfId="14724" xr:uid="{00000000-0005-0000-0000-0000C6390000}"/>
    <cellStyle name="Normal 23 2 19 2 2" xfId="14725" xr:uid="{00000000-0005-0000-0000-0000C7390000}"/>
    <cellStyle name="Normal 23 2 19 2_(5a) Budget Volume &amp; Price" xfId="14726" xr:uid="{00000000-0005-0000-0000-0000C8390000}"/>
    <cellStyle name="Normal 23 2 19_(1a) Quarterly" xfId="14727" xr:uid="{00000000-0005-0000-0000-0000C9390000}"/>
    <cellStyle name="Normal 23 2 2" xfId="14728" xr:uid="{00000000-0005-0000-0000-0000CA390000}"/>
    <cellStyle name="Normal 23 2 2 2" xfId="14729" xr:uid="{00000000-0005-0000-0000-0000CB390000}"/>
    <cellStyle name="Normal 23 2 2 2 2" xfId="14730" xr:uid="{00000000-0005-0000-0000-0000CC390000}"/>
    <cellStyle name="Normal 23 2 2 2 2 2" xfId="14731" xr:uid="{00000000-0005-0000-0000-0000CD390000}"/>
    <cellStyle name="Normal 23 2 2 2 2_(5a) Budget Volume &amp; Price" xfId="14732" xr:uid="{00000000-0005-0000-0000-0000CE390000}"/>
    <cellStyle name="Normal 23 2 2 2 3" xfId="14733" xr:uid="{00000000-0005-0000-0000-0000CF390000}"/>
    <cellStyle name="Normal 23 2 2 2 3 2" xfId="14734" xr:uid="{00000000-0005-0000-0000-0000D0390000}"/>
    <cellStyle name="Normal 23 2 2 2 3 2 2" xfId="14735" xr:uid="{00000000-0005-0000-0000-0000D1390000}"/>
    <cellStyle name="Normal 23 2 2 2 3 2_JDEQryOAM" xfId="31666" xr:uid="{1E930140-8278-482D-A1C7-E144254B4AC2}"/>
    <cellStyle name="Normal 23 2 2 2 3 3" xfId="14736" xr:uid="{00000000-0005-0000-0000-0000D2390000}"/>
    <cellStyle name="Normal 23 2 2 2 3 3 2" xfId="14737" xr:uid="{00000000-0005-0000-0000-0000D3390000}"/>
    <cellStyle name="Normal 23 2 2 2 3 3_JDEQryOAM" xfId="31667" xr:uid="{5FDE4311-D431-4EAA-B915-60344BCED2FB}"/>
    <cellStyle name="Normal 23 2 2 2 3 4" xfId="14738" xr:uid="{00000000-0005-0000-0000-0000D4390000}"/>
    <cellStyle name="Normal 23 2 2 2 3_JDEQryOAM" xfId="31665" xr:uid="{D504493A-DEE9-4809-9C75-741C79369452}"/>
    <cellStyle name="Normal 23 2 2 2 4" xfId="14739" xr:uid="{00000000-0005-0000-0000-0000D5390000}"/>
    <cellStyle name="Normal 23 2 2 2_(1a) Quarterly" xfId="14740" xr:uid="{00000000-0005-0000-0000-0000D6390000}"/>
    <cellStyle name="Normal 23 2 2 3" xfId="14741" xr:uid="{00000000-0005-0000-0000-0000D7390000}"/>
    <cellStyle name="Normal 23 2 2 3 2" xfId="14742" xr:uid="{00000000-0005-0000-0000-0000D8390000}"/>
    <cellStyle name="Normal 23 2 2 3 2 2" xfId="14743" xr:uid="{00000000-0005-0000-0000-0000D9390000}"/>
    <cellStyle name="Normal 23 2 2 3 2 2 2" xfId="14744" xr:uid="{00000000-0005-0000-0000-0000DA390000}"/>
    <cellStyle name="Normal 23 2 2 3 2 2_JDEQryOAM" xfId="31669" xr:uid="{BBDC5EF8-E670-41CC-9693-F27A496ACFA3}"/>
    <cellStyle name="Normal 23 2 2 3 2 3" xfId="14745" xr:uid="{00000000-0005-0000-0000-0000DB390000}"/>
    <cellStyle name="Normal 23 2 2 3 2 3 2" xfId="14746" xr:uid="{00000000-0005-0000-0000-0000DC390000}"/>
    <cellStyle name="Normal 23 2 2 3 2 3_JDEQryOAM" xfId="31670" xr:uid="{300A8C71-354F-4849-ACE9-0EA660ED0072}"/>
    <cellStyle name="Normal 23 2 2 3 2 4" xfId="14747" xr:uid="{00000000-0005-0000-0000-0000DD390000}"/>
    <cellStyle name="Normal 23 2 2 3 2_JDEQryOAM" xfId="31668" xr:uid="{CCCB0F00-D843-4B2F-8020-AA678EE50163}"/>
    <cellStyle name="Normal 23 2 2 3 3" xfId="14748" xr:uid="{00000000-0005-0000-0000-0000DE390000}"/>
    <cellStyle name="Normal 23 2 2 3 4" xfId="14749" xr:uid="{00000000-0005-0000-0000-0000DF390000}"/>
    <cellStyle name="Normal 23 2 2 3_(1a) Quarterly" xfId="14750" xr:uid="{00000000-0005-0000-0000-0000E0390000}"/>
    <cellStyle name="Normal 23 2 2 4" xfId="14751" xr:uid="{00000000-0005-0000-0000-0000E1390000}"/>
    <cellStyle name="Normal 23 2 2 4 2" xfId="14752" xr:uid="{00000000-0005-0000-0000-0000E2390000}"/>
    <cellStyle name="Normal 23 2 2 4 2 2" xfId="14753" xr:uid="{00000000-0005-0000-0000-0000E3390000}"/>
    <cellStyle name="Normal 23 2 2 4 2_JDEQryOAM" xfId="31672" xr:uid="{0D58BD46-4CC4-4BCB-AD70-FD1939BBF736}"/>
    <cellStyle name="Normal 23 2 2 4 3" xfId="14754" xr:uid="{00000000-0005-0000-0000-0000E4390000}"/>
    <cellStyle name="Normal 23 2 2 4 3 2" xfId="14755" xr:uid="{00000000-0005-0000-0000-0000E5390000}"/>
    <cellStyle name="Normal 23 2 2 4 3_JDEQryOAM" xfId="31673" xr:uid="{E9938F4D-3623-4652-A686-D24055B8B4F9}"/>
    <cellStyle name="Normal 23 2 2 4 4" xfId="14756" xr:uid="{00000000-0005-0000-0000-0000E6390000}"/>
    <cellStyle name="Normal 23 2 2 4_JDEQryOAM" xfId="31671" xr:uid="{5A2A4369-5C18-4CAC-A3F7-12CEBEA2E6F7}"/>
    <cellStyle name="Normal 23 2 2 5" xfId="14757" xr:uid="{00000000-0005-0000-0000-0000E8390000}"/>
    <cellStyle name="Normal 23 2 2_(1) Control" xfId="14758" xr:uid="{00000000-0005-0000-0000-0000E9390000}"/>
    <cellStyle name="Normal 23 2 20" xfId="14759" xr:uid="{00000000-0005-0000-0000-0000EA390000}"/>
    <cellStyle name="Normal 23 2 20 2" xfId="14760" xr:uid="{00000000-0005-0000-0000-0000EB390000}"/>
    <cellStyle name="Normal 23 2 20 2 2" xfId="14761" xr:uid="{00000000-0005-0000-0000-0000EC390000}"/>
    <cellStyle name="Normal 23 2 20 2_(5a) Budget Volume &amp; Price" xfId="14762" xr:uid="{00000000-0005-0000-0000-0000ED390000}"/>
    <cellStyle name="Normal 23 2 20_(1a) Quarterly" xfId="14763" xr:uid="{00000000-0005-0000-0000-0000EE390000}"/>
    <cellStyle name="Normal 23 2 21" xfId="14764" xr:uid="{00000000-0005-0000-0000-0000EF390000}"/>
    <cellStyle name="Normal 23 2 21 2" xfId="14765" xr:uid="{00000000-0005-0000-0000-0000F0390000}"/>
    <cellStyle name="Normal 23 2 21 2 2" xfId="14766" xr:uid="{00000000-0005-0000-0000-0000F1390000}"/>
    <cellStyle name="Normal 23 2 21 2_(5a) Budget Volume &amp; Price" xfId="14767" xr:uid="{00000000-0005-0000-0000-0000F2390000}"/>
    <cellStyle name="Normal 23 2 21_(1a) Quarterly" xfId="14768" xr:uid="{00000000-0005-0000-0000-0000F3390000}"/>
    <cellStyle name="Normal 23 2 22" xfId="14769" xr:uid="{00000000-0005-0000-0000-0000F4390000}"/>
    <cellStyle name="Normal 23 2 22 2" xfId="14770" xr:uid="{00000000-0005-0000-0000-0000F5390000}"/>
    <cellStyle name="Normal 23 2 22 2 2" xfId="14771" xr:uid="{00000000-0005-0000-0000-0000F6390000}"/>
    <cellStyle name="Normal 23 2 22 2_(5a) Budget Volume &amp; Price" xfId="14772" xr:uid="{00000000-0005-0000-0000-0000F7390000}"/>
    <cellStyle name="Normal 23 2 22_(1a) Quarterly" xfId="14773" xr:uid="{00000000-0005-0000-0000-0000F8390000}"/>
    <cellStyle name="Normal 23 2 23" xfId="14774" xr:uid="{00000000-0005-0000-0000-0000F9390000}"/>
    <cellStyle name="Normal 23 2 23 2" xfId="14775" xr:uid="{00000000-0005-0000-0000-0000FA390000}"/>
    <cellStyle name="Normal 23 2 23 2 2" xfId="14776" xr:uid="{00000000-0005-0000-0000-0000FB390000}"/>
    <cellStyle name="Normal 23 2 23 2_(5a) Budget Volume &amp; Price" xfId="14777" xr:uid="{00000000-0005-0000-0000-0000FC390000}"/>
    <cellStyle name="Normal 23 2 23_(1a) Quarterly" xfId="14778" xr:uid="{00000000-0005-0000-0000-0000FD390000}"/>
    <cellStyle name="Normal 23 2 24" xfId="14779" xr:uid="{00000000-0005-0000-0000-0000FE390000}"/>
    <cellStyle name="Normal 23 2 24 2" xfId="14780" xr:uid="{00000000-0005-0000-0000-0000FF390000}"/>
    <cellStyle name="Normal 23 2 24 2 2" xfId="14781" xr:uid="{00000000-0005-0000-0000-0000003A0000}"/>
    <cellStyle name="Normal 23 2 24 2_(5a) Budget Volume &amp; Price" xfId="14782" xr:uid="{00000000-0005-0000-0000-0000013A0000}"/>
    <cellStyle name="Normal 23 2 24_(1a) Quarterly" xfId="14783" xr:uid="{00000000-0005-0000-0000-0000023A0000}"/>
    <cellStyle name="Normal 23 2 25" xfId="14784" xr:uid="{00000000-0005-0000-0000-0000033A0000}"/>
    <cellStyle name="Normal 23 2 25 2" xfId="14785" xr:uid="{00000000-0005-0000-0000-0000043A0000}"/>
    <cellStyle name="Normal 23 2 25 2 2" xfId="14786" xr:uid="{00000000-0005-0000-0000-0000053A0000}"/>
    <cellStyle name="Normal 23 2 25 2_(5a) Budget Volume &amp; Price" xfId="14787" xr:uid="{00000000-0005-0000-0000-0000063A0000}"/>
    <cellStyle name="Normal 23 2 25_(1a) Quarterly" xfId="14788" xr:uid="{00000000-0005-0000-0000-0000073A0000}"/>
    <cellStyle name="Normal 23 2 26" xfId="14789" xr:uid="{00000000-0005-0000-0000-0000083A0000}"/>
    <cellStyle name="Normal 23 2 26 2" xfId="14790" xr:uid="{00000000-0005-0000-0000-0000093A0000}"/>
    <cellStyle name="Normal 23 2 26 2 2" xfId="14791" xr:uid="{00000000-0005-0000-0000-00000A3A0000}"/>
    <cellStyle name="Normal 23 2 26 2_(5a) Budget Volume &amp; Price" xfId="14792" xr:uid="{00000000-0005-0000-0000-00000B3A0000}"/>
    <cellStyle name="Normal 23 2 26_(1a) Quarterly" xfId="14793" xr:uid="{00000000-0005-0000-0000-00000C3A0000}"/>
    <cellStyle name="Normal 23 2 27" xfId="14794" xr:uid="{00000000-0005-0000-0000-00000D3A0000}"/>
    <cellStyle name="Normal 23 2 27 2" xfId="14795" xr:uid="{00000000-0005-0000-0000-00000E3A0000}"/>
    <cellStyle name="Normal 23 2 27 2 2" xfId="14796" xr:uid="{00000000-0005-0000-0000-00000F3A0000}"/>
    <cellStyle name="Normal 23 2 27 2_(5a) Budget Volume &amp; Price" xfId="14797" xr:uid="{00000000-0005-0000-0000-0000103A0000}"/>
    <cellStyle name="Normal 23 2 27_(1a) Quarterly" xfId="14798" xr:uid="{00000000-0005-0000-0000-0000113A0000}"/>
    <cellStyle name="Normal 23 2 28" xfId="14799" xr:uid="{00000000-0005-0000-0000-0000123A0000}"/>
    <cellStyle name="Normal 23 2 28 2" xfId="14800" xr:uid="{00000000-0005-0000-0000-0000133A0000}"/>
    <cellStyle name="Normal 23 2 28 2 2" xfId="14801" xr:uid="{00000000-0005-0000-0000-0000143A0000}"/>
    <cellStyle name="Normal 23 2 28 2_(5a) Budget Volume &amp; Price" xfId="14802" xr:uid="{00000000-0005-0000-0000-0000153A0000}"/>
    <cellStyle name="Normal 23 2 28_(1a) Quarterly" xfId="14803" xr:uid="{00000000-0005-0000-0000-0000163A0000}"/>
    <cellStyle name="Normal 23 2 29" xfId="14804" xr:uid="{00000000-0005-0000-0000-0000173A0000}"/>
    <cellStyle name="Normal 23 2 29 2" xfId="14805" xr:uid="{00000000-0005-0000-0000-0000183A0000}"/>
    <cellStyle name="Normal 23 2 29 2 2" xfId="14806" xr:uid="{00000000-0005-0000-0000-0000193A0000}"/>
    <cellStyle name="Normal 23 2 29 2_(5a) Budget Volume &amp; Price" xfId="14807" xr:uid="{00000000-0005-0000-0000-00001A3A0000}"/>
    <cellStyle name="Normal 23 2 29_(1a) Quarterly" xfId="14808" xr:uid="{00000000-0005-0000-0000-00001B3A0000}"/>
    <cellStyle name="Normal 23 2 3" xfId="14809" xr:uid="{00000000-0005-0000-0000-00001C3A0000}"/>
    <cellStyle name="Normal 23 2 3 2" xfId="14810" xr:uid="{00000000-0005-0000-0000-00001D3A0000}"/>
    <cellStyle name="Normal 23 2 3 2 2" xfId="14811" xr:uid="{00000000-0005-0000-0000-00001E3A0000}"/>
    <cellStyle name="Normal 23 2 3 2 2 2" xfId="14812" xr:uid="{00000000-0005-0000-0000-00001F3A0000}"/>
    <cellStyle name="Normal 23 2 3 2 2 2 2" xfId="14813" xr:uid="{00000000-0005-0000-0000-0000203A0000}"/>
    <cellStyle name="Normal 23 2 3 2 2 2_JDEQryOAM" xfId="31675" xr:uid="{5706F510-FBBB-42AC-8CEA-185A6D2A7DC3}"/>
    <cellStyle name="Normal 23 2 3 2 2 3" xfId="14814" xr:uid="{00000000-0005-0000-0000-0000213A0000}"/>
    <cellStyle name="Normal 23 2 3 2 2 3 2" xfId="14815" xr:uid="{00000000-0005-0000-0000-0000223A0000}"/>
    <cellStyle name="Normal 23 2 3 2 2 3_JDEQryOAM" xfId="31676" xr:uid="{B719137E-6F6C-4E4D-9598-40DC7126FD3A}"/>
    <cellStyle name="Normal 23 2 3 2 2 4" xfId="14816" xr:uid="{00000000-0005-0000-0000-0000233A0000}"/>
    <cellStyle name="Normal 23 2 3 2 2_JDEQryOAM" xfId="31674" xr:uid="{5C03365C-0C95-49C7-A1DA-3D15252D6BA2}"/>
    <cellStyle name="Normal 23 2 3 2 3" xfId="14817" xr:uid="{00000000-0005-0000-0000-0000243A0000}"/>
    <cellStyle name="Normal 23 2 3 2 4" xfId="14818" xr:uid="{00000000-0005-0000-0000-0000253A0000}"/>
    <cellStyle name="Normal 23 2 3 2_(1a) Quarterly" xfId="14819" xr:uid="{00000000-0005-0000-0000-0000263A0000}"/>
    <cellStyle name="Normal 23 2 3 3" xfId="14820" xr:uid="{00000000-0005-0000-0000-0000273A0000}"/>
    <cellStyle name="Normal 23 2 3 3 2" xfId="14821" xr:uid="{00000000-0005-0000-0000-0000283A0000}"/>
    <cellStyle name="Normal 23 2 3 3 2 2" xfId="14822" xr:uid="{00000000-0005-0000-0000-0000293A0000}"/>
    <cellStyle name="Normal 23 2 3 3 2_JDEQryOAM" xfId="31678" xr:uid="{29FA34E1-AAE0-4E17-A07E-6F0497DEF346}"/>
    <cellStyle name="Normal 23 2 3 3 3" xfId="14823" xr:uid="{00000000-0005-0000-0000-00002A3A0000}"/>
    <cellStyle name="Normal 23 2 3 3 3 2" xfId="14824" xr:uid="{00000000-0005-0000-0000-00002B3A0000}"/>
    <cellStyle name="Normal 23 2 3 3 3_JDEQryOAM" xfId="31679" xr:uid="{1EFF86EA-74A0-4589-BD1D-E164DCE32A8A}"/>
    <cellStyle name="Normal 23 2 3 3 4" xfId="14825" xr:uid="{00000000-0005-0000-0000-00002C3A0000}"/>
    <cellStyle name="Normal 23 2 3 3_JDEQryOAM" xfId="31677" xr:uid="{DF637C97-997E-4C5C-99A1-317496F9074B}"/>
    <cellStyle name="Normal 23 2 3 4" xfId="14826" xr:uid="{00000000-0005-0000-0000-00002D3A0000}"/>
    <cellStyle name="Normal 23 2 3_(1a) Quarterly" xfId="14827" xr:uid="{00000000-0005-0000-0000-00002E3A0000}"/>
    <cellStyle name="Normal 23 2 30" xfId="14828" xr:uid="{00000000-0005-0000-0000-00002F3A0000}"/>
    <cellStyle name="Normal 23 2 30 2" xfId="14829" xr:uid="{00000000-0005-0000-0000-0000303A0000}"/>
    <cellStyle name="Normal 23 2 30 2 2" xfId="14830" xr:uid="{00000000-0005-0000-0000-0000313A0000}"/>
    <cellStyle name="Normal 23 2 30 2_(5a) Budget Volume &amp; Price" xfId="14831" xr:uid="{00000000-0005-0000-0000-0000323A0000}"/>
    <cellStyle name="Normal 23 2 30_(1a) Quarterly" xfId="14832" xr:uid="{00000000-0005-0000-0000-0000333A0000}"/>
    <cellStyle name="Normal 23 2 31" xfId="14833" xr:uid="{00000000-0005-0000-0000-0000343A0000}"/>
    <cellStyle name="Normal 23 2 32" xfId="14834" xr:uid="{00000000-0005-0000-0000-0000353A0000}"/>
    <cellStyle name="Normal 23 2 4" xfId="14835" xr:uid="{00000000-0005-0000-0000-0000363A0000}"/>
    <cellStyle name="Normal 23 2 4 2" xfId="14836" xr:uid="{00000000-0005-0000-0000-0000373A0000}"/>
    <cellStyle name="Normal 23 2 4 2 2" xfId="14837" xr:uid="{00000000-0005-0000-0000-0000383A0000}"/>
    <cellStyle name="Normal 23 2 4 2 2 2" xfId="14838" xr:uid="{00000000-0005-0000-0000-0000393A0000}"/>
    <cellStyle name="Normal 23 2 4 2 2 2 2" xfId="14839" xr:uid="{00000000-0005-0000-0000-00003A3A0000}"/>
    <cellStyle name="Normal 23 2 4 2 2 2_JDEQryOAM" xfId="31681" xr:uid="{961D728F-A05F-413F-85D0-CC0271DE934F}"/>
    <cellStyle name="Normal 23 2 4 2 2 3" xfId="14840" xr:uid="{00000000-0005-0000-0000-00003B3A0000}"/>
    <cellStyle name="Normal 23 2 4 2 2 3 2" xfId="14841" xr:uid="{00000000-0005-0000-0000-00003C3A0000}"/>
    <cellStyle name="Normal 23 2 4 2 2 3_JDEQryOAM" xfId="31682" xr:uid="{829CD39E-71F2-4E33-8B7E-0594C583FEB5}"/>
    <cellStyle name="Normal 23 2 4 2 2 4" xfId="14842" xr:uid="{00000000-0005-0000-0000-00003D3A0000}"/>
    <cellStyle name="Normal 23 2 4 2 2_JDEQryOAM" xfId="31680" xr:uid="{329C4585-5D77-4B11-8EAA-1BFA29E47A61}"/>
    <cellStyle name="Normal 23 2 4 2 3" xfId="14843" xr:uid="{00000000-0005-0000-0000-00003E3A0000}"/>
    <cellStyle name="Normal 23 2 4 2 4" xfId="14844" xr:uid="{00000000-0005-0000-0000-00003F3A0000}"/>
    <cellStyle name="Normal 23 2 4 2_(1a) Quarterly" xfId="14845" xr:uid="{00000000-0005-0000-0000-0000403A0000}"/>
    <cellStyle name="Normal 23 2 4 3" xfId="14846" xr:uid="{00000000-0005-0000-0000-0000413A0000}"/>
    <cellStyle name="Normal 23 2 4 3 2" xfId="14847" xr:uid="{00000000-0005-0000-0000-0000423A0000}"/>
    <cellStyle name="Normal 23 2 4 3 2 2" xfId="14848" xr:uid="{00000000-0005-0000-0000-0000433A0000}"/>
    <cellStyle name="Normal 23 2 4 3 2_JDEQryOAM" xfId="31684" xr:uid="{69929FBE-DC64-49EB-9CB3-140B32DD701C}"/>
    <cellStyle name="Normal 23 2 4 3 3" xfId="14849" xr:uid="{00000000-0005-0000-0000-0000443A0000}"/>
    <cellStyle name="Normal 23 2 4 3 3 2" xfId="14850" xr:uid="{00000000-0005-0000-0000-0000453A0000}"/>
    <cellStyle name="Normal 23 2 4 3 3_JDEQryOAM" xfId="31685" xr:uid="{B48D217D-4D1B-4C13-8AB8-92745C21CDA5}"/>
    <cellStyle name="Normal 23 2 4 3 4" xfId="14851" xr:uid="{00000000-0005-0000-0000-0000463A0000}"/>
    <cellStyle name="Normal 23 2 4 3_JDEQryOAM" xfId="31683" xr:uid="{70AAB968-A5C3-443F-BC29-83EE0B236383}"/>
    <cellStyle name="Normal 23 2 4 4" xfId="14852" xr:uid="{00000000-0005-0000-0000-0000473A0000}"/>
    <cellStyle name="Normal 23 2 4_(1a) Quarterly" xfId="14853" xr:uid="{00000000-0005-0000-0000-0000483A0000}"/>
    <cellStyle name="Normal 23 2 5" xfId="14854" xr:uid="{00000000-0005-0000-0000-0000493A0000}"/>
    <cellStyle name="Normal 23 2 5 2" xfId="14855" xr:uid="{00000000-0005-0000-0000-00004A3A0000}"/>
    <cellStyle name="Normal 23 2 5 2 2" xfId="14856" xr:uid="{00000000-0005-0000-0000-00004B3A0000}"/>
    <cellStyle name="Normal 23 2 5 2 2 2" xfId="14857" xr:uid="{00000000-0005-0000-0000-00004C3A0000}"/>
    <cellStyle name="Normal 23 2 5 2 2 2 2" xfId="14858" xr:uid="{00000000-0005-0000-0000-00004D3A0000}"/>
    <cellStyle name="Normal 23 2 5 2 2 2_JDEQryOAM" xfId="31687" xr:uid="{621CDA28-9676-4F3F-A654-35C670A3B7FA}"/>
    <cellStyle name="Normal 23 2 5 2 2 3" xfId="14859" xr:uid="{00000000-0005-0000-0000-00004E3A0000}"/>
    <cellStyle name="Normal 23 2 5 2 2 3 2" xfId="14860" xr:uid="{00000000-0005-0000-0000-00004F3A0000}"/>
    <cellStyle name="Normal 23 2 5 2 2 3_JDEQryOAM" xfId="31688" xr:uid="{1BA55C3E-1498-4435-8446-8D4190670074}"/>
    <cellStyle name="Normal 23 2 5 2 2 4" xfId="14861" xr:uid="{00000000-0005-0000-0000-0000503A0000}"/>
    <cellStyle name="Normal 23 2 5 2 2_JDEQryOAM" xfId="31686" xr:uid="{EA385DC2-99F6-4B6C-8A0B-398ECECCE53D}"/>
    <cellStyle name="Normal 23 2 5 2 3" xfId="14862" xr:uid="{00000000-0005-0000-0000-0000513A0000}"/>
    <cellStyle name="Normal 23 2 5 2 4" xfId="14863" xr:uid="{00000000-0005-0000-0000-0000523A0000}"/>
    <cellStyle name="Normal 23 2 5 2_(1a) Quarterly" xfId="14864" xr:uid="{00000000-0005-0000-0000-0000533A0000}"/>
    <cellStyle name="Normal 23 2 5 3" xfId="14865" xr:uid="{00000000-0005-0000-0000-0000543A0000}"/>
    <cellStyle name="Normal 23 2 5 3 2" xfId="14866" xr:uid="{00000000-0005-0000-0000-0000553A0000}"/>
    <cellStyle name="Normal 23 2 5 3 2 2" xfId="14867" xr:uid="{00000000-0005-0000-0000-0000563A0000}"/>
    <cellStyle name="Normal 23 2 5 3 2_JDEQryOAM" xfId="31690" xr:uid="{CB84E3DC-899F-4869-AD4B-FD9904839AB5}"/>
    <cellStyle name="Normal 23 2 5 3 3" xfId="14868" xr:uid="{00000000-0005-0000-0000-0000573A0000}"/>
    <cellStyle name="Normal 23 2 5 3 3 2" xfId="14869" xr:uid="{00000000-0005-0000-0000-0000583A0000}"/>
    <cellStyle name="Normal 23 2 5 3 3_JDEQryOAM" xfId="31691" xr:uid="{6AFD15F2-447D-4C2C-93B0-2F5A6CB592BF}"/>
    <cellStyle name="Normal 23 2 5 3 4" xfId="14870" xr:uid="{00000000-0005-0000-0000-0000593A0000}"/>
    <cellStyle name="Normal 23 2 5 3_JDEQryOAM" xfId="31689" xr:uid="{45FFA65C-B874-4235-BEF9-48458F81AD59}"/>
    <cellStyle name="Normal 23 2 5 4" xfId="14871" xr:uid="{00000000-0005-0000-0000-00005A3A0000}"/>
    <cellStyle name="Normal 23 2 5_(1a) Quarterly" xfId="14872" xr:uid="{00000000-0005-0000-0000-00005B3A0000}"/>
    <cellStyle name="Normal 23 2 6" xfId="14873" xr:uid="{00000000-0005-0000-0000-00005C3A0000}"/>
    <cellStyle name="Normal 23 2 6 2" xfId="14874" xr:uid="{00000000-0005-0000-0000-00005D3A0000}"/>
    <cellStyle name="Normal 23 2 6 2 2" xfId="14875" xr:uid="{00000000-0005-0000-0000-00005E3A0000}"/>
    <cellStyle name="Normal 23 2 6 2_(5a) Budget Volume &amp; Price" xfId="14876" xr:uid="{00000000-0005-0000-0000-00005F3A0000}"/>
    <cellStyle name="Normal 23 2 6_(1a) Quarterly" xfId="14877" xr:uid="{00000000-0005-0000-0000-0000603A0000}"/>
    <cellStyle name="Normal 23 2 7" xfId="14878" xr:uid="{00000000-0005-0000-0000-0000613A0000}"/>
    <cellStyle name="Normal 23 2 7 2" xfId="14879" xr:uid="{00000000-0005-0000-0000-0000623A0000}"/>
    <cellStyle name="Normal 23 2 7 2 2" xfId="14880" xr:uid="{00000000-0005-0000-0000-0000633A0000}"/>
    <cellStyle name="Normal 23 2 7 2_(5a) Budget Volume &amp; Price" xfId="14881" xr:uid="{00000000-0005-0000-0000-0000643A0000}"/>
    <cellStyle name="Normal 23 2 7_(1a) Quarterly" xfId="14882" xr:uid="{00000000-0005-0000-0000-0000653A0000}"/>
    <cellStyle name="Normal 23 2 8" xfId="14883" xr:uid="{00000000-0005-0000-0000-0000663A0000}"/>
    <cellStyle name="Normal 23 2 8 2" xfId="14884" xr:uid="{00000000-0005-0000-0000-0000673A0000}"/>
    <cellStyle name="Normal 23 2 8 2 2" xfId="14885" xr:uid="{00000000-0005-0000-0000-0000683A0000}"/>
    <cellStyle name="Normal 23 2 8 2_(5a) Budget Volume &amp; Price" xfId="14886" xr:uid="{00000000-0005-0000-0000-0000693A0000}"/>
    <cellStyle name="Normal 23 2 8_(1a) Quarterly" xfId="14887" xr:uid="{00000000-0005-0000-0000-00006A3A0000}"/>
    <cellStyle name="Normal 23 2 9" xfId="14888" xr:uid="{00000000-0005-0000-0000-00006B3A0000}"/>
    <cellStyle name="Normal 23 2 9 2" xfId="14889" xr:uid="{00000000-0005-0000-0000-00006C3A0000}"/>
    <cellStyle name="Normal 23 2 9 2 2" xfId="14890" xr:uid="{00000000-0005-0000-0000-00006D3A0000}"/>
    <cellStyle name="Normal 23 2 9 2_(5a) Budget Volume &amp; Price" xfId="14891" xr:uid="{00000000-0005-0000-0000-00006E3A0000}"/>
    <cellStyle name="Normal 23 2 9_(1a) Quarterly" xfId="14892" xr:uid="{00000000-0005-0000-0000-00006F3A0000}"/>
    <cellStyle name="Normal 23 2_(1a) Income Statement YTD" xfId="14893" xr:uid="{00000000-0005-0000-0000-0000703A0000}"/>
    <cellStyle name="Normal 23 20" xfId="14894" xr:uid="{00000000-0005-0000-0000-0000713A0000}"/>
    <cellStyle name="Normal 23 20 2" xfId="14895" xr:uid="{00000000-0005-0000-0000-0000723A0000}"/>
    <cellStyle name="Normal 23 20 2 2" xfId="14896" xr:uid="{00000000-0005-0000-0000-0000733A0000}"/>
    <cellStyle name="Normal 23 20 2_(5a) Budget Volume &amp; Price" xfId="14897" xr:uid="{00000000-0005-0000-0000-0000743A0000}"/>
    <cellStyle name="Normal 23 20_(1a) Quarterly" xfId="14898" xr:uid="{00000000-0005-0000-0000-0000753A0000}"/>
    <cellStyle name="Normal 23 21" xfId="14899" xr:uid="{00000000-0005-0000-0000-0000763A0000}"/>
    <cellStyle name="Normal 23 21 2" xfId="14900" xr:uid="{00000000-0005-0000-0000-0000773A0000}"/>
    <cellStyle name="Normal 23 21 2 2" xfId="14901" xr:uid="{00000000-0005-0000-0000-0000783A0000}"/>
    <cellStyle name="Normal 23 21 2_(5a) Budget Volume &amp; Price" xfId="14902" xr:uid="{00000000-0005-0000-0000-0000793A0000}"/>
    <cellStyle name="Normal 23 21_(1a) Quarterly" xfId="14903" xr:uid="{00000000-0005-0000-0000-00007A3A0000}"/>
    <cellStyle name="Normal 23 22" xfId="14904" xr:uid="{00000000-0005-0000-0000-00007B3A0000}"/>
    <cellStyle name="Normal 23 22 2" xfId="14905" xr:uid="{00000000-0005-0000-0000-00007C3A0000}"/>
    <cellStyle name="Normal 23 22 2 2" xfId="14906" xr:uid="{00000000-0005-0000-0000-00007D3A0000}"/>
    <cellStyle name="Normal 23 22 2_(5a) Budget Volume &amp; Price" xfId="14907" xr:uid="{00000000-0005-0000-0000-00007E3A0000}"/>
    <cellStyle name="Normal 23 22_(1a) Quarterly" xfId="14908" xr:uid="{00000000-0005-0000-0000-00007F3A0000}"/>
    <cellStyle name="Normal 23 23" xfId="14909" xr:uid="{00000000-0005-0000-0000-0000803A0000}"/>
    <cellStyle name="Normal 23 23 2" xfId="14910" xr:uid="{00000000-0005-0000-0000-0000813A0000}"/>
    <cellStyle name="Normal 23 23 2 2" xfId="14911" xr:uid="{00000000-0005-0000-0000-0000823A0000}"/>
    <cellStyle name="Normal 23 23 2_(5a) Budget Volume &amp; Price" xfId="14912" xr:uid="{00000000-0005-0000-0000-0000833A0000}"/>
    <cellStyle name="Normal 23 23_(1a) Quarterly" xfId="14913" xr:uid="{00000000-0005-0000-0000-0000843A0000}"/>
    <cellStyle name="Normal 23 24" xfId="14914" xr:uid="{00000000-0005-0000-0000-0000853A0000}"/>
    <cellStyle name="Normal 23 24 2" xfId="14915" xr:uid="{00000000-0005-0000-0000-0000863A0000}"/>
    <cellStyle name="Normal 23 24 2 2" xfId="14916" xr:uid="{00000000-0005-0000-0000-0000873A0000}"/>
    <cellStyle name="Normal 23 24 2_(5a) Budget Volume &amp; Price" xfId="14917" xr:uid="{00000000-0005-0000-0000-0000883A0000}"/>
    <cellStyle name="Normal 23 24_(1a) Quarterly" xfId="14918" xr:uid="{00000000-0005-0000-0000-0000893A0000}"/>
    <cellStyle name="Normal 23 25" xfId="14919" xr:uid="{00000000-0005-0000-0000-00008A3A0000}"/>
    <cellStyle name="Normal 23 25 2" xfId="14920" xr:uid="{00000000-0005-0000-0000-00008B3A0000}"/>
    <cellStyle name="Normal 23 25 2 2" xfId="14921" xr:uid="{00000000-0005-0000-0000-00008C3A0000}"/>
    <cellStyle name="Normal 23 25 2_(5a) Budget Volume &amp; Price" xfId="14922" xr:uid="{00000000-0005-0000-0000-00008D3A0000}"/>
    <cellStyle name="Normal 23 25_(1a) Quarterly" xfId="14923" xr:uid="{00000000-0005-0000-0000-00008E3A0000}"/>
    <cellStyle name="Normal 23 26" xfId="14924" xr:uid="{00000000-0005-0000-0000-00008F3A0000}"/>
    <cellStyle name="Normal 23 26 2" xfId="14925" xr:uid="{00000000-0005-0000-0000-0000903A0000}"/>
    <cellStyle name="Normal 23 26 2 2" xfId="14926" xr:uid="{00000000-0005-0000-0000-0000913A0000}"/>
    <cellStyle name="Normal 23 26 2_(5a) Budget Volume &amp; Price" xfId="14927" xr:uid="{00000000-0005-0000-0000-0000923A0000}"/>
    <cellStyle name="Normal 23 26_(1a) Quarterly" xfId="14928" xr:uid="{00000000-0005-0000-0000-0000933A0000}"/>
    <cellStyle name="Normal 23 27" xfId="14929" xr:uid="{00000000-0005-0000-0000-0000943A0000}"/>
    <cellStyle name="Normal 23 27 2" xfId="14930" xr:uid="{00000000-0005-0000-0000-0000953A0000}"/>
    <cellStyle name="Normal 23 27 2 2" xfId="14931" xr:uid="{00000000-0005-0000-0000-0000963A0000}"/>
    <cellStyle name="Normal 23 27 2_(5a) Budget Volume &amp; Price" xfId="14932" xr:uid="{00000000-0005-0000-0000-0000973A0000}"/>
    <cellStyle name="Normal 23 27_(1a) Quarterly" xfId="14933" xr:uid="{00000000-0005-0000-0000-0000983A0000}"/>
    <cellStyle name="Normal 23 28" xfId="14934" xr:uid="{00000000-0005-0000-0000-0000993A0000}"/>
    <cellStyle name="Normal 23 28 2" xfId="14935" xr:uid="{00000000-0005-0000-0000-00009A3A0000}"/>
    <cellStyle name="Normal 23 28 2 2" xfId="14936" xr:uid="{00000000-0005-0000-0000-00009B3A0000}"/>
    <cellStyle name="Normal 23 28 2_(5a) Budget Volume &amp; Price" xfId="14937" xr:uid="{00000000-0005-0000-0000-00009C3A0000}"/>
    <cellStyle name="Normal 23 28_(1a) Quarterly" xfId="14938" xr:uid="{00000000-0005-0000-0000-00009D3A0000}"/>
    <cellStyle name="Normal 23 29" xfId="14939" xr:uid="{00000000-0005-0000-0000-00009E3A0000}"/>
    <cellStyle name="Normal 23 29 2" xfId="14940" xr:uid="{00000000-0005-0000-0000-00009F3A0000}"/>
    <cellStyle name="Normal 23 29 2 2" xfId="14941" xr:uid="{00000000-0005-0000-0000-0000A03A0000}"/>
    <cellStyle name="Normal 23 29 2_(5a) Budget Volume &amp; Price" xfId="14942" xr:uid="{00000000-0005-0000-0000-0000A13A0000}"/>
    <cellStyle name="Normal 23 29_(1a) Quarterly" xfId="14943" xr:uid="{00000000-0005-0000-0000-0000A23A0000}"/>
    <cellStyle name="Normal 23 3" xfId="14944" xr:uid="{00000000-0005-0000-0000-0000A33A0000}"/>
    <cellStyle name="Normal 23 3 10" xfId="14945" xr:uid="{00000000-0005-0000-0000-0000A43A0000}"/>
    <cellStyle name="Normal 23 3 10 2" xfId="14946" xr:uid="{00000000-0005-0000-0000-0000A53A0000}"/>
    <cellStyle name="Normal 23 3 10 2 2" xfId="14947" xr:uid="{00000000-0005-0000-0000-0000A63A0000}"/>
    <cellStyle name="Normal 23 3 10 2_(5a) Budget Volume &amp; Price" xfId="14948" xr:uid="{00000000-0005-0000-0000-0000A73A0000}"/>
    <cellStyle name="Normal 23 3 10_(1a) Quarterly" xfId="14949" xr:uid="{00000000-0005-0000-0000-0000A83A0000}"/>
    <cellStyle name="Normal 23 3 11" xfId="14950" xr:uid="{00000000-0005-0000-0000-0000A93A0000}"/>
    <cellStyle name="Normal 23 3 11 2" xfId="14951" xr:uid="{00000000-0005-0000-0000-0000AA3A0000}"/>
    <cellStyle name="Normal 23 3 11 2 2" xfId="14952" xr:uid="{00000000-0005-0000-0000-0000AB3A0000}"/>
    <cellStyle name="Normal 23 3 11 2_(5a) Budget Volume &amp; Price" xfId="14953" xr:uid="{00000000-0005-0000-0000-0000AC3A0000}"/>
    <cellStyle name="Normal 23 3 11_(1a) Quarterly" xfId="14954" xr:uid="{00000000-0005-0000-0000-0000AD3A0000}"/>
    <cellStyle name="Normal 23 3 12" xfId="14955" xr:uid="{00000000-0005-0000-0000-0000AE3A0000}"/>
    <cellStyle name="Normal 23 3 12 2" xfId="14956" xr:uid="{00000000-0005-0000-0000-0000AF3A0000}"/>
    <cellStyle name="Normal 23 3 12 2 2" xfId="14957" xr:uid="{00000000-0005-0000-0000-0000B03A0000}"/>
    <cellStyle name="Normal 23 3 12 2_(5a) Budget Volume &amp; Price" xfId="14958" xr:uid="{00000000-0005-0000-0000-0000B13A0000}"/>
    <cellStyle name="Normal 23 3 12_(1a) Quarterly" xfId="14959" xr:uid="{00000000-0005-0000-0000-0000B23A0000}"/>
    <cellStyle name="Normal 23 3 13" xfId="14960" xr:uid="{00000000-0005-0000-0000-0000B33A0000}"/>
    <cellStyle name="Normal 23 3 13 2" xfId="14961" xr:uid="{00000000-0005-0000-0000-0000B43A0000}"/>
    <cellStyle name="Normal 23 3 13 2 2" xfId="14962" xr:uid="{00000000-0005-0000-0000-0000B53A0000}"/>
    <cellStyle name="Normal 23 3 13 2_(5a) Budget Volume &amp; Price" xfId="14963" xr:uid="{00000000-0005-0000-0000-0000B63A0000}"/>
    <cellStyle name="Normal 23 3 13_(1a) Quarterly" xfId="14964" xr:uid="{00000000-0005-0000-0000-0000B73A0000}"/>
    <cellStyle name="Normal 23 3 14" xfId="14965" xr:uid="{00000000-0005-0000-0000-0000B83A0000}"/>
    <cellStyle name="Normal 23 3 14 2" xfId="14966" xr:uid="{00000000-0005-0000-0000-0000B93A0000}"/>
    <cellStyle name="Normal 23 3 14 2 2" xfId="14967" xr:uid="{00000000-0005-0000-0000-0000BA3A0000}"/>
    <cellStyle name="Normal 23 3 14 2_(5a) Budget Volume &amp; Price" xfId="14968" xr:uid="{00000000-0005-0000-0000-0000BB3A0000}"/>
    <cellStyle name="Normal 23 3 14_(1a) Quarterly" xfId="14969" xr:uid="{00000000-0005-0000-0000-0000BC3A0000}"/>
    <cellStyle name="Normal 23 3 15" xfId="14970" xr:uid="{00000000-0005-0000-0000-0000BD3A0000}"/>
    <cellStyle name="Normal 23 3 15 2" xfId="14971" xr:uid="{00000000-0005-0000-0000-0000BE3A0000}"/>
    <cellStyle name="Normal 23 3 15 2 2" xfId="14972" xr:uid="{00000000-0005-0000-0000-0000BF3A0000}"/>
    <cellStyle name="Normal 23 3 15 2_(5a) Budget Volume &amp; Price" xfId="14973" xr:uid="{00000000-0005-0000-0000-0000C03A0000}"/>
    <cellStyle name="Normal 23 3 15_(1a) Quarterly" xfId="14974" xr:uid="{00000000-0005-0000-0000-0000C13A0000}"/>
    <cellStyle name="Normal 23 3 16" xfId="14975" xr:uid="{00000000-0005-0000-0000-0000C23A0000}"/>
    <cellStyle name="Normal 23 3 16 2" xfId="14976" xr:uid="{00000000-0005-0000-0000-0000C33A0000}"/>
    <cellStyle name="Normal 23 3 16 2 2" xfId="14977" xr:uid="{00000000-0005-0000-0000-0000C43A0000}"/>
    <cellStyle name="Normal 23 3 16 2_(5a) Budget Volume &amp; Price" xfId="14978" xr:uid="{00000000-0005-0000-0000-0000C53A0000}"/>
    <cellStyle name="Normal 23 3 16_(1a) Quarterly" xfId="14979" xr:uid="{00000000-0005-0000-0000-0000C63A0000}"/>
    <cellStyle name="Normal 23 3 17" xfId="14980" xr:uid="{00000000-0005-0000-0000-0000C73A0000}"/>
    <cellStyle name="Normal 23 3 17 2" xfId="14981" xr:uid="{00000000-0005-0000-0000-0000C83A0000}"/>
    <cellStyle name="Normal 23 3 17 2 2" xfId="14982" xr:uid="{00000000-0005-0000-0000-0000C93A0000}"/>
    <cellStyle name="Normal 23 3 17 2_(5a) Budget Volume &amp; Price" xfId="14983" xr:uid="{00000000-0005-0000-0000-0000CA3A0000}"/>
    <cellStyle name="Normal 23 3 17_(1a) Quarterly" xfId="14984" xr:uid="{00000000-0005-0000-0000-0000CB3A0000}"/>
    <cellStyle name="Normal 23 3 18" xfId="14985" xr:uid="{00000000-0005-0000-0000-0000CC3A0000}"/>
    <cellStyle name="Normal 23 3 18 2" xfId="14986" xr:uid="{00000000-0005-0000-0000-0000CD3A0000}"/>
    <cellStyle name="Normal 23 3 18 2 2" xfId="14987" xr:uid="{00000000-0005-0000-0000-0000CE3A0000}"/>
    <cellStyle name="Normal 23 3 18 2_(5a) Budget Volume &amp; Price" xfId="14988" xr:uid="{00000000-0005-0000-0000-0000CF3A0000}"/>
    <cellStyle name="Normal 23 3 18_(1a) Quarterly" xfId="14989" xr:uid="{00000000-0005-0000-0000-0000D03A0000}"/>
    <cellStyle name="Normal 23 3 19" xfId="14990" xr:uid="{00000000-0005-0000-0000-0000D13A0000}"/>
    <cellStyle name="Normal 23 3 19 2" xfId="14991" xr:uid="{00000000-0005-0000-0000-0000D23A0000}"/>
    <cellStyle name="Normal 23 3 19 2 2" xfId="14992" xr:uid="{00000000-0005-0000-0000-0000D33A0000}"/>
    <cellStyle name="Normal 23 3 19 2_(5a) Budget Volume &amp; Price" xfId="14993" xr:uid="{00000000-0005-0000-0000-0000D43A0000}"/>
    <cellStyle name="Normal 23 3 19_(1a) Quarterly" xfId="14994" xr:uid="{00000000-0005-0000-0000-0000D53A0000}"/>
    <cellStyle name="Normal 23 3 2" xfId="14995" xr:uid="{00000000-0005-0000-0000-0000D63A0000}"/>
    <cellStyle name="Normal 23 3 2 2" xfId="14996" xr:uid="{00000000-0005-0000-0000-0000D73A0000}"/>
    <cellStyle name="Normal 23 3 2 2 2" xfId="14997" xr:uid="{00000000-0005-0000-0000-0000D83A0000}"/>
    <cellStyle name="Normal 23 3 2 2 2 2" xfId="14998" xr:uid="{00000000-0005-0000-0000-0000D93A0000}"/>
    <cellStyle name="Normal 23 3 2 2 2 2 2" xfId="14999" xr:uid="{00000000-0005-0000-0000-0000DA3A0000}"/>
    <cellStyle name="Normal 23 3 2 2 2 2_JDEQryOAM" xfId="31693" xr:uid="{BF6E6B5B-043C-4A63-A9F0-62B537E91042}"/>
    <cellStyle name="Normal 23 3 2 2 2 3" xfId="15000" xr:uid="{00000000-0005-0000-0000-0000DB3A0000}"/>
    <cellStyle name="Normal 23 3 2 2 2 3 2" xfId="15001" xr:uid="{00000000-0005-0000-0000-0000DC3A0000}"/>
    <cellStyle name="Normal 23 3 2 2 2 3_JDEQryOAM" xfId="31694" xr:uid="{9102BEE6-94DB-4979-B48B-AA013C9F77B8}"/>
    <cellStyle name="Normal 23 3 2 2 2 4" xfId="15002" xr:uid="{00000000-0005-0000-0000-0000DD3A0000}"/>
    <cellStyle name="Normal 23 3 2 2 2_JDEQryOAM" xfId="31692" xr:uid="{968E9EE6-A15D-4A3E-BF69-7E1E51E3635A}"/>
    <cellStyle name="Normal 23 3 2 2 3" xfId="15003" xr:uid="{00000000-0005-0000-0000-0000DE3A0000}"/>
    <cellStyle name="Normal 23 3 2 2 4" xfId="15004" xr:uid="{00000000-0005-0000-0000-0000DF3A0000}"/>
    <cellStyle name="Normal 23 3 2 2_(1a) Quarterly" xfId="15005" xr:uid="{00000000-0005-0000-0000-0000E03A0000}"/>
    <cellStyle name="Normal 23 3 2 3" xfId="15006" xr:uid="{00000000-0005-0000-0000-0000E13A0000}"/>
    <cellStyle name="Normal 23 3 2 3 2" xfId="15007" xr:uid="{00000000-0005-0000-0000-0000E23A0000}"/>
    <cellStyle name="Normal 23 3 2 3 2 2" xfId="15008" xr:uid="{00000000-0005-0000-0000-0000E33A0000}"/>
    <cellStyle name="Normal 23 3 2 3 2_JDEQryOAM" xfId="31696" xr:uid="{40B121D2-4F22-4AF2-8C24-39B874D88BC5}"/>
    <cellStyle name="Normal 23 3 2 3 3" xfId="15009" xr:uid="{00000000-0005-0000-0000-0000E43A0000}"/>
    <cellStyle name="Normal 23 3 2 3 3 2" xfId="15010" xr:uid="{00000000-0005-0000-0000-0000E53A0000}"/>
    <cellStyle name="Normal 23 3 2 3 3_JDEQryOAM" xfId="31697" xr:uid="{2FE8CC80-03E6-4A9A-9886-EFE93384E2F2}"/>
    <cellStyle name="Normal 23 3 2 3 4" xfId="15011" xr:uid="{00000000-0005-0000-0000-0000E63A0000}"/>
    <cellStyle name="Normal 23 3 2 3_JDEQryOAM" xfId="31695" xr:uid="{D78A649E-5FB2-4DC0-A210-D915D58AE3BA}"/>
    <cellStyle name="Normal 23 3 2 4" xfId="15012" xr:uid="{00000000-0005-0000-0000-0000E83A0000}"/>
    <cellStyle name="Normal 23 3 2_(1a) Quarterly" xfId="15013" xr:uid="{00000000-0005-0000-0000-0000E93A0000}"/>
    <cellStyle name="Normal 23 3 20" xfId="15014" xr:uid="{00000000-0005-0000-0000-0000EA3A0000}"/>
    <cellStyle name="Normal 23 3 20 2" xfId="15015" xr:uid="{00000000-0005-0000-0000-0000EB3A0000}"/>
    <cellStyle name="Normal 23 3 20 2 2" xfId="15016" xr:uid="{00000000-0005-0000-0000-0000EC3A0000}"/>
    <cellStyle name="Normal 23 3 20 2_(5a) Budget Volume &amp; Price" xfId="15017" xr:uid="{00000000-0005-0000-0000-0000ED3A0000}"/>
    <cellStyle name="Normal 23 3 20_(1a) Quarterly" xfId="15018" xr:uid="{00000000-0005-0000-0000-0000EE3A0000}"/>
    <cellStyle name="Normal 23 3 21" xfId="15019" xr:uid="{00000000-0005-0000-0000-0000EF3A0000}"/>
    <cellStyle name="Normal 23 3 21 2" xfId="15020" xr:uid="{00000000-0005-0000-0000-0000F03A0000}"/>
    <cellStyle name="Normal 23 3 21 2 2" xfId="15021" xr:uid="{00000000-0005-0000-0000-0000F13A0000}"/>
    <cellStyle name="Normal 23 3 21 2_(5a) Budget Volume &amp; Price" xfId="15022" xr:uid="{00000000-0005-0000-0000-0000F23A0000}"/>
    <cellStyle name="Normal 23 3 21_(1a) Quarterly" xfId="15023" xr:uid="{00000000-0005-0000-0000-0000F33A0000}"/>
    <cellStyle name="Normal 23 3 22" xfId="15024" xr:uid="{00000000-0005-0000-0000-0000F43A0000}"/>
    <cellStyle name="Normal 23 3 22 2" xfId="15025" xr:uid="{00000000-0005-0000-0000-0000F53A0000}"/>
    <cellStyle name="Normal 23 3 22 2 2" xfId="15026" xr:uid="{00000000-0005-0000-0000-0000F63A0000}"/>
    <cellStyle name="Normal 23 3 22 2_(5a) Budget Volume &amp; Price" xfId="15027" xr:uid="{00000000-0005-0000-0000-0000F73A0000}"/>
    <cellStyle name="Normal 23 3 22_(1a) Quarterly" xfId="15028" xr:uid="{00000000-0005-0000-0000-0000F83A0000}"/>
    <cellStyle name="Normal 23 3 23" xfId="15029" xr:uid="{00000000-0005-0000-0000-0000F93A0000}"/>
    <cellStyle name="Normal 23 3 23 2" xfId="15030" xr:uid="{00000000-0005-0000-0000-0000FA3A0000}"/>
    <cellStyle name="Normal 23 3 23 2 2" xfId="15031" xr:uid="{00000000-0005-0000-0000-0000FB3A0000}"/>
    <cellStyle name="Normal 23 3 23 2_(5a) Budget Volume &amp; Price" xfId="15032" xr:uid="{00000000-0005-0000-0000-0000FC3A0000}"/>
    <cellStyle name="Normal 23 3 23_(1a) Quarterly" xfId="15033" xr:uid="{00000000-0005-0000-0000-0000FD3A0000}"/>
    <cellStyle name="Normal 23 3 24" xfId="15034" xr:uid="{00000000-0005-0000-0000-0000FE3A0000}"/>
    <cellStyle name="Normal 23 3 24 2" xfId="15035" xr:uid="{00000000-0005-0000-0000-0000FF3A0000}"/>
    <cellStyle name="Normal 23 3 24 2 2" xfId="15036" xr:uid="{00000000-0005-0000-0000-0000003B0000}"/>
    <cellStyle name="Normal 23 3 24 2_(5a) Budget Volume &amp; Price" xfId="15037" xr:uid="{00000000-0005-0000-0000-0000013B0000}"/>
    <cellStyle name="Normal 23 3 24_(1a) Quarterly" xfId="15038" xr:uid="{00000000-0005-0000-0000-0000023B0000}"/>
    <cellStyle name="Normal 23 3 25" xfId="15039" xr:uid="{00000000-0005-0000-0000-0000033B0000}"/>
    <cellStyle name="Normal 23 3 25 2" xfId="15040" xr:uid="{00000000-0005-0000-0000-0000043B0000}"/>
    <cellStyle name="Normal 23 3 25 2 2" xfId="15041" xr:uid="{00000000-0005-0000-0000-0000053B0000}"/>
    <cellStyle name="Normal 23 3 25 2_(5a) Budget Volume &amp; Price" xfId="15042" xr:uid="{00000000-0005-0000-0000-0000063B0000}"/>
    <cellStyle name="Normal 23 3 25_(1a) Quarterly" xfId="15043" xr:uid="{00000000-0005-0000-0000-0000073B0000}"/>
    <cellStyle name="Normal 23 3 26" xfId="15044" xr:uid="{00000000-0005-0000-0000-0000083B0000}"/>
    <cellStyle name="Normal 23 3 26 2" xfId="15045" xr:uid="{00000000-0005-0000-0000-0000093B0000}"/>
    <cellStyle name="Normal 23 3 26 2 2" xfId="15046" xr:uid="{00000000-0005-0000-0000-00000A3B0000}"/>
    <cellStyle name="Normal 23 3 26 2_(5a) Budget Volume &amp; Price" xfId="15047" xr:uid="{00000000-0005-0000-0000-00000B3B0000}"/>
    <cellStyle name="Normal 23 3 26_(1a) Quarterly" xfId="15048" xr:uid="{00000000-0005-0000-0000-00000C3B0000}"/>
    <cellStyle name="Normal 23 3 27" xfId="15049" xr:uid="{00000000-0005-0000-0000-00000D3B0000}"/>
    <cellStyle name="Normal 23 3 27 2" xfId="15050" xr:uid="{00000000-0005-0000-0000-00000E3B0000}"/>
    <cellStyle name="Normal 23 3 27 2 2" xfId="15051" xr:uid="{00000000-0005-0000-0000-00000F3B0000}"/>
    <cellStyle name="Normal 23 3 27 2_(5a) Budget Volume &amp; Price" xfId="15052" xr:uid="{00000000-0005-0000-0000-0000103B0000}"/>
    <cellStyle name="Normal 23 3 27_(1a) Quarterly" xfId="15053" xr:uid="{00000000-0005-0000-0000-0000113B0000}"/>
    <cellStyle name="Normal 23 3 28" xfId="15054" xr:uid="{00000000-0005-0000-0000-0000123B0000}"/>
    <cellStyle name="Normal 23 3 28 2" xfId="15055" xr:uid="{00000000-0005-0000-0000-0000133B0000}"/>
    <cellStyle name="Normal 23 3 28 2 2" xfId="15056" xr:uid="{00000000-0005-0000-0000-0000143B0000}"/>
    <cellStyle name="Normal 23 3 28 2_(5a) Budget Volume &amp; Price" xfId="15057" xr:uid="{00000000-0005-0000-0000-0000153B0000}"/>
    <cellStyle name="Normal 23 3 28_(1a) Quarterly" xfId="15058" xr:uid="{00000000-0005-0000-0000-0000163B0000}"/>
    <cellStyle name="Normal 23 3 29" xfId="15059" xr:uid="{00000000-0005-0000-0000-0000173B0000}"/>
    <cellStyle name="Normal 23 3 29 2" xfId="15060" xr:uid="{00000000-0005-0000-0000-0000183B0000}"/>
    <cellStyle name="Normal 23 3 29 2 2" xfId="15061" xr:uid="{00000000-0005-0000-0000-0000193B0000}"/>
    <cellStyle name="Normal 23 3 29 2_(5a) Budget Volume &amp; Price" xfId="15062" xr:uid="{00000000-0005-0000-0000-00001A3B0000}"/>
    <cellStyle name="Normal 23 3 29_(1a) Quarterly" xfId="15063" xr:uid="{00000000-0005-0000-0000-00001B3B0000}"/>
    <cellStyle name="Normal 23 3 3" xfId="15064" xr:uid="{00000000-0005-0000-0000-00001C3B0000}"/>
    <cellStyle name="Normal 23 3 3 2" xfId="15065" xr:uid="{00000000-0005-0000-0000-00001D3B0000}"/>
    <cellStyle name="Normal 23 3 3 2 2" xfId="15066" xr:uid="{00000000-0005-0000-0000-00001E3B0000}"/>
    <cellStyle name="Normal 23 3 3 2 2 2" xfId="15067" xr:uid="{00000000-0005-0000-0000-00001F3B0000}"/>
    <cellStyle name="Normal 23 3 3 2 2 2 2" xfId="15068" xr:uid="{00000000-0005-0000-0000-0000203B0000}"/>
    <cellStyle name="Normal 23 3 3 2 2 2_JDEQryOAM" xfId="31699" xr:uid="{26BCCC32-8273-4EB9-A1E0-F2E190582828}"/>
    <cellStyle name="Normal 23 3 3 2 2 3" xfId="15069" xr:uid="{00000000-0005-0000-0000-0000213B0000}"/>
    <cellStyle name="Normal 23 3 3 2 2 3 2" xfId="15070" xr:uid="{00000000-0005-0000-0000-0000223B0000}"/>
    <cellStyle name="Normal 23 3 3 2 2 3_JDEQryOAM" xfId="31700" xr:uid="{6C80889F-A2C0-4832-A546-DAD09E762A9F}"/>
    <cellStyle name="Normal 23 3 3 2 2 4" xfId="15071" xr:uid="{00000000-0005-0000-0000-0000233B0000}"/>
    <cellStyle name="Normal 23 3 3 2 2_JDEQryOAM" xfId="31698" xr:uid="{8C713634-01BA-489F-8B3B-525109B7359F}"/>
    <cellStyle name="Normal 23 3 3 2 3" xfId="15072" xr:uid="{00000000-0005-0000-0000-0000243B0000}"/>
    <cellStyle name="Normal 23 3 3 2 4" xfId="15073" xr:uid="{00000000-0005-0000-0000-0000253B0000}"/>
    <cellStyle name="Normal 23 3 3 2_(1a) Quarterly" xfId="15074" xr:uid="{00000000-0005-0000-0000-0000263B0000}"/>
    <cellStyle name="Normal 23 3 3 3" xfId="15075" xr:uid="{00000000-0005-0000-0000-0000273B0000}"/>
    <cellStyle name="Normal 23 3 3 3 2" xfId="15076" xr:uid="{00000000-0005-0000-0000-0000283B0000}"/>
    <cellStyle name="Normal 23 3 3 3 2 2" xfId="15077" xr:uid="{00000000-0005-0000-0000-0000293B0000}"/>
    <cellStyle name="Normal 23 3 3 3 2_JDEQryOAM" xfId="31702" xr:uid="{DB70CF6D-A5E7-4F6D-9F68-5696B8610ADD}"/>
    <cellStyle name="Normal 23 3 3 3 3" xfId="15078" xr:uid="{00000000-0005-0000-0000-00002A3B0000}"/>
    <cellStyle name="Normal 23 3 3 3 3 2" xfId="15079" xr:uid="{00000000-0005-0000-0000-00002B3B0000}"/>
    <cellStyle name="Normal 23 3 3 3 3_JDEQryOAM" xfId="31703" xr:uid="{C9EED6B8-3AD7-4E35-B1D1-9DFDEF1A1D58}"/>
    <cellStyle name="Normal 23 3 3 3 4" xfId="15080" xr:uid="{00000000-0005-0000-0000-00002C3B0000}"/>
    <cellStyle name="Normal 23 3 3 3_JDEQryOAM" xfId="31701" xr:uid="{212B1F6B-7F15-4313-AE41-E1AF22D82CE4}"/>
    <cellStyle name="Normal 23 3 3 4" xfId="15081" xr:uid="{00000000-0005-0000-0000-00002D3B0000}"/>
    <cellStyle name="Normal 23 3 3_(1a) Quarterly" xfId="15082" xr:uid="{00000000-0005-0000-0000-00002E3B0000}"/>
    <cellStyle name="Normal 23 3 30" xfId="15083" xr:uid="{00000000-0005-0000-0000-00002F3B0000}"/>
    <cellStyle name="Normal 23 3 30 2" xfId="15084" xr:uid="{00000000-0005-0000-0000-0000303B0000}"/>
    <cellStyle name="Normal 23 3 30_(5a) Budget Volume &amp; Price" xfId="15085" xr:uid="{00000000-0005-0000-0000-0000313B0000}"/>
    <cellStyle name="Normal 23 3 31" xfId="15086" xr:uid="{00000000-0005-0000-0000-0000323B0000}"/>
    <cellStyle name="Normal 23 3 32" xfId="15087" xr:uid="{00000000-0005-0000-0000-0000333B0000}"/>
    <cellStyle name="Normal 23 3 32 2" xfId="15088" xr:uid="{00000000-0005-0000-0000-0000343B0000}"/>
    <cellStyle name="Normal 23 3 32 2 2" xfId="15089" xr:uid="{00000000-0005-0000-0000-0000353B0000}"/>
    <cellStyle name="Normal 23 3 32 2_JDEQryOAM" xfId="31705" xr:uid="{950E583A-D4E8-4D61-AF34-64C07D9CCDC0}"/>
    <cellStyle name="Normal 23 3 32 3" xfId="15090" xr:uid="{00000000-0005-0000-0000-0000363B0000}"/>
    <cellStyle name="Normal 23 3 32 3 2" xfId="15091" xr:uid="{00000000-0005-0000-0000-0000373B0000}"/>
    <cellStyle name="Normal 23 3 32 3_JDEQryOAM" xfId="31706" xr:uid="{BCD99A9C-41F3-4108-B56D-5C412A1E7989}"/>
    <cellStyle name="Normal 23 3 32 4" xfId="15092" xr:uid="{00000000-0005-0000-0000-0000383B0000}"/>
    <cellStyle name="Normal 23 3 32_JDEQryOAM" xfId="31704" xr:uid="{60BF8F51-4BDD-4802-A07B-C66D42E054F3}"/>
    <cellStyle name="Normal 23 3 33" xfId="15093" xr:uid="{00000000-0005-0000-0000-00003A3B0000}"/>
    <cellStyle name="Normal 23 3 4" xfId="15094" xr:uid="{00000000-0005-0000-0000-00003B3B0000}"/>
    <cellStyle name="Normal 23 3 4 2" xfId="15095" xr:uid="{00000000-0005-0000-0000-00003C3B0000}"/>
    <cellStyle name="Normal 23 3 4 2 2" xfId="15096" xr:uid="{00000000-0005-0000-0000-00003D3B0000}"/>
    <cellStyle name="Normal 23 3 4 2 2 2" xfId="15097" xr:uid="{00000000-0005-0000-0000-00003E3B0000}"/>
    <cellStyle name="Normal 23 3 4 2 2 2 2" xfId="15098" xr:uid="{00000000-0005-0000-0000-00003F3B0000}"/>
    <cellStyle name="Normal 23 3 4 2 2 2_JDEQryOAM" xfId="31708" xr:uid="{12E3AF4F-0DBA-4C66-A835-76335D33784F}"/>
    <cellStyle name="Normal 23 3 4 2 2 3" xfId="15099" xr:uid="{00000000-0005-0000-0000-0000403B0000}"/>
    <cellStyle name="Normal 23 3 4 2 2 3 2" xfId="15100" xr:uid="{00000000-0005-0000-0000-0000413B0000}"/>
    <cellStyle name="Normal 23 3 4 2 2 3_JDEQryOAM" xfId="31709" xr:uid="{3F75F622-4E97-459D-87F6-2040CB947F5A}"/>
    <cellStyle name="Normal 23 3 4 2 2 4" xfId="15101" xr:uid="{00000000-0005-0000-0000-0000423B0000}"/>
    <cellStyle name="Normal 23 3 4 2 2_JDEQryOAM" xfId="31707" xr:uid="{7A06FAF8-E489-43D8-8518-40FB210213B7}"/>
    <cellStyle name="Normal 23 3 4 2 3" xfId="15102" xr:uid="{00000000-0005-0000-0000-0000433B0000}"/>
    <cellStyle name="Normal 23 3 4 2 4" xfId="15103" xr:uid="{00000000-0005-0000-0000-0000443B0000}"/>
    <cellStyle name="Normal 23 3 4 2_(1a) Quarterly" xfId="15104" xr:uid="{00000000-0005-0000-0000-0000453B0000}"/>
    <cellStyle name="Normal 23 3 4 3" xfId="15105" xr:uid="{00000000-0005-0000-0000-0000463B0000}"/>
    <cellStyle name="Normal 23 3 4 3 2" xfId="15106" xr:uid="{00000000-0005-0000-0000-0000473B0000}"/>
    <cellStyle name="Normal 23 3 4 3 2 2" xfId="15107" xr:uid="{00000000-0005-0000-0000-0000483B0000}"/>
    <cellStyle name="Normal 23 3 4 3 2_JDEQryOAM" xfId="31711" xr:uid="{C9537916-75B0-4D23-82EC-485C1FB11CCF}"/>
    <cellStyle name="Normal 23 3 4 3 3" xfId="15108" xr:uid="{00000000-0005-0000-0000-0000493B0000}"/>
    <cellStyle name="Normal 23 3 4 3 3 2" xfId="15109" xr:uid="{00000000-0005-0000-0000-00004A3B0000}"/>
    <cellStyle name="Normal 23 3 4 3 3_JDEQryOAM" xfId="31712" xr:uid="{8982016F-6581-4989-82BB-CA330FC34560}"/>
    <cellStyle name="Normal 23 3 4 3 4" xfId="15110" xr:uid="{00000000-0005-0000-0000-00004B3B0000}"/>
    <cellStyle name="Normal 23 3 4 3_JDEQryOAM" xfId="31710" xr:uid="{15C0720B-A38F-47B9-B694-0B986E04A78D}"/>
    <cellStyle name="Normal 23 3 4 4" xfId="15111" xr:uid="{00000000-0005-0000-0000-00004C3B0000}"/>
    <cellStyle name="Normal 23 3 4_(1a) Quarterly" xfId="15112" xr:uid="{00000000-0005-0000-0000-00004D3B0000}"/>
    <cellStyle name="Normal 23 3 5" xfId="15113" xr:uid="{00000000-0005-0000-0000-00004E3B0000}"/>
    <cellStyle name="Normal 23 3 5 2" xfId="15114" xr:uid="{00000000-0005-0000-0000-00004F3B0000}"/>
    <cellStyle name="Normal 23 3 5 2 2" xfId="15115" xr:uid="{00000000-0005-0000-0000-0000503B0000}"/>
    <cellStyle name="Normal 23 3 5 2 2 2" xfId="15116" xr:uid="{00000000-0005-0000-0000-0000513B0000}"/>
    <cellStyle name="Normal 23 3 5 2 2 2 2" xfId="15117" xr:uid="{00000000-0005-0000-0000-0000523B0000}"/>
    <cellStyle name="Normal 23 3 5 2 2 2_JDEQryOAM" xfId="31714" xr:uid="{C88324D9-E975-4B19-B1C0-F8DEF538995F}"/>
    <cellStyle name="Normal 23 3 5 2 2 3" xfId="15118" xr:uid="{00000000-0005-0000-0000-0000533B0000}"/>
    <cellStyle name="Normal 23 3 5 2 2 3 2" xfId="15119" xr:uid="{00000000-0005-0000-0000-0000543B0000}"/>
    <cellStyle name="Normal 23 3 5 2 2 3_JDEQryOAM" xfId="31715" xr:uid="{60D0A87A-3FA4-4AB5-B12F-D67A735A38A6}"/>
    <cellStyle name="Normal 23 3 5 2 2 4" xfId="15120" xr:uid="{00000000-0005-0000-0000-0000553B0000}"/>
    <cellStyle name="Normal 23 3 5 2 2_JDEQryOAM" xfId="31713" xr:uid="{010BB8FD-32C6-4C6F-9900-DDA6B2B4CDE9}"/>
    <cellStyle name="Normal 23 3 5 2 3" xfId="15121" xr:uid="{00000000-0005-0000-0000-0000563B0000}"/>
    <cellStyle name="Normal 23 3 5 2 4" xfId="15122" xr:uid="{00000000-0005-0000-0000-0000573B0000}"/>
    <cellStyle name="Normal 23 3 5 2_(1a) Quarterly" xfId="15123" xr:uid="{00000000-0005-0000-0000-0000583B0000}"/>
    <cellStyle name="Normal 23 3 5 3" xfId="15124" xr:uid="{00000000-0005-0000-0000-0000593B0000}"/>
    <cellStyle name="Normal 23 3 5 3 2" xfId="15125" xr:uid="{00000000-0005-0000-0000-00005A3B0000}"/>
    <cellStyle name="Normal 23 3 5 3 2 2" xfId="15126" xr:uid="{00000000-0005-0000-0000-00005B3B0000}"/>
    <cellStyle name="Normal 23 3 5 3 2_JDEQryOAM" xfId="31717" xr:uid="{D2B63252-5F55-45F7-8A80-82095BF0F32E}"/>
    <cellStyle name="Normal 23 3 5 3 3" xfId="15127" xr:uid="{00000000-0005-0000-0000-00005C3B0000}"/>
    <cellStyle name="Normal 23 3 5 3 3 2" xfId="15128" xr:uid="{00000000-0005-0000-0000-00005D3B0000}"/>
    <cellStyle name="Normal 23 3 5 3 3_JDEQryOAM" xfId="31718" xr:uid="{E2A989AE-4840-4709-A837-E5EA974C3210}"/>
    <cellStyle name="Normal 23 3 5 3 4" xfId="15129" xr:uid="{00000000-0005-0000-0000-00005E3B0000}"/>
    <cellStyle name="Normal 23 3 5 3_JDEQryOAM" xfId="31716" xr:uid="{B4021E49-8D28-4E86-AA87-31E8AE8EFCB1}"/>
    <cellStyle name="Normal 23 3 5 4" xfId="15130" xr:uid="{00000000-0005-0000-0000-00005F3B0000}"/>
    <cellStyle name="Normal 23 3 5_(1a) Quarterly" xfId="15131" xr:uid="{00000000-0005-0000-0000-0000603B0000}"/>
    <cellStyle name="Normal 23 3 6" xfId="15132" xr:uid="{00000000-0005-0000-0000-0000613B0000}"/>
    <cellStyle name="Normal 23 3 6 2" xfId="15133" xr:uid="{00000000-0005-0000-0000-0000623B0000}"/>
    <cellStyle name="Normal 23 3 6 2 2" xfId="15134" xr:uid="{00000000-0005-0000-0000-0000633B0000}"/>
    <cellStyle name="Normal 23 3 6 2_(5a) Budget Volume &amp; Price" xfId="15135" xr:uid="{00000000-0005-0000-0000-0000643B0000}"/>
    <cellStyle name="Normal 23 3 6 3" xfId="15136" xr:uid="{00000000-0005-0000-0000-0000653B0000}"/>
    <cellStyle name="Normal 23 3 6 3 2" xfId="15137" xr:uid="{00000000-0005-0000-0000-0000663B0000}"/>
    <cellStyle name="Normal 23 3 6 3 2 2" xfId="15138" xr:uid="{00000000-0005-0000-0000-0000673B0000}"/>
    <cellStyle name="Normal 23 3 6 3 2_JDEQryOAM" xfId="31720" xr:uid="{329B8778-35D5-45BC-B0EE-3CD87620313E}"/>
    <cellStyle name="Normal 23 3 6 3 3" xfId="15139" xr:uid="{00000000-0005-0000-0000-0000683B0000}"/>
    <cellStyle name="Normal 23 3 6 3 3 2" xfId="15140" xr:uid="{00000000-0005-0000-0000-0000693B0000}"/>
    <cellStyle name="Normal 23 3 6 3 3_JDEQryOAM" xfId="31721" xr:uid="{AFC0D399-8970-4D48-BB23-0628D54A7AA5}"/>
    <cellStyle name="Normal 23 3 6 3 4" xfId="15141" xr:uid="{00000000-0005-0000-0000-00006A3B0000}"/>
    <cellStyle name="Normal 23 3 6 3_JDEQryOAM" xfId="31719" xr:uid="{406904FC-F7A6-4A03-9390-321B82592AA4}"/>
    <cellStyle name="Normal 23 3 6 4" xfId="15142" xr:uid="{00000000-0005-0000-0000-00006B3B0000}"/>
    <cellStyle name="Normal 23 3 6_(1a) Quarterly" xfId="15143" xr:uid="{00000000-0005-0000-0000-00006C3B0000}"/>
    <cellStyle name="Normal 23 3 7" xfId="15144" xr:uid="{00000000-0005-0000-0000-00006D3B0000}"/>
    <cellStyle name="Normal 23 3 7 2" xfId="15145" xr:uid="{00000000-0005-0000-0000-00006E3B0000}"/>
    <cellStyle name="Normal 23 3 7 2 2" xfId="15146" xr:uid="{00000000-0005-0000-0000-00006F3B0000}"/>
    <cellStyle name="Normal 23 3 7 2_(5a) Budget Volume &amp; Price" xfId="15147" xr:uid="{00000000-0005-0000-0000-0000703B0000}"/>
    <cellStyle name="Normal 23 3 7 3" xfId="15148" xr:uid="{00000000-0005-0000-0000-0000713B0000}"/>
    <cellStyle name="Normal 23 3 7 3 2" xfId="15149" xr:uid="{00000000-0005-0000-0000-0000723B0000}"/>
    <cellStyle name="Normal 23 3 7 3 2 2" xfId="15150" xr:uid="{00000000-0005-0000-0000-0000733B0000}"/>
    <cellStyle name="Normal 23 3 7 3 2_JDEQryOAM" xfId="31723" xr:uid="{43369222-F1C2-4622-A846-7618CC2E5903}"/>
    <cellStyle name="Normal 23 3 7 3 3" xfId="15151" xr:uid="{00000000-0005-0000-0000-0000743B0000}"/>
    <cellStyle name="Normal 23 3 7 3 3 2" xfId="15152" xr:uid="{00000000-0005-0000-0000-0000753B0000}"/>
    <cellStyle name="Normal 23 3 7 3 3_JDEQryOAM" xfId="31724" xr:uid="{8D45A95F-89DC-411D-88BE-1FCA9AD69D72}"/>
    <cellStyle name="Normal 23 3 7 3 4" xfId="15153" xr:uid="{00000000-0005-0000-0000-0000763B0000}"/>
    <cellStyle name="Normal 23 3 7 3_JDEQryOAM" xfId="31722" xr:uid="{D12C5514-4912-477C-BF9A-AAED9F976901}"/>
    <cellStyle name="Normal 23 3 7 4" xfId="15154" xr:uid="{00000000-0005-0000-0000-0000773B0000}"/>
    <cellStyle name="Normal 23 3 7_(1a) Quarterly" xfId="15155" xr:uid="{00000000-0005-0000-0000-0000783B0000}"/>
    <cellStyle name="Normal 23 3 8" xfId="15156" xr:uid="{00000000-0005-0000-0000-0000793B0000}"/>
    <cellStyle name="Normal 23 3 8 2" xfId="15157" xr:uid="{00000000-0005-0000-0000-00007A3B0000}"/>
    <cellStyle name="Normal 23 3 8 2 2" xfId="15158" xr:uid="{00000000-0005-0000-0000-00007B3B0000}"/>
    <cellStyle name="Normal 23 3 8 2_(5a) Budget Volume &amp; Price" xfId="15159" xr:uid="{00000000-0005-0000-0000-00007C3B0000}"/>
    <cellStyle name="Normal 23 3 8 3" xfId="15160" xr:uid="{00000000-0005-0000-0000-00007D3B0000}"/>
    <cellStyle name="Normal 23 3 8_(1a) Quarterly" xfId="15161" xr:uid="{00000000-0005-0000-0000-00007E3B0000}"/>
    <cellStyle name="Normal 23 3 9" xfId="15162" xr:uid="{00000000-0005-0000-0000-00007F3B0000}"/>
    <cellStyle name="Normal 23 3 9 2" xfId="15163" xr:uid="{00000000-0005-0000-0000-0000803B0000}"/>
    <cellStyle name="Normal 23 3 9 2 2" xfId="15164" xr:uid="{00000000-0005-0000-0000-0000813B0000}"/>
    <cellStyle name="Normal 23 3 9 2_(5a) Budget Volume &amp; Price" xfId="15165" xr:uid="{00000000-0005-0000-0000-0000823B0000}"/>
    <cellStyle name="Normal 23 3 9 3" xfId="15166" xr:uid="{00000000-0005-0000-0000-0000833B0000}"/>
    <cellStyle name="Normal 23 3 9_(1a) Quarterly" xfId="15167" xr:uid="{00000000-0005-0000-0000-0000843B0000}"/>
    <cellStyle name="Normal 23 3_(1) Control" xfId="15168" xr:uid="{00000000-0005-0000-0000-0000853B0000}"/>
    <cellStyle name="Normal 23 30" xfId="15169" xr:uid="{00000000-0005-0000-0000-0000863B0000}"/>
    <cellStyle name="Normal 23 30 2" xfId="15170" xr:uid="{00000000-0005-0000-0000-0000873B0000}"/>
    <cellStyle name="Normal 23 30 2 2" xfId="15171" xr:uid="{00000000-0005-0000-0000-0000883B0000}"/>
    <cellStyle name="Normal 23 30 2_(5a) Budget Volume &amp; Price" xfId="15172" xr:uid="{00000000-0005-0000-0000-0000893B0000}"/>
    <cellStyle name="Normal 23 30 3" xfId="15173" xr:uid="{00000000-0005-0000-0000-00008A3B0000}"/>
    <cellStyle name="Normal 23 30_(1a) Quarterly" xfId="15174" xr:uid="{00000000-0005-0000-0000-00008B3B0000}"/>
    <cellStyle name="Normal 23 31" xfId="15175" xr:uid="{00000000-0005-0000-0000-00008C3B0000}"/>
    <cellStyle name="Normal 23 31 2" xfId="15176" xr:uid="{00000000-0005-0000-0000-00008D3B0000}"/>
    <cellStyle name="Normal 23 31 2 2" xfId="15177" xr:uid="{00000000-0005-0000-0000-00008E3B0000}"/>
    <cellStyle name="Normal 23 31 2_(5a) Budget Volume &amp; Price" xfId="15178" xr:uid="{00000000-0005-0000-0000-00008F3B0000}"/>
    <cellStyle name="Normal 23 31 3" xfId="15179" xr:uid="{00000000-0005-0000-0000-0000903B0000}"/>
    <cellStyle name="Normal 23 31_(1a) Quarterly" xfId="15180" xr:uid="{00000000-0005-0000-0000-0000913B0000}"/>
    <cellStyle name="Normal 23 32" xfId="15181" xr:uid="{00000000-0005-0000-0000-0000923B0000}"/>
    <cellStyle name="Normal 23 32 2" xfId="15182" xr:uid="{00000000-0005-0000-0000-0000933B0000}"/>
    <cellStyle name="Normal 23 32 2 2" xfId="15183" xr:uid="{00000000-0005-0000-0000-0000943B0000}"/>
    <cellStyle name="Normal 23 32 2_(5a) Budget Volume &amp; Price" xfId="15184" xr:uid="{00000000-0005-0000-0000-0000953B0000}"/>
    <cellStyle name="Normal 23 32 3" xfId="15185" xr:uid="{00000000-0005-0000-0000-0000963B0000}"/>
    <cellStyle name="Normal 23 32_(1a) Quarterly" xfId="15186" xr:uid="{00000000-0005-0000-0000-0000973B0000}"/>
    <cellStyle name="Normal 23 33" xfId="15187" xr:uid="{00000000-0005-0000-0000-0000983B0000}"/>
    <cellStyle name="Normal 23 33 2" xfId="15188" xr:uid="{00000000-0005-0000-0000-0000993B0000}"/>
    <cellStyle name="Normal 23 33 2 2" xfId="15189" xr:uid="{00000000-0005-0000-0000-00009A3B0000}"/>
    <cellStyle name="Normal 23 33 2_(5a) Budget Volume &amp; Price" xfId="15190" xr:uid="{00000000-0005-0000-0000-00009B3B0000}"/>
    <cellStyle name="Normal 23 33 3" xfId="15191" xr:uid="{00000000-0005-0000-0000-00009C3B0000}"/>
    <cellStyle name="Normal 23 33_(1a) Quarterly" xfId="15192" xr:uid="{00000000-0005-0000-0000-00009D3B0000}"/>
    <cellStyle name="Normal 23 34" xfId="15193" xr:uid="{00000000-0005-0000-0000-00009E3B0000}"/>
    <cellStyle name="Normal 23 34 2" xfId="15194" xr:uid="{00000000-0005-0000-0000-00009F3B0000}"/>
    <cellStyle name="Normal 23 34 2 2" xfId="15195" xr:uid="{00000000-0005-0000-0000-0000A03B0000}"/>
    <cellStyle name="Normal 23 34 2_(5a) Budget Volume &amp; Price" xfId="15196" xr:uid="{00000000-0005-0000-0000-0000A13B0000}"/>
    <cellStyle name="Normal 23 34 3" xfId="15197" xr:uid="{00000000-0005-0000-0000-0000A23B0000}"/>
    <cellStyle name="Normal 23 34_(1a) Quarterly" xfId="15198" xr:uid="{00000000-0005-0000-0000-0000A33B0000}"/>
    <cellStyle name="Normal 23 35" xfId="15199" xr:uid="{00000000-0005-0000-0000-0000A43B0000}"/>
    <cellStyle name="Normal 23 35 2" xfId="15200" xr:uid="{00000000-0005-0000-0000-0000A53B0000}"/>
    <cellStyle name="Normal 23 35 2 2" xfId="15201" xr:uid="{00000000-0005-0000-0000-0000A63B0000}"/>
    <cellStyle name="Normal 23 35 2_(5a) Budget Volume &amp; Price" xfId="15202" xr:uid="{00000000-0005-0000-0000-0000A73B0000}"/>
    <cellStyle name="Normal 23 35 3" xfId="15203" xr:uid="{00000000-0005-0000-0000-0000A83B0000}"/>
    <cellStyle name="Normal 23 35_(1a) Quarterly" xfId="15204" xr:uid="{00000000-0005-0000-0000-0000A93B0000}"/>
    <cellStyle name="Normal 23 36" xfId="15205" xr:uid="{00000000-0005-0000-0000-0000AA3B0000}"/>
    <cellStyle name="Normal 23 36 2" xfId="15206" xr:uid="{00000000-0005-0000-0000-0000AB3B0000}"/>
    <cellStyle name="Normal 23 36_(5a) Budget Volume &amp; Price" xfId="15207" xr:uid="{00000000-0005-0000-0000-0000AC3B0000}"/>
    <cellStyle name="Normal 23 37" xfId="15208" xr:uid="{00000000-0005-0000-0000-0000AD3B0000}"/>
    <cellStyle name="Normal 23 4" xfId="15209" xr:uid="{00000000-0005-0000-0000-0000AE3B0000}"/>
    <cellStyle name="Normal 23 4 10" xfId="15210" xr:uid="{00000000-0005-0000-0000-0000AF3B0000}"/>
    <cellStyle name="Normal 23 4 2" xfId="15211" xr:uid="{00000000-0005-0000-0000-0000B03B0000}"/>
    <cellStyle name="Normal 23 4 2 2" xfId="15212" xr:uid="{00000000-0005-0000-0000-0000B13B0000}"/>
    <cellStyle name="Normal 23 4 2 2 2" xfId="15213" xr:uid="{00000000-0005-0000-0000-0000B23B0000}"/>
    <cellStyle name="Normal 23 4 2 2 2 2" xfId="15214" xr:uid="{00000000-0005-0000-0000-0000B33B0000}"/>
    <cellStyle name="Normal 23 4 2 2 2_JDEQryOAM" xfId="31726" xr:uid="{CB820FF1-ACCB-4987-97C4-67B7F5FB51B2}"/>
    <cellStyle name="Normal 23 4 2 2 3" xfId="15215" xr:uid="{00000000-0005-0000-0000-0000B43B0000}"/>
    <cellStyle name="Normal 23 4 2 2 3 2" xfId="15216" xr:uid="{00000000-0005-0000-0000-0000B53B0000}"/>
    <cellStyle name="Normal 23 4 2 2 3_JDEQryOAM" xfId="31727" xr:uid="{36A74A91-EE76-4E55-BB5E-8CB1253F411E}"/>
    <cellStyle name="Normal 23 4 2 2 4" xfId="15217" xr:uid="{00000000-0005-0000-0000-0000B63B0000}"/>
    <cellStyle name="Normal 23 4 2 2_JDEQryOAM" xfId="31725" xr:uid="{7775ECFC-09F9-4F38-8953-69B3DB08B7E9}"/>
    <cellStyle name="Normal 23 4 2 3" xfId="15218" xr:uid="{00000000-0005-0000-0000-0000B73B0000}"/>
    <cellStyle name="Normal 23 4 2 4" xfId="15219" xr:uid="{00000000-0005-0000-0000-0000B83B0000}"/>
    <cellStyle name="Normal 23 4 2_(1a) Quarterly" xfId="15220" xr:uid="{00000000-0005-0000-0000-0000B93B0000}"/>
    <cellStyle name="Normal 23 4 3" xfId="15221" xr:uid="{00000000-0005-0000-0000-0000BA3B0000}"/>
    <cellStyle name="Normal 23 4 3 2" xfId="15222" xr:uid="{00000000-0005-0000-0000-0000BB3B0000}"/>
    <cellStyle name="Normal 23 4 3 2 2" xfId="15223" xr:uid="{00000000-0005-0000-0000-0000BC3B0000}"/>
    <cellStyle name="Normal 23 4 3 2_JDEQryOAM" xfId="31729" xr:uid="{6F882D14-FC13-428B-AB7E-0032BFC51F6A}"/>
    <cellStyle name="Normal 23 4 3 3" xfId="15224" xr:uid="{00000000-0005-0000-0000-0000BD3B0000}"/>
    <cellStyle name="Normal 23 4 3 3 2" xfId="15225" xr:uid="{00000000-0005-0000-0000-0000BE3B0000}"/>
    <cellStyle name="Normal 23 4 3 3_JDEQryOAM" xfId="31730" xr:uid="{61E68656-9378-40CA-9108-407986381B2B}"/>
    <cellStyle name="Normal 23 4 3 4" xfId="15226" xr:uid="{00000000-0005-0000-0000-0000BF3B0000}"/>
    <cellStyle name="Normal 23 4 3_JDEQryOAM" xfId="31728" xr:uid="{34D0D7EB-4277-4115-9758-82E58A72A1AC}"/>
    <cellStyle name="Normal 23 4 4" xfId="15227" xr:uid="{00000000-0005-0000-0000-0000C13B0000}"/>
    <cellStyle name="Normal 23 4 5" xfId="15228" xr:uid="{00000000-0005-0000-0000-0000C23B0000}"/>
    <cellStyle name="Normal 23 4 6" xfId="15229" xr:uid="{00000000-0005-0000-0000-0000C33B0000}"/>
    <cellStyle name="Normal 23 4 7" xfId="15230" xr:uid="{00000000-0005-0000-0000-0000C43B0000}"/>
    <cellStyle name="Normal 23 4 8" xfId="15231" xr:uid="{00000000-0005-0000-0000-0000C53B0000}"/>
    <cellStyle name="Normal 23 4 9" xfId="15232" xr:uid="{00000000-0005-0000-0000-0000C63B0000}"/>
    <cellStyle name="Normal 23 4_(1a) Quarterly" xfId="15233" xr:uid="{00000000-0005-0000-0000-0000C73B0000}"/>
    <cellStyle name="Normal 23 5" xfId="15234" xr:uid="{00000000-0005-0000-0000-0000C83B0000}"/>
    <cellStyle name="Normal 23 5 2" xfId="15235" xr:uid="{00000000-0005-0000-0000-0000C93B0000}"/>
    <cellStyle name="Normal 23 5 2 2" xfId="15236" xr:uid="{00000000-0005-0000-0000-0000CA3B0000}"/>
    <cellStyle name="Normal 23 5 2 2 2" xfId="15237" xr:uid="{00000000-0005-0000-0000-0000CB3B0000}"/>
    <cellStyle name="Normal 23 5 2 2 2 2" xfId="15238" xr:uid="{00000000-0005-0000-0000-0000CC3B0000}"/>
    <cellStyle name="Normal 23 5 2 2 2_JDEQryOAM" xfId="31732" xr:uid="{58576878-5E98-4162-B67B-FC9A18ED6169}"/>
    <cellStyle name="Normal 23 5 2 2 3" xfId="15239" xr:uid="{00000000-0005-0000-0000-0000CD3B0000}"/>
    <cellStyle name="Normal 23 5 2 2 3 2" xfId="15240" xr:uid="{00000000-0005-0000-0000-0000CE3B0000}"/>
    <cellStyle name="Normal 23 5 2 2 3_JDEQryOAM" xfId="31733" xr:uid="{EB32CD1C-60DC-4120-8E03-CB325080354D}"/>
    <cellStyle name="Normal 23 5 2 2 4" xfId="15241" xr:uid="{00000000-0005-0000-0000-0000CF3B0000}"/>
    <cellStyle name="Normal 23 5 2 2_JDEQryOAM" xfId="31731" xr:uid="{782FD8A9-5A61-423C-AD05-D91777C95513}"/>
    <cellStyle name="Normal 23 5 2 3" xfId="15242" xr:uid="{00000000-0005-0000-0000-0000D03B0000}"/>
    <cellStyle name="Normal 23 5 2 4" xfId="15243" xr:uid="{00000000-0005-0000-0000-0000D13B0000}"/>
    <cellStyle name="Normal 23 5 2_(1a) Quarterly" xfId="15244" xr:uid="{00000000-0005-0000-0000-0000D23B0000}"/>
    <cellStyle name="Normal 23 5 3" xfId="15245" xr:uid="{00000000-0005-0000-0000-0000D33B0000}"/>
    <cellStyle name="Normal 23 5 3 2" xfId="15246" xr:uid="{00000000-0005-0000-0000-0000D43B0000}"/>
    <cellStyle name="Normal 23 5 3 2 2" xfId="15247" xr:uid="{00000000-0005-0000-0000-0000D53B0000}"/>
    <cellStyle name="Normal 23 5 3 2_JDEQryOAM" xfId="31735" xr:uid="{39DDE33B-4172-457D-9BCD-91F7968D067D}"/>
    <cellStyle name="Normal 23 5 3 3" xfId="15248" xr:uid="{00000000-0005-0000-0000-0000D63B0000}"/>
    <cellStyle name="Normal 23 5 3 3 2" xfId="15249" xr:uid="{00000000-0005-0000-0000-0000D73B0000}"/>
    <cellStyle name="Normal 23 5 3 3_JDEQryOAM" xfId="31736" xr:uid="{9679800E-7CAC-4191-A52E-7FCBAD8BE07C}"/>
    <cellStyle name="Normal 23 5 3 4" xfId="15250" xr:uid="{00000000-0005-0000-0000-0000D83B0000}"/>
    <cellStyle name="Normal 23 5 3_JDEQryOAM" xfId="31734" xr:uid="{6FB16E91-42E9-4900-8528-C3768E864123}"/>
    <cellStyle name="Normal 23 5 4" xfId="15251" xr:uid="{00000000-0005-0000-0000-0000DA3B0000}"/>
    <cellStyle name="Normal 23 5 5" xfId="15252" xr:uid="{00000000-0005-0000-0000-0000DB3B0000}"/>
    <cellStyle name="Normal 23 5_(1a) Quarterly" xfId="15253" xr:uid="{00000000-0005-0000-0000-0000DC3B0000}"/>
    <cellStyle name="Normal 23 6" xfId="15254" xr:uid="{00000000-0005-0000-0000-0000DD3B0000}"/>
    <cellStyle name="Normal 23 6 2" xfId="15255" xr:uid="{00000000-0005-0000-0000-0000DE3B0000}"/>
    <cellStyle name="Normal 23 6 2 2" xfId="15256" xr:uid="{00000000-0005-0000-0000-0000DF3B0000}"/>
    <cellStyle name="Normal 23 6 2 2 2" xfId="15257" xr:uid="{00000000-0005-0000-0000-0000E03B0000}"/>
    <cellStyle name="Normal 23 6 2 2 2 2" xfId="15258" xr:uid="{00000000-0005-0000-0000-0000E13B0000}"/>
    <cellStyle name="Normal 23 6 2 2 2_JDEQryOAM" xfId="31738" xr:uid="{B09E6294-BE0E-4157-8846-BB8F81ABDC80}"/>
    <cellStyle name="Normal 23 6 2 2 3" xfId="15259" xr:uid="{00000000-0005-0000-0000-0000E23B0000}"/>
    <cellStyle name="Normal 23 6 2 2 3 2" xfId="15260" xr:uid="{00000000-0005-0000-0000-0000E33B0000}"/>
    <cellStyle name="Normal 23 6 2 2 3_JDEQryOAM" xfId="31739" xr:uid="{F4F54551-723D-410E-B39F-20527658E282}"/>
    <cellStyle name="Normal 23 6 2 2 4" xfId="15261" xr:uid="{00000000-0005-0000-0000-0000E43B0000}"/>
    <cellStyle name="Normal 23 6 2 2_JDEQryOAM" xfId="31737" xr:uid="{2C35BAA0-4145-4A48-9E3F-7E69EE1084AA}"/>
    <cellStyle name="Normal 23 6 2 3" xfId="15262" xr:uid="{00000000-0005-0000-0000-0000E53B0000}"/>
    <cellStyle name="Normal 23 6 2 4" xfId="15263" xr:uid="{00000000-0005-0000-0000-0000E63B0000}"/>
    <cellStyle name="Normal 23 6 2_(1a) Quarterly" xfId="15264" xr:uid="{00000000-0005-0000-0000-0000E73B0000}"/>
    <cellStyle name="Normal 23 6 3" xfId="15265" xr:uid="{00000000-0005-0000-0000-0000E83B0000}"/>
    <cellStyle name="Normal 23 6 3 2" xfId="15266" xr:uid="{00000000-0005-0000-0000-0000E93B0000}"/>
    <cellStyle name="Normal 23 6 3 2 2" xfId="15267" xr:uid="{00000000-0005-0000-0000-0000EA3B0000}"/>
    <cellStyle name="Normal 23 6 3 2_JDEQryOAM" xfId="31741" xr:uid="{2FC9FCE5-A38A-4D7F-BB47-79039FDF044B}"/>
    <cellStyle name="Normal 23 6 3 3" xfId="15268" xr:uid="{00000000-0005-0000-0000-0000EB3B0000}"/>
    <cellStyle name="Normal 23 6 3 3 2" xfId="15269" xr:uid="{00000000-0005-0000-0000-0000EC3B0000}"/>
    <cellStyle name="Normal 23 6 3 3_JDEQryOAM" xfId="31742" xr:uid="{B8BAB325-3871-4C99-AD42-DCA6CAACEFA1}"/>
    <cellStyle name="Normal 23 6 3 4" xfId="15270" xr:uid="{00000000-0005-0000-0000-0000ED3B0000}"/>
    <cellStyle name="Normal 23 6 3_JDEQryOAM" xfId="31740" xr:uid="{AF42570F-0053-4A02-8242-FE719C1DAB95}"/>
    <cellStyle name="Normal 23 6 4" xfId="15271" xr:uid="{00000000-0005-0000-0000-0000EE3B0000}"/>
    <cellStyle name="Normal 23 6 5" xfId="15272" xr:uid="{00000000-0005-0000-0000-0000EF3B0000}"/>
    <cellStyle name="Normal 23 6_(1a) Quarterly" xfId="15273" xr:uid="{00000000-0005-0000-0000-0000F03B0000}"/>
    <cellStyle name="Normal 23 7" xfId="15274" xr:uid="{00000000-0005-0000-0000-0000F13B0000}"/>
    <cellStyle name="Normal 23 7 2" xfId="15275" xr:uid="{00000000-0005-0000-0000-0000F23B0000}"/>
    <cellStyle name="Normal 23 7 2 2" xfId="15276" xr:uid="{00000000-0005-0000-0000-0000F33B0000}"/>
    <cellStyle name="Normal 23 7 2 2 2" xfId="15277" xr:uid="{00000000-0005-0000-0000-0000F43B0000}"/>
    <cellStyle name="Normal 23 7 2 2 2 2" xfId="15278" xr:uid="{00000000-0005-0000-0000-0000F53B0000}"/>
    <cellStyle name="Normal 23 7 2 2 2_JDEQryOAM" xfId="31744" xr:uid="{EAE34545-1CA3-437B-976F-A7F2984FD005}"/>
    <cellStyle name="Normal 23 7 2 2 3" xfId="15279" xr:uid="{00000000-0005-0000-0000-0000F63B0000}"/>
    <cellStyle name="Normal 23 7 2 2 3 2" xfId="15280" xr:uid="{00000000-0005-0000-0000-0000F73B0000}"/>
    <cellStyle name="Normal 23 7 2 2 3_JDEQryOAM" xfId="31745" xr:uid="{902A3D9F-F069-4CCE-86CC-DBC23929F2DF}"/>
    <cellStyle name="Normal 23 7 2 2 4" xfId="15281" xr:uid="{00000000-0005-0000-0000-0000F83B0000}"/>
    <cellStyle name="Normal 23 7 2 2_JDEQryOAM" xfId="31743" xr:uid="{160ABEF7-DC88-4EF1-ABDF-163D630819D2}"/>
    <cellStyle name="Normal 23 7 2 3" xfId="15282" xr:uid="{00000000-0005-0000-0000-0000F93B0000}"/>
    <cellStyle name="Normal 23 7 2 4" xfId="15283" xr:uid="{00000000-0005-0000-0000-0000FA3B0000}"/>
    <cellStyle name="Normal 23 7 2_(1a) Quarterly" xfId="15284" xr:uid="{00000000-0005-0000-0000-0000FB3B0000}"/>
    <cellStyle name="Normal 23 7 3" xfId="15285" xr:uid="{00000000-0005-0000-0000-0000FC3B0000}"/>
    <cellStyle name="Normal 23 7 3 2" xfId="15286" xr:uid="{00000000-0005-0000-0000-0000FD3B0000}"/>
    <cellStyle name="Normal 23 7 3 2 2" xfId="15287" xr:uid="{00000000-0005-0000-0000-0000FE3B0000}"/>
    <cellStyle name="Normal 23 7 3 2_JDEQryOAM" xfId="31747" xr:uid="{B88056F2-8EE4-4CB5-AD14-78A811B13AC2}"/>
    <cellStyle name="Normal 23 7 3 3" xfId="15288" xr:uid="{00000000-0005-0000-0000-0000FF3B0000}"/>
    <cellStyle name="Normal 23 7 3 3 2" xfId="15289" xr:uid="{00000000-0005-0000-0000-0000003C0000}"/>
    <cellStyle name="Normal 23 7 3 3_JDEQryOAM" xfId="31748" xr:uid="{CD1E3167-8520-4A06-83D2-47DD3D248B2D}"/>
    <cellStyle name="Normal 23 7 3 4" xfId="15290" xr:uid="{00000000-0005-0000-0000-0000013C0000}"/>
    <cellStyle name="Normal 23 7 3_JDEQryOAM" xfId="31746" xr:uid="{C5512D41-C13D-4A86-8C7B-EF94A88EE2C1}"/>
    <cellStyle name="Normal 23 7 4" xfId="15291" xr:uid="{00000000-0005-0000-0000-0000023C0000}"/>
    <cellStyle name="Normal 23 7 5" xfId="15292" xr:uid="{00000000-0005-0000-0000-0000033C0000}"/>
    <cellStyle name="Normal 23 7_(1a) Quarterly" xfId="15293" xr:uid="{00000000-0005-0000-0000-0000043C0000}"/>
    <cellStyle name="Normal 23 8" xfId="15294" xr:uid="{00000000-0005-0000-0000-0000053C0000}"/>
    <cellStyle name="Normal 23 8 2" xfId="15295" xr:uid="{00000000-0005-0000-0000-0000063C0000}"/>
    <cellStyle name="Normal 23 8 2 2" xfId="15296" xr:uid="{00000000-0005-0000-0000-0000073C0000}"/>
    <cellStyle name="Normal 23 8 2_(5a) Budget Volume &amp; Price" xfId="15297" xr:uid="{00000000-0005-0000-0000-0000083C0000}"/>
    <cellStyle name="Normal 23 8 3" xfId="15298" xr:uid="{00000000-0005-0000-0000-0000093C0000}"/>
    <cellStyle name="Normal 23 8_(1a) Quarterly" xfId="15299" xr:uid="{00000000-0005-0000-0000-00000A3C0000}"/>
    <cellStyle name="Normal 23 9" xfId="15300" xr:uid="{00000000-0005-0000-0000-00000B3C0000}"/>
    <cellStyle name="Normal 23 9 2" xfId="15301" xr:uid="{00000000-0005-0000-0000-00000C3C0000}"/>
    <cellStyle name="Normal 23 9 2 2" xfId="15302" xr:uid="{00000000-0005-0000-0000-00000D3C0000}"/>
    <cellStyle name="Normal 23 9 2_(5a) Budget Volume &amp; Price" xfId="15303" xr:uid="{00000000-0005-0000-0000-00000E3C0000}"/>
    <cellStyle name="Normal 23 9 3" xfId="15304" xr:uid="{00000000-0005-0000-0000-00000F3C0000}"/>
    <cellStyle name="Normal 23 9_(1a) Quarterly" xfId="15305" xr:uid="{00000000-0005-0000-0000-0000103C0000}"/>
    <cellStyle name="Normal 23_(1a) Income Statement YTD" xfId="15306" xr:uid="{00000000-0005-0000-0000-0000113C0000}"/>
    <cellStyle name="Normal 230" xfId="15307" xr:uid="{00000000-0005-0000-0000-0000123C0000}"/>
    <cellStyle name="Normal 230 2" xfId="15308" xr:uid="{00000000-0005-0000-0000-0000133C0000}"/>
    <cellStyle name="Normal 230_JDEQryOAM" xfId="31749" xr:uid="{BEA27354-AEC8-4C76-867E-170FA4DF0B27}"/>
    <cellStyle name="Normal 231" xfId="15309" xr:uid="{00000000-0005-0000-0000-0000143C0000}"/>
    <cellStyle name="Normal 231 2" xfId="15310" xr:uid="{00000000-0005-0000-0000-0000153C0000}"/>
    <cellStyle name="Normal 231_JDEQryOAM" xfId="31750" xr:uid="{9C995E9E-374F-4D73-9A63-D3DFB8C387B5}"/>
    <cellStyle name="Normal 232" xfId="15311" xr:uid="{00000000-0005-0000-0000-0000163C0000}"/>
    <cellStyle name="Normal 232 2" xfId="15312" xr:uid="{00000000-0005-0000-0000-0000173C0000}"/>
    <cellStyle name="Normal 232_JDEQryOAM" xfId="31751" xr:uid="{15D3EDFF-E38C-469C-B510-F374E77A17C5}"/>
    <cellStyle name="Normal 233" xfId="15313" xr:uid="{00000000-0005-0000-0000-0000183C0000}"/>
    <cellStyle name="Normal 233 2" xfId="15314" xr:uid="{00000000-0005-0000-0000-0000193C0000}"/>
    <cellStyle name="Normal 233_JDEQryOAM" xfId="31752" xr:uid="{61C2F1FD-8596-4403-855C-96A778FE1D67}"/>
    <cellStyle name="Normal 234" xfId="15315" xr:uid="{00000000-0005-0000-0000-00001A3C0000}"/>
    <cellStyle name="Normal 234 2" xfId="15316" xr:uid="{00000000-0005-0000-0000-00001B3C0000}"/>
    <cellStyle name="Normal 234_JDEQryOAM" xfId="31753" xr:uid="{D56E8A08-06F3-4CBB-AA53-187C695A226F}"/>
    <cellStyle name="Normal 235" xfId="15317" xr:uid="{00000000-0005-0000-0000-00001C3C0000}"/>
    <cellStyle name="Normal 235 2" xfId="15318" xr:uid="{00000000-0005-0000-0000-00001D3C0000}"/>
    <cellStyle name="Normal 235_JDEQryOAM" xfId="31754" xr:uid="{33EA3D4F-81D9-412F-8327-26E103E82D4C}"/>
    <cellStyle name="Normal 236" xfId="15319" xr:uid="{00000000-0005-0000-0000-00001E3C0000}"/>
    <cellStyle name="Normal 236 2" xfId="15320" xr:uid="{00000000-0005-0000-0000-00001F3C0000}"/>
    <cellStyle name="Normal 236_JDEQryOAM" xfId="31755" xr:uid="{2213F942-2C2E-4BEE-93D7-ECDE7D70756A}"/>
    <cellStyle name="Normal 237" xfId="15321" xr:uid="{00000000-0005-0000-0000-0000203C0000}"/>
    <cellStyle name="Normal 237 2" xfId="15322" xr:uid="{00000000-0005-0000-0000-0000213C0000}"/>
    <cellStyle name="Normal 237_JDEQryOAM" xfId="31756" xr:uid="{D596FBF8-3989-4C57-97E3-62366DFCC69E}"/>
    <cellStyle name="Normal 238" xfId="15323" xr:uid="{00000000-0005-0000-0000-0000223C0000}"/>
    <cellStyle name="Normal 238 2" xfId="15324" xr:uid="{00000000-0005-0000-0000-0000233C0000}"/>
    <cellStyle name="Normal 238_JDEQryOAM" xfId="31757" xr:uid="{39CC23E2-54D9-4995-9699-3D157AE02FD5}"/>
    <cellStyle name="Normal 239" xfId="15325" xr:uid="{00000000-0005-0000-0000-0000243C0000}"/>
    <cellStyle name="Normal 239 2" xfId="15326" xr:uid="{00000000-0005-0000-0000-0000253C0000}"/>
    <cellStyle name="Normal 239 2 2" xfId="15327" xr:uid="{00000000-0005-0000-0000-0000263C0000}"/>
    <cellStyle name="Normal 239 2_JDEQryOAM" xfId="31759" xr:uid="{90175022-D825-4803-B511-A285D9679F39}"/>
    <cellStyle name="Normal 239 3" xfId="15328" xr:uid="{00000000-0005-0000-0000-0000273C0000}"/>
    <cellStyle name="Normal 239 3 2" xfId="15329" xr:uid="{00000000-0005-0000-0000-0000283C0000}"/>
    <cellStyle name="Normal 239 3_JDEQryOAM" xfId="31760" xr:uid="{D3C88DDC-5B2F-4816-8CFE-82DFC7EDE034}"/>
    <cellStyle name="Normal 239 4" xfId="15330" xr:uid="{00000000-0005-0000-0000-0000293C0000}"/>
    <cellStyle name="Normal 239_JDEQryOAM" xfId="31758" xr:uid="{27BB4E53-6758-4F36-BF8A-8EC9AB113E00}"/>
    <cellStyle name="Normal 24" xfId="15331" xr:uid="{00000000-0005-0000-0000-00002A3C0000}"/>
    <cellStyle name="Normal 24 2" xfId="15332" xr:uid="{00000000-0005-0000-0000-00002B3C0000}"/>
    <cellStyle name="Normal 24 2 2" xfId="15333" xr:uid="{00000000-0005-0000-0000-00002C3C0000}"/>
    <cellStyle name="Normal 24 2 2 2" xfId="15334" xr:uid="{00000000-0005-0000-0000-00002D3C0000}"/>
    <cellStyle name="Normal 24 2 2 3" xfId="15335" xr:uid="{00000000-0005-0000-0000-00002E3C0000}"/>
    <cellStyle name="Normal 24 2 2_(1a) Quarterly" xfId="15336" xr:uid="{00000000-0005-0000-0000-00002F3C0000}"/>
    <cellStyle name="Normal 24 2 3" xfId="15337" xr:uid="{00000000-0005-0000-0000-0000303C0000}"/>
    <cellStyle name="Normal 24 2_(1) Control" xfId="15338" xr:uid="{00000000-0005-0000-0000-0000313C0000}"/>
    <cellStyle name="Normal 24 3" xfId="15339" xr:uid="{00000000-0005-0000-0000-0000323C0000}"/>
    <cellStyle name="Normal 24 3 2" xfId="15340" xr:uid="{00000000-0005-0000-0000-0000333C0000}"/>
    <cellStyle name="Normal 24 3 2 2" xfId="15341" xr:uid="{00000000-0005-0000-0000-0000343C0000}"/>
    <cellStyle name="Normal 24 3 2 2 2" xfId="15342" xr:uid="{00000000-0005-0000-0000-0000353C0000}"/>
    <cellStyle name="Normal 24 3 2 2 2 2" xfId="15343" xr:uid="{00000000-0005-0000-0000-0000363C0000}"/>
    <cellStyle name="Normal 24 3 2 2 2_JDEQryOAM" xfId="31762" xr:uid="{09C3E98E-1C20-4F86-A2EF-3787CA97E55D}"/>
    <cellStyle name="Normal 24 3 2 2 3" xfId="15344" xr:uid="{00000000-0005-0000-0000-0000373C0000}"/>
    <cellStyle name="Normal 24 3 2 2 3 2" xfId="15345" xr:uid="{00000000-0005-0000-0000-0000383C0000}"/>
    <cellStyle name="Normal 24 3 2 2 3_JDEQryOAM" xfId="31763" xr:uid="{74D7202A-D797-4350-AE8F-54BE90D9946D}"/>
    <cellStyle name="Normal 24 3 2 2 4" xfId="15346" xr:uid="{00000000-0005-0000-0000-0000393C0000}"/>
    <cellStyle name="Normal 24 3 2 2_JDEQryOAM" xfId="31761" xr:uid="{766D8B91-4F74-40CC-BDB7-3DEE448779FD}"/>
    <cellStyle name="Normal 24 3 2 3" xfId="15347" xr:uid="{00000000-0005-0000-0000-00003B3C0000}"/>
    <cellStyle name="Normal 24 3 2 4" xfId="15348" xr:uid="{00000000-0005-0000-0000-00003C3C0000}"/>
    <cellStyle name="Normal 24 3 2_(1a) Quarterly" xfId="15349" xr:uid="{00000000-0005-0000-0000-00003D3C0000}"/>
    <cellStyle name="Normal 24 3 3" xfId="15350" xr:uid="{00000000-0005-0000-0000-00003E3C0000}"/>
    <cellStyle name="Normal 24 3 3 2" xfId="15351" xr:uid="{00000000-0005-0000-0000-00003F3C0000}"/>
    <cellStyle name="Normal 24 3 3 2 2" xfId="15352" xr:uid="{00000000-0005-0000-0000-0000403C0000}"/>
    <cellStyle name="Normal 24 3 3 2_JDEQryOAM" xfId="31765" xr:uid="{70B40AA0-A190-4B85-A602-B3AF4B45026A}"/>
    <cellStyle name="Normal 24 3 3 3" xfId="15353" xr:uid="{00000000-0005-0000-0000-0000413C0000}"/>
    <cellStyle name="Normal 24 3 3 3 2" xfId="15354" xr:uid="{00000000-0005-0000-0000-0000423C0000}"/>
    <cellStyle name="Normal 24 3 3 3_JDEQryOAM" xfId="31766" xr:uid="{D3713EA3-D895-4419-8AA3-1AA473C8E24F}"/>
    <cellStyle name="Normal 24 3 3 4" xfId="15355" xr:uid="{00000000-0005-0000-0000-0000433C0000}"/>
    <cellStyle name="Normal 24 3 3_JDEQryOAM" xfId="31764" xr:uid="{9F87A9D4-9DFB-49ED-AB74-BA1FE5F4FCEF}"/>
    <cellStyle name="Normal 24 3 4" xfId="15356" xr:uid="{00000000-0005-0000-0000-0000453C0000}"/>
    <cellStyle name="Normal 24 3 5" xfId="15357" xr:uid="{00000000-0005-0000-0000-0000463C0000}"/>
    <cellStyle name="Normal 24 3_(1a) Quarterly" xfId="15358" xr:uid="{00000000-0005-0000-0000-0000473C0000}"/>
    <cellStyle name="Normal 24 4" xfId="15359" xr:uid="{00000000-0005-0000-0000-0000483C0000}"/>
    <cellStyle name="Normal 24 4 2" xfId="15360" xr:uid="{00000000-0005-0000-0000-0000493C0000}"/>
    <cellStyle name="Normal 24 4 2 2" xfId="15361" xr:uid="{00000000-0005-0000-0000-00004A3C0000}"/>
    <cellStyle name="Normal 24 4 2 2 2" xfId="15362" xr:uid="{00000000-0005-0000-0000-00004B3C0000}"/>
    <cellStyle name="Normal 24 4 2 2 2 2" xfId="15363" xr:uid="{00000000-0005-0000-0000-00004C3C0000}"/>
    <cellStyle name="Normal 24 4 2 2 2_JDEQryOAM" xfId="31768" xr:uid="{66274B38-E1C2-46A0-81CF-2BB2CEBF6FCF}"/>
    <cellStyle name="Normal 24 4 2 2 3" xfId="15364" xr:uid="{00000000-0005-0000-0000-00004D3C0000}"/>
    <cellStyle name="Normal 24 4 2 2 3 2" xfId="15365" xr:uid="{00000000-0005-0000-0000-00004E3C0000}"/>
    <cellStyle name="Normal 24 4 2 2 3_JDEQryOAM" xfId="31769" xr:uid="{3B4699A0-633F-4BF8-A0F5-ADF79EB03E5B}"/>
    <cellStyle name="Normal 24 4 2 2 4" xfId="15366" xr:uid="{00000000-0005-0000-0000-00004F3C0000}"/>
    <cellStyle name="Normal 24 4 2 2_JDEQryOAM" xfId="31767" xr:uid="{881C9758-AA53-4B7D-9649-14841736241D}"/>
    <cellStyle name="Normal 24 4 2 3" xfId="15367" xr:uid="{00000000-0005-0000-0000-0000503C0000}"/>
    <cellStyle name="Normal 24 4 2 4" xfId="15368" xr:uid="{00000000-0005-0000-0000-0000513C0000}"/>
    <cellStyle name="Normal 24 4 2_(1a) Quarterly" xfId="15369" xr:uid="{00000000-0005-0000-0000-0000523C0000}"/>
    <cellStyle name="Normal 24 4 3" xfId="15370" xr:uid="{00000000-0005-0000-0000-0000533C0000}"/>
    <cellStyle name="Normal 24 4 3 2" xfId="15371" xr:uid="{00000000-0005-0000-0000-0000543C0000}"/>
    <cellStyle name="Normal 24 4 3 2 2" xfId="15372" xr:uid="{00000000-0005-0000-0000-0000553C0000}"/>
    <cellStyle name="Normal 24 4 3 2_JDEQryOAM" xfId="31771" xr:uid="{7367A32F-5560-4997-8A2D-5D24602BBFC4}"/>
    <cellStyle name="Normal 24 4 3 3" xfId="15373" xr:uid="{00000000-0005-0000-0000-0000563C0000}"/>
    <cellStyle name="Normal 24 4 3 3 2" xfId="15374" xr:uid="{00000000-0005-0000-0000-0000573C0000}"/>
    <cellStyle name="Normal 24 4 3 3_JDEQryOAM" xfId="31772" xr:uid="{9DE47723-E33D-4B53-A09D-3F107C9BCF12}"/>
    <cellStyle name="Normal 24 4 3 4" xfId="15375" xr:uid="{00000000-0005-0000-0000-0000583C0000}"/>
    <cellStyle name="Normal 24 4 3_JDEQryOAM" xfId="31770" xr:uid="{9426F3E8-5BFD-4EBD-8B5E-7BC636716502}"/>
    <cellStyle name="Normal 24 4 4" xfId="15376" xr:uid="{00000000-0005-0000-0000-0000593C0000}"/>
    <cellStyle name="Normal 24 4 5" xfId="15377" xr:uid="{00000000-0005-0000-0000-00005A3C0000}"/>
    <cellStyle name="Normal 24 4_(1a) Quarterly" xfId="15378" xr:uid="{00000000-0005-0000-0000-00005B3C0000}"/>
    <cellStyle name="Normal 24 5" xfId="15379" xr:uid="{00000000-0005-0000-0000-00005C3C0000}"/>
    <cellStyle name="Normal 24 5 2" xfId="15380" xr:uid="{00000000-0005-0000-0000-00005D3C0000}"/>
    <cellStyle name="Normal 24 5 2 2" xfId="15381" xr:uid="{00000000-0005-0000-0000-00005E3C0000}"/>
    <cellStyle name="Normal 24 5 2 2 2" xfId="15382" xr:uid="{00000000-0005-0000-0000-00005F3C0000}"/>
    <cellStyle name="Normal 24 5 2 2 2 2" xfId="15383" xr:uid="{00000000-0005-0000-0000-0000603C0000}"/>
    <cellStyle name="Normal 24 5 2 2 2_JDEQryOAM" xfId="31774" xr:uid="{BE3D5173-B015-49DB-8FC7-9D83A54314FD}"/>
    <cellStyle name="Normal 24 5 2 2 3" xfId="15384" xr:uid="{00000000-0005-0000-0000-0000613C0000}"/>
    <cellStyle name="Normal 24 5 2 2 3 2" xfId="15385" xr:uid="{00000000-0005-0000-0000-0000623C0000}"/>
    <cellStyle name="Normal 24 5 2 2 3_JDEQryOAM" xfId="31775" xr:uid="{E5F4712C-94F7-41AA-BF64-A8703D4E99BA}"/>
    <cellStyle name="Normal 24 5 2 2 4" xfId="15386" xr:uid="{00000000-0005-0000-0000-0000633C0000}"/>
    <cellStyle name="Normal 24 5 2 2_JDEQryOAM" xfId="31773" xr:uid="{1D787100-2EBA-4397-A4E6-452D93C2B80D}"/>
    <cellStyle name="Normal 24 5 2 3" xfId="15387" xr:uid="{00000000-0005-0000-0000-0000643C0000}"/>
    <cellStyle name="Normal 24 5 2 4" xfId="15388" xr:uid="{00000000-0005-0000-0000-0000653C0000}"/>
    <cellStyle name="Normal 24 5 2_(1a) Quarterly" xfId="15389" xr:uid="{00000000-0005-0000-0000-0000663C0000}"/>
    <cellStyle name="Normal 24 5 3" xfId="15390" xr:uid="{00000000-0005-0000-0000-0000673C0000}"/>
    <cellStyle name="Normal 24 5 3 2" xfId="15391" xr:uid="{00000000-0005-0000-0000-0000683C0000}"/>
    <cellStyle name="Normal 24 5 3 2 2" xfId="15392" xr:uid="{00000000-0005-0000-0000-0000693C0000}"/>
    <cellStyle name="Normal 24 5 3 2_JDEQryOAM" xfId="31777" xr:uid="{FB2A570D-5817-4520-883F-BF58B7860517}"/>
    <cellStyle name="Normal 24 5 3 3" xfId="15393" xr:uid="{00000000-0005-0000-0000-00006A3C0000}"/>
    <cellStyle name="Normal 24 5 3 3 2" xfId="15394" xr:uid="{00000000-0005-0000-0000-00006B3C0000}"/>
    <cellStyle name="Normal 24 5 3 3_JDEQryOAM" xfId="31778" xr:uid="{2798E1F6-9481-449D-A769-3466F9DD0E56}"/>
    <cellStyle name="Normal 24 5 3 4" xfId="15395" xr:uid="{00000000-0005-0000-0000-00006C3C0000}"/>
    <cellStyle name="Normal 24 5 3_JDEQryOAM" xfId="31776" xr:uid="{154904B6-F7B1-48B7-A2BC-F7493FD72B05}"/>
    <cellStyle name="Normal 24 5 4" xfId="15396" xr:uid="{00000000-0005-0000-0000-00006D3C0000}"/>
    <cellStyle name="Normal 24 5 5" xfId="15397" xr:uid="{00000000-0005-0000-0000-00006E3C0000}"/>
    <cellStyle name="Normal 24 5_(1a) Quarterly" xfId="15398" xr:uid="{00000000-0005-0000-0000-00006F3C0000}"/>
    <cellStyle name="Normal 24 6" xfId="15399" xr:uid="{00000000-0005-0000-0000-0000703C0000}"/>
    <cellStyle name="Normal 24 6 2" xfId="15400" xr:uid="{00000000-0005-0000-0000-0000713C0000}"/>
    <cellStyle name="Normal 24 6 2 2" xfId="15401" xr:uid="{00000000-0005-0000-0000-0000723C0000}"/>
    <cellStyle name="Normal 24 6 2_(5a) Budget Volume &amp; Price" xfId="15402" xr:uid="{00000000-0005-0000-0000-0000733C0000}"/>
    <cellStyle name="Normal 24 6 3" xfId="15403" xr:uid="{00000000-0005-0000-0000-0000743C0000}"/>
    <cellStyle name="Normal 24 6_(1a) Quarterly" xfId="15404" xr:uid="{00000000-0005-0000-0000-0000753C0000}"/>
    <cellStyle name="Normal 24 7" xfId="15405" xr:uid="{00000000-0005-0000-0000-0000763C0000}"/>
    <cellStyle name="Normal 24 7 2" xfId="15406" xr:uid="{00000000-0005-0000-0000-0000773C0000}"/>
    <cellStyle name="Normal 24 7 2 2" xfId="15407" xr:uid="{00000000-0005-0000-0000-0000783C0000}"/>
    <cellStyle name="Normal 24 7 2_(5a) Budget Volume &amp; Price" xfId="15408" xr:uid="{00000000-0005-0000-0000-0000793C0000}"/>
    <cellStyle name="Normal 24 7 3" xfId="15409" xr:uid="{00000000-0005-0000-0000-00007A3C0000}"/>
    <cellStyle name="Normal 24 7_(1a) Quarterly" xfId="15410" xr:uid="{00000000-0005-0000-0000-00007B3C0000}"/>
    <cellStyle name="Normal 24 8" xfId="15411" xr:uid="{00000000-0005-0000-0000-00007C3C0000}"/>
    <cellStyle name="Normal 24 8 2" xfId="15412" xr:uid="{00000000-0005-0000-0000-00007D3C0000}"/>
    <cellStyle name="Normal 24 8_(5a) Budget Volume &amp; Price" xfId="15413" xr:uid="{00000000-0005-0000-0000-00007E3C0000}"/>
    <cellStyle name="Normal 24 9" xfId="15414" xr:uid="{00000000-0005-0000-0000-00007F3C0000}"/>
    <cellStyle name="Normal 24_(1) Control" xfId="15415" xr:uid="{00000000-0005-0000-0000-0000803C0000}"/>
    <cellStyle name="Normal 240" xfId="15416" xr:uid="{00000000-0005-0000-0000-0000813C0000}"/>
    <cellStyle name="Normal 240 2" xfId="15417" xr:uid="{00000000-0005-0000-0000-0000823C0000}"/>
    <cellStyle name="Normal 240 2 2" xfId="15418" xr:uid="{00000000-0005-0000-0000-0000833C0000}"/>
    <cellStyle name="Normal 240 2_JDEQryOAM" xfId="31780" xr:uid="{D1F6DA99-5E98-4B3E-A107-D4F33EB85325}"/>
    <cellStyle name="Normal 240 3" xfId="15419" xr:uid="{00000000-0005-0000-0000-0000843C0000}"/>
    <cellStyle name="Normal 240 3 2" xfId="15420" xr:uid="{00000000-0005-0000-0000-0000853C0000}"/>
    <cellStyle name="Normal 240 3_JDEQryOAM" xfId="31781" xr:uid="{3FB9B5B3-C9D1-4CD2-B6C4-1361A48911F2}"/>
    <cellStyle name="Normal 240 4" xfId="15421" xr:uid="{00000000-0005-0000-0000-0000863C0000}"/>
    <cellStyle name="Normal 240_JDEQryOAM" xfId="31779" xr:uid="{BF34B89E-03A2-421C-A000-1A5BDAD2D2B7}"/>
    <cellStyle name="Normal 241" xfId="15422" xr:uid="{00000000-0005-0000-0000-0000873C0000}"/>
    <cellStyle name="Normal 241 2" xfId="15423" xr:uid="{00000000-0005-0000-0000-0000883C0000}"/>
    <cellStyle name="Normal 241 2 2" xfId="15424" xr:uid="{00000000-0005-0000-0000-0000893C0000}"/>
    <cellStyle name="Normal 241 2_JDEQryOAM" xfId="31783" xr:uid="{6D592711-8A86-4504-A79F-A98F788F41E9}"/>
    <cellStyle name="Normal 241 3" xfId="15425" xr:uid="{00000000-0005-0000-0000-00008A3C0000}"/>
    <cellStyle name="Normal 241 3 2" xfId="15426" xr:uid="{00000000-0005-0000-0000-00008B3C0000}"/>
    <cellStyle name="Normal 241 3_JDEQryOAM" xfId="31784" xr:uid="{31D60F65-742C-4033-8C26-874036A213F8}"/>
    <cellStyle name="Normal 241 4" xfId="15427" xr:uid="{00000000-0005-0000-0000-00008C3C0000}"/>
    <cellStyle name="Normal 241_JDEQryOAM" xfId="31782" xr:uid="{6EC87590-24F9-4818-9C6E-42BCA977A22E}"/>
    <cellStyle name="Normal 242" xfId="15428" xr:uid="{00000000-0005-0000-0000-00008D3C0000}"/>
    <cellStyle name="Normal 242 2" xfId="15429" xr:uid="{00000000-0005-0000-0000-00008E3C0000}"/>
    <cellStyle name="Normal 242 2 2" xfId="15430" xr:uid="{00000000-0005-0000-0000-00008F3C0000}"/>
    <cellStyle name="Normal 242 2_JDEQryOAM" xfId="31786" xr:uid="{DF681FCB-0AE4-4F23-B4A3-4B83120A4832}"/>
    <cellStyle name="Normal 242 3" xfId="15431" xr:uid="{00000000-0005-0000-0000-0000903C0000}"/>
    <cellStyle name="Normal 242 3 2" xfId="15432" xr:uid="{00000000-0005-0000-0000-0000913C0000}"/>
    <cellStyle name="Normal 242 3_JDEQryOAM" xfId="31787" xr:uid="{313221A7-FE61-4C3F-AAC4-63E608527877}"/>
    <cellStyle name="Normal 242 4" xfId="15433" xr:uid="{00000000-0005-0000-0000-0000923C0000}"/>
    <cellStyle name="Normal 242_JDEQryOAM" xfId="31785" xr:uid="{EA25133E-E5AE-41D0-B09F-2B067CE34341}"/>
    <cellStyle name="Normal 243" xfId="15434" xr:uid="{00000000-0005-0000-0000-0000933C0000}"/>
    <cellStyle name="Normal 243 2" xfId="15435" xr:uid="{00000000-0005-0000-0000-0000943C0000}"/>
    <cellStyle name="Normal 243_JDEQryOAM" xfId="31788" xr:uid="{BEE56090-473C-440A-93E7-6E5E548B6491}"/>
    <cellStyle name="Normal 244" xfId="15436" xr:uid="{00000000-0005-0000-0000-0000953C0000}"/>
    <cellStyle name="Normal 244 2" xfId="15437" xr:uid="{00000000-0005-0000-0000-0000963C0000}"/>
    <cellStyle name="Normal 244 2 2" xfId="15438" xr:uid="{00000000-0005-0000-0000-0000973C0000}"/>
    <cellStyle name="Normal 244 2_JDEQryOAM" xfId="31789" xr:uid="{4DE98451-B6C1-4DDF-B663-148A6E0A5903}"/>
    <cellStyle name="Normal 244 3" xfId="15439" xr:uid="{00000000-0005-0000-0000-0000983C0000}"/>
    <cellStyle name="Normal 244 3 2" xfId="15440" xr:uid="{00000000-0005-0000-0000-0000993C0000}"/>
    <cellStyle name="Normal 244 3 3" xfId="15441" xr:uid="{00000000-0005-0000-0000-00009A3C0000}"/>
    <cellStyle name="Normal 244 3_JDEQryOAM" xfId="31790" xr:uid="{3005DCA9-206A-4437-B81C-8604ED4B77B2}"/>
    <cellStyle name="Normal 244 4" xfId="15442" xr:uid="{00000000-0005-0000-0000-00009B3C0000}"/>
    <cellStyle name="Normal 244_(2) SPGD Actuals" xfId="15443" xr:uid="{00000000-0005-0000-0000-00009C3C0000}"/>
    <cellStyle name="Normal 245" xfId="15444" xr:uid="{00000000-0005-0000-0000-00009D3C0000}"/>
    <cellStyle name="Normal 245 2" xfId="15445" xr:uid="{00000000-0005-0000-0000-00009E3C0000}"/>
    <cellStyle name="Normal 245 3" xfId="15446" xr:uid="{00000000-0005-0000-0000-00009F3C0000}"/>
    <cellStyle name="Normal 245_JDEQryOAM" xfId="31791" xr:uid="{F3835DB8-09DF-48B0-AA1A-73E26513437A}"/>
    <cellStyle name="Normal 246" xfId="15447" xr:uid="{00000000-0005-0000-0000-0000A03C0000}"/>
    <cellStyle name="Normal 246 2" xfId="15448" xr:uid="{00000000-0005-0000-0000-0000A13C0000}"/>
    <cellStyle name="Normal 246 3" xfId="15449" xr:uid="{00000000-0005-0000-0000-0000A23C0000}"/>
    <cellStyle name="Normal 246_H1.7" xfId="15450" xr:uid="{00000000-0005-0000-0000-0000A33C0000}"/>
    <cellStyle name="Normal 247" xfId="15451" xr:uid="{00000000-0005-0000-0000-0000A43C0000}"/>
    <cellStyle name="Normal 247 2" xfId="15452" xr:uid="{00000000-0005-0000-0000-0000A53C0000}"/>
    <cellStyle name="Normal 247_JDEQryOAM" xfId="31792" xr:uid="{0DBE9269-DFF6-43BF-97D5-C9672CF06BCA}"/>
    <cellStyle name="Normal 248" xfId="15453" xr:uid="{00000000-0005-0000-0000-0000A63C0000}"/>
    <cellStyle name="Normal 248 2" xfId="15454" xr:uid="{00000000-0005-0000-0000-0000A73C0000}"/>
    <cellStyle name="Normal 248_JDEQryOAM" xfId="31793" xr:uid="{35F7C083-A631-4616-A353-E7508C33AF38}"/>
    <cellStyle name="Normal 249" xfId="15455" xr:uid="{00000000-0005-0000-0000-0000A83C0000}"/>
    <cellStyle name="Normal 249 2" xfId="15456" xr:uid="{00000000-0005-0000-0000-0000A93C0000}"/>
    <cellStyle name="Normal 249_JDEQryOAM" xfId="31794" xr:uid="{DD413AE0-AD6A-4EB5-AFDD-63C7BD595372}"/>
    <cellStyle name="Normal 25" xfId="15457" xr:uid="{00000000-0005-0000-0000-0000AA3C0000}"/>
    <cellStyle name="Normal 25 2" xfId="15458" xr:uid="{00000000-0005-0000-0000-0000AB3C0000}"/>
    <cellStyle name="Normal 25 2 2" xfId="15459" xr:uid="{00000000-0005-0000-0000-0000AC3C0000}"/>
    <cellStyle name="Normal 25 2 2 2" xfId="15460" xr:uid="{00000000-0005-0000-0000-0000AD3C0000}"/>
    <cellStyle name="Normal 25 2 2 2 2" xfId="15461" xr:uid="{00000000-0005-0000-0000-0000AE3C0000}"/>
    <cellStyle name="Normal 25 2 2 2 2 2" xfId="15462" xr:uid="{00000000-0005-0000-0000-0000AF3C0000}"/>
    <cellStyle name="Normal 25 2 2 2 2_JDEQryOAM" xfId="31796" xr:uid="{DB90FB87-6B7B-4D01-979F-3E2792130B96}"/>
    <cellStyle name="Normal 25 2 2 2 3" xfId="15463" xr:uid="{00000000-0005-0000-0000-0000B03C0000}"/>
    <cellStyle name="Normal 25 2 2 2 3 2" xfId="15464" xr:uid="{00000000-0005-0000-0000-0000B13C0000}"/>
    <cellStyle name="Normal 25 2 2 2 3_JDEQryOAM" xfId="31797" xr:uid="{81035FA2-9A5C-46FE-9733-2D627517BBE6}"/>
    <cellStyle name="Normal 25 2 2 2 4" xfId="15465" xr:uid="{00000000-0005-0000-0000-0000B23C0000}"/>
    <cellStyle name="Normal 25 2 2 2_JDEQryOAM" xfId="31795" xr:uid="{6DE17B08-53F8-4DE5-BB05-5D16CB01AF09}"/>
    <cellStyle name="Normal 25 2 2 3" xfId="15466" xr:uid="{00000000-0005-0000-0000-0000B43C0000}"/>
    <cellStyle name="Normal 25 2 2 4" xfId="15467" xr:uid="{00000000-0005-0000-0000-0000B53C0000}"/>
    <cellStyle name="Normal 25 2 2_(1a) Quarterly" xfId="15468" xr:uid="{00000000-0005-0000-0000-0000B63C0000}"/>
    <cellStyle name="Normal 25 2 3" xfId="15469" xr:uid="{00000000-0005-0000-0000-0000B73C0000}"/>
    <cellStyle name="Normal 25 2 3 2" xfId="15470" xr:uid="{00000000-0005-0000-0000-0000B83C0000}"/>
    <cellStyle name="Normal 25 2 3 2 2" xfId="15471" xr:uid="{00000000-0005-0000-0000-0000B93C0000}"/>
    <cellStyle name="Normal 25 2 3 2_JDEQryOAM" xfId="31799" xr:uid="{F27C32F2-3E83-4956-965A-7F35D0471BA5}"/>
    <cellStyle name="Normal 25 2 3 3" xfId="15472" xr:uid="{00000000-0005-0000-0000-0000BA3C0000}"/>
    <cellStyle name="Normal 25 2 3 3 2" xfId="15473" xr:uid="{00000000-0005-0000-0000-0000BB3C0000}"/>
    <cellStyle name="Normal 25 2 3 3_JDEQryOAM" xfId="31800" xr:uid="{AA75C12C-3CFB-4792-8EA0-98DCFB1D7128}"/>
    <cellStyle name="Normal 25 2 3 4" xfId="15474" xr:uid="{00000000-0005-0000-0000-0000BC3C0000}"/>
    <cellStyle name="Normal 25 2 3_JDEQryOAM" xfId="31798" xr:uid="{A2FD4B29-8481-4749-B04A-1C5FEED2E7DC}"/>
    <cellStyle name="Normal 25 2 4" xfId="15475" xr:uid="{00000000-0005-0000-0000-0000BE3C0000}"/>
    <cellStyle name="Normal 25 2 5" xfId="15476" xr:uid="{00000000-0005-0000-0000-0000BF3C0000}"/>
    <cellStyle name="Normal 25 2_(1a) Quarterly" xfId="15477" xr:uid="{00000000-0005-0000-0000-0000C03C0000}"/>
    <cellStyle name="Normal 25 3" xfId="15478" xr:uid="{00000000-0005-0000-0000-0000C13C0000}"/>
    <cellStyle name="Normal 25 3 2" xfId="15479" xr:uid="{00000000-0005-0000-0000-0000C23C0000}"/>
    <cellStyle name="Normal 25 3 2 2" xfId="15480" xr:uid="{00000000-0005-0000-0000-0000C33C0000}"/>
    <cellStyle name="Normal 25 3 2 2 2" xfId="15481" xr:uid="{00000000-0005-0000-0000-0000C43C0000}"/>
    <cellStyle name="Normal 25 3 2 2 2 2" xfId="15482" xr:uid="{00000000-0005-0000-0000-0000C53C0000}"/>
    <cellStyle name="Normal 25 3 2 2 2_JDEQryOAM" xfId="31802" xr:uid="{78A62CD8-E7C4-415A-84E7-93EF857ED3FE}"/>
    <cellStyle name="Normal 25 3 2 2 3" xfId="15483" xr:uid="{00000000-0005-0000-0000-0000C63C0000}"/>
    <cellStyle name="Normal 25 3 2 2 3 2" xfId="15484" xr:uid="{00000000-0005-0000-0000-0000C73C0000}"/>
    <cellStyle name="Normal 25 3 2 2 3_JDEQryOAM" xfId="31803" xr:uid="{557A9B76-8034-4E1D-9A34-B09917FCEFA8}"/>
    <cellStyle name="Normal 25 3 2 2 4" xfId="15485" xr:uid="{00000000-0005-0000-0000-0000C83C0000}"/>
    <cellStyle name="Normal 25 3 2 2_JDEQryOAM" xfId="31801" xr:uid="{57B12B43-87C0-43D9-A848-D1B006C1D6BC}"/>
    <cellStyle name="Normal 25 3 2 3" xfId="15486" xr:uid="{00000000-0005-0000-0000-0000C93C0000}"/>
    <cellStyle name="Normal 25 3 2 4" xfId="15487" xr:uid="{00000000-0005-0000-0000-0000CA3C0000}"/>
    <cellStyle name="Normal 25 3 2_(1a) Quarterly" xfId="15488" xr:uid="{00000000-0005-0000-0000-0000CB3C0000}"/>
    <cellStyle name="Normal 25 3 3" xfId="15489" xr:uid="{00000000-0005-0000-0000-0000CC3C0000}"/>
    <cellStyle name="Normal 25 3 3 2" xfId="15490" xr:uid="{00000000-0005-0000-0000-0000CD3C0000}"/>
    <cellStyle name="Normal 25 3 3 2 2" xfId="15491" xr:uid="{00000000-0005-0000-0000-0000CE3C0000}"/>
    <cellStyle name="Normal 25 3 3 2_JDEQryOAM" xfId="31805" xr:uid="{07D7ABBB-269A-421B-8BEB-4BCBB9FB7A26}"/>
    <cellStyle name="Normal 25 3 3 3" xfId="15492" xr:uid="{00000000-0005-0000-0000-0000CF3C0000}"/>
    <cellStyle name="Normal 25 3 3 3 2" xfId="15493" xr:uid="{00000000-0005-0000-0000-0000D03C0000}"/>
    <cellStyle name="Normal 25 3 3 3_JDEQryOAM" xfId="31806" xr:uid="{2727F967-852C-4D97-A72B-592FCA687C3F}"/>
    <cellStyle name="Normal 25 3 3 4" xfId="15494" xr:uid="{00000000-0005-0000-0000-0000D13C0000}"/>
    <cellStyle name="Normal 25 3 3_JDEQryOAM" xfId="31804" xr:uid="{AB5ABA6F-62AF-42A6-B2E7-6FA276FD3508}"/>
    <cellStyle name="Normal 25 3 4" xfId="15495" xr:uid="{00000000-0005-0000-0000-0000D23C0000}"/>
    <cellStyle name="Normal 25 3 5" xfId="15496" xr:uid="{00000000-0005-0000-0000-0000D33C0000}"/>
    <cellStyle name="Normal 25 3_(1a) Quarterly" xfId="15497" xr:uid="{00000000-0005-0000-0000-0000D43C0000}"/>
    <cellStyle name="Normal 25 4" xfId="15498" xr:uid="{00000000-0005-0000-0000-0000D53C0000}"/>
    <cellStyle name="Normal 25 4 2" xfId="15499" xr:uid="{00000000-0005-0000-0000-0000D63C0000}"/>
    <cellStyle name="Normal 25 4 2 2" xfId="15500" xr:uid="{00000000-0005-0000-0000-0000D73C0000}"/>
    <cellStyle name="Normal 25 4 2 2 2" xfId="15501" xr:uid="{00000000-0005-0000-0000-0000D83C0000}"/>
    <cellStyle name="Normal 25 4 2 2 2 2" xfId="15502" xr:uid="{00000000-0005-0000-0000-0000D93C0000}"/>
    <cellStyle name="Normal 25 4 2 2 2_JDEQryOAM" xfId="31808" xr:uid="{9E06034E-F01A-414B-B637-2567A6DF6B69}"/>
    <cellStyle name="Normal 25 4 2 2 3" xfId="15503" xr:uid="{00000000-0005-0000-0000-0000DA3C0000}"/>
    <cellStyle name="Normal 25 4 2 2 3 2" xfId="15504" xr:uid="{00000000-0005-0000-0000-0000DB3C0000}"/>
    <cellStyle name="Normal 25 4 2 2 3_JDEQryOAM" xfId="31809" xr:uid="{F57AF40C-70AD-4E12-94FA-1604D66062C1}"/>
    <cellStyle name="Normal 25 4 2 2 4" xfId="15505" xr:uid="{00000000-0005-0000-0000-0000DC3C0000}"/>
    <cellStyle name="Normal 25 4 2 2_JDEQryOAM" xfId="31807" xr:uid="{BCEEB23B-40AA-4BB5-AF8B-09480A1F6A54}"/>
    <cellStyle name="Normal 25 4 2 3" xfId="15506" xr:uid="{00000000-0005-0000-0000-0000DD3C0000}"/>
    <cellStyle name="Normal 25 4 2 4" xfId="15507" xr:uid="{00000000-0005-0000-0000-0000DE3C0000}"/>
    <cellStyle name="Normal 25 4 2_(1a) Quarterly" xfId="15508" xr:uid="{00000000-0005-0000-0000-0000DF3C0000}"/>
    <cellStyle name="Normal 25 4 3" xfId="15509" xr:uid="{00000000-0005-0000-0000-0000E03C0000}"/>
    <cellStyle name="Normal 25 4 3 2" xfId="15510" xr:uid="{00000000-0005-0000-0000-0000E13C0000}"/>
    <cellStyle name="Normal 25 4 3 2 2" xfId="15511" xr:uid="{00000000-0005-0000-0000-0000E23C0000}"/>
    <cellStyle name="Normal 25 4 3 2_JDEQryOAM" xfId="31811" xr:uid="{58B46971-DF20-42D2-ACAB-523F0433E491}"/>
    <cellStyle name="Normal 25 4 3 3" xfId="15512" xr:uid="{00000000-0005-0000-0000-0000E33C0000}"/>
    <cellStyle name="Normal 25 4 3 3 2" xfId="15513" xr:uid="{00000000-0005-0000-0000-0000E43C0000}"/>
    <cellStyle name="Normal 25 4 3 3_JDEQryOAM" xfId="31812" xr:uid="{185E8014-A639-4C16-93C5-77FBE0E013AB}"/>
    <cellStyle name="Normal 25 4 3 4" xfId="15514" xr:uid="{00000000-0005-0000-0000-0000E53C0000}"/>
    <cellStyle name="Normal 25 4 3_JDEQryOAM" xfId="31810" xr:uid="{ABBB0492-B545-4B78-A82F-CACD3E09E664}"/>
    <cellStyle name="Normal 25 4 4" xfId="15515" xr:uid="{00000000-0005-0000-0000-0000E63C0000}"/>
    <cellStyle name="Normal 25 4 5" xfId="15516" xr:uid="{00000000-0005-0000-0000-0000E73C0000}"/>
    <cellStyle name="Normal 25 4_(1a) Quarterly" xfId="15517" xr:uid="{00000000-0005-0000-0000-0000E83C0000}"/>
    <cellStyle name="Normal 25 5" xfId="15518" xr:uid="{00000000-0005-0000-0000-0000E93C0000}"/>
    <cellStyle name="Normal 25 5 2" xfId="15519" xr:uid="{00000000-0005-0000-0000-0000EA3C0000}"/>
    <cellStyle name="Normal 25 5 2 2" xfId="15520" xr:uid="{00000000-0005-0000-0000-0000EB3C0000}"/>
    <cellStyle name="Normal 25 5 2 2 2" xfId="15521" xr:uid="{00000000-0005-0000-0000-0000EC3C0000}"/>
    <cellStyle name="Normal 25 5 2 2 2 2" xfId="15522" xr:uid="{00000000-0005-0000-0000-0000ED3C0000}"/>
    <cellStyle name="Normal 25 5 2 2 2_JDEQryOAM" xfId="31814" xr:uid="{6A159AAB-7126-4847-8C3B-784029713256}"/>
    <cellStyle name="Normal 25 5 2 2 3" xfId="15523" xr:uid="{00000000-0005-0000-0000-0000EE3C0000}"/>
    <cellStyle name="Normal 25 5 2 2 3 2" xfId="15524" xr:uid="{00000000-0005-0000-0000-0000EF3C0000}"/>
    <cellStyle name="Normal 25 5 2 2 3_JDEQryOAM" xfId="31815" xr:uid="{273C0597-9691-4CCB-94CD-37CD4FFB35DB}"/>
    <cellStyle name="Normal 25 5 2 2 4" xfId="15525" xr:uid="{00000000-0005-0000-0000-0000F03C0000}"/>
    <cellStyle name="Normal 25 5 2 2_JDEQryOAM" xfId="31813" xr:uid="{894BA828-F9E6-4234-BCFF-C306EAEBC2CA}"/>
    <cellStyle name="Normal 25 5 2 3" xfId="15526" xr:uid="{00000000-0005-0000-0000-0000F13C0000}"/>
    <cellStyle name="Normal 25 5 2 4" xfId="15527" xr:uid="{00000000-0005-0000-0000-0000F23C0000}"/>
    <cellStyle name="Normal 25 5 2_(1a) Quarterly" xfId="15528" xr:uid="{00000000-0005-0000-0000-0000F33C0000}"/>
    <cellStyle name="Normal 25 5 3" xfId="15529" xr:uid="{00000000-0005-0000-0000-0000F43C0000}"/>
    <cellStyle name="Normal 25 5 3 2" xfId="15530" xr:uid="{00000000-0005-0000-0000-0000F53C0000}"/>
    <cellStyle name="Normal 25 5 3 2 2" xfId="15531" xr:uid="{00000000-0005-0000-0000-0000F63C0000}"/>
    <cellStyle name="Normal 25 5 3 2_JDEQryOAM" xfId="31817" xr:uid="{6A8BFD75-0ABA-4B64-BE70-F647A4A5334B}"/>
    <cellStyle name="Normal 25 5 3 3" xfId="15532" xr:uid="{00000000-0005-0000-0000-0000F73C0000}"/>
    <cellStyle name="Normal 25 5 3 3 2" xfId="15533" xr:uid="{00000000-0005-0000-0000-0000F83C0000}"/>
    <cellStyle name="Normal 25 5 3 3_JDEQryOAM" xfId="31818" xr:uid="{E75E23D0-1BA3-4438-84B1-21F59CDC6691}"/>
    <cellStyle name="Normal 25 5 3 4" xfId="15534" xr:uid="{00000000-0005-0000-0000-0000F93C0000}"/>
    <cellStyle name="Normal 25 5 3_JDEQryOAM" xfId="31816" xr:uid="{AD60918A-208C-4D7A-B0A9-FA80A844D5EB}"/>
    <cellStyle name="Normal 25 5 4" xfId="15535" xr:uid="{00000000-0005-0000-0000-0000FA3C0000}"/>
    <cellStyle name="Normal 25 5 5" xfId="15536" xr:uid="{00000000-0005-0000-0000-0000FB3C0000}"/>
    <cellStyle name="Normal 25 5_(1a) Quarterly" xfId="15537" xr:uid="{00000000-0005-0000-0000-0000FC3C0000}"/>
    <cellStyle name="Normal 25 6" xfId="15538" xr:uid="{00000000-0005-0000-0000-0000FD3C0000}"/>
    <cellStyle name="Normal 25 6 2" xfId="15539" xr:uid="{00000000-0005-0000-0000-0000FE3C0000}"/>
    <cellStyle name="Normal 25 6 2 2" xfId="15540" xr:uid="{00000000-0005-0000-0000-0000FF3C0000}"/>
    <cellStyle name="Normal 25 6 2_(5a) Budget Volume &amp; Price" xfId="15541" xr:uid="{00000000-0005-0000-0000-0000003D0000}"/>
    <cellStyle name="Normal 25 6 3" xfId="15542" xr:uid="{00000000-0005-0000-0000-0000013D0000}"/>
    <cellStyle name="Normal 25 6_(1a) Quarterly" xfId="15543" xr:uid="{00000000-0005-0000-0000-0000023D0000}"/>
    <cellStyle name="Normal 25 7" xfId="15544" xr:uid="{00000000-0005-0000-0000-0000033D0000}"/>
    <cellStyle name="Normal 25 7 2" xfId="15545" xr:uid="{00000000-0005-0000-0000-0000043D0000}"/>
    <cellStyle name="Normal 25 7 2 2" xfId="15546" xr:uid="{00000000-0005-0000-0000-0000053D0000}"/>
    <cellStyle name="Normal 25 7 2_(5a) Budget Volume &amp; Price" xfId="15547" xr:uid="{00000000-0005-0000-0000-0000063D0000}"/>
    <cellStyle name="Normal 25 7 3" xfId="15548" xr:uid="{00000000-0005-0000-0000-0000073D0000}"/>
    <cellStyle name="Normal 25 7_(1a) Quarterly" xfId="15549" xr:uid="{00000000-0005-0000-0000-0000083D0000}"/>
    <cellStyle name="Normal 25 8" xfId="15550" xr:uid="{00000000-0005-0000-0000-0000093D0000}"/>
    <cellStyle name="Normal 25 8 2" xfId="15551" xr:uid="{00000000-0005-0000-0000-00000A3D0000}"/>
    <cellStyle name="Normal 25 8_(5a) Budget Volume &amp; Price" xfId="15552" xr:uid="{00000000-0005-0000-0000-00000B3D0000}"/>
    <cellStyle name="Normal 25 9" xfId="15553" xr:uid="{00000000-0005-0000-0000-00000C3D0000}"/>
    <cellStyle name="Normal 25_(1) Control" xfId="15554" xr:uid="{00000000-0005-0000-0000-00000D3D0000}"/>
    <cellStyle name="Normal 250" xfId="15555" xr:uid="{00000000-0005-0000-0000-00000E3D0000}"/>
    <cellStyle name="Normal 251" xfId="15556" xr:uid="{00000000-0005-0000-0000-00000F3D0000}"/>
    <cellStyle name="Normal 251 2" xfId="15557" xr:uid="{00000000-0005-0000-0000-0000103D0000}"/>
    <cellStyle name="Normal 251_JDEQryOAM" xfId="31819" xr:uid="{378E6A0B-8555-4150-A642-48A77B7AE9F3}"/>
    <cellStyle name="Normal 252" xfId="15558" xr:uid="{00000000-0005-0000-0000-0000113D0000}"/>
    <cellStyle name="Normal 252 2" xfId="15559" xr:uid="{00000000-0005-0000-0000-0000123D0000}"/>
    <cellStyle name="Normal 252_JDEQryOAM" xfId="31820" xr:uid="{C2461E67-1FF8-4743-BD34-814A331402FB}"/>
    <cellStyle name="Normal 253" xfId="15560" xr:uid="{00000000-0005-0000-0000-0000133D0000}"/>
    <cellStyle name="Normal 253 2" xfId="15561" xr:uid="{00000000-0005-0000-0000-0000143D0000}"/>
    <cellStyle name="Normal 253_JDEQryOAM" xfId="31821" xr:uid="{D1ACE80E-1FE9-4698-BC71-AA50D5662ABB}"/>
    <cellStyle name="Normal 254" xfId="15562" xr:uid="{00000000-0005-0000-0000-0000153D0000}"/>
    <cellStyle name="Normal 255" xfId="15563" xr:uid="{00000000-0005-0000-0000-0000163D0000}"/>
    <cellStyle name="Normal 255 2" xfId="15564" xr:uid="{00000000-0005-0000-0000-0000173D0000}"/>
    <cellStyle name="Normal 255_JDEQryOAM" xfId="31822" xr:uid="{19BAE62C-6089-43ED-AF5D-C651D0C4032B}"/>
    <cellStyle name="Normal 256" xfId="15565" xr:uid="{00000000-0005-0000-0000-0000183D0000}"/>
    <cellStyle name="Normal 257" xfId="15566" xr:uid="{00000000-0005-0000-0000-0000193D0000}"/>
    <cellStyle name="Normal 257 2" xfId="15567" xr:uid="{00000000-0005-0000-0000-00001A3D0000}"/>
    <cellStyle name="Normal 257 2 2" xfId="15568" xr:uid="{00000000-0005-0000-0000-00001B3D0000}"/>
    <cellStyle name="Normal 257 2_JDEQryOAM" xfId="31824" xr:uid="{BA27FEC2-0E66-4DB7-8B6C-DD412E5E7798}"/>
    <cellStyle name="Normal 257 3" xfId="15569" xr:uid="{00000000-0005-0000-0000-00001C3D0000}"/>
    <cellStyle name="Normal 257 3 2" xfId="15570" xr:uid="{00000000-0005-0000-0000-00001D3D0000}"/>
    <cellStyle name="Normal 257 3_JDEQryOAM" xfId="31825" xr:uid="{DE5636B2-31E0-4F4B-B58D-AC32BDC4DF6A}"/>
    <cellStyle name="Normal 257 4" xfId="15571" xr:uid="{00000000-0005-0000-0000-00001E3D0000}"/>
    <cellStyle name="Normal 257_JDEQryOAM" xfId="31823" xr:uid="{9D456F30-807C-4FDC-980D-BEBD1140FB15}"/>
    <cellStyle name="Normal 258" xfId="15572" xr:uid="{00000000-0005-0000-0000-00001F3D0000}"/>
    <cellStyle name="Normal 258 2" xfId="15573" xr:uid="{00000000-0005-0000-0000-0000203D0000}"/>
    <cellStyle name="Normal 258_JDEQryOAM" xfId="31826" xr:uid="{C10187FD-7109-47C0-98E3-53B62974D971}"/>
    <cellStyle name="Normal 259" xfId="15574" xr:uid="{00000000-0005-0000-0000-0000213D0000}"/>
    <cellStyle name="Normal 259 2" xfId="15575" xr:uid="{00000000-0005-0000-0000-0000223D0000}"/>
    <cellStyle name="Normal 259_JDEQryOAM" xfId="31827" xr:uid="{FAD74BBE-60B1-4014-8354-4B9730118F5D}"/>
    <cellStyle name="Normal 26" xfId="15576" xr:uid="{00000000-0005-0000-0000-0000233D0000}"/>
    <cellStyle name="Normal 26 10" xfId="15577" xr:uid="{00000000-0005-0000-0000-0000243D0000}"/>
    <cellStyle name="Normal 26 10 2" xfId="15578" xr:uid="{00000000-0005-0000-0000-0000253D0000}"/>
    <cellStyle name="Normal 26 10 2 2" xfId="15579" xr:uid="{00000000-0005-0000-0000-0000263D0000}"/>
    <cellStyle name="Normal 26 10 2_(5a) Budget Volume &amp; Price" xfId="15580" xr:uid="{00000000-0005-0000-0000-0000273D0000}"/>
    <cellStyle name="Normal 26 10 3" xfId="15581" xr:uid="{00000000-0005-0000-0000-0000283D0000}"/>
    <cellStyle name="Normal 26 10_(1a) Quarterly" xfId="15582" xr:uid="{00000000-0005-0000-0000-0000293D0000}"/>
    <cellStyle name="Normal 26 11" xfId="15583" xr:uid="{00000000-0005-0000-0000-00002A3D0000}"/>
    <cellStyle name="Normal 26 11 2" xfId="15584" xr:uid="{00000000-0005-0000-0000-00002B3D0000}"/>
    <cellStyle name="Normal 26 11 2 2" xfId="15585" xr:uid="{00000000-0005-0000-0000-00002C3D0000}"/>
    <cellStyle name="Normal 26 11 2_(5a) Budget Volume &amp; Price" xfId="15586" xr:uid="{00000000-0005-0000-0000-00002D3D0000}"/>
    <cellStyle name="Normal 26 11 3" xfId="15587" xr:uid="{00000000-0005-0000-0000-00002E3D0000}"/>
    <cellStyle name="Normal 26 11_(1a) Quarterly" xfId="15588" xr:uid="{00000000-0005-0000-0000-00002F3D0000}"/>
    <cellStyle name="Normal 26 12" xfId="15589" xr:uid="{00000000-0005-0000-0000-0000303D0000}"/>
    <cellStyle name="Normal 26 12 2" xfId="15590" xr:uid="{00000000-0005-0000-0000-0000313D0000}"/>
    <cellStyle name="Normal 26 12 2 2" xfId="15591" xr:uid="{00000000-0005-0000-0000-0000323D0000}"/>
    <cellStyle name="Normal 26 12 2_(5a) Budget Volume &amp; Price" xfId="15592" xr:uid="{00000000-0005-0000-0000-0000333D0000}"/>
    <cellStyle name="Normal 26 12 3" xfId="15593" xr:uid="{00000000-0005-0000-0000-0000343D0000}"/>
    <cellStyle name="Normal 26 12_(1a) Quarterly" xfId="15594" xr:uid="{00000000-0005-0000-0000-0000353D0000}"/>
    <cellStyle name="Normal 26 13" xfId="15595" xr:uid="{00000000-0005-0000-0000-0000363D0000}"/>
    <cellStyle name="Normal 26 13 2" xfId="15596" xr:uid="{00000000-0005-0000-0000-0000373D0000}"/>
    <cellStyle name="Normal 26 13 2 2" xfId="15597" xr:uid="{00000000-0005-0000-0000-0000383D0000}"/>
    <cellStyle name="Normal 26 13 2_(5a) Budget Volume &amp; Price" xfId="15598" xr:uid="{00000000-0005-0000-0000-0000393D0000}"/>
    <cellStyle name="Normal 26 13 3" xfId="15599" xr:uid="{00000000-0005-0000-0000-00003A3D0000}"/>
    <cellStyle name="Normal 26 13_(1a) Quarterly" xfId="15600" xr:uid="{00000000-0005-0000-0000-00003B3D0000}"/>
    <cellStyle name="Normal 26 14" xfId="15601" xr:uid="{00000000-0005-0000-0000-00003C3D0000}"/>
    <cellStyle name="Normal 26 14 2" xfId="15602" xr:uid="{00000000-0005-0000-0000-00003D3D0000}"/>
    <cellStyle name="Normal 26 14 2 2" xfId="15603" xr:uid="{00000000-0005-0000-0000-00003E3D0000}"/>
    <cellStyle name="Normal 26 14 2_(5a) Budget Volume &amp; Price" xfId="15604" xr:uid="{00000000-0005-0000-0000-00003F3D0000}"/>
    <cellStyle name="Normal 26 14 3" xfId="15605" xr:uid="{00000000-0005-0000-0000-0000403D0000}"/>
    <cellStyle name="Normal 26 14_(1a) Quarterly" xfId="15606" xr:uid="{00000000-0005-0000-0000-0000413D0000}"/>
    <cellStyle name="Normal 26 15" xfId="15607" xr:uid="{00000000-0005-0000-0000-0000423D0000}"/>
    <cellStyle name="Normal 26 15 2" xfId="15608" xr:uid="{00000000-0005-0000-0000-0000433D0000}"/>
    <cellStyle name="Normal 26 15 2 2" xfId="15609" xr:uid="{00000000-0005-0000-0000-0000443D0000}"/>
    <cellStyle name="Normal 26 15 2_(5a) Budget Volume &amp; Price" xfId="15610" xr:uid="{00000000-0005-0000-0000-0000453D0000}"/>
    <cellStyle name="Normal 26 15 3" xfId="15611" xr:uid="{00000000-0005-0000-0000-0000463D0000}"/>
    <cellStyle name="Normal 26 15_(1a) Quarterly" xfId="15612" xr:uid="{00000000-0005-0000-0000-0000473D0000}"/>
    <cellStyle name="Normal 26 16" xfId="15613" xr:uid="{00000000-0005-0000-0000-0000483D0000}"/>
    <cellStyle name="Normal 26 16 2" xfId="15614" xr:uid="{00000000-0005-0000-0000-0000493D0000}"/>
    <cellStyle name="Normal 26 16 2 2" xfId="15615" xr:uid="{00000000-0005-0000-0000-00004A3D0000}"/>
    <cellStyle name="Normal 26 16 2_(5a) Budget Volume &amp; Price" xfId="15616" xr:uid="{00000000-0005-0000-0000-00004B3D0000}"/>
    <cellStyle name="Normal 26 16 3" xfId="15617" xr:uid="{00000000-0005-0000-0000-00004C3D0000}"/>
    <cellStyle name="Normal 26 16_(1a) Quarterly" xfId="15618" xr:uid="{00000000-0005-0000-0000-00004D3D0000}"/>
    <cellStyle name="Normal 26 17" xfId="15619" xr:uid="{00000000-0005-0000-0000-00004E3D0000}"/>
    <cellStyle name="Normal 26 17 2" xfId="15620" xr:uid="{00000000-0005-0000-0000-00004F3D0000}"/>
    <cellStyle name="Normal 26 17 2 2" xfId="15621" xr:uid="{00000000-0005-0000-0000-0000503D0000}"/>
    <cellStyle name="Normal 26 17 2_(5a) Budget Volume &amp; Price" xfId="15622" xr:uid="{00000000-0005-0000-0000-0000513D0000}"/>
    <cellStyle name="Normal 26 17 3" xfId="15623" xr:uid="{00000000-0005-0000-0000-0000523D0000}"/>
    <cellStyle name="Normal 26 17_(1a) Quarterly" xfId="15624" xr:uid="{00000000-0005-0000-0000-0000533D0000}"/>
    <cellStyle name="Normal 26 18" xfId="15625" xr:uid="{00000000-0005-0000-0000-0000543D0000}"/>
    <cellStyle name="Normal 26 18 2" xfId="15626" xr:uid="{00000000-0005-0000-0000-0000553D0000}"/>
    <cellStyle name="Normal 26 18 2 2" xfId="15627" xr:uid="{00000000-0005-0000-0000-0000563D0000}"/>
    <cellStyle name="Normal 26 18 2_(5a) Budget Volume &amp; Price" xfId="15628" xr:uid="{00000000-0005-0000-0000-0000573D0000}"/>
    <cellStyle name="Normal 26 18 3" xfId="15629" xr:uid="{00000000-0005-0000-0000-0000583D0000}"/>
    <cellStyle name="Normal 26 18_(1a) Quarterly" xfId="15630" xr:uid="{00000000-0005-0000-0000-0000593D0000}"/>
    <cellStyle name="Normal 26 19" xfId="15631" xr:uid="{00000000-0005-0000-0000-00005A3D0000}"/>
    <cellStyle name="Normal 26 19 2" xfId="15632" xr:uid="{00000000-0005-0000-0000-00005B3D0000}"/>
    <cellStyle name="Normal 26 19 2 2" xfId="15633" xr:uid="{00000000-0005-0000-0000-00005C3D0000}"/>
    <cellStyle name="Normal 26 19 2_(5a) Budget Volume &amp; Price" xfId="15634" xr:uid="{00000000-0005-0000-0000-00005D3D0000}"/>
    <cellStyle name="Normal 26 19 3" xfId="15635" xr:uid="{00000000-0005-0000-0000-00005E3D0000}"/>
    <cellStyle name="Normal 26 19_(1a) Quarterly" xfId="15636" xr:uid="{00000000-0005-0000-0000-00005F3D0000}"/>
    <cellStyle name="Normal 26 2" xfId="15637" xr:uid="{00000000-0005-0000-0000-0000603D0000}"/>
    <cellStyle name="Normal 26 2 10" xfId="15638" xr:uid="{00000000-0005-0000-0000-0000613D0000}"/>
    <cellStyle name="Normal 26 2 10 2" xfId="15639" xr:uid="{00000000-0005-0000-0000-0000623D0000}"/>
    <cellStyle name="Normal 26 2 10 2 2" xfId="15640" xr:uid="{00000000-0005-0000-0000-0000633D0000}"/>
    <cellStyle name="Normal 26 2 10 2_(5a) Budget Volume &amp; Price" xfId="15641" xr:uid="{00000000-0005-0000-0000-0000643D0000}"/>
    <cellStyle name="Normal 26 2 10 3" xfId="15642" xr:uid="{00000000-0005-0000-0000-0000653D0000}"/>
    <cellStyle name="Normal 26 2 10_(1a) Quarterly" xfId="15643" xr:uid="{00000000-0005-0000-0000-0000663D0000}"/>
    <cellStyle name="Normal 26 2 11" xfId="15644" xr:uid="{00000000-0005-0000-0000-0000673D0000}"/>
    <cellStyle name="Normal 26 2 11 2" xfId="15645" xr:uid="{00000000-0005-0000-0000-0000683D0000}"/>
    <cellStyle name="Normal 26 2 11 2 2" xfId="15646" xr:uid="{00000000-0005-0000-0000-0000693D0000}"/>
    <cellStyle name="Normal 26 2 11 2_(5a) Budget Volume &amp; Price" xfId="15647" xr:uid="{00000000-0005-0000-0000-00006A3D0000}"/>
    <cellStyle name="Normal 26 2 11 3" xfId="15648" xr:uid="{00000000-0005-0000-0000-00006B3D0000}"/>
    <cellStyle name="Normal 26 2 11_(1a) Quarterly" xfId="15649" xr:uid="{00000000-0005-0000-0000-00006C3D0000}"/>
    <cellStyle name="Normal 26 2 12" xfId="15650" xr:uid="{00000000-0005-0000-0000-00006D3D0000}"/>
    <cellStyle name="Normal 26 2 12 2" xfId="15651" xr:uid="{00000000-0005-0000-0000-00006E3D0000}"/>
    <cellStyle name="Normal 26 2 12 2 2" xfId="15652" xr:uid="{00000000-0005-0000-0000-00006F3D0000}"/>
    <cellStyle name="Normal 26 2 12 2_(5a) Budget Volume &amp; Price" xfId="15653" xr:uid="{00000000-0005-0000-0000-0000703D0000}"/>
    <cellStyle name="Normal 26 2 12 3" xfId="15654" xr:uid="{00000000-0005-0000-0000-0000713D0000}"/>
    <cellStyle name="Normal 26 2 12_(1a) Quarterly" xfId="15655" xr:uid="{00000000-0005-0000-0000-0000723D0000}"/>
    <cellStyle name="Normal 26 2 13" xfId="15656" xr:uid="{00000000-0005-0000-0000-0000733D0000}"/>
    <cellStyle name="Normal 26 2 13 2" xfId="15657" xr:uid="{00000000-0005-0000-0000-0000743D0000}"/>
    <cellStyle name="Normal 26 2 13 2 2" xfId="15658" xr:uid="{00000000-0005-0000-0000-0000753D0000}"/>
    <cellStyle name="Normal 26 2 13 2_(5a) Budget Volume &amp; Price" xfId="15659" xr:uid="{00000000-0005-0000-0000-0000763D0000}"/>
    <cellStyle name="Normal 26 2 13 3" xfId="15660" xr:uid="{00000000-0005-0000-0000-0000773D0000}"/>
    <cellStyle name="Normal 26 2 13_(1a) Quarterly" xfId="15661" xr:uid="{00000000-0005-0000-0000-0000783D0000}"/>
    <cellStyle name="Normal 26 2 14" xfId="15662" xr:uid="{00000000-0005-0000-0000-0000793D0000}"/>
    <cellStyle name="Normal 26 2 14 2" xfId="15663" xr:uid="{00000000-0005-0000-0000-00007A3D0000}"/>
    <cellStyle name="Normal 26 2 14 2 2" xfId="15664" xr:uid="{00000000-0005-0000-0000-00007B3D0000}"/>
    <cellStyle name="Normal 26 2 14 2_(5a) Budget Volume &amp; Price" xfId="15665" xr:uid="{00000000-0005-0000-0000-00007C3D0000}"/>
    <cellStyle name="Normal 26 2 14 3" xfId="15666" xr:uid="{00000000-0005-0000-0000-00007D3D0000}"/>
    <cellStyle name="Normal 26 2 14_(1a) Quarterly" xfId="15667" xr:uid="{00000000-0005-0000-0000-00007E3D0000}"/>
    <cellStyle name="Normal 26 2 15" xfId="15668" xr:uid="{00000000-0005-0000-0000-00007F3D0000}"/>
    <cellStyle name="Normal 26 2 15 2" xfId="15669" xr:uid="{00000000-0005-0000-0000-0000803D0000}"/>
    <cellStyle name="Normal 26 2 15 2 2" xfId="15670" xr:uid="{00000000-0005-0000-0000-0000813D0000}"/>
    <cellStyle name="Normal 26 2 15 2_(5a) Budget Volume &amp; Price" xfId="15671" xr:uid="{00000000-0005-0000-0000-0000823D0000}"/>
    <cellStyle name="Normal 26 2 15 3" xfId="15672" xr:uid="{00000000-0005-0000-0000-0000833D0000}"/>
    <cellStyle name="Normal 26 2 15_(1a) Quarterly" xfId="15673" xr:uid="{00000000-0005-0000-0000-0000843D0000}"/>
    <cellStyle name="Normal 26 2 16" xfId="15674" xr:uid="{00000000-0005-0000-0000-0000853D0000}"/>
    <cellStyle name="Normal 26 2 16 2" xfId="15675" xr:uid="{00000000-0005-0000-0000-0000863D0000}"/>
    <cellStyle name="Normal 26 2 16 2 2" xfId="15676" xr:uid="{00000000-0005-0000-0000-0000873D0000}"/>
    <cellStyle name="Normal 26 2 16 2_(5a) Budget Volume &amp; Price" xfId="15677" xr:uid="{00000000-0005-0000-0000-0000883D0000}"/>
    <cellStyle name="Normal 26 2 16 3" xfId="15678" xr:uid="{00000000-0005-0000-0000-0000893D0000}"/>
    <cellStyle name="Normal 26 2 16_(1a) Quarterly" xfId="15679" xr:uid="{00000000-0005-0000-0000-00008A3D0000}"/>
    <cellStyle name="Normal 26 2 17" xfId="15680" xr:uid="{00000000-0005-0000-0000-00008B3D0000}"/>
    <cellStyle name="Normal 26 2 17 2" xfId="15681" xr:uid="{00000000-0005-0000-0000-00008C3D0000}"/>
    <cellStyle name="Normal 26 2 17 2 2" xfId="15682" xr:uid="{00000000-0005-0000-0000-00008D3D0000}"/>
    <cellStyle name="Normal 26 2 17 2_(5a) Budget Volume &amp; Price" xfId="15683" xr:uid="{00000000-0005-0000-0000-00008E3D0000}"/>
    <cellStyle name="Normal 26 2 17 3" xfId="15684" xr:uid="{00000000-0005-0000-0000-00008F3D0000}"/>
    <cellStyle name="Normal 26 2 17_(1a) Quarterly" xfId="15685" xr:uid="{00000000-0005-0000-0000-0000903D0000}"/>
    <cellStyle name="Normal 26 2 18" xfId="15686" xr:uid="{00000000-0005-0000-0000-0000913D0000}"/>
    <cellStyle name="Normal 26 2 18 2" xfId="15687" xr:uid="{00000000-0005-0000-0000-0000923D0000}"/>
    <cellStyle name="Normal 26 2 18 2 2" xfId="15688" xr:uid="{00000000-0005-0000-0000-0000933D0000}"/>
    <cellStyle name="Normal 26 2 18 2_(5a) Budget Volume &amp; Price" xfId="15689" xr:uid="{00000000-0005-0000-0000-0000943D0000}"/>
    <cellStyle name="Normal 26 2 18 3" xfId="15690" xr:uid="{00000000-0005-0000-0000-0000953D0000}"/>
    <cellStyle name="Normal 26 2 18_(1a) Quarterly" xfId="15691" xr:uid="{00000000-0005-0000-0000-0000963D0000}"/>
    <cellStyle name="Normal 26 2 19" xfId="15692" xr:uid="{00000000-0005-0000-0000-0000973D0000}"/>
    <cellStyle name="Normal 26 2 19 2" xfId="15693" xr:uid="{00000000-0005-0000-0000-0000983D0000}"/>
    <cellStyle name="Normal 26 2 19 2 2" xfId="15694" xr:uid="{00000000-0005-0000-0000-0000993D0000}"/>
    <cellStyle name="Normal 26 2 19 2_(5a) Budget Volume &amp; Price" xfId="15695" xr:uid="{00000000-0005-0000-0000-00009A3D0000}"/>
    <cellStyle name="Normal 26 2 19 3" xfId="15696" xr:uid="{00000000-0005-0000-0000-00009B3D0000}"/>
    <cellStyle name="Normal 26 2 19_(1a) Quarterly" xfId="15697" xr:uid="{00000000-0005-0000-0000-00009C3D0000}"/>
    <cellStyle name="Normal 26 2 2" xfId="15698" xr:uid="{00000000-0005-0000-0000-00009D3D0000}"/>
    <cellStyle name="Normal 26 2 2 2" xfId="15699" xr:uid="{00000000-0005-0000-0000-00009E3D0000}"/>
    <cellStyle name="Normal 26 2 2 2 2" xfId="15700" xr:uid="{00000000-0005-0000-0000-00009F3D0000}"/>
    <cellStyle name="Normal 26 2 2 2_(5a) Budget Volume &amp; Price" xfId="15701" xr:uid="{00000000-0005-0000-0000-0000A03D0000}"/>
    <cellStyle name="Normal 26 2 2 3" xfId="15702" xr:uid="{00000000-0005-0000-0000-0000A13D0000}"/>
    <cellStyle name="Normal 26 2 2 3 2" xfId="15703" xr:uid="{00000000-0005-0000-0000-0000A23D0000}"/>
    <cellStyle name="Normal 26 2 2 3 2 2" xfId="15704" xr:uid="{00000000-0005-0000-0000-0000A33D0000}"/>
    <cellStyle name="Normal 26 2 2 3 2_JDEQryOAM" xfId="31829" xr:uid="{5399E810-E1DF-4868-AA62-5DCE657E6E17}"/>
    <cellStyle name="Normal 26 2 2 3 3" xfId="15705" xr:uid="{00000000-0005-0000-0000-0000A43D0000}"/>
    <cellStyle name="Normal 26 2 2 3 3 2" xfId="15706" xr:uid="{00000000-0005-0000-0000-0000A53D0000}"/>
    <cellStyle name="Normal 26 2 2 3 3_JDEQryOAM" xfId="31830" xr:uid="{D01E6570-1A54-432E-8510-CB518303268D}"/>
    <cellStyle name="Normal 26 2 2 3 4" xfId="15707" xr:uid="{00000000-0005-0000-0000-0000A63D0000}"/>
    <cellStyle name="Normal 26 2 2 3_JDEQryOAM" xfId="31828" xr:uid="{09EE982C-C777-4AAB-8CC3-C7F44A8A5F36}"/>
    <cellStyle name="Normal 26 2 2 4" xfId="15708" xr:uid="{00000000-0005-0000-0000-0000A83D0000}"/>
    <cellStyle name="Normal 26 2 2 5" xfId="15709" xr:uid="{00000000-0005-0000-0000-0000A93D0000}"/>
    <cellStyle name="Normal 26 2 2_(1a) Quarterly" xfId="15710" xr:uid="{00000000-0005-0000-0000-0000AA3D0000}"/>
    <cellStyle name="Normal 26 2 20" xfId="15711" xr:uid="{00000000-0005-0000-0000-0000AB3D0000}"/>
    <cellStyle name="Normal 26 2 20 2" xfId="15712" xr:uid="{00000000-0005-0000-0000-0000AC3D0000}"/>
    <cellStyle name="Normal 26 2 20 2 2" xfId="15713" xr:uid="{00000000-0005-0000-0000-0000AD3D0000}"/>
    <cellStyle name="Normal 26 2 20 2_(5a) Budget Volume &amp; Price" xfId="15714" xr:uid="{00000000-0005-0000-0000-0000AE3D0000}"/>
    <cellStyle name="Normal 26 2 20 3" xfId="15715" xr:uid="{00000000-0005-0000-0000-0000AF3D0000}"/>
    <cellStyle name="Normal 26 2 20_(1a) Quarterly" xfId="15716" xr:uid="{00000000-0005-0000-0000-0000B03D0000}"/>
    <cellStyle name="Normal 26 2 21" xfId="15717" xr:uid="{00000000-0005-0000-0000-0000B13D0000}"/>
    <cellStyle name="Normal 26 2 21 2" xfId="15718" xr:uid="{00000000-0005-0000-0000-0000B23D0000}"/>
    <cellStyle name="Normal 26 2 21 2 2" xfId="15719" xr:uid="{00000000-0005-0000-0000-0000B33D0000}"/>
    <cellStyle name="Normal 26 2 21 2_(5a) Budget Volume &amp; Price" xfId="15720" xr:uid="{00000000-0005-0000-0000-0000B43D0000}"/>
    <cellStyle name="Normal 26 2 21 3" xfId="15721" xr:uid="{00000000-0005-0000-0000-0000B53D0000}"/>
    <cellStyle name="Normal 26 2 21_(1a) Quarterly" xfId="15722" xr:uid="{00000000-0005-0000-0000-0000B63D0000}"/>
    <cellStyle name="Normal 26 2 22" xfId="15723" xr:uid="{00000000-0005-0000-0000-0000B73D0000}"/>
    <cellStyle name="Normal 26 2 22 2" xfId="15724" xr:uid="{00000000-0005-0000-0000-0000B83D0000}"/>
    <cellStyle name="Normal 26 2 22 2 2" xfId="15725" xr:uid="{00000000-0005-0000-0000-0000B93D0000}"/>
    <cellStyle name="Normal 26 2 22 2_(5a) Budget Volume &amp; Price" xfId="15726" xr:uid="{00000000-0005-0000-0000-0000BA3D0000}"/>
    <cellStyle name="Normal 26 2 22 3" xfId="15727" xr:uid="{00000000-0005-0000-0000-0000BB3D0000}"/>
    <cellStyle name="Normal 26 2 22_(1a) Quarterly" xfId="15728" xr:uid="{00000000-0005-0000-0000-0000BC3D0000}"/>
    <cellStyle name="Normal 26 2 23" xfId="15729" xr:uid="{00000000-0005-0000-0000-0000BD3D0000}"/>
    <cellStyle name="Normal 26 2 23 2" xfId="15730" xr:uid="{00000000-0005-0000-0000-0000BE3D0000}"/>
    <cellStyle name="Normal 26 2 23 2 2" xfId="15731" xr:uid="{00000000-0005-0000-0000-0000BF3D0000}"/>
    <cellStyle name="Normal 26 2 23 2_(5a) Budget Volume &amp; Price" xfId="15732" xr:uid="{00000000-0005-0000-0000-0000C03D0000}"/>
    <cellStyle name="Normal 26 2 23 3" xfId="15733" xr:uid="{00000000-0005-0000-0000-0000C13D0000}"/>
    <cellStyle name="Normal 26 2 23_(1a) Quarterly" xfId="15734" xr:uid="{00000000-0005-0000-0000-0000C23D0000}"/>
    <cellStyle name="Normal 26 2 24" xfId="15735" xr:uid="{00000000-0005-0000-0000-0000C33D0000}"/>
    <cellStyle name="Normal 26 2 24 2" xfId="15736" xr:uid="{00000000-0005-0000-0000-0000C43D0000}"/>
    <cellStyle name="Normal 26 2 24 2 2" xfId="15737" xr:uid="{00000000-0005-0000-0000-0000C53D0000}"/>
    <cellStyle name="Normal 26 2 24 2_(5a) Budget Volume &amp; Price" xfId="15738" xr:uid="{00000000-0005-0000-0000-0000C63D0000}"/>
    <cellStyle name="Normal 26 2 24 3" xfId="15739" xr:uid="{00000000-0005-0000-0000-0000C73D0000}"/>
    <cellStyle name="Normal 26 2 24_(1a) Quarterly" xfId="15740" xr:uid="{00000000-0005-0000-0000-0000C83D0000}"/>
    <cellStyle name="Normal 26 2 25" xfId="15741" xr:uid="{00000000-0005-0000-0000-0000C93D0000}"/>
    <cellStyle name="Normal 26 2 25 2" xfId="15742" xr:uid="{00000000-0005-0000-0000-0000CA3D0000}"/>
    <cellStyle name="Normal 26 2 25 2 2" xfId="15743" xr:uid="{00000000-0005-0000-0000-0000CB3D0000}"/>
    <cellStyle name="Normal 26 2 25 2_(5a) Budget Volume &amp; Price" xfId="15744" xr:uid="{00000000-0005-0000-0000-0000CC3D0000}"/>
    <cellStyle name="Normal 26 2 25 3" xfId="15745" xr:uid="{00000000-0005-0000-0000-0000CD3D0000}"/>
    <cellStyle name="Normal 26 2 25_(1a) Quarterly" xfId="15746" xr:uid="{00000000-0005-0000-0000-0000CE3D0000}"/>
    <cellStyle name="Normal 26 2 26" xfId="15747" xr:uid="{00000000-0005-0000-0000-0000CF3D0000}"/>
    <cellStyle name="Normal 26 2 26 2" xfId="15748" xr:uid="{00000000-0005-0000-0000-0000D03D0000}"/>
    <cellStyle name="Normal 26 2 26 2 2" xfId="15749" xr:uid="{00000000-0005-0000-0000-0000D13D0000}"/>
    <cellStyle name="Normal 26 2 26 2_(5a) Budget Volume &amp; Price" xfId="15750" xr:uid="{00000000-0005-0000-0000-0000D23D0000}"/>
    <cellStyle name="Normal 26 2 26 3" xfId="15751" xr:uid="{00000000-0005-0000-0000-0000D33D0000}"/>
    <cellStyle name="Normal 26 2 26_(1a) Quarterly" xfId="15752" xr:uid="{00000000-0005-0000-0000-0000D43D0000}"/>
    <cellStyle name="Normal 26 2 27" xfId="15753" xr:uid="{00000000-0005-0000-0000-0000D53D0000}"/>
    <cellStyle name="Normal 26 2 27 2" xfId="15754" xr:uid="{00000000-0005-0000-0000-0000D63D0000}"/>
    <cellStyle name="Normal 26 2 27 2 2" xfId="15755" xr:uid="{00000000-0005-0000-0000-0000D73D0000}"/>
    <cellStyle name="Normal 26 2 27 2_(5a) Budget Volume &amp; Price" xfId="15756" xr:uid="{00000000-0005-0000-0000-0000D83D0000}"/>
    <cellStyle name="Normal 26 2 27 3" xfId="15757" xr:uid="{00000000-0005-0000-0000-0000D93D0000}"/>
    <cellStyle name="Normal 26 2 27_(1a) Quarterly" xfId="15758" xr:uid="{00000000-0005-0000-0000-0000DA3D0000}"/>
    <cellStyle name="Normal 26 2 28" xfId="15759" xr:uid="{00000000-0005-0000-0000-0000DB3D0000}"/>
    <cellStyle name="Normal 26 2 28 2" xfId="15760" xr:uid="{00000000-0005-0000-0000-0000DC3D0000}"/>
    <cellStyle name="Normal 26 2 28 2 2" xfId="15761" xr:uid="{00000000-0005-0000-0000-0000DD3D0000}"/>
    <cellStyle name="Normal 26 2 28 2_(5a) Budget Volume &amp; Price" xfId="15762" xr:uid="{00000000-0005-0000-0000-0000DE3D0000}"/>
    <cellStyle name="Normal 26 2 28 3" xfId="15763" xr:uid="{00000000-0005-0000-0000-0000DF3D0000}"/>
    <cellStyle name="Normal 26 2 28_(1a) Quarterly" xfId="15764" xr:uid="{00000000-0005-0000-0000-0000E03D0000}"/>
    <cellStyle name="Normal 26 2 29" xfId="15765" xr:uid="{00000000-0005-0000-0000-0000E13D0000}"/>
    <cellStyle name="Normal 26 2 29 2" xfId="15766" xr:uid="{00000000-0005-0000-0000-0000E23D0000}"/>
    <cellStyle name="Normal 26 2 29 2 2" xfId="15767" xr:uid="{00000000-0005-0000-0000-0000E33D0000}"/>
    <cellStyle name="Normal 26 2 29 2_(5a) Budget Volume &amp; Price" xfId="15768" xr:uid="{00000000-0005-0000-0000-0000E43D0000}"/>
    <cellStyle name="Normal 26 2 29 3" xfId="15769" xr:uid="{00000000-0005-0000-0000-0000E53D0000}"/>
    <cellStyle name="Normal 26 2 29_(1a) Quarterly" xfId="15770" xr:uid="{00000000-0005-0000-0000-0000E63D0000}"/>
    <cellStyle name="Normal 26 2 3" xfId="15771" xr:uid="{00000000-0005-0000-0000-0000E73D0000}"/>
    <cellStyle name="Normal 26 2 3 2" xfId="15772" xr:uid="{00000000-0005-0000-0000-0000E83D0000}"/>
    <cellStyle name="Normal 26 2 3 2 2" xfId="15773" xr:uid="{00000000-0005-0000-0000-0000E93D0000}"/>
    <cellStyle name="Normal 26 2 3 2_(5a) Budget Volume &amp; Price" xfId="15774" xr:uid="{00000000-0005-0000-0000-0000EA3D0000}"/>
    <cellStyle name="Normal 26 2 3 3" xfId="15775" xr:uid="{00000000-0005-0000-0000-0000EB3D0000}"/>
    <cellStyle name="Normal 26 2 3 3 2" xfId="15776" xr:uid="{00000000-0005-0000-0000-0000EC3D0000}"/>
    <cellStyle name="Normal 26 2 3 3 2 2" xfId="15777" xr:uid="{00000000-0005-0000-0000-0000ED3D0000}"/>
    <cellStyle name="Normal 26 2 3 3 2_JDEQryOAM" xfId="31832" xr:uid="{8326BFA0-CBAF-4B37-9A6D-A76BD01D341A}"/>
    <cellStyle name="Normal 26 2 3 3 3" xfId="15778" xr:uid="{00000000-0005-0000-0000-0000EE3D0000}"/>
    <cellStyle name="Normal 26 2 3 3 3 2" xfId="15779" xr:uid="{00000000-0005-0000-0000-0000EF3D0000}"/>
    <cellStyle name="Normal 26 2 3 3 3_JDEQryOAM" xfId="31833" xr:uid="{C59EDDAC-1E85-4120-8258-856561A60911}"/>
    <cellStyle name="Normal 26 2 3 3 4" xfId="15780" xr:uid="{00000000-0005-0000-0000-0000F03D0000}"/>
    <cellStyle name="Normal 26 2 3 3_JDEQryOAM" xfId="31831" xr:uid="{AB5EFDE8-69ED-468D-A16C-E6AE065D94CE}"/>
    <cellStyle name="Normal 26 2 3 4" xfId="15781" xr:uid="{00000000-0005-0000-0000-0000F13D0000}"/>
    <cellStyle name="Normal 26 2 3 5" xfId="15782" xr:uid="{00000000-0005-0000-0000-0000F23D0000}"/>
    <cellStyle name="Normal 26 2 3_(1a) Quarterly" xfId="15783" xr:uid="{00000000-0005-0000-0000-0000F33D0000}"/>
    <cellStyle name="Normal 26 2 30" xfId="15784" xr:uid="{00000000-0005-0000-0000-0000F43D0000}"/>
    <cellStyle name="Normal 26 2 30 2" xfId="15785" xr:uid="{00000000-0005-0000-0000-0000F53D0000}"/>
    <cellStyle name="Normal 26 2 30_(5a) Budget Volume &amp; Price" xfId="15786" xr:uid="{00000000-0005-0000-0000-0000F63D0000}"/>
    <cellStyle name="Normal 26 2 31" xfId="15787" xr:uid="{00000000-0005-0000-0000-0000F73D0000}"/>
    <cellStyle name="Normal 26 2 31 2" xfId="15788" xr:uid="{00000000-0005-0000-0000-0000F83D0000}"/>
    <cellStyle name="Normal 26 2 31_(5a) Budget Volume &amp; Price" xfId="15789" xr:uid="{00000000-0005-0000-0000-0000F93D0000}"/>
    <cellStyle name="Normal 26 2 32" xfId="15790" xr:uid="{00000000-0005-0000-0000-0000FA3D0000}"/>
    <cellStyle name="Normal 26 2 32 2" xfId="15791" xr:uid="{00000000-0005-0000-0000-0000FB3D0000}"/>
    <cellStyle name="Normal 26 2 32 2 2" xfId="15792" xr:uid="{00000000-0005-0000-0000-0000FC3D0000}"/>
    <cellStyle name="Normal 26 2 32 2_JDEQryOAM" xfId="31835" xr:uid="{F9510820-052C-428E-8018-F6C066D8DE46}"/>
    <cellStyle name="Normal 26 2 32 3" xfId="15793" xr:uid="{00000000-0005-0000-0000-0000FD3D0000}"/>
    <cellStyle name="Normal 26 2 32 3 2" xfId="15794" xr:uid="{00000000-0005-0000-0000-0000FE3D0000}"/>
    <cellStyle name="Normal 26 2 32 3_JDEQryOAM" xfId="31836" xr:uid="{223E6499-19CA-4689-BAA9-445517940EBB}"/>
    <cellStyle name="Normal 26 2 32 4" xfId="15795" xr:uid="{00000000-0005-0000-0000-0000FF3D0000}"/>
    <cellStyle name="Normal 26 2 32_JDEQryOAM" xfId="31834" xr:uid="{85EC6182-DB54-40B5-84DF-66A4A3FEF3B3}"/>
    <cellStyle name="Normal 26 2 33" xfId="15796" xr:uid="{00000000-0005-0000-0000-0000013E0000}"/>
    <cellStyle name="Normal 26 2 4" xfId="15797" xr:uid="{00000000-0005-0000-0000-0000023E0000}"/>
    <cellStyle name="Normal 26 2 4 2" xfId="15798" xr:uid="{00000000-0005-0000-0000-0000033E0000}"/>
    <cellStyle name="Normal 26 2 4 2 2" xfId="15799" xr:uid="{00000000-0005-0000-0000-0000043E0000}"/>
    <cellStyle name="Normal 26 2 4 2_(5a) Budget Volume &amp; Price" xfId="15800" xr:uid="{00000000-0005-0000-0000-0000053E0000}"/>
    <cellStyle name="Normal 26 2 4 3" xfId="15801" xr:uid="{00000000-0005-0000-0000-0000063E0000}"/>
    <cellStyle name="Normal 26 2 4_(1a) Quarterly" xfId="15802" xr:uid="{00000000-0005-0000-0000-0000073E0000}"/>
    <cellStyle name="Normal 26 2 5" xfId="15803" xr:uid="{00000000-0005-0000-0000-0000083E0000}"/>
    <cellStyle name="Normal 26 2 5 2" xfId="15804" xr:uid="{00000000-0005-0000-0000-0000093E0000}"/>
    <cellStyle name="Normal 26 2 5 2 2" xfId="15805" xr:uid="{00000000-0005-0000-0000-00000A3E0000}"/>
    <cellStyle name="Normal 26 2 5 2_(5a) Budget Volume &amp; Price" xfId="15806" xr:uid="{00000000-0005-0000-0000-00000B3E0000}"/>
    <cellStyle name="Normal 26 2 5 3" xfId="15807" xr:uid="{00000000-0005-0000-0000-00000C3E0000}"/>
    <cellStyle name="Normal 26 2 5_(1a) Quarterly" xfId="15808" xr:uid="{00000000-0005-0000-0000-00000D3E0000}"/>
    <cellStyle name="Normal 26 2 6" xfId="15809" xr:uid="{00000000-0005-0000-0000-00000E3E0000}"/>
    <cellStyle name="Normal 26 2 6 2" xfId="15810" xr:uid="{00000000-0005-0000-0000-00000F3E0000}"/>
    <cellStyle name="Normal 26 2 6 2 2" xfId="15811" xr:uid="{00000000-0005-0000-0000-0000103E0000}"/>
    <cellStyle name="Normal 26 2 6 2_(5a) Budget Volume &amp; Price" xfId="15812" xr:uid="{00000000-0005-0000-0000-0000113E0000}"/>
    <cellStyle name="Normal 26 2 6 3" xfId="15813" xr:uid="{00000000-0005-0000-0000-0000123E0000}"/>
    <cellStyle name="Normal 26 2 6_(1a) Quarterly" xfId="15814" xr:uid="{00000000-0005-0000-0000-0000133E0000}"/>
    <cellStyle name="Normal 26 2 7" xfId="15815" xr:uid="{00000000-0005-0000-0000-0000143E0000}"/>
    <cellStyle name="Normal 26 2 7 2" xfId="15816" xr:uid="{00000000-0005-0000-0000-0000153E0000}"/>
    <cellStyle name="Normal 26 2 7 2 2" xfId="15817" xr:uid="{00000000-0005-0000-0000-0000163E0000}"/>
    <cellStyle name="Normal 26 2 7 2_(5a) Budget Volume &amp; Price" xfId="15818" xr:uid="{00000000-0005-0000-0000-0000173E0000}"/>
    <cellStyle name="Normal 26 2 7 3" xfId="15819" xr:uid="{00000000-0005-0000-0000-0000183E0000}"/>
    <cellStyle name="Normal 26 2 7_(1a) Quarterly" xfId="15820" xr:uid="{00000000-0005-0000-0000-0000193E0000}"/>
    <cellStyle name="Normal 26 2 8" xfId="15821" xr:uid="{00000000-0005-0000-0000-00001A3E0000}"/>
    <cellStyle name="Normal 26 2 8 2" xfId="15822" xr:uid="{00000000-0005-0000-0000-00001B3E0000}"/>
    <cellStyle name="Normal 26 2 8 2 2" xfId="15823" xr:uid="{00000000-0005-0000-0000-00001C3E0000}"/>
    <cellStyle name="Normal 26 2 8 2_(5a) Budget Volume &amp; Price" xfId="15824" xr:uid="{00000000-0005-0000-0000-00001D3E0000}"/>
    <cellStyle name="Normal 26 2 8 3" xfId="15825" xr:uid="{00000000-0005-0000-0000-00001E3E0000}"/>
    <cellStyle name="Normal 26 2 8_(1a) Quarterly" xfId="15826" xr:uid="{00000000-0005-0000-0000-00001F3E0000}"/>
    <cellStyle name="Normal 26 2 9" xfId="15827" xr:uid="{00000000-0005-0000-0000-0000203E0000}"/>
    <cellStyle name="Normal 26 2 9 2" xfId="15828" xr:uid="{00000000-0005-0000-0000-0000213E0000}"/>
    <cellStyle name="Normal 26 2 9 2 2" xfId="15829" xr:uid="{00000000-0005-0000-0000-0000223E0000}"/>
    <cellStyle name="Normal 26 2 9 2_(5a) Budget Volume &amp; Price" xfId="15830" xr:uid="{00000000-0005-0000-0000-0000233E0000}"/>
    <cellStyle name="Normal 26 2 9 3" xfId="15831" xr:uid="{00000000-0005-0000-0000-0000243E0000}"/>
    <cellStyle name="Normal 26 2 9_(1a) Quarterly" xfId="15832" xr:uid="{00000000-0005-0000-0000-0000253E0000}"/>
    <cellStyle name="Normal 26 2_(1) Control" xfId="15833" xr:uid="{00000000-0005-0000-0000-0000263E0000}"/>
    <cellStyle name="Normal 26 20" xfId="15834" xr:uid="{00000000-0005-0000-0000-0000273E0000}"/>
    <cellStyle name="Normal 26 20 2" xfId="15835" xr:uid="{00000000-0005-0000-0000-0000283E0000}"/>
    <cellStyle name="Normal 26 20 2 2" xfId="15836" xr:uid="{00000000-0005-0000-0000-0000293E0000}"/>
    <cellStyle name="Normal 26 20 2_(5a) Budget Volume &amp; Price" xfId="15837" xr:uid="{00000000-0005-0000-0000-00002A3E0000}"/>
    <cellStyle name="Normal 26 20 3" xfId="15838" xr:uid="{00000000-0005-0000-0000-00002B3E0000}"/>
    <cellStyle name="Normal 26 20_(1a) Quarterly" xfId="15839" xr:uid="{00000000-0005-0000-0000-00002C3E0000}"/>
    <cellStyle name="Normal 26 21" xfId="15840" xr:uid="{00000000-0005-0000-0000-00002D3E0000}"/>
    <cellStyle name="Normal 26 21 2" xfId="15841" xr:uid="{00000000-0005-0000-0000-00002E3E0000}"/>
    <cellStyle name="Normal 26 21 2 2" xfId="15842" xr:uid="{00000000-0005-0000-0000-00002F3E0000}"/>
    <cellStyle name="Normal 26 21 2_(5a) Budget Volume &amp; Price" xfId="15843" xr:uid="{00000000-0005-0000-0000-0000303E0000}"/>
    <cellStyle name="Normal 26 21 3" xfId="15844" xr:uid="{00000000-0005-0000-0000-0000313E0000}"/>
    <cellStyle name="Normal 26 21_(1a) Quarterly" xfId="15845" xr:uid="{00000000-0005-0000-0000-0000323E0000}"/>
    <cellStyle name="Normal 26 22" xfId="15846" xr:uid="{00000000-0005-0000-0000-0000333E0000}"/>
    <cellStyle name="Normal 26 22 2" xfId="15847" xr:uid="{00000000-0005-0000-0000-0000343E0000}"/>
    <cellStyle name="Normal 26 22 2 2" xfId="15848" xr:uid="{00000000-0005-0000-0000-0000353E0000}"/>
    <cellStyle name="Normal 26 22 2_(5a) Budget Volume &amp; Price" xfId="15849" xr:uid="{00000000-0005-0000-0000-0000363E0000}"/>
    <cellStyle name="Normal 26 22 3" xfId="15850" xr:uid="{00000000-0005-0000-0000-0000373E0000}"/>
    <cellStyle name="Normal 26 22_(1a) Quarterly" xfId="15851" xr:uid="{00000000-0005-0000-0000-0000383E0000}"/>
    <cellStyle name="Normal 26 23" xfId="15852" xr:uid="{00000000-0005-0000-0000-0000393E0000}"/>
    <cellStyle name="Normal 26 23 2" xfId="15853" xr:uid="{00000000-0005-0000-0000-00003A3E0000}"/>
    <cellStyle name="Normal 26 23 2 2" xfId="15854" xr:uid="{00000000-0005-0000-0000-00003B3E0000}"/>
    <cellStyle name="Normal 26 23 2_(5a) Budget Volume &amp; Price" xfId="15855" xr:uid="{00000000-0005-0000-0000-00003C3E0000}"/>
    <cellStyle name="Normal 26 23 3" xfId="15856" xr:uid="{00000000-0005-0000-0000-00003D3E0000}"/>
    <cellStyle name="Normal 26 23_(1a) Quarterly" xfId="15857" xr:uid="{00000000-0005-0000-0000-00003E3E0000}"/>
    <cellStyle name="Normal 26 24" xfId="15858" xr:uid="{00000000-0005-0000-0000-00003F3E0000}"/>
    <cellStyle name="Normal 26 24 2" xfId="15859" xr:uid="{00000000-0005-0000-0000-0000403E0000}"/>
    <cellStyle name="Normal 26 24 2 2" xfId="15860" xr:uid="{00000000-0005-0000-0000-0000413E0000}"/>
    <cellStyle name="Normal 26 24 2_(5a) Budget Volume &amp; Price" xfId="15861" xr:uid="{00000000-0005-0000-0000-0000423E0000}"/>
    <cellStyle name="Normal 26 24 3" xfId="15862" xr:uid="{00000000-0005-0000-0000-0000433E0000}"/>
    <cellStyle name="Normal 26 24_(1a) Quarterly" xfId="15863" xr:uid="{00000000-0005-0000-0000-0000443E0000}"/>
    <cellStyle name="Normal 26 25" xfId="15864" xr:uid="{00000000-0005-0000-0000-0000453E0000}"/>
    <cellStyle name="Normal 26 25 2" xfId="15865" xr:uid="{00000000-0005-0000-0000-0000463E0000}"/>
    <cellStyle name="Normal 26 25 2 2" xfId="15866" xr:uid="{00000000-0005-0000-0000-0000473E0000}"/>
    <cellStyle name="Normal 26 25 2_(5a) Budget Volume &amp; Price" xfId="15867" xr:uid="{00000000-0005-0000-0000-0000483E0000}"/>
    <cellStyle name="Normal 26 25 3" xfId="15868" xr:uid="{00000000-0005-0000-0000-0000493E0000}"/>
    <cellStyle name="Normal 26 25_(1a) Quarterly" xfId="15869" xr:uid="{00000000-0005-0000-0000-00004A3E0000}"/>
    <cellStyle name="Normal 26 26" xfId="15870" xr:uid="{00000000-0005-0000-0000-00004B3E0000}"/>
    <cellStyle name="Normal 26 26 2" xfId="15871" xr:uid="{00000000-0005-0000-0000-00004C3E0000}"/>
    <cellStyle name="Normal 26 26 2 2" xfId="15872" xr:uid="{00000000-0005-0000-0000-00004D3E0000}"/>
    <cellStyle name="Normal 26 26 2_(5a) Budget Volume &amp; Price" xfId="15873" xr:uid="{00000000-0005-0000-0000-00004E3E0000}"/>
    <cellStyle name="Normal 26 26 3" xfId="15874" xr:uid="{00000000-0005-0000-0000-00004F3E0000}"/>
    <cellStyle name="Normal 26 26_(1a) Quarterly" xfId="15875" xr:uid="{00000000-0005-0000-0000-0000503E0000}"/>
    <cellStyle name="Normal 26 27" xfId="15876" xr:uid="{00000000-0005-0000-0000-0000513E0000}"/>
    <cellStyle name="Normal 26 27 2" xfId="15877" xr:uid="{00000000-0005-0000-0000-0000523E0000}"/>
    <cellStyle name="Normal 26 27 2 2" xfId="15878" xr:uid="{00000000-0005-0000-0000-0000533E0000}"/>
    <cellStyle name="Normal 26 27 2_(5a) Budget Volume &amp; Price" xfId="15879" xr:uid="{00000000-0005-0000-0000-0000543E0000}"/>
    <cellStyle name="Normal 26 27 3" xfId="15880" xr:uid="{00000000-0005-0000-0000-0000553E0000}"/>
    <cellStyle name="Normal 26 27_(1a) Quarterly" xfId="15881" xr:uid="{00000000-0005-0000-0000-0000563E0000}"/>
    <cellStyle name="Normal 26 28" xfId="15882" xr:uid="{00000000-0005-0000-0000-0000573E0000}"/>
    <cellStyle name="Normal 26 28 2" xfId="15883" xr:uid="{00000000-0005-0000-0000-0000583E0000}"/>
    <cellStyle name="Normal 26 28 2 2" xfId="15884" xr:uid="{00000000-0005-0000-0000-0000593E0000}"/>
    <cellStyle name="Normal 26 28 2_(5a) Budget Volume &amp; Price" xfId="15885" xr:uid="{00000000-0005-0000-0000-00005A3E0000}"/>
    <cellStyle name="Normal 26 28 3" xfId="15886" xr:uid="{00000000-0005-0000-0000-00005B3E0000}"/>
    <cellStyle name="Normal 26 28_(1a) Quarterly" xfId="15887" xr:uid="{00000000-0005-0000-0000-00005C3E0000}"/>
    <cellStyle name="Normal 26 29" xfId="15888" xr:uid="{00000000-0005-0000-0000-00005D3E0000}"/>
    <cellStyle name="Normal 26 29 2" xfId="15889" xr:uid="{00000000-0005-0000-0000-00005E3E0000}"/>
    <cellStyle name="Normal 26 29 2 2" xfId="15890" xr:uid="{00000000-0005-0000-0000-00005F3E0000}"/>
    <cellStyle name="Normal 26 29 2_(5a) Budget Volume &amp; Price" xfId="15891" xr:uid="{00000000-0005-0000-0000-0000603E0000}"/>
    <cellStyle name="Normal 26 29 3" xfId="15892" xr:uid="{00000000-0005-0000-0000-0000613E0000}"/>
    <cellStyle name="Normal 26 29_(1a) Quarterly" xfId="15893" xr:uid="{00000000-0005-0000-0000-0000623E0000}"/>
    <cellStyle name="Normal 26 3" xfId="15894" xr:uid="{00000000-0005-0000-0000-0000633E0000}"/>
    <cellStyle name="Normal 26 3 10" xfId="15895" xr:uid="{00000000-0005-0000-0000-0000643E0000}"/>
    <cellStyle name="Normal 26 3 2" xfId="15896" xr:uid="{00000000-0005-0000-0000-0000653E0000}"/>
    <cellStyle name="Normal 26 3 2 2" xfId="15897" xr:uid="{00000000-0005-0000-0000-0000663E0000}"/>
    <cellStyle name="Normal 26 3 2 2 2" xfId="15898" xr:uid="{00000000-0005-0000-0000-0000673E0000}"/>
    <cellStyle name="Normal 26 3 2 2 2 2" xfId="15899" xr:uid="{00000000-0005-0000-0000-0000683E0000}"/>
    <cellStyle name="Normal 26 3 2 2 2_JDEQryOAM" xfId="31838" xr:uid="{D797D222-0166-4E7D-971F-DC4FC534BC17}"/>
    <cellStyle name="Normal 26 3 2 2 3" xfId="15900" xr:uid="{00000000-0005-0000-0000-0000693E0000}"/>
    <cellStyle name="Normal 26 3 2 2 3 2" xfId="15901" xr:uid="{00000000-0005-0000-0000-00006A3E0000}"/>
    <cellStyle name="Normal 26 3 2 2 3_JDEQryOAM" xfId="31839" xr:uid="{4A9A1792-B27C-4CBD-AC33-492DAA36FBA3}"/>
    <cellStyle name="Normal 26 3 2 2 4" xfId="15902" xr:uid="{00000000-0005-0000-0000-00006B3E0000}"/>
    <cellStyle name="Normal 26 3 2 2_JDEQryOAM" xfId="31837" xr:uid="{667A8F55-1008-4AA9-870B-41F721A68DFA}"/>
    <cellStyle name="Normal 26 3 2 3" xfId="15903" xr:uid="{00000000-0005-0000-0000-00006C3E0000}"/>
    <cellStyle name="Normal 26 3 2 4" xfId="15904" xr:uid="{00000000-0005-0000-0000-00006D3E0000}"/>
    <cellStyle name="Normal 26 3 2_(1a) Quarterly" xfId="15905" xr:uid="{00000000-0005-0000-0000-00006E3E0000}"/>
    <cellStyle name="Normal 26 3 3" xfId="15906" xr:uid="{00000000-0005-0000-0000-00006F3E0000}"/>
    <cellStyle name="Normal 26 3 3 2" xfId="15907" xr:uid="{00000000-0005-0000-0000-0000703E0000}"/>
    <cellStyle name="Normal 26 3 3 2 2" xfId="15908" xr:uid="{00000000-0005-0000-0000-0000713E0000}"/>
    <cellStyle name="Normal 26 3 3 2_JDEQryOAM" xfId="31841" xr:uid="{6056D451-F1BD-4D85-AA03-F750D6B58474}"/>
    <cellStyle name="Normal 26 3 3 3" xfId="15909" xr:uid="{00000000-0005-0000-0000-0000723E0000}"/>
    <cellStyle name="Normal 26 3 3 3 2" xfId="15910" xr:uid="{00000000-0005-0000-0000-0000733E0000}"/>
    <cellStyle name="Normal 26 3 3 3_JDEQryOAM" xfId="31842" xr:uid="{296BEA0C-5C62-475D-B978-7D9AD0E73D9A}"/>
    <cellStyle name="Normal 26 3 3 4" xfId="15911" xr:uid="{00000000-0005-0000-0000-0000743E0000}"/>
    <cellStyle name="Normal 26 3 3_JDEQryOAM" xfId="31840" xr:uid="{6E3ABCB7-DFAC-4770-BADC-29831038FC11}"/>
    <cellStyle name="Normal 26 3 4" xfId="15912" xr:uid="{00000000-0005-0000-0000-0000763E0000}"/>
    <cellStyle name="Normal 26 3 5" xfId="15913" xr:uid="{00000000-0005-0000-0000-0000773E0000}"/>
    <cellStyle name="Normal 26 3 6" xfId="15914" xr:uid="{00000000-0005-0000-0000-0000783E0000}"/>
    <cellStyle name="Normal 26 3 7" xfId="15915" xr:uid="{00000000-0005-0000-0000-0000793E0000}"/>
    <cellStyle name="Normal 26 3 8" xfId="15916" xr:uid="{00000000-0005-0000-0000-00007A3E0000}"/>
    <cellStyle name="Normal 26 3 9" xfId="15917" xr:uid="{00000000-0005-0000-0000-00007B3E0000}"/>
    <cellStyle name="Normal 26 3_(1a) Quarterly" xfId="15918" xr:uid="{00000000-0005-0000-0000-00007C3E0000}"/>
    <cellStyle name="Normal 26 30" xfId="15919" xr:uid="{00000000-0005-0000-0000-00007D3E0000}"/>
    <cellStyle name="Normal 26 30 2" xfId="15920" xr:uid="{00000000-0005-0000-0000-00007E3E0000}"/>
    <cellStyle name="Normal 26 30 2 2" xfId="15921" xr:uid="{00000000-0005-0000-0000-00007F3E0000}"/>
    <cellStyle name="Normal 26 30 2_(5a) Budget Volume &amp; Price" xfId="15922" xr:uid="{00000000-0005-0000-0000-0000803E0000}"/>
    <cellStyle name="Normal 26 30 3" xfId="15923" xr:uid="{00000000-0005-0000-0000-0000813E0000}"/>
    <cellStyle name="Normal 26 30_(1a) Quarterly" xfId="15924" xr:uid="{00000000-0005-0000-0000-0000823E0000}"/>
    <cellStyle name="Normal 26 31" xfId="15925" xr:uid="{00000000-0005-0000-0000-0000833E0000}"/>
    <cellStyle name="Normal 26 31 2" xfId="15926" xr:uid="{00000000-0005-0000-0000-0000843E0000}"/>
    <cellStyle name="Normal 26 31 2 2" xfId="15927" xr:uid="{00000000-0005-0000-0000-0000853E0000}"/>
    <cellStyle name="Normal 26 31 2_(5a) Budget Volume &amp; Price" xfId="15928" xr:uid="{00000000-0005-0000-0000-0000863E0000}"/>
    <cellStyle name="Normal 26 31 3" xfId="15929" xr:uid="{00000000-0005-0000-0000-0000873E0000}"/>
    <cellStyle name="Normal 26 31_(1a) Quarterly" xfId="15930" xr:uid="{00000000-0005-0000-0000-0000883E0000}"/>
    <cellStyle name="Normal 26 32" xfId="15931" xr:uid="{00000000-0005-0000-0000-0000893E0000}"/>
    <cellStyle name="Normal 26 32 2" xfId="15932" xr:uid="{00000000-0005-0000-0000-00008A3E0000}"/>
    <cellStyle name="Normal 26 32 2 2" xfId="15933" xr:uid="{00000000-0005-0000-0000-00008B3E0000}"/>
    <cellStyle name="Normal 26 32 2_(5a) Budget Volume &amp; Price" xfId="15934" xr:uid="{00000000-0005-0000-0000-00008C3E0000}"/>
    <cellStyle name="Normal 26 32 3" xfId="15935" xr:uid="{00000000-0005-0000-0000-00008D3E0000}"/>
    <cellStyle name="Normal 26 32_(1a) Quarterly" xfId="15936" xr:uid="{00000000-0005-0000-0000-00008E3E0000}"/>
    <cellStyle name="Normal 26 33" xfId="15937" xr:uid="{00000000-0005-0000-0000-00008F3E0000}"/>
    <cellStyle name="Normal 26 33 2" xfId="15938" xr:uid="{00000000-0005-0000-0000-0000903E0000}"/>
    <cellStyle name="Normal 26 33 2 2" xfId="15939" xr:uid="{00000000-0005-0000-0000-0000913E0000}"/>
    <cellStyle name="Normal 26 33 2_(5a) Budget Volume &amp; Price" xfId="15940" xr:uid="{00000000-0005-0000-0000-0000923E0000}"/>
    <cellStyle name="Normal 26 33 3" xfId="15941" xr:uid="{00000000-0005-0000-0000-0000933E0000}"/>
    <cellStyle name="Normal 26 33_(1a) Quarterly" xfId="15942" xr:uid="{00000000-0005-0000-0000-0000943E0000}"/>
    <cellStyle name="Normal 26 34" xfId="15943" xr:uid="{00000000-0005-0000-0000-0000953E0000}"/>
    <cellStyle name="Normal 26 34 2" xfId="15944" xr:uid="{00000000-0005-0000-0000-0000963E0000}"/>
    <cellStyle name="Normal 26 34 2 2" xfId="15945" xr:uid="{00000000-0005-0000-0000-0000973E0000}"/>
    <cellStyle name="Normal 26 34 2_(5a) Budget Volume &amp; Price" xfId="15946" xr:uid="{00000000-0005-0000-0000-0000983E0000}"/>
    <cellStyle name="Normal 26 34 3" xfId="15947" xr:uid="{00000000-0005-0000-0000-0000993E0000}"/>
    <cellStyle name="Normal 26 34_(1a) Quarterly" xfId="15948" xr:uid="{00000000-0005-0000-0000-00009A3E0000}"/>
    <cellStyle name="Normal 26 35" xfId="15949" xr:uid="{00000000-0005-0000-0000-00009B3E0000}"/>
    <cellStyle name="Normal 26 35 2" xfId="15950" xr:uid="{00000000-0005-0000-0000-00009C3E0000}"/>
    <cellStyle name="Normal 26 35 2 2" xfId="15951" xr:uid="{00000000-0005-0000-0000-00009D3E0000}"/>
    <cellStyle name="Normal 26 35 2_(5a) Budget Volume &amp; Price" xfId="15952" xr:uid="{00000000-0005-0000-0000-00009E3E0000}"/>
    <cellStyle name="Normal 26 35 3" xfId="15953" xr:uid="{00000000-0005-0000-0000-00009F3E0000}"/>
    <cellStyle name="Normal 26 35_(1a) Quarterly" xfId="15954" xr:uid="{00000000-0005-0000-0000-0000A03E0000}"/>
    <cellStyle name="Normal 26 36" xfId="15955" xr:uid="{00000000-0005-0000-0000-0000A13E0000}"/>
    <cellStyle name="Normal 26 4" xfId="15956" xr:uid="{00000000-0005-0000-0000-0000A23E0000}"/>
    <cellStyle name="Normal 26 4 2" xfId="15957" xr:uid="{00000000-0005-0000-0000-0000A33E0000}"/>
    <cellStyle name="Normal 26 4 2 2" xfId="15958" xr:uid="{00000000-0005-0000-0000-0000A43E0000}"/>
    <cellStyle name="Normal 26 4 2 2 2" xfId="15959" xr:uid="{00000000-0005-0000-0000-0000A53E0000}"/>
    <cellStyle name="Normal 26 4 2 2 2 2" xfId="15960" xr:uid="{00000000-0005-0000-0000-0000A63E0000}"/>
    <cellStyle name="Normal 26 4 2 2 2_JDEQryOAM" xfId="31844" xr:uid="{796A0B8D-E3BD-4727-AEE9-4B16E8F80677}"/>
    <cellStyle name="Normal 26 4 2 2 3" xfId="15961" xr:uid="{00000000-0005-0000-0000-0000A73E0000}"/>
    <cellStyle name="Normal 26 4 2 2 3 2" xfId="15962" xr:uid="{00000000-0005-0000-0000-0000A83E0000}"/>
    <cellStyle name="Normal 26 4 2 2 3_JDEQryOAM" xfId="31845" xr:uid="{E3186DCD-FE21-4FFC-9F1D-AA3DE7382DB0}"/>
    <cellStyle name="Normal 26 4 2 2 4" xfId="15963" xr:uid="{00000000-0005-0000-0000-0000A93E0000}"/>
    <cellStyle name="Normal 26 4 2 2_JDEQryOAM" xfId="31843" xr:uid="{F0F2A16B-FBBA-4A22-82FB-6A89EB801669}"/>
    <cellStyle name="Normal 26 4 2 3" xfId="15964" xr:uid="{00000000-0005-0000-0000-0000AA3E0000}"/>
    <cellStyle name="Normal 26 4 2 4" xfId="15965" xr:uid="{00000000-0005-0000-0000-0000AB3E0000}"/>
    <cellStyle name="Normal 26 4 2_(1a) Quarterly" xfId="15966" xr:uid="{00000000-0005-0000-0000-0000AC3E0000}"/>
    <cellStyle name="Normal 26 4 3" xfId="15967" xr:uid="{00000000-0005-0000-0000-0000AD3E0000}"/>
    <cellStyle name="Normal 26 4 3 2" xfId="15968" xr:uid="{00000000-0005-0000-0000-0000AE3E0000}"/>
    <cellStyle name="Normal 26 4 3 2 2" xfId="15969" xr:uid="{00000000-0005-0000-0000-0000AF3E0000}"/>
    <cellStyle name="Normal 26 4 3 2_JDEQryOAM" xfId="31847" xr:uid="{ED3719F1-603D-4E5B-A7ED-C5204B3A657D}"/>
    <cellStyle name="Normal 26 4 3 3" xfId="15970" xr:uid="{00000000-0005-0000-0000-0000B03E0000}"/>
    <cellStyle name="Normal 26 4 3 3 2" xfId="15971" xr:uid="{00000000-0005-0000-0000-0000B13E0000}"/>
    <cellStyle name="Normal 26 4 3 3_JDEQryOAM" xfId="31848" xr:uid="{32BA0E1D-58A5-4AC8-83CC-77A4948A0A98}"/>
    <cellStyle name="Normal 26 4 3 4" xfId="15972" xr:uid="{00000000-0005-0000-0000-0000B23E0000}"/>
    <cellStyle name="Normal 26 4 3_JDEQryOAM" xfId="31846" xr:uid="{7EEEC3AD-605C-4208-9873-DD2A68B75FA5}"/>
    <cellStyle name="Normal 26 4 4" xfId="15973" xr:uid="{00000000-0005-0000-0000-0000B43E0000}"/>
    <cellStyle name="Normal 26 4 5" xfId="15974" xr:uid="{00000000-0005-0000-0000-0000B53E0000}"/>
    <cellStyle name="Normal 26 4_(1a) Quarterly" xfId="15975" xr:uid="{00000000-0005-0000-0000-0000B63E0000}"/>
    <cellStyle name="Normal 26 5" xfId="15976" xr:uid="{00000000-0005-0000-0000-0000B73E0000}"/>
    <cellStyle name="Normal 26 5 2" xfId="15977" xr:uid="{00000000-0005-0000-0000-0000B83E0000}"/>
    <cellStyle name="Normal 26 5 2 2" xfId="15978" xr:uid="{00000000-0005-0000-0000-0000B93E0000}"/>
    <cellStyle name="Normal 26 5 2 2 2" xfId="15979" xr:uid="{00000000-0005-0000-0000-0000BA3E0000}"/>
    <cellStyle name="Normal 26 5 2 2 2 2" xfId="15980" xr:uid="{00000000-0005-0000-0000-0000BB3E0000}"/>
    <cellStyle name="Normal 26 5 2 2 2_JDEQryOAM" xfId="31850" xr:uid="{C67A116E-D4A1-4924-B50F-51C5102B3441}"/>
    <cellStyle name="Normal 26 5 2 2 3" xfId="15981" xr:uid="{00000000-0005-0000-0000-0000BC3E0000}"/>
    <cellStyle name="Normal 26 5 2 2 3 2" xfId="15982" xr:uid="{00000000-0005-0000-0000-0000BD3E0000}"/>
    <cellStyle name="Normal 26 5 2 2 3_JDEQryOAM" xfId="31851" xr:uid="{50987EB6-C3F0-458F-B4B3-C27756329832}"/>
    <cellStyle name="Normal 26 5 2 2 4" xfId="15983" xr:uid="{00000000-0005-0000-0000-0000BE3E0000}"/>
    <cellStyle name="Normal 26 5 2 2_JDEQryOAM" xfId="31849" xr:uid="{2813CA5D-18EA-41DB-B484-D94CD9B2A78B}"/>
    <cellStyle name="Normal 26 5 2 3" xfId="15984" xr:uid="{00000000-0005-0000-0000-0000BF3E0000}"/>
    <cellStyle name="Normal 26 5 2 4" xfId="15985" xr:uid="{00000000-0005-0000-0000-0000C03E0000}"/>
    <cellStyle name="Normal 26 5 2_(1a) Quarterly" xfId="15986" xr:uid="{00000000-0005-0000-0000-0000C13E0000}"/>
    <cellStyle name="Normal 26 5 3" xfId="15987" xr:uid="{00000000-0005-0000-0000-0000C23E0000}"/>
    <cellStyle name="Normal 26 5 3 2" xfId="15988" xr:uid="{00000000-0005-0000-0000-0000C33E0000}"/>
    <cellStyle name="Normal 26 5 3 2 2" xfId="15989" xr:uid="{00000000-0005-0000-0000-0000C43E0000}"/>
    <cellStyle name="Normal 26 5 3 2_JDEQryOAM" xfId="31853" xr:uid="{A59C48DE-4DDF-486D-8468-B654F4C57C43}"/>
    <cellStyle name="Normal 26 5 3 3" xfId="15990" xr:uid="{00000000-0005-0000-0000-0000C53E0000}"/>
    <cellStyle name="Normal 26 5 3 3 2" xfId="15991" xr:uid="{00000000-0005-0000-0000-0000C63E0000}"/>
    <cellStyle name="Normal 26 5 3 3_JDEQryOAM" xfId="31854" xr:uid="{D22B6064-429D-4650-A6DA-4DC843937CC4}"/>
    <cellStyle name="Normal 26 5 3 4" xfId="15992" xr:uid="{00000000-0005-0000-0000-0000C73E0000}"/>
    <cellStyle name="Normal 26 5 3_JDEQryOAM" xfId="31852" xr:uid="{8906C1B2-36D4-41ED-BD46-3DE48AE2E149}"/>
    <cellStyle name="Normal 26 5 4" xfId="15993" xr:uid="{00000000-0005-0000-0000-0000C83E0000}"/>
    <cellStyle name="Normal 26 5 5" xfId="15994" xr:uid="{00000000-0005-0000-0000-0000C93E0000}"/>
    <cellStyle name="Normal 26 5_(1a) Quarterly" xfId="15995" xr:uid="{00000000-0005-0000-0000-0000CA3E0000}"/>
    <cellStyle name="Normal 26 6" xfId="15996" xr:uid="{00000000-0005-0000-0000-0000CB3E0000}"/>
    <cellStyle name="Normal 26 6 2" xfId="15997" xr:uid="{00000000-0005-0000-0000-0000CC3E0000}"/>
    <cellStyle name="Normal 26 6 2 2" xfId="15998" xr:uid="{00000000-0005-0000-0000-0000CD3E0000}"/>
    <cellStyle name="Normal 26 6 2_(5a) Budget Volume &amp; Price" xfId="15999" xr:uid="{00000000-0005-0000-0000-0000CE3E0000}"/>
    <cellStyle name="Normal 26 6 3" xfId="16000" xr:uid="{00000000-0005-0000-0000-0000CF3E0000}"/>
    <cellStyle name="Normal 26 6_(1a) Quarterly" xfId="16001" xr:uid="{00000000-0005-0000-0000-0000D03E0000}"/>
    <cellStyle name="Normal 26 7" xfId="16002" xr:uid="{00000000-0005-0000-0000-0000D13E0000}"/>
    <cellStyle name="Normal 26 7 2" xfId="16003" xr:uid="{00000000-0005-0000-0000-0000D23E0000}"/>
    <cellStyle name="Normal 26 7 2 2" xfId="16004" xr:uid="{00000000-0005-0000-0000-0000D33E0000}"/>
    <cellStyle name="Normal 26 7 2_(5a) Budget Volume &amp; Price" xfId="16005" xr:uid="{00000000-0005-0000-0000-0000D43E0000}"/>
    <cellStyle name="Normal 26 7 3" xfId="16006" xr:uid="{00000000-0005-0000-0000-0000D53E0000}"/>
    <cellStyle name="Normal 26 7_(1a) Quarterly" xfId="16007" xr:uid="{00000000-0005-0000-0000-0000D63E0000}"/>
    <cellStyle name="Normal 26 8" xfId="16008" xr:uid="{00000000-0005-0000-0000-0000D73E0000}"/>
    <cellStyle name="Normal 26 8 2" xfId="16009" xr:uid="{00000000-0005-0000-0000-0000D83E0000}"/>
    <cellStyle name="Normal 26 8 2 2" xfId="16010" xr:uid="{00000000-0005-0000-0000-0000D93E0000}"/>
    <cellStyle name="Normal 26 8 2_(5a) Budget Volume &amp; Price" xfId="16011" xr:uid="{00000000-0005-0000-0000-0000DA3E0000}"/>
    <cellStyle name="Normal 26 8 3" xfId="16012" xr:uid="{00000000-0005-0000-0000-0000DB3E0000}"/>
    <cellStyle name="Normal 26 8_(1a) Quarterly" xfId="16013" xr:uid="{00000000-0005-0000-0000-0000DC3E0000}"/>
    <cellStyle name="Normal 26 9" xfId="16014" xr:uid="{00000000-0005-0000-0000-0000DD3E0000}"/>
    <cellStyle name="Normal 26 9 2" xfId="16015" xr:uid="{00000000-0005-0000-0000-0000DE3E0000}"/>
    <cellStyle name="Normal 26 9 2 2" xfId="16016" xr:uid="{00000000-0005-0000-0000-0000DF3E0000}"/>
    <cellStyle name="Normal 26 9 2_(5a) Budget Volume &amp; Price" xfId="16017" xr:uid="{00000000-0005-0000-0000-0000E03E0000}"/>
    <cellStyle name="Normal 26 9 3" xfId="16018" xr:uid="{00000000-0005-0000-0000-0000E13E0000}"/>
    <cellStyle name="Normal 26 9_(1a) Quarterly" xfId="16019" xr:uid="{00000000-0005-0000-0000-0000E23E0000}"/>
    <cellStyle name="Normal 26_(1) Control" xfId="16020" xr:uid="{00000000-0005-0000-0000-0000E33E0000}"/>
    <cellStyle name="Normal 260" xfId="16021" xr:uid="{00000000-0005-0000-0000-0000E43E0000}"/>
    <cellStyle name="Normal 260 2" xfId="16022" xr:uid="{00000000-0005-0000-0000-0000E53E0000}"/>
    <cellStyle name="Normal 260_JDEQryOAM" xfId="31855" xr:uid="{C6BF2215-F36E-402D-BA65-9C244D506FAF}"/>
    <cellStyle name="Normal 261" xfId="16023" xr:uid="{00000000-0005-0000-0000-0000E63E0000}"/>
    <cellStyle name="Normal 261 2" xfId="16024" xr:uid="{00000000-0005-0000-0000-0000E73E0000}"/>
    <cellStyle name="Normal 261_JDEQryOAM" xfId="31856" xr:uid="{37D60FB0-CE26-4BC0-A2F0-84CBB135CA63}"/>
    <cellStyle name="Normal 262" xfId="16025" xr:uid="{00000000-0005-0000-0000-0000E83E0000}"/>
    <cellStyle name="Normal 262 2" xfId="16026" xr:uid="{00000000-0005-0000-0000-0000E93E0000}"/>
    <cellStyle name="Normal 262_JDEQryOAM" xfId="31857" xr:uid="{2E4AD360-4588-4D15-9D1C-8B6BFA603B56}"/>
    <cellStyle name="Normal 263" xfId="16027" xr:uid="{00000000-0005-0000-0000-0000EA3E0000}"/>
    <cellStyle name="Normal 263 2" xfId="16028" xr:uid="{00000000-0005-0000-0000-0000EB3E0000}"/>
    <cellStyle name="Normal 263_JDEQryOAM" xfId="31858" xr:uid="{9A60DB3E-CF73-4ADB-BB43-B990FFCBF060}"/>
    <cellStyle name="Normal 264" xfId="16029" xr:uid="{00000000-0005-0000-0000-0000EC3E0000}"/>
    <cellStyle name="Normal 264 2" xfId="16030" xr:uid="{00000000-0005-0000-0000-0000ED3E0000}"/>
    <cellStyle name="Normal 264_JDEQryOAM" xfId="31859" xr:uid="{FC448022-51ED-496D-9F3E-4929B8B5C0BE}"/>
    <cellStyle name="Normal 265" xfId="16031" xr:uid="{00000000-0005-0000-0000-0000EE3E0000}"/>
    <cellStyle name="Normal 266" xfId="16032" xr:uid="{00000000-0005-0000-0000-0000EF3E0000}"/>
    <cellStyle name="Normal 267" xfId="16033" xr:uid="{00000000-0005-0000-0000-0000F03E0000}"/>
    <cellStyle name="Normal 267 2" xfId="16034" xr:uid="{00000000-0005-0000-0000-0000F13E0000}"/>
    <cellStyle name="Normal 267_JDEQryOAM" xfId="31860" xr:uid="{71FA0479-1AE1-4703-81FD-CBA7322637AF}"/>
    <cellStyle name="Normal 268" xfId="16035" xr:uid="{00000000-0005-0000-0000-0000F23E0000}"/>
    <cellStyle name="Normal 268 2" xfId="16036" xr:uid="{00000000-0005-0000-0000-0000F33E0000}"/>
    <cellStyle name="Normal 268_JDEQryOAM" xfId="31861" xr:uid="{B46B966F-CCA5-4685-ABD0-87BBC4658DF6}"/>
    <cellStyle name="Normal 269" xfId="16037" xr:uid="{00000000-0005-0000-0000-0000F43E0000}"/>
    <cellStyle name="Normal 269 2" xfId="16038" xr:uid="{00000000-0005-0000-0000-0000F53E0000}"/>
    <cellStyle name="Normal 269_JDEQryOAM" xfId="31862" xr:uid="{F80A4949-4212-4358-AC46-F1F8C20D9589}"/>
    <cellStyle name="Normal 27" xfId="16039" xr:uid="{00000000-0005-0000-0000-0000F63E0000}"/>
    <cellStyle name="Normal 27 10" xfId="16040" xr:uid="{00000000-0005-0000-0000-0000F73E0000}"/>
    <cellStyle name="Normal 27 10 2" xfId="16041" xr:uid="{00000000-0005-0000-0000-0000F83E0000}"/>
    <cellStyle name="Normal 27 10 3" xfId="16042" xr:uid="{00000000-0005-0000-0000-0000F93E0000}"/>
    <cellStyle name="Normal 27 10_JDEQryOAM" xfId="31863" xr:uid="{F2EE6FC9-618A-4FE5-9C37-D0E61A0A679E}"/>
    <cellStyle name="Normal 27 11" xfId="16043" xr:uid="{00000000-0005-0000-0000-0000FA3E0000}"/>
    <cellStyle name="Normal 27 11 2" xfId="16044" xr:uid="{00000000-0005-0000-0000-0000FB3E0000}"/>
    <cellStyle name="Normal 27 11_JDEQryOAM" xfId="31864" xr:uid="{D416DB4E-82C1-43EA-8755-224B8816CC46}"/>
    <cellStyle name="Normal 27 12" xfId="16045" xr:uid="{00000000-0005-0000-0000-0000FD3E0000}"/>
    <cellStyle name="Normal 27 12 2" xfId="16046" xr:uid="{00000000-0005-0000-0000-0000FE3E0000}"/>
    <cellStyle name="Normal 27 12_JDEQryOAM" xfId="31865" xr:uid="{4D8B8D34-DF57-462A-AD91-A0038621F9B8}"/>
    <cellStyle name="Normal 27 2" xfId="16047" xr:uid="{00000000-0005-0000-0000-0000FF3E0000}"/>
    <cellStyle name="Normal 27 2 2" xfId="16048" xr:uid="{00000000-0005-0000-0000-0000003F0000}"/>
    <cellStyle name="Normal 27 2 2 2" xfId="16049" xr:uid="{00000000-0005-0000-0000-0000013F0000}"/>
    <cellStyle name="Normal 27 2 2 2 2" xfId="16050" xr:uid="{00000000-0005-0000-0000-0000023F0000}"/>
    <cellStyle name="Normal 27 2 2 2 2 2" xfId="16051" xr:uid="{00000000-0005-0000-0000-0000033F0000}"/>
    <cellStyle name="Normal 27 2 2 2 2_JDEQryOAM" xfId="31867" xr:uid="{91A8A567-924F-4A7D-ACE8-3AB259CBECAF}"/>
    <cellStyle name="Normal 27 2 2 2 3" xfId="16052" xr:uid="{00000000-0005-0000-0000-0000043F0000}"/>
    <cellStyle name="Normal 27 2 2 2 3 2" xfId="16053" xr:uid="{00000000-0005-0000-0000-0000053F0000}"/>
    <cellStyle name="Normal 27 2 2 2 3_JDEQryOAM" xfId="31868" xr:uid="{E0946061-1579-4466-A643-5BD4AE55EE66}"/>
    <cellStyle name="Normal 27 2 2 2 4" xfId="16054" xr:uid="{00000000-0005-0000-0000-0000063F0000}"/>
    <cellStyle name="Normal 27 2 2 2_JDEQryOAM" xfId="31866" xr:uid="{8D3D847C-F47F-492C-BDC9-9E2D9438B931}"/>
    <cellStyle name="Normal 27 2 2 3" xfId="16055" xr:uid="{00000000-0005-0000-0000-0000073F0000}"/>
    <cellStyle name="Normal 27 2 2 4" xfId="16056" xr:uid="{00000000-0005-0000-0000-0000083F0000}"/>
    <cellStyle name="Normal 27 2 2_(1a) Quarterly" xfId="16057" xr:uid="{00000000-0005-0000-0000-0000093F0000}"/>
    <cellStyle name="Normal 27 2 3" xfId="16058" xr:uid="{00000000-0005-0000-0000-00000A3F0000}"/>
    <cellStyle name="Normal 27 2 3 2" xfId="16059" xr:uid="{00000000-0005-0000-0000-00000B3F0000}"/>
    <cellStyle name="Normal 27 2 3 2 2" xfId="16060" xr:uid="{00000000-0005-0000-0000-00000C3F0000}"/>
    <cellStyle name="Normal 27 2 3 2 2 2" xfId="16061" xr:uid="{00000000-0005-0000-0000-00000D3F0000}"/>
    <cellStyle name="Normal 27 2 3 2 2_JDEQryOAM" xfId="31870" xr:uid="{036F7846-E344-491C-9F91-84765CF608E5}"/>
    <cellStyle name="Normal 27 2 3 2 3" xfId="16062" xr:uid="{00000000-0005-0000-0000-00000E3F0000}"/>
    <cellStyle name="Normal 27 2 3 2 3 2" xfId="16063" xr:uid="{00000000-0005-0000-0000-00000F3F0000}"/>
    <cellStyle name="Normal 27 2 3 2 3_JDEQryOAM" xfId="31871" xr:uid="{ADA9B284-5B34-4B77-92FD-8B58544C772E}"/>
    <cellStyle name="Normal 27 2 3 2 4" xfId="16064" xr:uid="{00000000-0005-0000-0000-0000103F0000}"/>
    <cellStyle name="Normal 27 2 3 2_JDEQryOAM" xfId="31869" xr:uid="{A3A9C773-1A7E-462C-A8E7-06BBA9472D27}"/>
    <cellStyle name="Normal 27 2 3 3" xfId="16065" xr:uid="{00000000-0005-0000-0000-0000113F0000}"/>
    <cellStyle name="Normal 27 2 3 4" xfId="16066" xr:uid="{00000000-0005-0000-0000-0000123F0000}"/>
    <cellStyle name="Normal 27 2 3_(1a) Quarterly" xfId="16067" xr:uid="{00000000-0005-0000-0000-0000133F0000}"/>
    <cellStyle name="Normal 27 2 4" xfId="16068" xr:uid="{00000000-0005-0000-0000-0000143F0000}"/>
    <cellStyle name="Normal 27 2 4 2" xfId="16069" xr:uid="{00000000-0005-0000-0000-0000153F0000}"/>
    <cellStyle name="Normal 27 2 4 2 2" xfId="16070" xr:uid="{00000000-0005-0000-0000-0000163F0000}"/>
    <cellStyle name="Normal 27 2 4 2_JDEQryOAM" xfId="31873" xr:uid="{52BB1003-35C5-4589-9038-3801F830E314}"/>
    <cellStyle name="Normal 27 2 4 3" xfId="16071" xr:uid="{00000000-0005-0000-0000-0000173F0000}"/>
    <cellStyle name="Normal 27 2 4 3 2" xfId="16072" xr:uid="{00000000-0005-0000-0000-0000183F0000}"/>
    <cellStyle name="Normal 27 2 4 3_JDEQryOAM" xfId="31874" xr:uid="{8A60C8CF-D3EA-43BE-B0FA-558D88FE9E4F}"/>
    <cellStyle name="Normal 27 2 4 4" xfId="16073" xr:uid="{00000000-0005-0000-0000-0000193F0000}"/>
    <cellStyle name="Normal 27 2 4 4 2" xfId="16074" xr:uid="{00000000-0005-0000-0000-00001A3F0000}"/>
    <cellStyle name="Normal 27 2 4 4_JDEQryOAM" xfId="31875" xr:uid="{F11E474F-13FA-4526-8655-0B5C045C497A}"/>
    <cellStyle name="Normal 27 2 4 5" xfId="16075" xr:uid="{00000000-0005-0000-0000-00001B3F0000}"/>
    <cellStyle name="Normal 27 2 4_JDEQryOAM" xfId="31872" xr:uid="{9EE5ADD9-3438-499F-8DC9-FCF0A6CC9FE4}"/>
    <cellStyle name="Normal 27 2 5" xfId="16076" xr:uid="{00000000-0005-0000-0000-00001D3F0000}"/>
    <cellStyle name="Normal 27 2 6" xfId="16077" xr:uid="{00000000-0005-0000-0000-00001E3F0000}"/>
    <cellStyle name="Normal 27 2 7" xfId="16078" xr:uid="{00000000-0005-0000-0000-00001F3F0000}"/>
    <cellStyle name="Normal 27 2_(1) Control" xfId="16079" xr:uid="{00000000-0005-0000-0000-0000203F0000}"/>
    <cellStyle name="Normal 27 3" xfId="16080" xr:uid="{00000000-0005-0000-0000-0000213F0000}"/>
    <cellStyle name="Normal 27 3 2" xfId="16081" xr:uid="{00000000-0005-0000-0000-0000223F0000}"/>
    <cellStyle name="Normal 27 3 2 2" xfId="16082" xr:uid="{00000000-0005-0000-0000-0000233F0000}"/>
    <cellStyle name="Normal 27 3 2 2 2" xfId="16083" xr:uid="{00000000-0005-0000-0000-0000243F0000}"/>
    <cellStyle name="Normal 27 3 2 2_JDEQryOAM" xfId="31877" xr:uid="{4B243581-9093-4BCB-8A23-40DF274F458F}"/>
    <cellStyle name="Normal 27 3 2 3" xfId="16084" xr:uid="{00000000-0005-0000-0000-0000253F0000}"/>
    <cellStyle name="Normal 27 3 2 3 2" xfId="16085" xr:uid="{00000000-0005-0000-0000-0000263F0000}"/>
    <cellStyle name="Normal 27 3 2 3_JDEQryOAM" xfId="31878" xr:uid="{AD98CF0A-8663-45A6-BE23-68D1B8F09FDD}"/>
    <cellStyle name="Normal 27 3 2 4" xfId="16086" xr:uid="{00000000-0005-0000-0000-0000273F0000}"/>
    <cellStyle name="Normal 27 3 2_JDEQryOAM" xfId="31876" xr:uid="{CD1CE5D6-E6DD-4D66-A3F9-AB022CE00BBB}"/>
    <cellStyle name="Normal 27 3 3" xfId="16087" xr:uid="{00000000-0005-0000-0000-0000283F0000}"/>
    <cellStyle name="Normal 27 3 3 2" xfId="16088" xr:uid="{00000000-0005-0000-0000-0000293F0000}"/>
    <cellStyle name="Normal 27 3 3 2 2" xfId="16089" xr:uid="{00000000-0005-0000-0000-00002A3F0000}"/>
    <cellStyle name="Normal 27 3 3 2_JDEQryOAM" xfId="31880" xr:uid="{EDF41352-6016-4D55-8342-A3A3F012E94C}"/>
    <cellStyle name="Normal 27 3 3 3" xfId="16090" xr:uid="{00000000-0005-0000-0000-00002B3F0000}"/>
    <cellStyle name="Normal 27 3 3 3 2" xfId="16091" xr:uid="{00000000-0005-0000-0000-00002C3F0000}"/>
    <cellStyle name="Normal 27 3 3 3_JDEQryOAM" xfId="31881" xr:uid="{49002C28-687B-49B6-89CE-F8E69B5971DD}"/>
    <cellStyle name="Normal 27 3 3 4" xfId="16092" xr:uid="{00000000-0005-0000-0000-00002D3F0000}"/>
    <cellStyle name="Normal 27 3 3_JDEQryOAM" xfId="31879" xr:uid="{14E13FA9-785E-4225-9170-000CA2BB4F4D}"/>
    <cellStyle name="Normal 27 3 4" xfId="16093" xr:uid="{00000000-0005-0000-0000-00002E3F0000}"/>
    <cellStyle name="Normal 27 3 5" xfId="16094" xr:uid="{00000000-0005-0000-0000-00002F3F0000}"/>
    <cellStyle name="Normal 27 3_(1a) Quarterly" xfId="16095" xr:uid="{00000000-0005-0000-0000-0000303F0000}"/>
    <cellStyle name="Normal 27 4" xfId="16096" xr:uid="{00000000-0005-0000-0000-0000313F0000}"/>
    <cellStyle name="Normal 27 4 2" xfId="16097" xr:uid="{00000000-0005-0000-0000-0000323F0000}"/>
    <cellStyle name="Normal 27 4 2 2" xfId="16098" xr:uid="{00000000-0005-0000-0000-0000333F0000}"/>
    <cellStyle name="Normal 27 4 2 2 2" xfId="16099" xr:uid="{00000000-0005-0000-0000-0000343F0000}"/>
    <cellStyle name="Normal 27 4 2 2_JDEQryOAM" xfId="31883" xr:uid="{A23CECA7-23E4-43C2-805D-7903B8908D9C}"/>
    <cellStyle name="Normal 27 4 2 3" xfId="16100" xr:uid="{00000000-0005-0000-0000-0000353F0000}"/>
    <cellStyle name="Normal 27 4 2 3 2" xfId="16101" xr:uid="{00000000-0005-0000-0000-0000363F0000}"/>
    <cellStyle name="Normal 27 4 2 3_JDEQryOAM" xfId="31884" xr:uid="{249C0B2B-0129-4697-A8C9-85AC87B6293E}"/>
    <cellStyle name="Normal 27 4 2_JDEQryOAM" xfId="31882" xr:uid="{0294AD4E-CBD5-4290-8EBC-206465A10BCC}"/>
    <cellStyle name="Normal 27 4 3" xfId="16102" xr:uid="{00000000-0005-0000-0000-0000373F0000}"/>
    <cellStyle name="Normal 27 4 3 2" xfId="16103" xr:uid="{00000000-0005-0000-0000-0000383F0000}"/>
    <cellStyle name="Normal 27 4 3 2 2" xfId="16104" xr:uid="{00000000-0005-0000-0000-0000393F0000}"/>
    <cellStyle name="Normal 27 4 3 2_JDEQryOAM" xfId="31886" xr:uid="{863D930E-8484-404F-88AC-187F48E305FA}"/>
    <cellStyle name="Normal 27 4 3 3" xfId="16105" xr:uid="{00000000-0005-0000-0000-00003A3F0000}"/>
    <cellStyle name="Normal 27 4 3 3 2" xfId="16106" xr:uid="{00000000-0005-0000-0000-00003B3F0000}"/>
    <cellStyle name="Normal 27 4 3 3_JDEQryOAM" xfId="31887" xr:uid="{35AA2662-71B8-408F-879D-3280C7620970}"/>
    <cellStyle name="Normal 27 4 3 4" xfId="16107" xr:uid="{00000000-0005-0000-0000-00003C3F0000}"/>
    <cellStyle name="Normal 27 4 3_JDEQryOAM" xfId="31885" xr:uid="{79023B35-65AA-4D20-BAE2-DF5FECC5E389}"/>
    <cellStyle name="Normal 27 4 4" xfId="16108" xr:uid="{00000000-0005-0000-0000-00003D3F0000}"/>
    <cellStyle name="Normal 27 4 4 2" xfId="16109" xr:uid="{00000000-0005-0000-0000-00003E3F0000}"/>
    <cellStyle name="Normal 27 4 4_JDEQryOAM" xfId="31888" xr:uid="{908A2838-CD41-4107-B7B0-F770CBD40C70}"/>
    <cellStyle name="Normal 27 4 5" xfId="16110" xr:uid="{00000000-0005-0000-0000-00003F3F0000}"/>
    <cellStyle name="Normal 27 4_(2) SPGD Actuals" xfId="16111" xr:uid="{00000000-0005-0000-0000-0000403F0000}"/>
    <cellStyle name="Normal 27 5" xfId="16112" xr:uid="{00000000-0005-0000-0000-0000413F0000}"/>
    <cellStyle name="Normal 27 5 2" xfId="16113" xr:uid="{00000000-0005-0000-0000-0000423F0000}"/>
    <cellStyle name="Normal 27 5 2 2" xfId="16114" xr:uid="{00000000-0005-0000-0000-0000433F0000}"/>
    <cellStyle name="Normal 27 5 2 2 2" xfId="16115" xr:uid="{00000000-0005-0000-0000-0000443F0000}"/>
    <cellStyle name="Normal 27 5 2 2_JDEQryOAM" xfId="31890" xr:uid="{53C21852-C98A-43F4-B8A2-C9434E8BD119}"/>
    <cellStyle name="Normal 27 5 2 3" xfId="16116" xr:uid="{00000000-0005-0000-0000-0000453F0000}"/>
    <cellStyle name="Normal 27 5 2 3 2" xfId="16117" xr:uid="{00000000-0005-0000-0000-0000463F0000}"/>
    <cellStyle name="Normal 27 5 2 3_JDEQryOAM" xfId="31891" xr:uid="{04EB9939-D477-4292-AB62-42E66287EEA2}"/>
    <cellStyle name="Normal 27 5 2 4" xfId="16118" xr:uid="{00000000-0005-0000-0000-0000473F0000}"/>
    <cellStyle name="Normal 27 5 2_JDEQryOAM" xfId="31889" xr:uid="{BC7CCB12-58B2-4A2A-9B8D-CE1BE12BC6CF}"/>
    <cellStyle name="Normal 27 5 3" xfId="16119" xr:uid="{00000000-0005-0000-0000-0000483F0000}"/>
    <cellStyle name="Normal 27 5 3 2" xfId="16120" xr:uid="{00000000-0005-0000-0000-0000493F0000}"/>
    <cellStyle name="Normal 27 5 3 2 2" xfId="16121" xr:uid="{00000000-0005-0000-0000-00004A3F0000}"/>
    <cellStyle name="Normal 27 5 3 2_JDEQryOAM" xfId="31893" xr:uid="{5B6DD4E1-9FF0-480C-A409-B414AF469CA3}"/>
    <cellStyle name="Normal 27 5 3 3" xfId="16122" xr:uid="{00000000-0005-0000-0000-00004B3F0000}"/>
    <cellStyle name="Normal 27 5 3 3 2" xfId="16123" xr:uid="{00000000-0005-0000-0000-00004C3F0000}"/>
    <cellStyle name="Normal 27 5 3 3_JDEQryOAM" xfId="31894" xr:uid="{C604F11F-A4DC-4D29-BBC1-2F16EE79FF7E}"/>
    <cellStyle name="Normal 27 5 3 4" xfId="16124" xr:uid="{00000000-0005-0000-0000-00004D3F0000}"/>
    <cellStyle name="Normal 27 5 3_JDEQryOAM" xfId="31892" xr:uid="{B2A0575B-E5C6-4E5F-810D-0A1C55CDA409}"/>
    <cellStyle name="Normal 27 5 4" xfId="16125" xr:uid="{00000000-0005-0000-0000-00004E3F0000}"/>
    <cellStyle name="Normal 27 5 5" xfId="16126" xr:uid="{00000000-0005-0000-0000-00004F3F0000}"/>
    <cellStyle name="Normal 27 5_(2) SPGD Actuals" xfId="16127" xr:uid="{00000000-0005-0000-0000-0000503F0000}"/>
    <cellStyle name="Normal 27 6" xfId="16128" xr:uid="{00000000-0005-0000-0000-0000513F0000}"/>
    <cellStyle name="Normal 27 6 2" xfId="16129" xr:uid="{00000000-0005-0000-0000-0000523F0000}"/>
    <cellStyle name="Normal 27 6 2 2" xfId="16130" xr:uid="{00000000-0005-0000-0000-0000533F0000}"/>
    <cellStyle name="Normal 27 6 2_JDEQryOAM" xfId="31896" xr:uid="{72F261D8-EA98-4868-AED4-DCF1CBFABB39}"/>
    <cellStyle name="Normal 27 6 3" xfId="16131" xr:uid="{00000000-0005-0000-0000-0000543F0000}"/>
    <cellStyle name="Normal 27 6 3 2" xfId="16132" xr:uid="{00000000-0005-0000-0000-0000553F0000}"/>
    <cellStyle name="Normal 27 6 3_JDEQryOAM" xfId="31897" xr:uid="{1B9F294B-5555-45DE-9549-B26FAFE7E6F2}"/>
    <cellStyle name="Normal 27 6 4" xfId="16133" xr:uid="{00000000-0005-0000-0000-0000563F0000}"/>
    <cellStyle name="Normal 27 6_JDEQryOAM" xfId="31895" xr:uid="{59C6DEF5-9FD5-4C60-A70C-F8DC0078B1CA}"/>
    <cellStyle name="Normal 27 7" xfId="16134" xr:uid="{00000000-0005-0000-0000-0000573F0000}"/>
    <cellStyle name="Normal 27 7 2" xfId="16135" xr:uid="{00000000-0005-0000-0000-0000583F0000}"/>
    <cellStyle name="Normal 27 7 2 2" xfId="16136" xr:uid="{00000000-0005-0000-0000-0000593F0000}"/>
    <cellStyle name="Normal 27 7 2_JDEQryOAM" xfId="31899" xr:uid="{8C9A6145-C77E-4E89-A146-FF1E407CBF51}"/>
    <cellStyle name="Normal 27 7 3" xfId="16137" xr:uid="{00000000-0005-0000-0000-00005A3F0000}"/>
    <cellStyle name="Normal 27 7 3 2" xfId="16138" xr:uid="{00000000-0005-0000-0000-00005B3F0000}"/>
    <cellStyle name="Normal 27 7 3_JDEQryOAM" xfId="31900" xr:uid="{5349902F-E468-4B45-903C-ED3EEF65FCC9}"/>
    <cellStyle name="Normal 27 7 4" xfId="16139" xr:uid="{00000000-0005-0000-0000-00005C3F0000}"/>
    <cellStyle name="Normal 27 7_JDEQryOAM" xfId="31898" xr:uid="{A5F9F5E6-39F4-4A5F-8210-AE6B5E924F51}"/>
    <cellStyle name="Normal 27 8" xfId="16140" xr:uid="{00000000-0005-0000-0000-00005D3F0000}"/>
    <cellStyle name="Normal 27 8 2" xfId="16141" xr:uid="{00000000-0005-0000-0000-00005E3F0000}"/>
    <cellStyle name="Normal 27 8 3" xfId="16142" xr:uid="{00000000-0005-0000-0000-00005F3F0000}"/>
    <cellStyle name="Normal 27 8_JDEQryOAM" xfId="31901" xr:uid="{3247CC83-0034-4C1A-A4E8-D38EB3145E20}"/>
    <cellStyle name="Normal 27 9" xfId="16143" xr:uid="{00000000-0005-0000-0000-0000603F0000}"/>
    <cellStyle name="Normal 27 9 2" xfId="16144" xr:uid="{00000000-0005-0000-0000-0000613F0000}"/>
    <cellStyle name="Normal 27 9 3" xfId="16145" xr:uid="{00000000-0005-0000-0000-0000623F0000}"/>
    <cellStyle name="Normal 27 9_JDEQryOAM" xfId="31902" xr:uid="{4EFBA6F4-85FB-44BA-A867-E6BA088A08EC}"/>
    <cellStyle name="Normal 27_(1) Control" xfId="16146" xr:uid="{00000000-0005-0000-0000-0000633F0000}"/>
    <cellStyle name="Normal 270" xfId="16147" xr:uid="{00000000-0005-0000-0000-0000643F0000}"/>
    <cellStyle name="Normal 270 2" xfId="16148" xr:uid="{00000000-0005-0000-0000-0000653F0000}"/>
    <cellStyle name="Normal 270_JDEQryOAM" xfId="31903" xr:uid="{B673771B-D2C6-478D-AF79-9E4335416E8E}"/>
    <cellStyle name="Normal 271" xfId="16149" xr:uid="{00000000-0005-0000-0000-0000663F0000}"/>
    <cellStyle name="Normal 272" xfId="16150" xr:uid="{00000000-0005-0000-0000-0000673F0000}"/>
    <cellStyle name="Normal 272 2" xfId="16151" xr:uid="{00000000-0005-0000-0000-0000683F0000}"/>
    <cellStyle name="Normal 272_JDEQryOAM" xfId="31904" xr:uid="{B7917231-604A-48E0-8D4C-5BA09A949DA2}"/>
    <cellStyle name="Normal 273" xfId="16152" xr:uid="{00000000-0005-0000-0000-0000693F0000}"/>
    <cellStyle name="Normal 273 2" xfId="16153" xr:uid="{00000000-0005-0000-0000-00006A3F0000}"/>
    <cellStyle name="Normal 273_JDEQryOAM" xfId="31905" xr:uid="{7E248AD9-684B-421F-A7A8-A134EDE4A77D}"/>
    <cellStyle name="Normal 274" xfId="16154" xr:uid="{00000000-0005-0000-0000-00006B3F0000}"/>
    <cellStyle name="Normal 275" xfId="16155" xr:uid="{00000000-0005-0000-0000-00006C3F0000}"/>
    <cellStyle name="Normal 275 2" xfId="16156" xr:uid="{00000000-0005-0000-0000-00006D3F0000}"/>
    <cellStyle name="Normal 275_JDEQryOAM" xfId="31906" xr:uid="{8A73FDAD-E66A-4656-8805-3B572E3435D9}"/>
    <cellStyle name="Normal 276" xfId="16157" xr:uid="{00000000-0005-0000-0000-00006E3F0000}"/>
    <cellStyle name="Normal 276 2" xfId="16158" xr:uid="{00000000-0005-0000-0000-00006F3F0000}"/>
    <cellStyle name="Normal 276_JDEQryOAM" xfId="31907" xr:uid="{94FE7FBB-3E51-412C-B1AE-F97D97A42780}"/>
    <cellStyle name="Normal 277" xfId="16159" xr:uid="{00000000-0005-0000-0000-0000703F0000}"/>
    <cellStyle name="Normal 277 2" xfId="16160" xr:uid="{00000000-0005-0000-0000-0000713F0000}"/>
    <cellStyle name="Normal 277_JDEQryOAM" xfId="31908" xr:uid="{54062B78-0C12-4F50-9CC6-69B3F3A47AB3}"/>
    <cellStyle name="Normal 278" xfId="16161" xr:uid="{00000000-0005-0000-0000-0000723F0000}"/>
    <cellStyle name="Normal 278 2" xfId="16162" xr:uid="{00000000-0005-0000-0000-0000733F0000}"/>
    <cellStyle name="Normal 278_JDEQryOAM" xfId="31909" xr:uid="{D9337C56-05D2-416B-BF88-334405799662}"/>
    <cellStyle name="Normal 279" xfId="16163" xr:uid="{00000000-0005-0000-0000-0000743F0000}"/>
    <cellStyle name="Normal 279 2" xfId="16164" xr:uid="{00000000-0005-0000-0000-0000753F0000}"/>
    <cellStyle name="Normal 279_JDEQryOAM" xfId="31910" xr:uid="{13EF27FF-C6DE-4095-9E70-CE0F687DA1BF}"/>
    <cellStyle name="Normal 28" xfId="16165" xr:uid="{00000000-0005-0000-0000-0000763F0000}"/>
    <cellStyle name="Normal 28 10" xfId="16166" xr:uid="{00000000-0005-0000-0000-0000773F0000}"/>
    <cellStyle name="Normal 28 10 2" xfId="16167" xr:uid="{00000000-0005-0000-0000-0000783F0000}"/>
    <cellStyle name="Normal 28 10 3" xfId="16168" xr:uid="{00000000-0005-0000-0000-0000793F0000}"/>
    <cellStyle name="Normal 28 10_JDEQryOAM" xfId="31911" xr:uid="{BE059FBC-4D9E-4C37-8792-B3BBBAC5C3AB}"/>
    <cellStyle name="Normal 28 11" xfId="16169" xr:uid="{00000000-0005-0000-0000-00007A3F0000}"/>
    <cellStyle name="Normal 28 11 2" xfId="16170" xr:uid="{00000000-0005-0000-0000-00007B3F0000}"/>
    <cellStyle name="Normal 28 11_JDEQryOAM" xfId="31912" xr:uid="{2D541063-5510-4003-A4C6-8651B7CE578A}"/>
    <cellStyle name="Normal 28 12" xfId="16171" xr:uid="{00000000-0005-0000-0000-00007C3F0000}"/>
    <cellStyle name="Normal 28 12 2" xfId="16172" xr:uid="{00000000-0005-0000-0000-00007D3F0000}"/>
    <cellStyle name="Normal 28 12_(2a) Energy Sales YTD" xfId="16173" xr:uid="{00000000-0005-0000-0000-00007E3F0000}"/>
    <cellStyle name="Normal 28 2" xfId="16174" xr:uid="{00000000-0005-0000-0000-00007F3F0000}"/>
    <cellStyle name="Normal 28 2 2" xfId="16175" xr:uid="{00000000-0005-0000-0000-0000803F0000}"/>
    <cellStyle name="Normal 28 2 2 2" xfId="16176" xr:uid="{00000000-0005-0000-0000-0000813F0000}"/>
    <cellStyle name="Normal 28 2 2_(5a) Budget Volume &amp; Price" xfId="16177" xr:uid="{00000000-0005-0000-0000-0000823F0000}"/>
    <cellStyle name="Normal 28 2 3" xfId="16178" xr:uid="{00000000-0005-0000-0000-0000833F0000}"/>
    <cellStyle name="Normal 28 2 3 2" xfId="16179" xr:uid="{00000000-0005-0000-0000-0000843F0000}"/>
    <cellStyle name="Normal 28 2 3 2 2" xfId="16180" xr:uid="{00000000-0005-0000-0000-0000853F0000}"/>
    <cellStyle name="Normal 28 2 3 2_JDEQryOAM" xfId="31914" xr:uid="{EC897259-A187-4AF9-9A88-3F04A0F4F2CA}"/>
    <cellStyle name="Normal 28 2 3 3" xfId="16181" xr:uid="{00000000-0005-0000-0000-0000863F0000}"/>
    <cellStyle name="Normal 28 2 3 3 2" xfId="16182" xr:uid="{00000000-0005-0000-0000-0000873F0000}"/>
    <cellStyle name="Normal 28 2 3 3_JDEQryOAM" xfId="31915" xr:uid="{F8543A17-A3A2-4F10-9EDE-1B3E7DCC9B7A}"/>
    <cellStyle name="Normal 28 2 3 4" xfId="16183" xr:uid="{00000000-0005-0000-0000-0000883F0000}"/>
    <cellStyle name="Normal 28 2 3_JDEQryOAM" xfId="31913" xr:uid="{135482E4-E8D1-4EEE-A54A-DC655922D411}"/>
    <cellStyle name="Normal 28 2 4" xfId="16184" xr:uid="{00000000-0005-0000-0000-00008A3F0000}"/>
    <cellStyle name="Normal 28 2 4 2" xfId="16185" xr:uid="{00000000-0005-0000-0000-00008B3F0000}"/>
    <cellStyle name="Normal 28 2 4 2 2" xfId="16186" xr:uid="{00000000-0005-0000-0000-00008C3F0000}"/>
    <cellStyle name="Normal 28 2 4 2_JDEQryOAM" xfId="31917" xr:uid="{6E60EDAB-F8F5-4BBB-A56E-40F42B1BDEA6}"/>
    <cellStyle name="Normal 28 2 4 3" xfId="16187" xr:uid="{00000000-0005-0000-0000-00008D3F0000}"/>
    <cellStyle name="Normal 28 2 4 3 2" xfId="16188" xr:uid="{00000000-0005-0000-0000-00008E3F0000}"/>
    <cellStyle name="Normal 28 2 4 3_JDEQryOAM" xfId="31918" xr:uid="{E6A8E681-FC90-46D4-B7DC-A94125E89D7A}"/>
    <cellStyle name="Normal 28 2 4 4" xfId="16189" xr:uid="{00000000-0005-0000-0000-00008F3F0000}"/>
    <cellStyle name="Normal 28 2 4_JDEQryOAM" xfId="31916" xr:uid="{033DC51A-671A-405D-9D3A-5E7C5754E822}"/>
    <cellStyle name="Normal 28 2 5" xfId="16190" xr:uid="{00000000-0005-0000-0000-0000903F0000}"/>
    <cellStyle name="Normal 28 2 5 2" xfId="16191" xr:uid="{00000000-0005-0000-0000-0000913F0000}"/>
    <cellStyle name="Normal 28 2 5 2 2" xfId="16192" xr:uid="{00000000-0005-0000-0000-0000923F0000}"/>
    <cellStyle name="Normal 28 2 5 2_JDEQryOAM" xfId="31920" xr:uid="{EA42D2CF-8E7E-4630-846F-137AA1CE8121}"/>
    <cellStyle name="Normal 28 2 5 3" xfId="16193" xr:uid="{00000000-0005-0000-0000-0000933F0000}"/>
    <cellStyle name="Normal 28 2 5 3 2" xfId="16194" xr:uid="{00000000-0005-0000-0000-0000943F0000}"/>
    <cellStyle name="Normal 28 2 5 3_JDEQryOAM" xfId="31921" xr:uid="{64B5D794-D680-4895-9C3B-61562FC57427}"/>
    <cellStyle name="Normal 28 2 5 4" xfId="16195" xr:uid="{00000000-0005-0000-0000-0000953F0000}"/>
    <cellStyle name="Normal 28 2 5_JDEQryOAM" xfId="31919" xr:uid="{EDF6DEE5-64A6-4A5C-B3D8-A2AD10A24F5B}"/>
    <cellStyle name="Normal 28 2 6" xfId="16196" xr:uid="{00000000-0005-0000-0000-0000963F0000}"/>
    <cellStyle name="Normal 28 2_(1) Control" xfId="16197" xr:uid="{00000000-0005-0000-0000-0000973F0000}"/>
    <cellStyle name="Normal 28 3" xfId="16198" xr:uid="{00000000-0005-0000-0000-0000983F0000}"/>
    <cellStyle name="Normal 28 3 2" xfId="16199" xr:uid="{00000000-0005-0000-0000-0000993F0000}"/>
    <cellStyle name="Normal 28 3 2 2" xfId="16200" xr:uid="{00000000-0005-0000-0000-00009A3F0000}"/>
    <cellStyle name="Normal 28 3 2 2 2" xfId="16201" xr:uid="{00000000-0005-0000-0000-00009B3F0000}"/>
    <cellStyle name="Normal 28 3 2 2_JDEQryOAM" xfId="31923" xr:uid="{3867CCCC-3D0E-4BA5-8681-AC5DFF2FBD2E}"/>
    <cellStyle name="Normal 28 3 2 3" xfId="16202" xr:uid="{00000000-0005-0000-0000-00009C3F0000}"/>
    <cellStyle name="Normal 28 3 2 3 2" xfId="16203" xr:uid="{00000000-0005-0000-0000-00009D3F0000}"/>
    <cellStyle name="Normal 28 3 2 3_JDEQryOAM" xfId="31924" xr:uid="{ED59F75A-A625-479D-B3F7-BD9F9093EED4}"/>
    <cellStyle name="Normal 28 3 2 4" xfId="16204" xr:uid="{00000000-0005-0000-0000-00009E3F0000}"/>
    <cellStyle name="Normal 28 3 2_JDEQryOAM" xfId="31922" xr:uid="{46D6106F-072B-4B04-8E90-D4B55D39BFE4}"/>
    <cellStyle name="Normal 28 3 3" xfId="16205" xr:uid="{00000000-0005-0000-0000-00009F3F0000}"/>
    <cellStyle name="Normal 28 3 3 2" xfId="16206" xr:uid="{00000000-0005-0000-0000-0000A03F0000}"/>
    <cellStyle name="Normal 28 3 3 2 2" xfId="16207" xr:uid="{00000000-0005-0000-0000-0000A13F0000}"/>
    <cellStyle name="Normal 28 3 3 2_JDEQryOAM" xfId="31926" xr:uid="{718B27F0-3502-4FE9-9878-3BEADE32A315}"/>
    <cellStyle name="Normal 28 3 3 3" xfId="16208" xr:uid="{00000000-0005-0000-0000-0000A23F0000}"/>
    <cellStyle name="Normal 28 3 3 3 2" xfId="16209" xr:uid="{00000000-0005-0000-0000-0000A33F0000}"/>
    <cellStyle name="Normal 28 3 3 3_JDEQryOAM" xfId="31927" xr:uid="{C86430D6-C329-4EA0-9B88-16C98325C98B}"/>
    <cellStyle name="Normal 28 3 3 4" xfId="16210" xr:uid="{00000000-0005-0000-0000-0000A43F0000}"/>
    <cellStyle name="Normal 28 3 3_JDEQryOAM" xfId="31925" xr:uid="{1BA05887-ED6A-49C2-B978-906AE5FDE448}"/>
    <cellStyle name="Normal 28 3 4" xfId="16211" xr:uid="{00000000-0005-0000-0000-0000A53F0000}"/>
    <cellStyle name="Normal 28 3 4 2" xfId="16212" xr:uid="{00000000-0005-0000-0000-0000A63F0000}"/>
    <cellStyle name="Normal 28 3 4 2 2" xfId="16213" xr:uid="{00000000-0005-0000-0000-0000A73F0000}"/>
    <cellStyle name="Normal 28 3 4 2_JDEQryOAM" xfId="31929" xr:uid="{2D652B39-0B6B-494E-AC43-E0D062B52C66}"/>
    <cellStyle name="Normal 28 3 4 3" xfId="16214" xr:uid="{00000000-0005-0000-0000-0000A83F0000}"/>
    <cellStyle name="Normal 28 3 4 3 2" xfId="16215" xr:uid="{00000000-0005-0000-0000-0000A93F0000}"/>
    <cellStyle name="Normal 28 3 4 3_JDEQryOAM" xfId="31930" xr:uid="{5E48E438-8EA6-4A4B-84DD-0BAB4843F3BD}"/>
    <cellStyle name="Normal 28 3 4 4" xfId="16216" xr:uid="{00000000-0005-0000-0000-0000AA3F0000}"/>
    <cellStyle name="Normal 28 3 4_JDEQryOAM" xfId="31928" xr:uid="{DC92F63F-2A59-4D1C-85AB-4EBBE6CC5E39}"/>
    <cellStyle name="Normal 28 3 5" xfId="16217" xr:uid="{00000000-0005-0000-0000-0000AB3F0000}"/>
    <cellStyle name="Normal 28 3 6" xfId="16218" xr:uid="{00000000-0005-0000-0000-0000AC3F0000}"/>
    <cellStyle name="Normal 28 3 7" xfId="16219" xr:uid="{00000000-0005-0000-0000-0000AD3F0000}"/>
    <cellStyle name="Normal 28 3_(1) Control" xfId="16220" xr:uid="{00000000-0005-0000-0000-0000AE3F0000}"/>
    <cellStyle name="Normal 28 4" xfId="16221" xr:uid="{00000000-0005-0000-0000-0000AF3F0000}"/>
    <cellStyle name="Normal 28 4 2" xfId="16222" xr:uid="{00000000-0005-0000-0000-0000B03F0000}"/>
    <cellStyle name="Normal 28 4 2 2" xfId="16223" xr:uid="{00000000-0005-0000-0000-0000B13F0000}"/>
    <cellStyle name="Normal 28 4 2 2 2" xfId="16224" xr:uid="{00000000-0005-0000-0000-0000B23F0000}"/>
    <cellStyle name="Normal 28 4 2 2_JDEQryOAM" xfId="31932" xr:uid="{D608ECBB-9454-436E-8546-EE6DEA9E9194}"/>
    <cellStyle name="Normal 28 4 2 3" xfId="16225" xr:uid="{00000000-0005-0000-0000-0000B33F0000}"/>
    <cellStyle name="Normal 28 4 2 3 2" xfId="16226" xr:uid="{00000000-0005-0000-0000-0000B43F0000}"/>
    <cellStyle name="Normal 28 4 2 3 2 2" xfId="16227" xr:uid="{00000000-0005-0000-0000-0000B53F0000}"/>
    <cellStyle name="Normal 28 4 2 3 2_JDEQryOAM" xfId="31934" xr:uid="{6ACC4EE8-ABC3-48BA-913C-97A3B2A2188F}"/>
    <cellStyle name="Normal 28 4 2 3 3" xfId="16228" xr:uid="{00000000-0005-0000-0000-0000B63F0000}"/>
    <cellStyle name="Normal 28 4 2 3 4" xfId="16229" xr:uid="{00000000-0005-0000-0000-0000B73F0000}"/>
    <cellStyle name="Normal 28 4 2 3_JDEQryOAM" xfId="31933" xr:uid="{62BF243C-736E-4BE9-B32A-E799C5E0E7D2}"/>
    <cellStyle name="Normal 28 4 2 4" xfId="16230" xr:uid="{00000000-0005-0000-0000-0000B83F0000}"/>
    <cellStyle name="Normal 28 4 2 4 2" xfId="16231" xr:uid="{00000000-0005-0000-0000-0000B93F0000}"/>
    <cellStyle name="Normal 28 4 2 4_JDEQryOAM" xfId="31935" xr:uid="{C173DE0E-E911-410A-B400-F2DDE2CFF778}"/>
    <cellStyle name="Normal 28 4 2 5" xfId="16232" xr:uid="{00000000-0005-0000-0000-0000BA3F0000}"/>
    <cellStyle name="Normal 28 4 2_JDEQryOAM" xfId="31931" xr:uid="{0779F02D-122E-4C63-AE5D-A00516404812}"/>
    <cellStyle name="Normal 28 4 3" xfId="16233" xr:uid="{00000000-0005-0000-0000-0000BB3F0000}"/>
    <cellStyle name="Normal 28 4 3 2" xfId="16234" xr:uid="{00000000-0005-0000-0000-0000BC3F0000}"/>
    <cellStyle name="Normal 28 4 3 2 2" xfId="16235" xr:uid="{00000000-0005-0000-0000-0000BD3F0000}"/>
    <cellStyle name="Normal 28 4 3 2_JDEQryOAM" xfId="31937" xr:uid="{61093D0B-FFC6-460A-89F3-E65CC6DBB5B1}"/>
    <cellStyle name="Normal 28 4 3 3" xfId="16236" xr:uid="{00000000-0005-0000-0000-0000BE3F0000}"/>
    <cellStyle name="Normal 28 4 3 3 2" xfId="16237" xr:uid="{00000000-0005-0000-0000-0000BF3F0000}"/>
    <cellStyle name="Normal 28 4 3 3_JDEQryOAM" xfId="31938" xr:uid="{960DDF07-D1D3-4297-8353-E38A8172B36F}"/>
    <cellStyle name="Normal 28 4 3 4" xfId="16238" xr:uid="{00000000-0005-0000-0000-0000C03F0000}"/>
    <cellStyle name="Normal 28 4 3_JDEQryOAM" xfId="31936" xr:uid="{1C65FC1F-264E-48A3-8DA8-67301519D6D0}"/>
    <cellStyle name="Normal 28 4 4" xfId="16239" xr:uid="{00000000-0005-0000-0000-0000C13F0000}"/>
    <cellStyle name="Normal 28 4 4 2" xfId="16240" xr:uid="{00000000-0005-0000-0000-0000C23F0000}"/>
    <cellStyle name="Normal 28 4 4 2 2" xfId="16241" xr:uid="{00000000-0005-0000-0000-0000C33F0000}"/>
    <cellStyle name="Normal 28 4 4 2 2 2" xfId="16242" xr:uid="{00000000-0005-0000-0000-0000C43F0000}"/>
    <cellStyle name="Normal 28 4 4 2 2_JDEQryOAM" xfId="31941" xr:uid="{61B57992-3A5F-4A36-AF74-E11EA0B3E638}"/>
    <cellStyle name="Normal 28 4 4 2 3" xfId="16243" xr:uid="{00000000-0005-0000-0000-0000C53F0000}"/>
    <cellStyle name="Normal 28 4 4 2 3 2" xfId="16244" xr:uid="{00000000-0005-0000-0000-0000C63F0000}"/>
    <cellStyle name="Normal 28 4 4 2 3_JDEQryOAM" xfId="31942" xr:uid="{95FCA787-7750-4633-BA55-EF4E4D52D4A1}"/>
    <cellStyle name="Normal 28 4 4 2 4" xfId="16245" xr:uid="{00000000-0005-0000-0000-0000C73F0000}"/>
    <cellStyle name="Normal 28 4 4 2_JDEQryOAM" xfId="31940" xr:uid="{32A3AC60-765E-4856-915F-BAE5A5E5687E}"/>
    <cellStyle name="Normal 28 4 4 3" xfId="16246" xr:uid="{00000000-0005-0000-0000-0000C83F0000}"/>
    <cellStyle name="Normal 28 4 4_JDEQryOAM" xfId="31939" xr:uid="{7644BFCD-DF09-42D9-80D1-D6EB1FD29F65}"/>
    <cellStyle name="Normal 28 4 5" xfId="16247" xr:uid="{00000000-0005-0000-0000-0000C93F0000}"/>
    <cellStyle name="Normal 28 4 5 2" xfId="16248" xr:uid="{00000000-0005-0000-0000-0000CA3F0000}"/>
    <cellStyle name="Normal 28 4 5_JDEQryOAM" xfId="31943" xr:uid="{10AC7A15-AEE0-41E7-9688-AA4187626118}"/>
    <cellStyle name="Normal 28 4 6" xfId="16249" xr:uid="{00000000-0005-0000-0000-0000CB3F0000}"/>
    <cellStyle name="Normal 28 4 7" xfId="16250" xr:uid="{00000000-0005-0000-0000-0000CC3F0000}"/>
    <cellStyle name="Normal 28 4_(1) Control" xfId="16251" xr:uid="{00000000-0005-0000-0000-0000CD3F0000}"/>
    <cellStyle name="Normal 28 5" xfId="16252" xr:uid="{00000000-0005-0000-0000-0000CE3F0000}"/>
    <cellStyle name="Normal 28 5 2" xfId="16253" xr:uid="{00000000-0005-0000-0000-0000CF3F0000}"/>
    <cellStyle name="Normal 28 5 2 2" xfId="16254" xr:uid="{00000000-0005-0000-0000-0000D03F0000}"/>
    <cellStyle name="Normal 28 5 2 2 2" xfId="16255" xr:uid="{00000000-0005-0000-0000-0000D13F0000}"/>
    <cellStyle name="Normal 28 5 2 2_JDEQryOAM" xfId="31945" xr:uid="{B2F11FE0-CFCC-4806-8E95-6F40239FA34F}"/>
    <cellStyle name="Normal 28 5 2 3" xfId="16256" xr:uid="{00000000-0005-0000-0000-0000D23F0000}"/>
    <cellStyle name="Normal 28 5 2 3 2" xfId="16257" xr:uid="{00000000-0005-0000-0000-0000D33F0000}"/>
    <cellStyle name="Normal 28 5 2 3_JDEQryOAM" xfId="31946" xr:uid="{E175AD39-15BA-4F10-9DAC-C21BE43CF625}"/>
    <cellStyle name="Normal 28 5 2_JDEQryOAM" xfId="31944" xr:uid="{90DB7FB5-B62C-4F0E-B640-95BA01A61FB0}"/>
    <cellStyle name="Normal 28 5 3" xfId="16258" xr:uid="{00000000-0005-0000-0000-0000D53F0000}"/>
    <cellStyle name="Normal 28 5 3 2" xfId="16259" xr:uid="{00000000-0005-0000-0000-0000D63F0000}"/>
    <cellStyle name="Normal 28 5 3 2 2" xfId="16260" xr:uid="{00000000-0005-0000-0000-0000D73F0000}"/>
    <cellStyle name="Normal 28 5 3 2_JDEQryOAM" xfId="31948" xr:uid="{C16FF5F1-1F09-4CC2-90C0-D0A87CD2FAAA}"/>
    <cellStyle name="Normal 28 5 3 3" xfId="16261" xr:uid="{00000000-0005-0000-0000-0000D83F0000}"/>
    <cellStyle name="Normal 28 5 3 3 2" xfId="16262" xr:uid="{00000000-0005-0000-0000-0000D93F0000}"/>
    <cellStyle name="Normal 28 5 3 3_JDEQryOAM" xfId="31949" xr:uid="{3D203952-DED9-47D2-8992-2B38542DD6C5}"/>
    <cellStyle name="Normal 28 5 3 4" xfId="16263" xr:uid="{00000000-0005-0000-0000-0000DA3F0000}"/>
    <cellStyle name="Normal 28 5 3_JDEQryOAM" xfId="31947" xr:uid="{2B5326A8-B66C-4505-9FAA-7A8EF3C39065}"/>
    <cellStyle name="Normal 28 5 4" xfId="16264" xr:uid="{00000000-0005-0000-0000-0000DB3F0000}"/>
    <cellStyle name="Normal 28 5 4 2" xfId="16265" xr:uid="{00000000-0005-0000-0000-0000DC3F0000}"/>
    <cellStyle name="Normal 28 5 4_JDEQryOAM" xfId="31950" xr:uid="{148C82F1-74F8-4549-AECB-2FD44FDB563F}"/>
    <cellStyle name="Normal 28 5 5" xfId="16266" xr:uid="{00000000-0005-0000-0000-0000DD3F0000}"/>
    <cellStyle name="Normal 28 5_(2) SPGD Actuals" xfId="16267" xr:uid="{00000000-0005-0000-0000-0000DE3F0000}"/>
    <cellStyle name="Normal 28 6" xfId="16268" xr:uid="{00000000-0005-0000-0000-0000DF3F0000}"/>
    <cellStyle name="Normal 28 6 2" xfId="16269" xr:uid="{00000000-0005-0000-0000-0000E03F0000}"/>
    <cellStyle name="Normal 28 6 3" xfId="16270" xr:uid="{00000000-0005-0000-0000-0000E13F0000}"/>
    <cellStyle name="Normal 28 6_JDEQryOAM" xfId="31951" xr:uid="{5A6B97FF-9D43-496B-A1E2-5797F2B341F8}"/>
    <cellStyle name="Normal 28 7" xfId="16271" xr:uid="{00000000-0005-0000-0000-0000E23F0000}"/>
    <cellStyle name="Normal 28 7 2" xfId="16272" xr:uid="{00000000-0005-0000-0000-0000E33F0000}"/>
    <cellStyle name="Normal 28 7 2 2" xfId="16273" xr:uid="{00000000-0005-0000-0000-0000E43F0000}"/>
    <cellStyle name="Normal 28 7 2_JDEQryOAM" xfId="31953" xr:uid="{406EF4DF-A1D6-4563-A697-5C41A60E2228}"/>
    <cellStyle name="Normal 28 7 3" xfId="16274" xr:uid="{00000000-0005-0000-0000-0000E53F0000}"/>
    <cellStyle name="Normal 28 7 3 2" xfId="16275" xr:uid="{00000000-0005-0000-0000-0000E63F0000}"/>
    <cellStyle name="Normal 28 7 3_JDEQryOAM" xfId="31954" xr:uid="{5E81972C-2233-4BB5-ADA6-D04F9690285F}"/>
    <cellStyle name="Normal 28 7 4" xfId="16276" xr:uid="{00000000-0005-0000-0000-0000E73F0000}"/>
    <cellStyle name="Normal 28 7_JDEQryOAM" xfId="31952" xr:uid="{326A4BF1-0A64-4E46-86DB-E461F13D308D}"/>
    <cellStyle name="Normal 28 8" xfId="16277" xr:uid="{00000000-0005-0000-0000-0000E83F0000}"/>
    <cellStyle name="Normal 28 8 2" xfId="16278" xr:uid="{00000000-0005-0000-0000-0000E93F0000}"/>
    <cellStyle name="Normal 28 8 2 2" xfId="16279" xr:uid="{00000000-0005-0000-0000-0000EA3F0000}"/>
    <cellStyle name="Normal 28 8 2_JDEQryOAM" xfId="31956" xr:uid="{57C41899-F938-4671-AB24-15AC6E3080AE}"/>
    <cellStyle name="Normal 28 8 3" xfId="16280" xr:uid="{00000000-0005-0000-0000-0000EB3F0000}"/>
    <cellStyle name="Normal 28 8 3 2" xfId="16281" xr:uid="{00000000-0005-0000-0000-0000EC3F0000}"/>
    <cellStyle name="Normal 28 8 3_JDEQryOAM" xfId="31957" xr:uid="{5FDFB3E8-1EF9-4B6B-8F3E-BA700D79AB6B}"/>
    <cellStyle name="Normal 28 8 4" xfId="16282" xr:uid="{00000000-0005-0000-0000-0000ED3F0000}"/>
    <cellStyle name="Normal 28 8_JDEQryOAM" xfId="31955" xr:uid="{210D14FC-7848-4E6C-A2EE-A560865D81C2}"/>
    <cellStyle name="Normal 28 9" xfId="16283" xr:uid="{00000000-0005-0000-0000-0000EE3F0000}"/>
    <cellStyle name="Normal 28 9 2" xfId="16284" xr:uid="{00000000-0005-0000-0000-0000EF3F0000}"/>
    <cellStyle name="Normal 28 9 2 2" xfId="16285" xr:uid="{00000000-0005-0000-0000-0000F03F0000}"/>
    <cellStyle name="Normal 28 9 2_JDEQryOAM" xfId="31958" xr:uid="{D4117262-EAD3-4B97-805D-FC05D6EF281E}"/>
    <cellStyle name="Normal 28 9 3" xfId="16286" xr:uid="{00000000-0005-0000-0000-0000F13F0000}"/>
    <cellStyle name="Normal 28 9_(2) SPGD Actuals" xfId="16287" xr:uid="{00000000-0005-0000-0000-0000F23F0000}"/>
    <cellStyle name="Normal 28_(1) Control" xfId="16288" xr:uid="{00000000-0005-0000-0000-0000F33F0000}"/>
    <cellStyle name="Normal 280" xfId="16289" xr:uid="{00000000-0005-0000-0000-0000F43F0000}"/>
    <cellStyle name="Normal 281" xfId="16290" xr:uid="{00000000-0005-0000-0000-0000F53F0000}"/>
    <cellStyle name="Normal 281 2" xfId="16291" xr:uid="{00000000-0005-0000-0000-0000F63F0000}"/>
    <cellStyle name="Normal 281 2 2" xfId="16292" xr:uid="{00000000-0005-0000-0000-0000F73F0000}"/>
    <cellStyle name="Normal 281 2_JDEQryOAM" xfId="31960" xr:uid="{A2641384-CFDB-4327-99B8-8BC555DCB194}"/>
    <cellStyle name="Normal 281 3" xfId="16293" xr:uid="{00000000-0005-0000-0000-0000F83F0000}"/>
    <cellStyle name="Normal 281 3 2" xfId="16294" xr:uid="{00000000-0005-0000-0000-0000F93F0000}"/>
    <cellStyle name="Normal 281 3_JDEQryOAM" xfId="31961" xr:uid="{5B94EA1F-C4DA-47BE-B9EF-4670D4136D84}"/>
    <cellStyle name="Normal 281 4" xfId="16295" xr:uid="{00000000-0005-0000-0000-0000FA3F0000}"/>
    <cellStyle name="Normal 281_JDEQryOAM" xfId="31959" xr:uid="{2D947CD5-96D1-451A-BEE7-01D1E92354BD}"/>
    <cellStyle name="Normal 282" xfId="16296" xr:uid="{00000000-0005-0000-0000-0000FB3F0000}"/>
    <cellStyle name="Normal 282 2" xfId="16297" xr:uid="{00000000-0005-0000-0000-0000FC3F0000}"/>
    <cellStyle name="Normal 282_JDEQryOAM" xfId="31962" xr:uid="{106574FA-BC65-4AAE-B4D1-3CE39E7502FC}"/>
    <cellStyle name="Normal 283" xfId="16298" xr:uid="{00000000-0005-0000-0000-0000FD3F0000}"/>
    <cellStyle name="Normal 283 2" xfId="16299" xr:uid="{00000000-0005-0000-0000-0000FE3F0000}"/>
    <cellStyle name="Normal 283_JDEQryOAM" xfId="31963" xr:uid="{BEEB005D-2110-4B76-9FFA-4A49DCD5582E}"/>
    <cellStyle name="Normal 284" xfId="16300" xr:uid="{00000000-0005-0000-0000-0000FF3F0000}"/>
    <cellStyle name="Normal 284 2" xfId="16301" xr:uid="{00000000-0005-0000-0000-000000400000}"/>
    <cellStyle name="Normal 284_JDEQryOAM" xfId="31964" xr:uid="{9A3AC88E-0EDF-4F60-94B8-3C4A367FDE25}"/>
    <cellStyle name="Normal 285" xfId="16302" xr:uid="{00000000-0005-0000-0000-000001400000}"/>
    <cellStyle name="Normal 285 2" xfId="16303" xr:uid="{00000000-0005-0000-0000-000002400000}"/>
    <cellStyle name="Normal 285_JDEQryOAM" xfId="31965" xr:uid="{CD47286A-54BF-45D3-95B0-0C0096C1409F}"/>
    <cellStyle name="Normal 286" xfId="16304" xr:uid="{00000000-0005-0000-0000-000003400000}"/>
    <cellStyle name="Normal 286 2" xfId="16305" xr:uid="{00000000-0005-0000-0000-000004400000}"/>
    <cellStyle name="Normal 286_JDEQryOAM" xfId="31966" xr:uid="{07716BFD-EA75-45D0-9379-B4E8B5C402F8}"/>
    <cellStyle name="Normal 287" xfId="16306" xr:uid="{00000000-0005-0000-0000-000005400000}"/>
    <cellStyle name="Normal 288" xfId="16307" xr:uid="{00000000-0005-0000-0000-000006400000}"/>
    <cellStyle name="Normal 288 2" xfId="16308" xr:uid="{00000000-0005-0000-0000-000007400000}"/>
    <cellStyle name="Normal 288_JDEQryOAM" xfId="31967" xr:uid="{095B8677-CCE6-40A6-A78D-8A3B5E3941A2}"/>
    <cellStyle name="Normal 289" xfId="16309" xr:uid="{00000000-0005-0000-0000-000008400000}"/>
    <cellStyle name="Normal 289 2" xfId="16310" xr:uid="{00000000-0005-0000-0000-000009400000}"/>
    <cellStyle name="Normal 289_JDEQryOAM" xfId="31968" xr:uid="{0BCBF6B7-DBE2-4A19-8B59-83F5EE45A851}"/>
    <cellStyle name="Normal 29" xfId="16311" xr:uid="{00000000-0005-0000-0000-00000A400000}"/>
    <cellStyle name="Normal 29 10" xfId="16312" xr:uid="{00000000-0005-0000-0000-00000B400000}"/>
    <cellStyle name="Normal 29 10 2" xfId="16313" xr:uid="{00000000-0005-0000-0000-00000C400000}"/>
    <cellStyle name="Normal 29 10_JDEQryOAM" xfId="31969" xr:uid="{3AAA728C-8FF4-4891-AF53-75C965C47BC7}"/>
    <cellStyle name="Normal 29 11" xfId="16314" xr:uid="{00000000-0005-0000-0000-00000D400000}"/>
    <cellStyle name="Normal 29 11 2" xfId="16315" xr:uid="{00000000-0005-0000-0000-00000E400000}"/>
    <cellStyle name="Normal 29 11_(2a) Energy Sales YTD" xfId="16316" xr:uid="{00000000-0005-0000-0000-00000F400000}"/>
    <cellStyle name="Normal 29 12" xfId="16317" xr:uid="{00000000-0005-0000-0000-000010400000}"/>
    <cellStyle name="Normal 29 2" xfId="16318" xr:uid="{00000000-0005-0000-0000-000011400000}"/>
    <cellStyle name="Normal 29 2 2" xfId="16319" xr:uid="{00000000-0005-0000-0000-000012400000}"/>
    <cellStyle name="Normal 29 2 2 2" xfId="16320" xr:uid="{00000000-0005-0000-0000-000013400000}"/>
    <cellStyle name="Normal 29 2 2 2 2" xfId="16321" xr:uid="{00000000-0005-0000-0000-000014400000}"/>
    <cellStyle name="Normal 29 2 2 2_(5a) Budget Volume &amp; Price" xfId="16322" xr:uid="{00000000-0005-0000-0000-000015400000}"/>
    <cellStyle name="Normal 29 2 2 3" xfId="16323" xr:uid="{00000000-0005-0000-0000-000016400000}"/>
    <cellStyle name="Normal 29 2 2_(1a) Quarterly" xfId="16324" xr:uid="{00000000-0005-0000-0000-000017400000}"/>
    <cellStyle name="Normal 29 2 3" xfId="16325" xr:uid="{00000000-0005-0000-0000-000018400000}"/>
    <cellStyle name="Normal 29 2 3 2" xfId="16326" xr:uid="{00000000-0005-0000-0000-000019400000}"/>
    <cellStyle name="Normal 29 2 3 2 2" xfId="16327" xr:uid="{00000000-0005-0000-0000-00001A400000}"/>
    <cellStyle name="Normal 29 2 3 2 2 2" xfId="16328" xr:uid="{00000000-0005-0000-0000-00001B400000}"/>
    <cellStyle name="Normal 29 2 3 2 2_JDEQryOAM" xfId="31971" xr:uid="{458627C6-12DE-4BCC-90BA-444BEE5D8EBE}"/>
    <cellStyle name="Normal 29 2 3 2 3" xfId="16329" xr:uid="{00000000-0005-0000-0000-00001C400000}"/>
    <cellStyle name="Normal 29 2 3 2 3 2" xfId="16330" xr:uid="{00000000-0005-0000-0000-00001D400000}"/>
    <cellStyle name="Normal 29 2 3 2 3_JDEQryOAM" xfId="31972" xr:uid="{107D16CF-D81B-4141-AAFC-87218968B75F}"/>
    <cellStyle name="Normal 29 2 3 2 4" xfId="16331" xr:uid="{00000000-0005-0000-0000-00001E400000}"/>
    <cellStyle name="Normal 29 2 3 2_JDEQryOAM" xfId="31970" xr:uid="{735AA3AE-3621-426F-8445-570FCFF37FB3}"/>
    <cellStyle name="Normal 29 2 3 3" xfId="16332" xr:uid="{00000000-0005-0000-0000-00001F400000}"/>
    <cellStyle name="Normal 29 2 3 4" xfId="16333" xr:uid="{00000000-0005-0000-0000-000020400000}"/>
    <cellStyle name="Normal 29 2 3_(1a) Quarterly" xfId="16334" xr:uid="{00000000-0005-0000-0000-000021400000}"/>
    <cellStyle name="Normal 29 2 4" xfId="16335" xr:uid="{00000000-0005-0000-0000-000022400000}"/>
    <cellStyle name="Normal 29 2 4 2" xfId="16336" xr:uid="{00000000-0005-0000-0000-000023400000}"/>
    <cellStyle name="Normal 29 2 4 2 2" xfId="16337" xr:uid="{00000000-0005-0000-0000-000024400000}"/>
    <cellStyle name="Normal 29 2 4 2_JDEQryOAM" xfId="31974" xr:uid="{3BF99084-4706-4B07-893B-4A7F3CCF4447}"/>
    <cellStyle name="Normal 29 2 4 3" xfId="16338" xr:uid="{00000000-0005-0000-0000-000025400000}"/>
    <cellStyle name="Normal 29 2 4 3 2" xfId="16339" xr:uid="{00000000-0005-0000-0000-000026400000}"/>
    <cellStyle name="Normal 29 2 4 3_JDEQryOAM" xfId="31975" xr:uid="{B7EA5796-2EF5-46F1-9A21-80403299057E}"/>
    <cellStyle name="Normal 29 2 4 4" xfId="16340" xr:uid="{00000000-0005-0000-0000-000027400000}"/>
    <cellStyle name="Normal 29 2 4_JDEQryOAM" xfId="31973" xr:uid="{41F57355-DE32-4318-8184-F92E9955A540}"/>
    <cellStyle name="Normal 29 2 5" xfId="16341" xr:uid="{00000000-0005-0000-0000-000029400000}"/>
    <cellStyle name="Normal 29 2_(1a) Quarterly" xfId="16342" xr:uid="{00000000-0005-0000-0000-00002A400000}"/>
    <cellStyle name="Normal 29 3" xfId="16343" xr:uid="{00000000-0005-0000-0000-00002B400000}"/>
    <cellStyle name="Normal 29 3 2" xfId="16344" xr:uid="{00000000-0005-0000-0000-00002C400000}"/>
    <cellStyle name="Normal 29 3 2 2" xfId="16345" xr:uid="{00000000-0005-0000-0000-00002D400000}"/>
    <cellStyle name="Normal 29 3 2 2 2" xfId="16346" xr:uid="{00000000-0005-0000-0000-00002E400000}"/>
    <cellStyle name="Normal 29 3 2 2_JDEQryOAM" xfId="31977" xr:uid="{E7ABF08D-DF71-4EBC-9635-B17593296E01}"/>
    <cellStyle name="Normal 29 3 2 3" xfId="16347" xr:uid="{00000000-0005-0000-0000-00002F400000}"/>
    <cellStyle name="Normal 29 3 2 3 2" xfId="16348" xr:uid="{00000000-0005-0000-0000-000030400000}"/>
    <cellStyle name="Normal 29 3 2 3_JDEQryOAM" xfId="31978" xr:uid="{389EED25-35D6-41DC-A998-38B1910F84D8}"/>
    <cellStyle name="Normal 29 3 2 4" xfId="16349" xr:uid="{00000000-0005-0000-0000-000031400000}"/>
    <cellStyle name="Normal 29 3 2_JDEQryOAM" xfId="31976" xr:uid="{D859AB5C-FE5D-49BF-A059-552B7ACF866C}"/>
    <cellStyle name="Normal 29 3 3" xfId="16350" xr:uid="{00000000-0005-0000-0000-000032400000}"/>
    <cellStyle name="Normal 29 3 3 2" xfId="16351" xr:uid="{00000000-0005-0000-0000-000033400000}"/>
    <cellStyle name="Normal 29 3 3 2 2" xfId="16352" xr:uid="{00000000-0005-0000-0000-000034400000}"/>
    <cellStyle name="Normal 29 3 3 2_JDEQryOAM" xfId="31980" xr:uid="{98628D5B-A4E9-430E-88EE-346A5464CC85}"/>
    <cellStyle name="Normal 29 3 3 3" xfId="16353" xr:uid="{00000000-0005-0000-0000-000035400000}"/>
    <cellStyle name="Normal 29 3 3 3 2" xfId="16354" xr:uid="{00000000-0005-0000-0000-000036400000}"/>
    <cellStyle name="Normal 29 3 3 3_JDEQryOAM" xfId="31981" xr:uid="{79C8F463-D535-47F5-B484-ADADF5DA9049}"/>
    <cellStyle name="Normal 29 3 3 4" xfId="16355" xr:uid="{00000000-0005-0000-0000-000037400000}"/>
    <cellStyle name="Normal 29 3 3_JDEQryOAM" xfId="31979" xr:uid="{7F78816B-1371-404C-A246-93223A4E01D7}"/>
    <cellStyle name="Normal 29 3 4" xfId="16356" xr:uid="{00000000-0005-0000-0000-000038400000}"/>
    <cellStyle name="Normal 29 3 5" xfId="16357" xr:uid="{00000000-0005-0000-0000-000039400000}"/>
    <cellStyle name="Normal 29 3_(1a) Quarterly" xfId="16358" xr:uid="{00000000-0005-0000-0000-00003A400000}"/>
    <cellStyle name="Normal 29 4" xfId="16359" xr:uid="{00000000-0005-0000-0000-00003B400000}"/>
    <cellStyle name="Normal 29 4 2" xfId="16360" xr:uid="{00000000-0005-0000-0000-00003C400000}"/>
    <cellStyle name="Normal 29 4 2 2" xfId="16361" xr:uid="{00000000-0005-0000-0000-00003D400000}"/>
    <cellStyle name="Normal 29 4 2 2 2" xfId="16362" xr:uid="{00000000-0005-0000-0000-00003E400000}"/>
    <cellStyle name="Normal 29 4 2 2_JDEQryOAM" xfId="31983" xr:uid="{CE00233A-5602-404E-A80A-C4CDC7A8D1D2}"/>
    <cellStyle name="Normal 29 4 2 3" xfId="16363" xr:uid="{00000000-0005-0000-0000-00003F400000}"/>
    <cellStyle name="Normal 29 4 2 3 2" xfId="16364" xr:uid="{00000000-0005-0000-0000-000040400000}"/>
    <cellStyle name="Normal 29 4 2 3_JDEQryOAM" xfId="31984" xr:uid="{461E0514-8D86-4DE3-9B17-AEB8EEC89316}"/>
    <cellStyle name="Normal 29 4 2 4" xfId="16365" xr:uid="{00000000-0005-0000-0000-000041400000}"/>
    <cellStyle name="Normal 29 4 2_JDEQryOAM" xfId="31982" xr:uid="{0FF9A984-E880-4429-B359-74406709A804}"/>
    <cellStyle name="Normal 29 4 3" xfId="16366" xr:uid="{00000000-0005-0000-0000-000042400000}"/>
    <cellStyle name="Normal 29 4 3 2" xfId="16367" xr:uid="{00000000-0005-0000-0000-000043400000}"/>
    <cellStyle name="Normal 29 4 3 2 2" xfId="16368" xr:uid="{00000000-0005-0000-0000-000044400000}"/>
    <cellStyle name="Normal 29 4 3 2_JDEQryOAM" xfId="31986" xr:uid="{56EE5B6C-5D45-48BE-A223-2F025D8D0D61}"/>
    <cellStyle name="Normal 29 4 3 3" xfId="16369" xr:uid="{00000000-0005-0000-0000-000045400000}"/>
    <cellStyle name="Normal 29 4 3 3 2" xfId="16370" xr:uid="{00000000-0005-0000-0000-000046400000}"/>
    <cellStyle name="Normal 29 4 3 3_JDEQryOAM" xfId="31987" xr:uid="{5B244B26-2AEC-4840-BF36-69A8D5D19AB9}"/>
    <cellStyle name="Normal 29 4 3 4" xfId="16371" xr:uid="{00000000-0005-0000-0000-000047400000}"/>
    <cellStyle name="Normal 29 4 3_JDEQryOAM" xfId="31985" xr:uid="{CA727CD0-D737-4AC1-9B76-C3335B0844B4}"/>
    <cellStyle name="Normal 29 4 4" xfId="16372" xr:uid="{00000000-0005-0000-0000-000048400000}"/>
    <cellStyle name="Normal 29 4 5" xfId="16373" xr:uid="{00000000-0005-0000-0000-000049400000}"/>
    <cellStyle name="Normal 29 4_(1a) Quarterly" xfId="16374" xr:uid="{00000000-0005-0000-0000-00004A400000}"/>
    <cellStyle name="Normal 29 5" xfId="16375" xr:uid="{00000000-0005-0000-0000-00004B400000}"/>
    <cellStyle name="Normal 29 5 2" xfId="16376" xr:uid="{00000000-0005-0000-0000-00004C400000}"/>
    <cellStyle name="Normal 29 5 2 2" xfId="16377" xr:uid="{00000000-0005-0000-0000-00004D400000}"/>
    <cellStyle name="Normal 29 5 2 2 2" xfId="16378" xr:uid="{00000000-0005-0000-0000-00004E400000}"/>
    <cellStyle name="Normal 29 5 2 2_JDEQryOAM" xfId="31989" xr:uid="{11306E07-ECA6-4DBB-954E-FDB0B11ACE1D}"/>
    <cellStyle name="Normal 29 5 2 3" xfId="16379" xr:uid="{00000000-0005-0000-0000-00004F400000}"/>
    <cellStyle name="Normal 29 5 2 3 2" xfId="16380" xr:uid="{00000000-0005-0000-0000-000050400000}"/>
    <cellStyle name="Normal 29 5 2 3_JDEQryOAM" xfId="31990" xr:uid="{CE1DA364-9BD9-4BAD-8337-1F5DA23227C9}"/>
    <cellStyle name="Normal 29 5 2_JDEQryOAM" xfId="31988" xr:uid="{8AE29E4F-415A-465F-B085-643DD8162515}"/>
    <cellStyle name="Normal 29 5 3" xfId="16381" xr:uid="{00000000-0005-0000-0000-000051400000}"/>
    <cellStyle name="Normal 29 5 3 2" xfId="16382" xr:uid="{00000000-0005-0000-0000-000052400000}"/>
    <cellStyle name="Normal 29 5 3 2 2" xfId="16383" xr:uid="{00000000-0005-0000-0000-000053400000}"/>
    <cellStyle name="Normal 29 5 3 2_JDEQryOAM" xfId="31992" xr:uid="{23453842-7541-4F1F-8A21-E4E83BDDFA12}"/>
    <cellStyle name="Normal 29 5 3 3" xfId="16384" xr:uid="{00000000-0005-0000-0000-000054400000}"/>
    <cellStyle name="Normal 29 5 3 3 2" xfId="16385" xr:uid="{00000000-0005-0000-0000-000055400000}"/>
    <cellStyle name="Normal 29 5 3 3_JDEQryOAM" xfId="31993" xr:uid="{9E6BAD72-85E6-4FAA-994C-99A5310DB8CA}"/>
    <cellStyle name="Normal 29 5 3 4" xfId="16386" xr:uid="{00000000-0005-0000-0000-000056400000}"/>
    <cellStyle name="Normal 29 5 3_JDEQryOAM" xfId="31991" xr:uid="{DF9424FC-F6E8-4639-AE61-666D96C55069}"/>
    <cellStyle name="Normal 29 5 4" xfId="16387" xr:uid="{00000000-0005-0000-0000-000057400000}"/>
    <cellStyle name="Normal 29 5 4 2" xfId="16388" xr:uid="{00000000-0005-0000-0000-000058400000}"/>
    <cellStyle name="Normal 29 5 4_JDEQryOAM" xfId="31994" xr:uid="{F9554958-A0C4-452A-ABD3-72BCC424316F}"/>
    <cellStyle name="Normal 29 5 5" xfId="16389" xr:uid="{00000000-0005-0000-0000-000059400000}"/>
    <cellStyle name="Normal 29 5_(2) SPGD Actuals" xfId="16390" xr:uid="{00000000-0005-0000-0000-00005A400000}"/>
    <cellStyle name="Normal 29 6" xfId="16391" xr:uid="{00000000-0005-0000-0000-00005B400000}"/>
    <cellStyle name="Normal 29 6 2" xfId="16392" xr:uid="{00000000-0005-0000-0000-00005C400000}"/>
    <cellStyle name="Normal 29 6 3" xfId="16393" xr:uid="{00000000-0005-0000-0000-00005D400000}"/>
    <cellStyle name="Normal 29 6_JDEQryOAM" xfId="31995" xr:uid="{EC07D7A4-5743-46D8-A222-54782C5A3AD9}"/>
    <cellStyle name="Normal 29 7" xfId="16394" xr:uid="{00000000-0005-0000-0000-00005E400000}"/>
    <cellStyle name="Normal 29 7 2" xfId="16395" xr:uid="{00000000-0005-0000-0000-00005F400000}"/>
    <cellStyle name="Normal 29 7 2 2" xfId="16396" xr:uid="{00000000-0005-0000-0000-000060400000}"/>
    <cellStyle name="Normal 29 7 2_JDEQryOAM" xfId="31997" xr:uid="{E026E403-525D-4BDC-9606-B67184C0F065}"/>
    <cellStyle name="Normal 29 7 3" xfId="16397" xr:uid="{00000000-0005-0000-0000-000061400000}"/>
    <cellStyle name="Normal 29 7 3 2" xfId="16398" xr:uid="{00000000-0005-0000-0000-000062400000}"/>
    <cellStyle name="Normal 29 7 3_JDEQryOAM" xfId="31998" xr:uid="{6892332B-449E-4817-88F4-73BD62E17872}"/>
    <cellStyle name="Normal 29 7 4" xfId="16399" xr:uid="{00000000-0005-0000-0000-000063400000}"/>
    <cellStyle name="Normal 29 7_JDEQryOAM" xfId="31996" xr:uid="{3742DEDF-28B4-4A8B-B227-CF31D5068F58}"/>
    <cellStyle name="Normal 29 8" xfId="16400" xr:uid="{00000000-0005-0000-0000-000064400000}"/>
    <cellStyle name="Normal 29 8 2" xfId="16401" xr:uid="{00000000-0005-0000-0000-000065400000}"/>
    <cellStyle name="Normal 29 8_JDEQryOAM" xfId="31999" xr:uid="{4A83B50A-35ED-440A-9F1E-6DEACC0EC951}"/>
    <cellStyle name="Normal 29 9" xfId="16402" xr:uid="{00000000-0005-0000-0000-000066400000}"/>
    <cellStyle name="Normal 29 9 2" xfId="16403" xr:uid="{00000000-0005-0000-0000-000067400000}"/>
    <cellStyle name="Normal 29 9 2 2" xfId="16404" xr:uid="{00000000-0005-0000-0000-000068400000}"/>
    <cellStyle name="Normal 29 9 2_JDEQryOAM" xfId="32001" xr:uid="{21BFF60B-94CA-453A-A697-AECA9286443E}"/>
    <cellStyle name="Normal 29 9 3" xfId="16405" xr:uid="{00000000-0005-0000-0000-000069400000}"/>
    <cellStyle name="Normal 29 9 3 2" xfId="16406" xr:uid="{00000000-0005-0000-0000-00006A400000}"/>
    <cellStyle name="Normal 29 9 3_JDEQryOAM" xfId="32002" xr:uid="{4AEC4BE5-0BE7-443A-8355-2368865135E2}"/>
    <cellStyle name="Normal 29 9 4" xfId="16407" xr:uid="{00000000-0005-0000-0000-00006B400000}"/>
    <cellStyle name="Normal 29 9_JDEQryOAM" xfId="32000" xr:uid="{E96700DD-E0CF-4913-9B69-55CC710F375E}"/>
    <cellStyle name="Normal 29_(1) Control" xfId="16408" xr:uid="{00000000-0005-0000-0000-00006C400000}"/>
    <cellStyle name="Normal 290" xfId="16409" xr:uid="{00000000-0005-0000-0000-00006D400000}"/>
    <cellStyle name="Normal 290 2" xfId="16410" xr:uid="{00000000-0005-0000-0000-00006E400000}"/>
    <cellStyle name="Normal 290_JDEQryOAM" xfId="32003" xr:uid="{8F112BB6-BD76-4E76-A622-56C8B0069E30}"/>
    <cellStyle name="Normal 291" xfId="16411" xr:uid="{00000000-0005-0000-0000-00006F400000}"/>
    <cellStyle name="Normal 292" xfId="16412" xr:uid="{00000000-0005-0000-0000-000070400000}"/>
    <cellStyle name="Normal 292 2" xfId="16413" xr:uid="{00000000-0005-0000-0000-000071400000}"/>
    <cellStyle name="Normal 292_JDEQryOAM" xfId="32004" xr:uid="{D5D74454-43EC-4C8E-A679-171180D64173}"/>
    <cellStyle name="Normal 293" xfId="16414" xr:uid="{00000000-0005-0000-0000-000072400000}"/>
    <cellStyle name="Normal 293 2" xfId="16415" xr:uid="{00000000-0005-0000-0000-000073400000}"/>
    <cellStyle name="Normal 293_JDEQryOAM" xfId="32005" xr:uid="{3A8C2870-3505-4308-8F03-CB5D91A98F63}"/>
    <cellStyle name="Normal 294" xfId="16416" xr:uid="{00000000-0005-0000-0000-000074400000}"/>
    <cellStyle name="Normal 295" xfId="16417" xr:uid="{00000000-0005-0000-0000-000075400000}"/>
    <cellStyle name="Normal 296" xfId="16418" xr:uid="{00000000-0005-0000-0000-000076400000}"/>
    <cellStyle name="Normal 297" xfId="16419" xr:uid="{00000000-0005-0000-0000-000077400000}"/>
    <cellStyle name="Normal 298" xfId="16420" xr:uid="{00000000-0005-0000-0000-000078400000}"/>
    <cellStyle name="Normal 299" xfId="16421" xr:uid="{00000000-0005-0000-0000-000079400000}"/>
    <cellStyle name="Normal 3" xfId="16422" xr:uid="{00000000-0005-0000-0000-00007A400000}"/>
    <cellStyle name="Normal 3 10" xfId="16423" xr:uid="{00000000-0005-0000-0000-00007B400000}"/>
    <cellStyle name="Normal 3 10 2" xfId="16424" xr:uid="{00000000-0005-0000-0000-00007C400000}"/>
    <cellStyle name="Normal 3 10_JDEQryOAM" xfId="32006" xr:uid="{01A8C23A-253E-406B-A9C8-58C6BFA22A36}"/>
    <cellStyle name="Normal 3 11" xfId="16425" xr:uid="{00000000-0005-0000-0000-00007D400000}"/>
    <cellStyle name="Normal 3 12" xfId="16426" xr:uid="{00000000-0005-0000-0000-00007E400000}"/>
    <cellStyle name="Normal 3 2" xfId="16427" xr:uid="{00000000-0005-0000-0000-00007F400000}"/>
    <cellStyle name="Normal 3 2 10" xfId="16428" xr:uid="{00000000-0005-0000-0000-000080400000}"/>
    <cellStyle name="Normal 3 2 10 2" xfId="16429" xr:uid="{00000000-0005-0000-0000-000081400000}"/>
    <cellStyle name="Normal 3 2 10_(1a) Income Statement YTD" xfId="16430" xr:uid="{00000000-0005-0000-0000-000082400000}"/>
    <cellStyle name="Normal 3 2 11" xfId="16431" xr:uid="{00000000-0005-0000-0000-000083400000}"/>
    <cellStyle name="Normal 3 2 12" xfId="16432" xr:uid="{00000000-0005-0000-0000-000084400000}"/>
    <cellStyle name="Normal 3 2 2" xfId="16433" xr:uid="{00000000-0005-0000-0000-000085400000}"/>
    <cellStyle name="Normal 3 2 2 2" xfId="16434" xr:uid="{00000000-0005-0000-0000-000086400000}"/>
    <cellStyle name="Normal 3 2 2 2 2" xfId="16435" xr:uid="{00000000-0005-0000-0000-000087400000}"/>
    <cellStyle name="Normal 3 2 2 2_(1a) Income Statement YTD" xfId="16436" xr:uid="{00000000-0005-0000-0000-000088400000}"/>
    <cellStyle name="Normal 3 2 2 3" xfId="16437" xr:uid="{00000000-0005-0000-0000-000089400000}"/>
    <cellStyle name="Normal 3 2 2 3 2" xfId="16438" xr:uid="{00000000-0005-0000-0000-00008A400000}"/>
    <cellStyle name="Normal 3 2 2 3 2 2" xfId="16439" xr:uid="{00000000-0005-0000-0000-00008B400000}"/>
    <cellStyle name="Normal 3 2 2 3 2_(1a) Income Statement YTD" xfId="16440" xr:uid="{00000000-0005-0000-0000-00008C400000}"/>
    <cellStyle name="Normal 3 2 2 3 3" xfId="16441" xr:uid="{00000000-0005-0000-0000-00008D400000}"/>
    <cellStyle name="Normal 3 2 2 3_(1a) Income Statement YTD" xfId="16442" xr:uid="{00000000-0005-0000-0000-00008E400000}"/>
    <cellStyle name="Normal 3 2 2 4" xfId="16443" xr:uid="{00000000-0005-0000-0000-00008F400000}"/>
    <cellStyle name="Normal 3 2 2 4 2" xfId="16444" xr:uid="{00000000-0005-0000-0000-000090400000}"/>
    <cellStyle name="Normal 3 2 2 4_(1a) Income Statement YTD" xfId="16445" xr:uid="{00000000-0005-0000-0000-000091400000}"/>
    <cellStyle name="Normal 3 2 2 5" xfId="16446" xr:uid="{00000000-0005-0000-0000-000092400000}"/>
    <cellStyle name="Normal 3 2 2 6" xfId="16447" xr:uid="{00000000-0005-0000-0000-000093400000}"/>
    <cellStyle name="Normal 3 2 2 7" xfId="16448" xr:uid="{00000000-0005-0000-0000-000094400000}"/>
    <cellStyle name="Normal 3 2 2_(1) Control" xfId="16449" xr:uid="{00000000-0005-0000-0000-000095400000}"/>
    <cellStyle name="Normal 3 2 3" xfId="16450" xr:uid="{00000000-0005-0000-0000-000096400000}"/>
    <cellStyle name="Normal 3 2 3 2" xfId="16451" xr:uid="{00000000-0005-0000-0000-000097400000}"/>
    <cellStyle name="Normal 3 2 3 2 2" xfId="16452" xr:uid="{00000000-0005-0000-0000-000098400000}"/>
    <cellStyle name="Normal 3 2 3 2 2 2" xfId="16453" xr:uid="{00000000-0005-0000-0000-000099400000}"/>
    <cellStyle name="Normal 3 2 3 2 2 3" xfId="16454" xr:uid="{00000000-0005-0000-0000-00009A400000}"/>
    <cellStyle name="Normal 3 2 3 2 2_(1a) Income Statement YTD" xfId="16455" xr:uid="{00000000-0005-0000-0000-00009B400000}"/>
    <cellStyle name="Normal 3 2 3 2 3" xfId="16456" xr:uid="{00000000-0005-0000-0000-00009C400000}"/>
    <cellStyle name="Normal 3 2 3 2 4" xfId="16457" xr:uid="{00000000-0005-0000-0000-00009D400000}"/>
    <cellStyle name="Normal 3 2 3 2 5" xfId="16458" xr:uid="{00000000-0005-0000-0000-00009E400000}"/>
    <cellStyle name="Normal 3 2 3 2 5 2" xfId="16459" xr:uid="{00000000-0005-0000-0000-00009F400000}"/>
    <cellStyle name="Normal 3 2 3 2 5_JDEQryOAM" xfId="32007" xr:uid="{9DD1C930-D086-4B8F-8CA4-1585C0A9A2CD}"/>
    <cellStyle name="Normal 3 2 3 2 6" xfId="16460" xr:uid="{00000000-0005-0000-0000-0000A0400000}"/>
    <cellStyle name="Normal 3 2 3 2 6 2" xfId="16461" xr:uid="{00000000-0005-0000-0000-0000A1400000}"/>
    <cellStyle name="Normal 3 2 3 2 6_JDEQryOAM" xfId="32008" xr:uid="{A132489A-B98D-4581-BD02-10CFD4F53600}"/>
    <cellStyle name="Normal 3 2 3 2 7" xfId="16462" xr:uid="{00000000-0005-0000-0000-0000A2400000}"/>
    <cellStyle name="Normal 3 2 3 2 7 2" xfId="16463" xr:uid="{00000000-0005-0000-0000-0000A3400000}"/>
    <cellStyle name="Normal 3 2 3 2 7_JDEQryOAM" xfId="32009" xr:uid="{DD25BD0A-3F65-482D-AC1D-0BBC9E285EED}"/>
    <cellStyle name="Normal 3 2 3 2 8" xfId="16464" xr:uid="{00000000-0005-0000-0000-0000A4400000}"/>
    <cellStyle name="Normal 3 2 3 2_(1) Control" xfId="16465" xr:uid="{00000000-0005-0000-0000-0000A5400000}"/>
    <cellStyle name="Normal 3 2 3 3" xfId="16466" xr:uid="{00000000-0005-0000-0000-0000A6400000}"/>
    <cellStyle name="Normal 3 2 3 3 2" xfId="16467" xr:uid="{00000000-0005-0000-0000-0000A7400000}"/>
    <cellStyle name="Normal 3 2 3 3 2 2" xfId="16468" xr:uid="{00000000-0005-0000-0000-0000A8400000}"/>
    <cellStyle name="Normal 3 2 3 3 2_(1a) Income Statement YTD" xfId="16469" xr:uid="{00000000-0005-0000-0000-0000A9400000}"/>
    <cellStyle name="Normal 3 2 3 3 3" xfId="16470" xr:uid="{00000000-0005-0000-0000-0000AA400000}"/>
    <cellStyle name="Normal 3 2 3 3 4" xfId="16471" xr:uid="{00000000-0005-0000-0000-0000AB400000}"/>
    <cellStyle name="Normal 3 2 3 3 4 2" xfId="16472" xr:uid="{00000000-0005-0000-0000-0000AC400000}"/>
    <cellStyle name="Normal 3 2 3 3 4_JDEQryOAM" xfId="32010" xr:uid="{7843BBBB-4E15-43E7-BA25-60823872BF36}"/>
    <cellStyle name="Normal 3 2 3 3 5" xfId="16473" xr:uid="{00000000-0005-0000-0000-0000AD400000}"/>
    <cellStyle name="Normal 3 2 3 3_(1) Control" xfId="16474" xr:uid="{00000000-0005-0000-0000-0000AE400000}"/>
    <cellStyle name="Normal 3 2 3 4" xfId="16475" xr:uid="{00000000-0005-0000-0000-0000AF400000}"/>
    <cellStyle name="Normal 3 2 3 4 2" xfId="16476" xr:uid="{00000000-0005-0000-0000-0000B0400000}"/>
    <cellStyle name="Normal 3 2 3 4 2 2" xfId="16477" xr:uid="{00000000-0005-0000-0000-0000B1400000}"/>
    <cellStyle name="Normal 3 2 3 4 2_JDEQryOAM" xfId="32011" xr:uid="{62CD9E79-077E-41DD-89C4-83318BFA68DC}"/>
    <cellStyle name="Normal 3 2 3 4 3" xfId="16478" xr:uid="{00000000-0005-0000-0000-0000B2400000}"/>
    <cellStyle name="Normal 3 2 3 4 3 2" xfId="16479" xr:uid="{00000000-0005-0000-0000-0000B3400000}"/>
    <cellStyle name="Normal 3 2 3 4 3_JDEQryOAM" xfId="32012" xr:uid="{094029B7-F118-44C7-ACDA-3F9709B2A069}"/>
    <cellStyle name="Normal 3 2 3 4 4" xfId="16480" xr:uid="{00000000-0005-0000-0000-0000B4400000}"/>
    <cellStyle name="Normal 3 2 3 4_(1a) Income Statement YTD" xfId="16481" xr:uid="{00000000-0005-0000-0000-0000B5400000}"/>
    <cellStyle name="Normal 3 2 3 5" xfId="16482" xr:uid="{00000000-0005-0000-0000-0000B6400000}"/>
    <cellStyle name="Normal 3 2 3 6" xfId="16483" xr:uid="{00000000-0005-0000-0000-0000B7400000}"/>
    <cellStyle name="Normal 3 2 3_(1) Control" xfId="16484" xr:uid="{00000000-0005-0000-0000-0000B8400000}"/>
    <cellStyle name="Normal 3 2 4" xfId="16485" xr:uid="{00000000-0005-0000-0000-0000B9400000}"/>
    <cellStyle name="Normal 3 2 4 2" xfId="16486" xr:uid="{00000000-0005-0000-0000-0000BA400000}"/>
    <cellStyle name="Normal 3 2 4 2 2" xfId="16487" xr:uid="{00000000-0005-0000-0000-0000BB400000}"/>
    <cellStyle name="Normal 3 2 4 2 2 2" xfId="16488" xr:uid="{00000000-0005-0000-0000-0000BC400000}"/>
    <cellStyle name="Normal 3 2 4 2 2_JDEQryOAM" xfId="32013" xr:uid="{324F26E8-E91F-409A-9D64-4D19CFF71CD6}"/>
    <cellStyle name="Normal 3 2 4 2 3" xfId="16489" xr:uid="{00000000-0005-0000-0000-0000BD400000}"/>
    <cellStyle name="Normal 3 2 4 2 3 2" xfId="16490" xr:uid="{00000000-0005-0000-0000-0000BE400000}"/>
    <cellStyle name="Normal 3 2 4 2 3_JDEQryOAM" xfId="32014" xr:uid="{4AA023E1-06DF-4403-9857-0050884083E0}"/>
    <cellStyle name="Normal 3 2 4 2_(1a) Income Statement YTD" xfId="16491" xr:uid="{00000000-0005-0000-0000-0000BF400000}"/>
    <cellStyle name="Normal 3 2 4 3" xfId="16492" xr:uid="{00000000-0005-0000-0000-0000C0400000}"/>
    <cellStyle name="Normal 3 2 4 3 2" xfId="16493" xr:uid="{00000000-0005-0000-0000-0000C1400000}"/>
    <cellStyle name="Normal 3 2 4 3 2 2" xfId="16494" xr:uid="{00000000-0005-0000-0000-0000C2400000}"/>
    <cellStyle name="Normal 3 2 4 3 2_JDEQryOAM" xfId="32015" xr:uid="{0307B629-9391-4420-9995-D2162ACA9B13}"/>
    <cellStyle name="Normal 3 2 4 3 3" xfId="16495" xr:uid="{00000000-0005-0000-0000-0000C3400000}"/>
    <cellStyle name="Normal 3 2 4 3 3 2" xfId="16496" xr:uid="{00000000-0005-0000-0000-0000C4400000}"/>
    <cellStyle name="Normal 3 2 4 3 3_JDEQryOAM" xfId="32016" xr:uid="{9717E774-6E47-46DF-A6DE-6553E35C450E}"/>
    <cellStyle name="Normal 3 2 4 3 4" xfId="16497" xr:uid="{00000000-0005-0000-0000-0000C5400000}"/>
    <cellStyle name="Normal 3 2 4 3_(1a) Income Statement YTD" xfId="16498" xr:uid="{00000000-0005-0000-0000-0000C6400000}"/>
    <cellStyle name="Normal 3 2 4 4" xfId="16499" xr:uid="{00000000-0005-0000-0000-0000C7400000}"/>
    <cellStyle name="Normal 3 2 4 5" xfId="16500" xr:uid="{00000000-0005-0000-0000-0000C8400000}"/>
    <cellStyle name="Normal 3 2 4_(1) Control" xfId="16501" xr:uid="{00000000-0005-0000-0000-0000C9400000}"/>
    <cellStyle name="Normal 3 2 5" xfId="16502" xr:uid="{00000000-0005-0000-0000-0000CA400000}"/>
    <cellStyle name="Normal 3 2 5 2" xfId="16503" xr:uid="{00000000-0005-0000-0000-0000CB400000}"/>
    <cellStyle name="Normal 3 2 5 2 2" xfId="16504" xr:uid="{00000000-0005-0000-0000-0000CC400000}"/>
    <cellStyle name="Normal 3 2 5 2 2 2" xfId="16505" xr:uid="{00000000-0005-0000-0000-0000CD400000}"/>
    <cellStyle name="Normal 3 2 5 2 2_JDEQryOAM" xfId="32017" xr:uid="{2703F4EE-A561-4009-8E7E-B341AD7651C0}"/>
    <cellStyle name="Normal 3 2 5 2 3" xfId="16506" xr:uid="{00000000-0005-0000-0000-0000CE400000}"/>
    <cellStyle name="Normal 3 2 5 2 3 2" xfId="16507" xr:uid="{00000000-0005-0000-0000-0000CF400000}"/>
    <cellStyle name="Normal 3 2 5 2 3_JDEQryOAM" xfId="32018" xr:uid="{F5F0840E-0445-48C3-A830-7AA73B30230B}"/>
    <cellStyle name="Normal 3 2 5 2 4" xfId="16508" xr:uid="{00000000-0005-0000-0000-0000D0400000}"/>
    <cellStyle name="Normal 3 2 5 2_(1a) Income Statement YTD" xfId="16509" xr:uid="{00000000-0005-0000-0000-0000D1400000}"/>
    <cellStyle name="Normal 3 2 5 3" xfId="16510" xr:uid="{00000000-0005-0000-0000-0000D2400000}"/>
    <cellStyle name="Normal 3 2 5 3 2" xfId="16511" xr:uid="{00000000-0005-0000-0000-0000D3400000}"/>
    <cellStyle name="Normal 3 2 5 3 2 2" xfId="16512" xr:uid="{00000000-0005-0000-0000-0000D4400000}"/>
    <cellStyle name="Normal 3 2 5 3 2_JDEQryOAM" xfId="32019" xr:uid="{AD9A6116-A1EA-40A2-9B24-ABB06AD3C157}"/>
    <cellStyle name="Normal 3 2 5 3 3" xfId="16513" xr:uid="{00000000-0005-0000-0000-0000D5400000}"/>
    <cellStyle name="Normal 3 2 5 3 3 2" xfId="16514" xr:uid="{00000000-0005-0000-0000-0000D6400000}"/>
    <cellStyle name="Normal 3 2 5 3 3_JDEQryOAM" xfId="32020" xr:uid="{D6152815-920E-435A-A71B-995AD9D0F368}"/>
    <cellStyle name="Normal 3 2 5 3 4" xfId="16515" xr:uid="{00000000-0005-0000-0000-0000D7400000}"/>
    <cellStyle name="Normal 3 2 5 3_(1a) Income Statement YTD" xfId="16516" xr:uid="{00000000-0005-0000-0000-0000D8400000}"/>
    <cellStyle name="Normal 3 2 5 4" xfId="16517" xr:uid="{00000000-0005-0000-0000-0000D9400000}"/>
    <cellStyle name="Normal 3 2 5 4 2" xfId="16518" xr:uid="{00000000-0005-0000-0000-0000DA400000}"/>
    <cellStyle name="Normal 3 2 5 4_JDEQryOAM" xfId="32021" xr:uid="{77FC7216-63F7-49F9-A7F4-D13583869507}"/>
    <cellStyle name="Normal 3 2 5 5" xfId="16519" xr:uid="{00000000-0005-0000-0000-0000DB400000}"/>
    <cellStyle name="Normal 3 2 5 5 2" xfId="16520" xr:uid="{00000000-0005-0000-0000-0000DC400000}"/>
    <cellStyle name="Normal 3 2 5 5_JDEQryOAM" xfId="32022" xr:uid="{68942FC8-A859-4174-B995-6E12D39DF48A}"/>
    <cellStyle name="Normal 3 2 5 6" xfId="16521" xr:uid="{00000000-0005-0000-0000-0000DD400000}"/>
    <cellStyle name="Normal 3 2 5_(1) Control" xfId="16522" xr:uid="{00000000-0005-0000-0000-0000DE400000}"/>
    <cellStyle name="Normal 3 2 6" xfId="16523" xr:uid="{00000000-0005-0000-0000-0000DF400000}"/>
    <cellStyle name="Normal 3 2 6 2" xfId="16524" xr:uid="{00000000-0005-0000-0000-0000E0400000}"/>
    <cellStyle name="Normal 3 2 6 2 2" xfId="16525" xr:uid="{00000000-0005-0000-0000-0000E1400000}"/>
    <cellStyle name="Normal 3 2 6 2 2 2" xfId="16526" xr:uid="{00000000-0005-0000-0000-0000E2400000}"/>
    <cellStyle name="Normal 3 2 6 2 2_JDEQryOAM" xfId="32024" xr:uid="{1C00A891-5E23-4560-913E-3236ACA8D301}"/>
    <cellStyle name="Normal 3 2 6 2 3" xfId="16527" xr:uid="{00000000-0005-0000-0000-0000E3400000}"/>
    <cellStyle name="Normal 3 2 6 2 3 2" xfId="16528" xr:uid="{00000000-0005-0000-0000-0000E4400000}"/>
    <cellStyle name="Normal 3 2 6 2 3_JDEQryOAM" xfId="32025" xr:uid="{907A8F0C-C130-49C3-B985-1C362D7F73F4}"/>
    <cellStyle name="Normal 3 2 6 2 4" xfId="16529" xr:uid="{00000000-0005-0000-0000-0000E5400000}"/>
    <cellStyle name="Normal 3 2 6 2_JDEQryOAM" xfId="32023" xr:uid="{921093DD-B260-4A26-A521-863B75AD9A2E}"/>
    <cellStyle name="Normal 3 2 6 3" xfId="16530" xr:uid="{00000000-0005-0000-0000-0000E6400000}"/>
    <cellStyle name="Normal 3 2 6 3 2" xfId="16531" xr:uid="{00000000-0005-0000-0000-0000E7400000}"/>
    <cellStyle name="Normal 3 2 6 3 2 2" xfId="16532" xr:uid="{00000000-0005-0000-0000-0000E8400000}"/>
    <cellStyle name="Normal 3 2 6 3 2_JDEQryOAM" xfId="32027" xr:uid="{958BA7FE-5733-4D50-A197-0184DA5FB36B}"/>
    <cellStyle name="Normal 3 2 6 3 3" xfId="16533" xr:uid="{00000000-0005-0000-0000-0000E9400000}"/>
    <cellStyle name="Normal 3 2 6 3 3 2" xfId="16534" xr:uid="{00000000-0005-0000-0000-0000EA400000}"/>
    <cellStyle name="Normal 3 2 6 3 3_JDEQryOAM" xfId="32028" xr:uid="{D4DF6303-1228-42BC-BC8F-3E0E07136237}"/>
    <cellStyle name="Normal 3 2 6 3 4" xfId="16535" xr:uid="{00000000-0005-0000-0000-0000EB400000}"/>
    <cellStyle name="Normal 3 2 6 3_JDEQryOAM" xfId="32026" xr:uid="{CAD1F08A-EA7C-4E81-85E7-9008110ED64C}"/>
    <cellStyle name="Normal 3 2 6 4" xfId="16536" xr:uid="{00000000-0005-0000-0000-0000EC400000}"/>
    <cellStyle name="Normal 3 2 6 4 2" xfId="16537" xr:uid="{00000000-0005-0000-0000-0000ED400000}"/>
    <cellStyle name="Normal 3 2 6 4_JDEQryOAM" xfId="32029" xr:uid="{A0853F33-B78C-4A13-B526-1B53E220DBF7}"/>
    <cellStyle name="Normal 3 2 6 5" xfId="16538" xr:uid="{00000000-0005-0000-0000-0000EE400000}"/>
    <cellStyle name="Normal 3 2 6 5 2" xfId="16539" xr:uid="{00000000-0005-0000-0000-0000EF400000}"/>
    <cellStyle name="Normal 3 2 6 5_JDEQryOAM" xfId="32030" xr:uid="{5A215165-82AF-4076-8D8D-9B7C871AAC3F}"/>
    <cellStyle name="Normal 3 2 6 6" xfId="16540" xr:uid="{00000000-0005-0000-0000-0000F0400000}"/>
    <cellStyle name="Normal 3 2 6_(1) Control" xfId="16541" xr:uid="{00000000-0005-0000-0000-0000F1400000}"/>
    <cellStyle name="Normal 3 2 7" xfId="16542" xr:uid="{00000000-0005-0000-0000-0000F2400000}"/>
    <cellStyle name="Normal 3 2 7 2" xfId="16543" xr:uid="{00000000-0005-0000-0000-0000F3400000}"/>
    <cellStyle name="Normal 3 2 7_(1a) Income Statement YTD" xfId="16544" xr:uid="{00000000-0005-0000-0000-0000F4400000}"/>
    <cellStyle name="Normal 3 2 8" xfId="16545" xr:uid="{00000000-0005-0000-0000-0000F5400000}"/>
    <cellStyle name="Normal 3 2 8 2" xfId="16546" xr:uid="{00000000-0005-0000-0000-0000F6400000}"/>
    <cellStyle name="Normal 3 2 8_(1a) Income Statement YTD" xfId="16547" xr:uid="{00000000-0005-0000-0000-0000F7400000}"/>
    <cellStyle name="Normal 3 2 9" xfId="16548" xr:uid="{00000000-0005-0000-0000-0000F8400000}"/>
    <cellStyle name="Normal 3 2 9 2" xfId="16549" xr:uid="{00000000-0005-0000-0000-0000F9400000}"/>
    <cellStyle name="Normal 3 2 9_(1a) Income Statement YTD" xfId="16550" xr:uid="{00000000-0005-0000-0000-0000FA400000}"/>
    <cellStyle name="Normal 3 2_(1) Control" xfId="16551" xr:uid="{00000000-0005-0000-0000-0000FB400000}"/>
    <cellStyle name="Normal 3 3" xfId="16552" xr:uid="{00000000-0005-0000-0000-0000FC400000}"/>
    <cellStyle name="Normal 3 3 2" xfId="16553" xr:uid="{00000000-0005-0000-0000-0000FD400000}"/>
    <cellStyle name="Normal 3 3 2 2" xfId="16554" xr:uid="{00000000-0005-0000-0000-0000FE400000}"/>
    <cellStyle name="Normal 3 3 2 2 2" xfId="16555" xr:uid="{00000000-0005-0000-0000-0000FF400000}"/>
    <cellStyle name="Normal 3 3 2 2 2 2" xfId="16556" xr:uid="{00000000-0005-0000-0000-000000410000}"/>
    <cellStyle name="Normal 3 3 2 2 2_JDEQryOAM" xfId="32031" xr:uid="{B479C223-661A-481D-ADBC-6AF5CCCC3B56}"/>
    <cellStyle name="Normal 3 3 2 2 3" xfId="16557" xr:uid="{00000000-0005-0000-0000-000001410000}"/>
    <cellStyle name="Normal 3 3 2 2 3 2" xfId="16558" xr:uid="{00000000-0005-0000-0000-000002410000}"/>
    <cellStyle name="Normal 3 3 2 2 3_JDEQryOAM" xfId="32032" xr:uid="{278EF773-C853-445A-B78B-DA46F1A34E04}"/>
    <cellStyle name="Normal 3 3 2 2 4" xfId="16559" xr:uid="{00000000-0005-0000-0000-000003410000}"/>
    <cellStyle name="Normal 3 3 2 2_(1a) Income Statement YTD" xfId="16560" xr:uid="{00000000-0005-0000-0000-000004410000}"/>
    <cellStyle name="Normal 3 3 2 3" xfId="16561" xr:uid="{00000000-0005-0000-0000-000005410000}"/>
    <cellStyle name="Normal 3 3 2 3 2" xfId="16562" xr:uid="{00000000-0005-0000-0000-000006410000}"/>
    <cellStyle name="Normal 3 3 2 3 2 2" xfId="16563" xr:uid="{00000000-0005-0000-0000-000007410000}"/>
    <cellStyle name="Normal 3 3 2 3 2_JDEQryOAM" xfId="32033" xr:uid="{9063F088-F76E-440A-9FAE-A101D27AE55A}"/>
    <cellStyle name="Normal 3 3 2 3 3" xfId="16564" xr:uid="{00000000-0005-0000-0000-000008410000}"/>
    <cellStyle name="Normal 3 3 2 3 3 2" xfId="16565" xr:uid="{00000000-0005-0000-0000-000009410000}"/>
    <cellStyle name="Normal 3 3 2 3 3_JDEQryOAM" xfId="32034" xr:uid="{80ECA0B2-E21B-48AA-860B-AE62A1CE8DCA}"/>
    <cellStyle name="Normal 3 3 2 3 4" xfId="16566" xr:uid="{00000000-0005-0000-0000-00000A410000}"/>
    <cellStyle name="Normal 3 3 2 3_(1a) Income Statement YTD" xfId="16567" xr:uid="{00000000-0005-0000-0000-00000B410000}"/>
    <cellStyle name="Normal 3 3 2 4" xfId="16568" xr:uid="{00000000-0005-0000-0000-00000C410000}"/>
    <cellStyle name="Normal 3 3 2 5" xfId="16569" xr:uid="{00000000-0005-0000-0000-00000D410000}"/>
    <cellStyle name="Normal 3 3 2_(1) Control" xfId="16570" xr:uid="{00000000-0005-0000-0000-00000E410000}"/>
    <cellStyle name="Normal 3 3 3" xfId="16571" xr:uid="{00000000-0005-0000-0000-00000F410000}"/>
    <cellStyle name="Normal 3 3 3 2" xfId="16572" xr:uid="{00000000-0005-0000-0000-000010410000}"/>
    <cellStyle name="Normal 3 3 3 2 2" xfId="16573" xr:uid="{00000000-0005-0000-0000-000011410000}"/>
    <cellStyle name="Normal 3 3 3 2 2 2" xfId="16574" xr:uid="{00000000-0005-0000-0000-000012410000}"/>
    <cellStyle name="Normal 3 3 3 2 2_JDEQryOAM" xfId="32036" xr:uid="{DB06039C-29D0-42D6-AE72-9F93ED7F8BF3}"/>
    <cellStyle name="Normal 3 3 3 2 3" xfId="16575" xr:uid="{00000000-0005-0000-0000-000013410000}"/>
    <cellStyle name="Normal 3 3 3 2 3 2" xfId="16576" xr:uid="{00000000-0005-0000-0000-000014410000}"/>
    <cellStyle name="Normal 3 3 3 2 3_JDEQryOAM" xfId="32037" xr:uid="{20766C37-C5A0-4F82-9888-457187987B50}"/>
    <cellStyle name="Normal 3 3 3 2 4" xfId="16577" xr:uid="{00000000-0005-0000-0000-000015410000}"/>
    <cellStyle name="Normal 3 3 3 2_JDEQryOAM" xfId="32035" xr:uid="{9517F51E-B729-44B5-9088-C3F773DAC721}"/>
    <cellStyle name="Normal 3 3 3 3" xfId="16578" xr:uid="{00000000-0005-0000-0000-000016410000}"/>
    <cellStyle name="Normal 3 3 3 3 2" xfId="16579" xr:uid="{00000000-0005-0000-0000-000017410000}"/>
    <cellStyle name="Normal 3 3 3 3 2 2" xfId="16580" xr:uid="{00000000-0005-0000-0000-000018410000}"/>
    <cellStyle name="Normal 3 3 3 3 2_JDEQryOAM" xfId="32039" xr:uid="{79E15D9E-8D3B-45B8-BB41-E64D0EA5B8C3}"/>
    <cellStyle name="Normal 3 3 3 3 3" xfId="16581" xr:uid="{00000000-0005-0000-0000-000019410000}"/>
    <cellStyle name="Normal 3 3 3 3 3 2" xfId="16582" xr:uid="{00000000-0005-0000-0000-00001A410000}"/>
    <cellStyle name="Normal 3 3 3 3 3_JDEQryOAM" xfId="32040" xr:uid="{252A10BD-A38C-4C18-B8D9-B07472A20640}"/>
    <cellStyle name="Normal 3 3 3 3 4" xfId="16583" xr:uid="{00000000-0005-0000-0000-00001B410000}"/>
    <cellStyle name="Normal 3 3 3 3_JDEQryOAM" xfId="32038" xr:uid="{217F4CE0-CC7B-43E4-820C-E61E52573B3F}"/>
    <cellStyle name="Normal 3 3 3 4" xfId="16584" xr:uid="{00000000-0005-0000-0000-00001C410000}"/>
    <cellStyle name="Normal 3 3 3 4 2" xfId="16585" xr:uid="{00000000-0005-0000-0000-00001D410000}"/>
    <cellStyle name="Normal 3 3 3 4_JDEQryOAM" xfId="32041" xr:uid="{5DA64092-9D81-49A6-9D36-70658D5729B7}"/>
    <cellStyle name="Normal 3 3 3 5" xfId="16586" xr:uid="{00000000-0005-0000-0000-00001E410000}"/>
    <cellStyle name="Normal 3 3 3 5 2" xfId="16587" xr:uid="{00000000-0005-0000-0000-00001F410000}"/>
    <cellStyle name="Normal 3 3 3 5_JDEQryOAM" xfId="32042" xr:uid="{2EE71069-AEAE-4F5F-94D6-86A63683E2E1}"/>
    <cellStyle name="Normal 3 3 3 6" xfId="16588" xr:uid="{00000000-0005-0000-0000-000020410000}"/>
    <cellStyle name="Normal 3 3 3_(1) Control" xfId="16589" xr:uid="{00000000-0005-0000-0000-000021410000}"/>
    <cellStyle name="Normal 3 3 4" xfId="16590" xr:uid="{00000000-0005-0000-0000-000022410000}"/>
    <cellStyle name="Normal 3 3 4 2" xfId="16591" xr:uid="{00000000-0005-0000-0000-000023410000}"/>
    <cellStyle name="Normal 3 3 4 2 2" xfId="16592" xr:uid="{00000000-0005-0000-0000-000024410000}"/>
    <cellStyle name="Normal 3 3 4 2 2 2" xfId="16593" xr:uid="{00000000-0005-0000-0000-000025410000}"/>
    <cellStyle name="Normal 3 3 4 2 2_JDEQryOAM" xfId="32044" xr:uid="{EBE778D9-75F5-4CA2-92D6-C9C2D2AEC76A}"/>
    <cellStyle name="Normal 3 3 4 2 3" xfId="16594" xr:uid="{00000000-0005-0000-0000-000026410000}"/>
    <cellStyle name="Normal 3 3 4 2 3 2" xfId="16595" xr:uid="{00000000-0005-0000-0000-000027410000}"/>
    <cellStyle name="Normal 3 3 4 2 3_JDEQryOAM" xfId="32045" xr:uid="{E1E0CD93-14A3-4939-84F2-000129806079}"/>
    <cellStyle name="Normal 3 3 4 2 4" xfId="16596" xr:uid="{00000000-0005-0000-0000-000028410000}"/>
    <cellStyle name="Normal 3 3 4 2_JDEQryOAM" xfId="32043" xr:uid="{915566C2-5983-402A-904B-587DD60986E2}"/>
    <cellStyle name="Normal 3 3 4 3" xfId="16597" xr:uid="{00000000-0005-0000-0000-000029410000}"/>
    <cellStyle name="Normal 3 3 4 3 2" xfId="16598" xr:uid="{00000000-0005-0000-0000-00002A410000}"/>
    <cellStyle name="Normal 3 3 4 3 2 2" xfId="16599" xr:uid="{00000000-0005-0000-0000-00002B410000}"/>
    <cellStyle name="Normal 3 3 4 3 2_JDEQryOAM" xfId="32047" xr:uid="{8EA78F0C-7C6D-4DA4-AD72-766DEDB39489}"/>
    <cellStyle name="Normal 3 3 4 3 3" xfId="16600" xr:uid="{00000000-0005-0000-0000-00002C410000}"/>
    <cellStyle name="Normal 3 3 4 3 3 2" xfId="16601" xr:uid="{00000000-0005-0000-0000-00002D410000}"/>
    <cellStyle name="Normal 3 3 4 3 3_JDEQryOAM" xfId="32048" xr:uid="{105AEB36-2D0B-4DC6-8A61-EC8A8AD2C16B}"/>
    <cellStyle name="Normal 3 3 4 3 4" xfId="16602" xr:uid="{00000000-0005-0000-0000-00002E410000}"/>
    <cellStyle name="Normal 3 3 4 3_JDEQryOAM" xfId="32046" xr:uid="{06B9472A-C904-4E8D-B820-CDA5844856DE}"/>
    <cellStyle name="Normal 3 3 4 4" xfId="16603" xr:uid="{00000000-0005-0000-0000-00002F410000}"/>
    <cellStyle name="Normal 3 3 4 4 2" xfId="16604" xr:uid="{00000000-0005-0000-0000-000030410000}"/>
    <cellStyle name="Normal 3 3 4 4_JDEQryOAM" xfId="32049" xr:uid="{C10AA433-614E-4A48-B2C5-3C23DA93675C}"/>
    <cellStyle name="Normal 3 3 4 5" xfId="16605" xr:uid="{00000000-0005-0000-0000-000031410000}"/>
    <cellStyle name="Normal 3 3 4 5 2" xfId="16606" xr:uid="{00000000-0005-0000-0000-000032410000}"/>
    <cellStyle name="Normal 3 3 4 5_JDEQryOAM" xfId="32050" xr:uid="{FD266ED6-3D27-4960-B048-98B66F958DE0}"/>
    <cellStyle name="Normal 3 3 4 6" xfId="16607" xr:uid="{00000000-0005-0000-0000-000033410000}"/>
    <cellStyle name="Normal 3 3 4_(1) Income Statement" xfId="16608" xr:uid="{00000000-0005-0000-0000-000034410000}"/>
    <cellStyle name="Normal 3 3 5" xfId="16609" xr:uid="{00000000-0005-0000-0000-000035410000}"/>
    <cellStyle name="Normal 3 3 5 2" xfId="16610" xr:uid="{00000000-0005-0000-0000-000036410000}"/>
    <cellStyle name="Normal 3 3 5 2 2" xfId="16611" xr:uid="{00000000-0005-0000-0000-000037410000}"/>
    <cellStyle name="Normal 3 3 5 2 2 2" xfId="16612" xr:uid="{00000000-0005-0000-0000-000038410000}"/>
    <cellStyle name="Normal 3 3 5 2 2_JDEQryOAM" xfId="32052" xr:uid="{B58C5C19-75E0-4692-A243-CA1ECB8FD36C}"/>
    <cellStyle name="Normal 3 3 5 2 3" xfId="16613" xr:uid="{00000000-0005-0000-0000-000039410000}"/>
    <cellStyle name="Normal 3 3 5 2 3 2" xfId="16614" xr:uid="{00000000-0005-0000-0000-00003A410000}"/>
    <cellStyle name="Normal 3 3 5 2 3_JDEQryOAM" xfId="32053" xr:uid="{E16D7647-D850-45B3-98ED-C15FBF4A44E1}"/>
    <cellStyle name="Normal 3 3 5 2 4" xfId="16615" xr:uid="{00000000-0005-0000-0000-00003B410000}"/>
    <cellStyle name="Normal 3 3 5 2_JDEQryOAM" xfId="32051" xr:uid="{1522740C-F9ED-45EA-B3EE-19DBFAC3899C}"/>
    <cellStyle name="Normal 3 3 5 3" xfId="16616" xr:uid="{00000000-0005-0000-0000-00003C410000}"/>
    <cellStyle name="Normal 3 3 5 3 2" xfId="16617" xr:uid="{00000000-0005-0000-0000-00003D410000}"/>
    <cellStyle name="Normal 3 3 5 3 2 2" xfId="16618" xr:uid="{00000000-0005-0000-0000-00003E410000}"/>
    <cellStyle name="Normal 3 3 5 3 2_JDEQryOAM" xfId="32055" xr:uid="{F3613351-4220-4700-BA8E-A51C14969701}"/>
    <cellStyle name="Normal 3 3 5 3 3" xfId="16619" xr:uid="{00000000-0005-0000-0000-00003F410000}"/>
    <cellStyle name="Normal 3 3 5 3 3 2" xfId="16620" xr:uid="{00000000-0005-0000-0000-000040410000}"/>
    <cellStyle name="Normal 3 3 5 3 3_JDEQryOAM" xfId="32056" xr:uid="{6BEC680B-FF7D-4BC8-8CA0-C38FBE674D7C}"/>
    <cellStyle name="Normal 3 3 5 3 4" xfId="16621" xr:uid="{00000000-0005-0000-0000-000041410000}"/>
    <cellStyle name="Normal 3 3 5 3_JDEQryOAM" xfId="32054" xr:uid="{FF4877FA-7ED8-4ECB-9B5E-0FB5767C1BC2}"/>
    <cellStyle name="Normal 3 3 5 4" xfId="16622" xr:uid="{00000000-0005-0000-0000-000042410000}"/>
    <cellStyle name="Normal 3 3 5 4 2" xfId="16623" xr:uid="{00000000-0005-0000-0000-000043410000}"/>
    <cellStyle name="Normal 3 3 5 4_JDEQryOAM" xfId="32057" xr:uid="{2DEFCFD8-ECBF-487E-8D02-2D3E2CFBA0DA}"/>
    <cellStyle name="Normal 3 3 5 5" xfId="16624" xr:uid="{00000000-0005-0000-0000-000044410000}"/>
    <cellStyle name="Normal 3 3 5 5 2" xfId="16625" xr:uid="{00000000-0005-0000-0000-000045410000}"/>
    <cellStyle name="Normal 3 3 5 5_JDEQryOAM" xfId="32058" xr:uid="{E1FBC6C3-1A91-4EAD-A25E-9AF3123F98CA}"/>
    <cellStyle name="Normal 3 3 5 6" xfId="16626" xr:uid="{00000000-0005-0000-0000-000046410000}"/>
    <cellStyle name="Normal 3 3 5_(2) SPGD Actuals" xfId="16627" xr:uid="{00000000-0005-0000-0000-000047410000}"/>
    <cellStyle name="Normal 3 3 6" xfId="16628" xr:uid="{00000000-0005-0000-0000-000048410000}"/>
    <cellStyle name="Normal 3 3_(1) Control" xfId="16629" xr:uid="{00000000-0005-0000-0000-000049410000}"/>
    <cellStyle name="Normal 3 4" xfId="16630" xr:uid="{00000000-0005-0000-0000-00004A410000}"/>
    <cellStyle name="Normal 3 4 2" xfId="16631" xr:uid="{00000000-0005-0000-0000-00004B410000}"/>
    <cellStyle name="Normal 3 4 2 2" xfId="16632" xr:uid="{00000000-0005-0000-0000-00004C410000}"/>
    <cellStyle name="Normal 3 4 2 3" xfId="16633" xr:uid="{00000000-0005-0000-0000-00004D410000}"/>
    <cellStyle name="Normal 3 4 2_(1a) Quarterly" xfId="16634" xr:uid="{00000000-0005-0000-0000-00004E410000}"/>
    <cellStyle name="Normal 3 4 3" xfId="16635" xr:uid="{00000000-0005-0000-0000-00004F410000}"/>
    <cellStyle name="Normal 3 4_(1) Control" xfId="16636" xr:uid="{00000000-0005-0000-0000-000050410000}"/>
    <cellStyle name="Normal 3 5" xfId="16637" xr:uid="{00000000-0005-0000-0000-000051410000}"/>
    <cellStyle name="Normal 3 5 2" xfId="16638" xr:uid="{00000000-0005-0000-0000-000052410000}"/>
    <cellStyle name="Normal 3 5 2 2" xfId="16639" xr:uid="{00000000-0005-0000-0000-000053410000}"/>
    <cellStyle name="Normal 3 5 2 3" xfId="16640" xr:uid="{00000000-0005-0000-0000-000054410000}"/>
    <cellStyle name="Normal 3 5 2_(1a) Quarterly" xfId="16641" xr:uid="{00000000-0005-0000-0000-000055410000}"/>
    <cellStyle name="Normal 3 5 3" xfId="16642" xr:uid="{00000000-0005-0000-0000-000056410000}"/>
    <cellStyle name="Normal 3 5_(1) Control" xfId="16643" xr:uid="{00000000-0005-0000-0000-000057410000}"/>
    <cellStyle name="Normal 3 6" xfId="16644" xr:uid="{00000000-0005-0000-0000-000058410000}"/>
    <cellStyle name="Normal 3 6 2" xfId="16645" xr:uid="{00000000-0005-0000-0000-000059410000}"/>
    <cellStyle name="Normal 3 6 2 2" xfId="16646" xr:uid="{00000000-0005-0000-0000-00005A410000}"/>
    <cellStyle name="Normal 3 6 2 3" xfId="16647" xr:uid="{00000000-0005-0000-0000-00005B410000}"/>
    <cellStyle name="Normal 3 6 2_(1a) Quarterly" xfId="16648" xr:uid="{00000000-0005-0000-0000-00005C410000}"/>
    <cellStyle name="Normal 3 6 3" xfId="16649" xr:uid="{00000000-0005-0000-0000-00005D410000}"/>
    <cellStyle name="Normal 3 6_(1) Control" xfId="16650" xr:uid="{00000000-0005-0000-0000-00005E410000}"/>
    <cellStyle name="Normal 3 7" xfId="16651" xr:uid="{00000000-0005-0000-0000-00005F410000}"/>
    <cellStyle name="Normal 3 7 2" xfId="16652" xr:uid="{00000000-0005-0000-0000-000060410000}"/>
    <cellStyle name="Normal 3 7 2 2" xfId="16653" xr:uid="{00000000-0005-0000-0000-000061410000}"/>
    <cellStyle name="Normal 3 7 2 3" xfId="16654" xr:uid="{00000000-0005-0000-0000-000062410000}"/>
    <cellStyle name="Normal 3 7 2_(1a) Quarterly" xfId="16655" xr:uid="{00000000-0005-0000-0000-000063410000}"/>
    <cellStyle name="Normal 3 7 3" xfId="16656" xr:uid="{00000000-0005-0000-0000-000064410000}"/>
    <cellStyle name="Normal 3 7_(1) Control" xfId="16657" xr:uid="{00000000-0005-0000-0000-000065410000}"/>
    <cellStyle name="Normal 3 8" xfId="16658" xr:uid="{00000000-0005-0000-0000-000066410000}"/>
    <cellStyle name="Normal 3 8 2" xfId="16659" xr:uid="{00000000-0005-0000-0000-000067410000}"/>
    <cellStyle name="Normal 3 8 2 2" xfId="16660" xr:uid="{00000000-0005-0000-0000-000068410000}"/>
    <cellStyle name="Normal 3 8 2 2 2" xfId="16661" xr:uid="{00000000-0005-0000-0000-000069410000}"/>
    <cellStyle name="Normal 3 8 2 2 2 2" xfId="16662" xr:uid="{00000000-0005-0000-0000-00006A410000}"/>
    <cellStyle name="Normal 3 8 2 2 2_JDEQryOAM" xfId="32060" xr:uid="{4D71D314-789B-4311-AB6D-34372DC3C420}"/>
    <cellStyle name="Normal 3 8 2 2 3" xfId="16663" xr:uid="{00000000-0005-0000-0000-00006B410000}"/>
    <cellStyle name="Normal 3 8 2 2 3 2" xfId="16664" xr:uid="{00000000-0005-0000-0000-00006C410000}"/>
    <cellStyle name="Normal 3 8 2 2 3_JDEQryOAM" xfId="32061" xr:uid="{7D359200-3228-4444-8FAC-4EBC5679EC82}"/>
    <cellStyle name="Normal 3 8 2 2 4" xfId="16665" xr:uid="{00000000-0005-0000-0000-00006D410000}"/>
    <cellStyle name="Normal 3 8 2 2_JDEQryOAM" xfId="32059" xr:uid="{4FC12F2E-F218-465C-BA00-C2EAF3218FDB}"/>
    <cellStyle name="Normal 3 8 2 3" xfId="16666" xr:uid="{00000000-0005-0000-0000-00006E410000}"/>
    <cellStyle name="Normal 3 8 2 4" xfId="16667" xr:uid="{00000000-0005-0000-0000-00006F410000}"/>
    <cellStyle name="Normal 3 8 2_(2) SPGD Actuals" xfId="16668" xr:uid="{00000000-0005-0000-0000-000070410000}"/>
    <cellStyle name="Normal 3 8 3" xfId="16669" xr:uid="{00000000-0005-0000-0000-000071410000}"/>
    <cellStyle name="Normal 3 8 4" xfId="16670" xr:uid="{00000000-0005-0000-0000-000072410000}"/>
    <cellStyle name="Normal 3 8 4 2" xfId="16671" xr:uid="{00000000-0005-0000-0000-000073410000}"/>
    <cellStyle name="Normal 3 8 4_JDEQryOAM" xfId="32062" xr:uid="{C3789DCD-49AE-4234-B716-D548629E7D9C}"/>
    <cellStyle name="Normal 3 8 5" xfId="16672" xr:uid="{00000000-0005-0000-0000-000074410000}"/>
    <cellStyle name="Normal 3 8 5 2" xfId="16673" xr:uid="{00000000-0005-0000-0000-000075410000}"/>
    <cellStyle name="Normal 3 8 5_(2a) Energy Sales YTD" xfId="16674" xr:uid="{00000000-0005-0000-0000-000076410000}"/>
    <cellStyle name="Normal 3 8 6" xfId="16675" xr:uid="{00000000-0005-0000-0000-000077410000}"/>
    <cellStyle name="Normal 3 8 6 2" xfId="16676" xr:uid="{00000000-0005-0000-0000-000078410000}"/>
    <cellStyle name="Normal 3 8 6_JDEQryOAM" xfId="32063" xr:uid="{8F881642-30E6-41DA-8947-A42093E254DB}"/>
    <cellStyle name="Normal 3 8 7" xfId="16677" xr:uid="{00000000-0005-0000-0000-000079410000}"/>
    <cellStyle name="Normal 3 8_(1) Control" xfId="16678" xr:uid="{00000000-0005-0000-0000-00007A410000}"/>
    <cellStyle name="Normal 3 9" xfId="16679" xr:uid="{00000000-0005-0000-0000-00007B410000}"/>
    <cellStyle name="Normal 3 9 2" xfId="16680" xr:uid="{00000000-0005-0000-0000-00007C410000}"/>
    <cellStyle name="Normal 3 9 3" xfId="16681" xr:uid="{00000000-0005-0000-0000-00007D410000}"/>
    <cellStyle name="Normal 3 9_JDEQryOAM" xfId="32064" xr:uid="{2271F144-CABC-44CD-9AC3-7BC9B663DB48}"/>
    <cellStyle name="Normal 3_(1) Control" xfId="16682" xr:uid="{00000000-0005-0000-0000-00007E410000}"/>
    <cellStyle name="Normal 30" xfId="16683" xr:uid="{00000000-0005-0000-0000-00007F410000}"/>
    <cellStyle name="Normal 30 10" xfId="16684" xr:uid="{00000000-0005-0000-0000-000080410000}"/>
    <cellStyle name="Normal 30 10 2" xfId="16685" xr:uid="{00000000-0005-0000-0000-000081410000}"/>
    <cellStyle name="Normal 30 10_(2a) Energy Sales YTD" xfId="16686" xr:uid="{00000000-0005-0000-0000-000082410000}"/>
    <cellStyle name="Normal 30 11" xfId="16687" xr:uid="{00000000-0005-0000-0000-000083410000}"/>
    <cellStyle name="Normal 30 2" xfId="16688" xr:uid="{00000000-0005-0000-0000-000084410000}"/>
    <cellStyle name="Normal 30 2 2" xfId="16689" xr:uid="{00000000-0005-0000-0000-000085410000}"/>
    <cellStyle name="Normal 30 2 2 2" xfId="16690" xr:uid="{00000000-0005-0000-0000-000086410000}"/>
    <cellStyle name="Normal 30 2 2 2 2" xfId="16691" xr:uid="{00000000-0005-0000-0000-000087410000}"/>
    <cellStyle name="Normal 30 2 2 2_(5a) Budget Volume &amp; Price" xfId="16692" xr:uid="{00000000-0005-0000-0000-000088410000}"/>
    <cellStyle name="Normal 30 2 2 3" xfId="16693" xr:uid="{00000000-0005-0000-0000-000089410000}"/>
    <cellStyle name="Normal 30 2 2_(1a) Quarterly" xfId="16694" xr:uid="{00000000-0005-0000-0000-00008A410000}"/>
    <cellStyle name="Normal 30 2 3" xfId="16695" xr:uid="{00000000-0005-0000-0000-00008B410000}"/>
    <cellStyle name="Normal 30 2 3 2" xfId="16696" xr:uid="{00000000-0005-0000-0000-00008C410000}"/>
    <cellStyle name="Normal 30 2 3 2 2" xfId="16697" xr:uid="{00000000-0005-0000-0000-00008D410000}"/>
    <cellStyle name="Normal 30 2 3 2 2 2" xfId="16698" xr:uid="{00000000-0005-0000-0000-00008E410000}"/>
    <cellStyle name="Normal 30 2 3 2 2_JDEQryOAM" xfId="32066" xr:uid="{C67ED0FF-8F17-4D22-A041-885F080B2BA3}"/>
    <cellStyle name="Normal 30 2 3 2 3" xfId="16699" xr:uid="{00000000-0005-0000-0000-00008F410000}"/>
    <cellStyle name="Normal 30 2 3 2 3 2" xfId="16700" xr:uid="{00000000-0005-0000-0000-000090410000}"/>
    <cellStyle name="Normal 30 2 3 2 3_JDEQryOAM" xfId="32067" xr:uid="{7CEF9CDC-E05B-45BA-809C-AE33BCC7D86D}"/>
    <cellStyle name="Normal 30 2 3 2 4" xfId="16701" xr:uid="{00000000-0005-0000-0000-000091410000}"/>
    <cellStyle name="Normal 30 2 3 2_JDEQryOAM" xfId="32065" xr:uid="{DB975236-36FB-44D2-B163-903626818132}"/>
    <cellStyle name="Normal 30 2 3 3" xfId="16702" xr:uid="{00000000-0005-0000-0000-000093410000}"/>
    <cellStyle name="Normal 30 2 3 4" xfId="16703" xr:uid="{00000000-0005-0000-0000-000094410000}"/>
    <cellStyle name="Normal 30 2 3_(1a) Quarterly" xfId="16704" xr:uid="{00000000-0005-0000-0000-000095410000}"/>
    <cellStyle name="Normal 30 2 4" xfId="16705" xr:uid="{00000000-0005-0000-0000-000096410000}"/>
    <cellStyle name="Normal 30 2 4 2" xfId="16706" xr:uid="{00000000-0005-0000-0000-000097410000}"/>
    <cellStyle name="Normal 30 2 4 2 2" xfId="16707" xr:uid="{00000000-0005-0000-0000-000098410000}"/>
    <cellStyle name="Normal 30 2 4 2_JDEQryOAM" xfId="32069" xr:uid="{9F314ACD-4F27-4F0A-B4F5-BB158E73BA7F}"/>
    <cellStyle name="Normal 30 2 4 3" xfId="16708" xr:uid="{00000000-0005-0000-0000-000099410000}"/>
    <cellStyle name="Normal 30 2 4 3 2" xfId="16709" xr:uid="{00000000-0005-0000-0000-00009A410000}"/>
    <cellStyle name="Normal 30 2 4 3_JDEQryOAM" xfId="32070" xr:uid="{EDA6C360-9611-465A-95BD-489EDC8D1DAA}"/>
    <cellStyle name="Normal 30 2 4 4" xfId="16710" xr:uid="{00000000-0005-0000-0000-00009B410000}"/>
    <cellStyle name="Normal 30 2 4_JDEQryOAM" xfId="32068" xr:uid="{C92DCE28-0747-4B73-8DF4-459F2C4BCD46}"/>
    <cellStyle name="Normal 30 2 5" xfId="16711" xr:uid="{00000000-0005-0000-0000-00009D410000}"/>
    <cellStyle name="Normal 30 2_(1a) Quarterly" xfId="16712" xr:uid="{00000000-0005-0000-0000-00009E410000}"/>
    <cellStyle name="Normal 30 3" xfId="16713" xr:uid="{00000000-0005-0000-0000-00009F410000}"/>
    <cellStyle name="Normal 30 3 2" xfId="16714" xr:uid="{00000000-0005-0000-0000-0000A0410000}"/>
    <cellStyle name="Normal 30 3 2 2" xfId="16715" xr:uid="{00000000-0005-0000-0000-0000A1410000}"/>
    <cellStyle name="Normal 30 3 2 2 2" xfId="16716" xr:uid="{00000000-0005-0000-0000-0000A2410000}"/>
    <cellStyle name="Normal 30 3 2 2_JDEQryOAM" xfId="32072" xr:uid="{DAB3B6BA-8F8C-4D4D-8266-CE77E8713774}"/>
    <cellStyle name="Normal 30 3 2 3" xfId="16717" xr:uid="{00000000-0005-0000-0000-0000A3410000}"/>
    <cellStyle name="Normal 30 3 2 3 2" xfId="16718" xr:uid="{00000000-0005-0000-0000-0000A4410000}"/>
    <cellStyle name="Normal 30 3 2 3_JDEQryOAM" xfId="32073" xr:uid="{916E4477-2F6B-4062-9AF1-5F7C30E35F49}"/>
    <cellStyle name="Normal 30 3 2 4" xfId="16719" xr:uid="{00000000-0005-0000-0000-0000A5410000}"/>
    <cellStyle name="Normal 30 3 2_JDEQryOAM" xfId="32071" xr:uid="{EEAD424B-73C7-4460-A117-66696F3A47D8}"/>
    <cellStyle name="Normal 30 3 3" xfId="16720" xr:uid="{00000000-0005-0000-0000-0000A6410000}"/>
    <cellStyle name="Normal 30 3 3 2" xfId="16721" xr:uid="{00000000-0005-0000-0000-0000A7410000}"/>
    <cellStyle name="Normal 30 3 3 2 2" xfId="16722" xr:uid="{00000000-0005-0000-0000-0000A8410000}"/>
    <cellStyle name="Normal 30 3 3 2_JDEQryOAM" xfId="32075" xr:uid="{F4C3463A-A628-4B80-B0D4-D0ADED9AE1F5}"/>
    <cellStyle name="Normal 30 3 3 3" xfId="16723" xr:uid="{00000000-0005-0000-0000-0000A9410000}"/>
    <cellStyle name="Normal 30 3 3 3 2" xfId="16724" xr:uid="{00000000-0005-0000-0000-0000AA410000}"/>
    <cellStyle name="Normal 30 3 3 3_JDEQryOAM" xfId="32076" xr:uid="{F11B1C61-C795-483F-BE8F-7256FF0A4C60}"/>
    <cellStyle name="Normal 30 3 3 4" xfId="16725" xr:uid="{00000000-0005-0000-0000-0000AB410000}"/>
    <cellStyle name="Normal 30 3 3_JDEQryOAM" xfId="32074" xr:uid="{5D5EE744-4BBC-4A65-A469-25540F136788}"/>
    <cellStyle name="Normal 30 3 4" xfId="16726" xr:uid="{00000000-0005-0000-0000-0000AC410000}"/>
    <cellStyle name="Normal 30 3 5" xfId="16727" xr:uid="{00000000-0005-0000-0000-0000AD410000}"/>
    <cellStyle name="Normal 30 3_(1a) Quarterly" xfId="16728" xr:uid="{00000000-0005-0000-0000-0000AE410000}"/>
    <cellStyle name="Normal 30 4" xfId="16729" xr:uid="{00000000-0005-0000-0000-0000AF410000}"/>
    <cellStyle name="Normal 30 4 2" xfId="16730" xr:uid="{00000000-0005-0000-0000-0000B0410000}"/>
    <cellStyle name="Normal 30 4 2 2" xfId="16731" xr:uid="{00000000-0005-0000-0000-0000B1410000}"/>
    <cellStyle name="Normal 30 4 2 2 2" xfId="16732" xr:uid="{00000000-0005-0000-0000-0000B2410000}"/>
    <cellStyle name="Normal 30 4 2 2_JDEQryOAM" xfId="32078" xr:uid="{C965F3D9-2E25-49EB-AC20-F50C81DE956E}"/>
    <cellStyle name="Normal 30 4 2 3" xfId="16733" xr:uid="{00000000-0005-0000-0000-0000B3410000}"/>
    <cellStyle name="Normal 30 4 2 3 2" xfId="16734" xr:uid="{00000000-0005-0000-0000-0000B4410000}"/>
    <cellStyle name="Normal 30 4 2 3_JDEQryOAM" xfId="32079" xr:uid="{424B029E-F331-460B-AE59-59D381F39457}"/>
    <cellStyle name="Normal 30 4 2 4" xfId="16735" xr:uid="{00000000-0005-0000-0000-0000B5410000}"/>
    <cellStyle name="Normal 30 4 2_JDEQryOAM" xfId="32077" xr:uid="{A16BF88A-337B-4A4A-B310-EB41D502A856}"/>
    <cellStyle name="Normal 30 4 3" xfId="16736" xr:uid="{00000000-0005-0000-0000-0000B6410000}"/>
    <cellStyle name="Normal 30 4 3 2" xfId="16737" xr:uid="{00000000-0005-0000-0000-0000B7410000}"/>
    <cellStyle name="Normal 30 4 3 2 2" xfId="16738" xr:uid="{00000000-0005-0000-0000-0000B8410000}"/>
    <cellStyle name="Normal 30 4 3 2_JDEQryOAM" xfId="32081" xr:uid="{12FC494B-BE7E-4C8F-8A60-A5863AA1835F}"/>
    <cellStyle name="Normal 30 4 3 3" xfId="16739" xr:uid="{00000000-0005-0000-0000-0000B9410000}"/>
    <cellStyle name="Normal 30 4 3 3 2" xfId="16740" xr:uid="{00000000-0005-0000-0000-0000BA410000}"/>
    <cellStyle name="Normal 30 4 3 3_JDEQryOAM" xfId="32082" xr:uid="{A429E48E-5A8C-4F1A-B7CB-0A1606E34993}"/>
    <cellStyle name="Normal 30 4 3 4" xfId="16741" xr:uid="{00000000-0005-0000-0000-0000BB410000}"/>
    <cellStyle name="Normal 30 4 3_JDEQryOAM" xfId="32080" xr:uid="{2DFF6C3B-19AA-4F43-A247-B6B89E98CD30}"/>
    <cellStyle name="Normal 30 4 4" xfId="16742" xr:uid="{00000000-0005-0000-0000-0000BC410000}"/>
    <cellStyle name="Normal 30 4 5" xfId="16743" xr:uid="{00000000-0005-0000-0000-0000BD410000}"/>
    <cellStyle name="Normal 30 4_(1a) Quarterly" xfId="16744" xr:uid="{00000000-0005-0000-0000-0000BE410000}"/>
    <cellStyle name="Normal 30 5" xfId="16745" xr:uid="{00000000-0005-0000-0000-0000BF410000}"/>
    <cellStyle name="Normal 30 5 2" xfId="16746" xr:uid="{00000000-0005-0000-0000-0000C0410000}"/>
    <cellStyle name="Normal 30 5 2 2" xfId="16747" xr:uid="{00000000-0005-0000-0000-0000C1410000}"/>
    <cellStyle name="Normal 30 5 2 2 2" xfId="16748" xr:uid="{00000000-0005-0000-0000-0000C2410000}"/>
    <cellStyle name="Normal 30 5 2 2_JDEQryOAM" xfId="32084" xr:uid="{56AB2FFC-A146-4417-9241-0A1F513FAFFA}"/>
    <cellStyle name="Normal 30 5 2 3" xfId="16749" xr:uid="{00000000-0005-0000-0000-0000C3410000}"/>
    <cellStyle name="Normal 30 5 2 3 2" xfId="16750" xr:uid="{00000000-0005-0000-0000-0000C4410000}"/>
    <cellStyle name="Normal 30 5 2 3_JDEQryOAM" xfId="32085" xr:uid="{FED1BDF5-D0E7-4451-8251-8731755974CB}"/>
    <cellStyle name="Normal 30 5 2_JDEQryOAM" xfId="32083" xr:uid="{CE939C6B-A9C1-4072-A0F2-285AD045F915}"/>
    <cellStyle name="Normal 30 5 3" xfId="16751" xr:uid="{00000000-0005-0000-0000-0000C5410000}"/>
    <cellStyle name="Normal 30 5 3 2" xfId="16752" xr:uid="{00000000-0005-0000-0000-0000C6410000}"/>
    <cellStyle name="Normal 30 5 3 2 2" xfId="16753" xr:uid="{00000000-0005-0000-0000-0000C7410000}"/>
    <cellStyle name="Normal 30 5 3 2_JDEQryOAM" xfId="32087" xr:uid="{90C6887B-6C23-4F1A-8AB3-A90D928F62E7}"/>
    <cellStyle name="Normal 30 5 3 3" xfId="16754" xr:uid="{00000000-0005-0000-0000-0000C8410000}"/>
    <cellStyle name="Normal 30 5 3 3 2" xfId="16755" xr:uid="{00000000-0005-0000-0000-0000C9410000}"/>
    <cellStyle name="Normal 30 5 3 3_JDEQryOAM" xfId="32088" xr:uid="{EF33484E-C840-44E1-8E41-5CAE6D0D480A}"/>
    <cellStyle name="Normal 30 5 3 4" xfId="16756" xr:uid="{00000000-0005-0000-0000-0000CA410000}"/>
    <cellStyle name="Normal 30 5 3_JDEQryOAM" xfId="32086" xr:uid="{3301552E-BCB3-4808-8FB4-1C879B8723FC}"/>
    <cellStyle name="Normal 30 5 4" xfId="16757" xr:uid="{00000000-0005-0000-0000-0000CB410000}"/>
    <cellStyle name="Normal 30 5 4 2" xfId="16758" xr:uid="{00000000-0005-0000-0000-0000CC410000}"/>
    <cellStyle name="Normal 30 5 4_JDEQryOAM" xfId="32089" xr:uid="{D252EB40-6B28-460B-A706-339C9F99A12D}"/>
    <cellStyle name="Normal 30 5 5" xfId="16759" xr:uid="{00000000-0005-0000-0000-0000CD410000}"/>
    <cellStyle name="Normal 30 5_(2) SPGD Actuals" xfId="16760" xr:uid="{00000000-0005-0000-0000-0000CE410000}"/>
    <cellStyle name="Normal 30 6" xfId="16761" xr:uid="{00000000-0005-0000-0000-0000CF410000}"/>
    <cellStyle name="Normal 30 6 2" xfId="16762" xr:uid="{00000000-0005-0000-0000-0000D0410000}"/>
    <cellStyle name="Normal 30 6 3" xfId="16763" xr:uid="{00000000-0005-0000-0000-0000D1410000}"/>
    <cellStyle name="Normal 30 6_JDEQryOAM" xfId="32090" xr:uid="{C0B98A7A-AE14-4E79-8547-5FE5B28740EE}"/>
    <cellStyle name="Normal 30 7" xfId="16764" xr:uid="{00000000-0005-0000-0000-0000D2410000}"/>
    <cellStyle name="Normal 30 7 2" xfId="16765" xr:uid="{00000000-0005-0000-0000-0000D3410000}"/>
    <cellStyle name="Normal 30 7_JDEQryOAM" xfId="32091" xr:uid="{1F07DBBF-0B8F-4BF2-936E-89B8226E90C4}"/>
    <cellStyle name="Normal 30 8" xfId="16766" xr:uid="{00000000-0005-0000-0000-0000D4410000}"/>
    <cellStyle name="Normal 30 8 2" xfId="16767" xr:uid="{00000000-0005-0000-0000-0000D5410000}"/>
    <cellStyle name="Normal 30 8 2 2" xfId="16768" xr:uid="{00000000-0005-0000-0000-0000D6410000}"/>
    <cellStyle name="Normal 30 8 2_JDEQryOAM" xfId="32093" xr:uid="{368BBFC5-6D16-4B42-99F1-93BEB4D1F4B4}"/>
    <cellStyle name="Normal 30 8 3" xfId="16769" xr:uid="{00000000-0005-0000-0000-0000D7410000}"/>
    <cellStyle name="Normal 30 8 3 2" xfId="16770" xr:uid="{00000000-0005-0000-0000-0000D8410000}"/>
    <cellStyle name="Normal 30 8 3_JDEQryOAM" xfId="32094" xr:uid="{F98D49DE-FE95-4E50-B8E5-3078FA1EB6B1}"/>
    <cellStyle name="Normal 30 8 4" xfId="16771" xr:uid="{00000000-0005-0000-0000-0000D9410000}"/>
    <cellStyle name="Normal 30 8_JDEQryOAM" xfId="32092" xr:uid="{71CC53FB-7BEF-405A-8341-7959E50F12E5}"/>
    <cellStyle name="Normal 30 9" xfId="16772" xr:uid="{00000000-0005-0000-0000-0000DA410000}"/>
    <cellStyle name="Normal 30 9 2" xfId="16773" xr:uid="{00000000-0005-0000-0000-0000DB410000}"/>
    <cellStyle name="Normal 30 9_JDEQryOAM" xfId="32095" xr:uid="{D6404429-1DDA-46EF-8E07-A79889B3275D}"/>
    <cellStyle name="Normal 30_(1) Control" xfId="16774" xr:uid="{00000000-0005-0000-0000-0000DC410000}"/>
    <cellStyle name="Normal 300" xfId="16775" xr:uid="{00000000-0005-0000-0000-0000DD410000}"/>
    <cellStyle name="Normal 300 2" xfId="16776" xr:uid="{00000000-0005-0000-0000-0000DE410000}"/>
    <cellStyle name="Normal 300_JDEQryOAM" xfId="32096" xr:uid="{2759BC2E-751A-4E93-8283-B236C6EE9C73}"/>
    <cellStyle name="Normal 301" xfId="16777" xr:uid="{00000000-0005-0000-0000-0000DF410000}"/>
    <cellStyle name="Normal 301 2" xfId="16778" xr:uid="{00000000-0005-0000-0000-0000E0410000}"/>
    <cellStyle name="Normal 301_JDEQryOAM" xfId="32097" xr:uid="{89C6422A-1239-4BF3-B89C-4418E3AF96E5}"/>
    <cellStyle name="Normal 302" xfId="16779" xr:uid="{00000000-0005-0000-0000-0000E1410000}"/>
    <cellStyle name="Normal 302 2" xfId="16780" xr:uid="{00000000-0005-0000-0000-0000E2410000}"/>
    <cellStyle name="Normal 302_JDEQryOAM" xfId="32098" xr:uid="{86536F33-DEF4-4416-B4D5-B57100D3FB62}"/>
    <cellStyle name="Normal 303" xfId="16781" xr:uid="{00000000-0005-0000-0000-0000E3410000}"/>
    <cellStyle name="Normal 303 2" xfId="16782" xr:uid="{00000000-0005-0000-0000-0000E4410000}"/>
    <cellStyle name="Normal 303 2 2" xfId="16783" xr:uid="{00000000-0005-0000-0000-0000E5410000}"/>
    <cellStyle name="Normal 303 2 2 2" xfId="16784" xr:uid="{00000000-0005-0000-0000-0000E6410000}"/>
    <cellStyle name="Normal 303 2 2_JDEQryOAM" xfId="32099" xr:uid="{911F6293-89AC-41E7-A1FF-263D8D376F5A}"/>
    <cellStyle name="Normal 303 2 3" xfId="16785" xr:uid="{00000000-0005-0000-0000-0000E7410000}"/>
    <cellStyle name="Normal 303 2_(2) SPGD Actuals" xfId="16786" xr:uid="{00000000-0005-0000-0000-0000E8410000}"/>
    <cellStyle name="Normal 303 3" xfId="16787" xr:uid="{00000000-0005-0000-0000-0000E9410000}"/>
    <cellStyle name="Normal 303_(2) SPGD Actuals" xfId="16788" xr:uid="{00000000-0005-0000-0000-0000EA410000}"/>
    <cellStyle name="Normal 304" xfId="16789" xr:uid="{00000000-0005-0000-0000-0000EB410000}"/>
    <cellStyle name="Normal 304 2" xfId="16790" xr:uid="{00000000-0005-0000-0000-0000EC410000}"/>
    <cellStyle name="Normal 304_JDEQryOAM" xfId="32100" xr:uid="{24266F9D-2C92-4CC5-843F-7D30DEB24437}"/>
    <cellStyle name="Normal 305" xfId="16791" xr:uid="{00000000-0005-0000-0000-0000ED410000}"/>
    <cellStyle name="Normal 306" xfId="16792" xr:uid="{00000000-0005-0000-0000-0000EE410000}"/>
    <cellStyle name="Normal 307" xfId="16793" xr:uid="{00000000-0005-0000-0000-0000EF410000}"/>
    <cellStyle name="Normal 307 2" xfId="16794" xr:uid="{00000000-0005-0000-0000-0000F0410000}"/>
    <cellStyle name="Normal 307_JDEQryOAM" xfId="32101" xr:uid="{FADAA3A2-D2E9-4899-976E-A9B6EE97D39F}"/>
    <cellStyle name="Normal 308" xfId="16795" xr:uid="{00000000-0005-0000-0000-0000F1410000}"/>
    <cellStyle name="Normal 309" xfId="16796" xr:uid="{00000000-0005-0000-0000-0000F2410000}"/>
    <cellStyle name="Normal 31" xfId="16797" xr:uid="{00000000-0005-0000-0000-0000F3410000}"/>
    <cellStyle name="Normal 31 10" xfId="16798" xr:uid="{00000000-0005-0000-0000-0000F4410000}"/>
    <cellStyle name="Normal 31 10 2" xfId="16799" xr:uid="{00000000-0005-0000-0000-0000F5410000}"/>
    <cellStyle name="Normal 31 10_(2a) Energy Sales YTD" xfId="16800" xr:uid="{00000000-0005-0000-0000-0000F6410000}"/>
    <cellStyle name="Normal 31 11" xfId="16801" xr:uid="{00000000-0005-0000-0000-0000F7410000}"/>
    <cellStyle name="Normal 31 12" xfId="16802" xr:uid="{00000000-0005-0000-0000-0000F8410000}"/>
    <cellStyle name="Normal 31 2" xfId="16803" xr:uid="{00000000-0005-0000-0000-0000F9410000}"/>
    <cellStyle name="Normal 31 2 2" xfId="16804" xr:uid="{00000000-0005-0000-0000-0000FA410000}"/>
    <cellStyle name="Normal 31 2 2 2" xfId="16805" xr:uid="{00000000-0005-0000-0000-0000FB410000}"/>
    <cellStyle name="Normal 31 2 2 2 2" xfId="16806" xr:uid="{00000000-0005-0000-0000-0000FC410000}"/>
    <cellStyle name="Normal 31 2 2 2_(5a) Budget Volume &amp; Price" xfId="16807" xr:uid="{00000000-0005-0000-0000-0000FD410000}"/>
    <cellStyle name="Normal 31 2 2 3" xfId="16808" xr:uid="{00000000-0005-0000-0000-0000FE410000}"/>
    <cellStyle name="Normal 31 2 2_(1a) Quarterly" xfId="16809" xr:uid="{00000000-0005-0000-0000-0000FF410000}"/>
    <cellStyle name="Normal 31 2 3" xfId="16810" xr:uid="{00000000-0005-0000-0000-000000420000}"/>
    <cellStyle name="Normal 31 2 3 2" xfId="16811" xr:uid="{00000000-0005-0000-0000-000001420000}"/>
    <cellStyle name="Normal 31 2 3 2 2" xfId="16812" xr:uid="{00000000-0005-0000-0000-000002420000}"/>
    <cellStyle name="Normal 31 2 3 2 2 2" xfId="16813" xr:uid="{00000000-0005-0000-0000-000003420000}"/>
    <cellStyle name="Normal 31 2 3 2 2_JDEQryOAM" xfId="32103" xr:uid="{345223DB-BD7E-414C-8D12-8527D90E1D86}"/>
    <cellStyle name="Normal 31 2 3 2 3" xfId="16814" xr:uid="{00000000-0005-0000-0000-000004420000}"/>
    <cellStyle name="Normal 31 2 3 2 3 2" xfId="16815" xr:uid="{00000000-0005-0000-0000-000005420000}"/>
    <cellStyle name="Normal 31 2 3 2 3_JDEQryOAM" xfId="32104" xr:uid="{8DE6D9F8-CFDA-49B7-9C93-3B1E8DD0E2B4}"/>
    <cellStyle name="Normal 31 2 3 2 4" xfId="16816" xr:uid="{00000000-0005-0000-0000-000006420000}"/>
    <cellStyle name="Normal 31 2 3 2_JDEQryOAM" xfId="32102" xr:uid="{193EFFC0-8D28-4E9A-BAB5-77015C940BD4}"/>
    <cellStyle name="Normal 31 2 3 3" xfId="16817" xr:uid="{00000000-0005-0000-0000-000008420000}"/>
    <cellStyle name="Normal 31 2 3 4" xfId="16818" xr:uid="{00000000-0005-0000-0000-000009420000}"/>
    <cellStyle name="Normal 31 2 3_(1a) Quarterly" xfId="16819" xr:uid="{00000000-0005-0000-0000-00000A420000}"/>
    <cellStyle name="Normal 31 2 4" xfId="16820" xr:uid="{00000000-0005-0000-0000-00000B420000}"/>
    <cellStyle name="Normal 31 2 4 2" xfId="16821" xr:uid="{00000000-0005-0000-0000-00000C420000}"/>
    <cellStyle name="Normal 31 2 4 2 2" xfId="16822" xr:uid="{00000000-0005-0000-0000-00000D420000}"/>
    <cellStyle name="Normal 31 2 4 2_JDEQryOAM" xfId="32106" xr:uid="{CD3E7731-A222-41A4-B1EA-B1E9451939C4}"/>
    <cellStyle name="Normal 31 2 4 3" xfId="16823" xr:uid="{00000000-0005-0000-0000-00000E420000}"/>
    <cellStyle name="Normal 31 2 4 3 2" xfId="16824" xr:uid="{00000000-0005-0000-0000-00000F420000}"/>
    <cellStyle name="Normal 31 2 4 3_JDEQryOAM" xfId="32107" xr:uid="{0C5B34C6-2753-4D6A-8362-4EE4D6681854}"/>
    <cellStyle name="Normal 31 2 4 4" xfId="16825" xr:uid="{00000000-0005-0000-0000-000010420000}"/>
    <cellStyle name="Normal 31 2 4_JDEQryOAM" xfId="32105" xr:uid="{57B983C5-5248-464B-AD45-A23D86DD8829}"/>
    <cellStyle name="Normal 31 2 5" xfId="16826" xr:uid="{00000000-0005-0000-0000-000012420000}"/>
    <cellStyle name="Normal 31 2 5 2" xfId="16827" xr:uid="{00000000-0005-0000-0000-000013420000}"/>
    <cellStyle name="Normal 31 2 5 2 2" xfId="16828" xr:uid="{00000000-0005-0000-0000-000014420000}"/>
    <cellStyle name="Normal 31 2 5 2_JDEQryOAM" xfId="32109" xr:uid="{0CCB7BA7-0FA4-4E34-B8C9-73E74A00D313}"/>
    <cellStyle name="Normal 31 2 5 3" xfId="16829" xr:uid="{00000000-0005-0000-0000-000015420000}"/>
    <cellStyle name="Normal 31 2 5 3 2" xfId="16830" xr:uid="{00000000-0005-0000-0000-000016420000}"/>
    <cellStyle name="Normal 31 2 5 3_JDEQryOAM" xfId="32110" xr:uid="{BD2EF249-824E-484B-9AB7-386599BA9D06}"/>
    <cellStyle name="Normal 31 2 5 4" xfId="16831" xr:uid="{00000000-0005-0000-0000-000017420000}"/>
    <cellStyle name="Normal 31 2 5_JDEQryOAM" xfId="32108" xr:uid="{39E5E573-BBA0-4C63-8415-B827A98A46E6}"/>
    <cellStyle name="Normal 31 2 6" xfId="16832" xr:uid="{00000000-0005-0000-0000-000019420000}"/>
    <cellStyle name="Normal 31 2 6 2" xfId="16833" xr:uid="{00000000-0005-0000-0000-00001A420000}"/>
    <cellStyle name="Normal 31 2 6 2 2" xfId="16834" xr:uid="{00000000-0005-0000-0000-00001B420000}"/>
    <cellStyle name="Normal 31 2 6 2_JDEQryOAM" xfId="32112" xr:uid="{C54721AB-71EF-4144-A82A-87E6387D079D}"/>
    <cellStyle name="Normal 31 2 6 3" xfId="16835" xr:uid="{00000000-0005-0000-0000-00001C420000}"/>
    <cellStyle name="Normal 31 2 6 3 2" xfId="16836" xr:uid="{00000000-0005-0000-0000-00001D420000}"/>
    <cellStyle name="Normal 31 2 6 3_JDEQryOAM" xfId="32113" xr:uid="{B9935CA0-1D07-4FAA-981D-8ABBE133366B}"/>
    <cellStyle name="Normal 31 2 6 4" xfId="16837" xr:uid="{00000000-0005-0000-0000-00001E420000}"/>
    <cellStyle name="Normal 31 2 6_JDEQryOAM" xfId="32111" xr:uid="{368FAFFF-6D44-4A6D-8E99-1E0EF97C094F}"/>
    <cellStyle name="Normal 31 2 7" xfId="16838" xr:uid="{00000000-0005-0000-0000-00001F420000}"/>
    <cellStyle name="Normal 31 2 7 2" xfId="16839" xr:uid="{00000000-0005-0000-0000-000020420000}"/>
    <cellStyle name="Normal 31 2 7 2 2" xfId="16840" xr:uid="{00000000-0005-0000-0000-000021420000}"/>
    <cellStyle name="Normal 31 2 7 2_JDEQryOAM" xfId="32115" xr:uid="{25B0CFCD-1613-450D-8387-2DB721E42E25}"/>
    <cellStyle name="Normal 31 2 7 3" xfId="16841" xr:uid="{00000000-0005-0000-0000-000022420000}"/>
    <cellStyle name="Normal 31 2 7 3 2" xfId="16842" xr:uid="{00000000-0005-0000-0000-000023420000}"/>
    <cellStyle name="Normal 31 2 7 3_JDEQryOAM" xfId="32116" xr:uid="{EFD90DD6-9F42-4EEC-ABD0-25D9BDCD8606}"/>
    <cellStyle name="Normal 31 2 7 4" xfId="16843" xr:uid="{00000000-0005-0000-0000-000024420000}"/>
    <cellStyle name="Normal 31 2 7_JDEQryOAM" xfId="32114" xr:uid="{81CEA2CE-82E1-46C0-8326-19700AF7DA3A}"/>
    <cellStyle name="Normal 31 2 8" xfId="16844" xr:uid="{00000000-0005-0000-0000-000025420000}"/>
    <cellStyle name="Normal 31 2_(1) Control" xfId="16845" xr:uid="{00000000-0005-0000-0000-000026420000}"/>
    <cellStyle name="Normal 31 3" xfId="16846" xr:uid="{00000000-0005-0000-0000-000027420000}"/>
    <cellStyle name="Normal 31 3 2" xfId="16847" xr:uid="{00000000-0005-0000-0000-000028420000}"/>
    <cellStyle name="Normal 31 3 2 2" xfId="16848" xr:uid="{00000000-0005-0000-0000-000029420000}"/>
    <cellStyle name="Normal 31 3 2 2 2" xfId="16849" xr:uid="{00000000-0005-0000-0000-00002A420000}"/>
    <cellStyle name="Normal 31 3 2 2_JDEQryOAM" xfId="32117" xr:uid="{160CAC2C-6976-41CB-8BEB-4992E547709E}"/>
    <cellStyle name="Normal 31 3 2 3" xfId="16850" xr:uid="{00000000-0005-0000-0000-00002B420000}"/>
    <cellStyle name="Normal 31 3 2 3 2" xfId="16851" xr:uid="{00000000-0005-0000-0000-00002C420000}"/>
    <cellStyle name="Normal 31 3 2 3_JDEQryOAM" xfId="32118" xr:uid="{95201C45-F43D-461C-8533-01CF5DD7135B}"/>
    <cellStyle name="Normal 31 3 2 4" xfId="16852" xr:uid="{00000000-0005-0000-0000-00002D420000}"/>
    <cellStyle name="Normal 31 3 2_(5a) Budget Volume &amp; Price" xfId="16853" xr:uid="{00000000-0005-0000-0000-00002E420000}"/>
    <cellStyle name="Normal 31 3 3" xfId="16854" xr:uid="{00000000-0005-0000-0000-00002F420000}"/>
    <cellStyle name="Normal 31 3 3 2" xfId="16855" xr:uid="{00000000-0005-0000-0000-000030420000}"/>
    <cellStyle name="Normal 31 3 3 2 2" xfId="16856" xr:uid="{00000000-0005-0000-0000-000031420000}"/>
    <cellStyle name="Normal 31 3 3 2_JDEQryOAM" xfId="32120" xr:uid="{2098EC0B-B557-4D42-A420-CB8102756A39}"/>
    <cellStyle name="Normal 31 3 3 3" xfId="16857" xr:uid="{00000000-0005-0000-0000-000032420000}"/>
    <cellStyle name="Normal 31 3 3 3 2" xfId="16858" xr:uid="{00000000-0005-0000-0000-000033420000}"/>
    <cellStyle name="Normal 31 3 3 3_JDEQryOAM" xfId="32121" xr:uid="{EA809508-A18C-4F1A-BE85-7032C5BEA05B}"/>
    <cellStyle name="Normal 31 3 3 4" xfId="16859" xr:uid="{00000000-0005-0000-0000-000034420000}"/>
    <cellStyle name="Normal 31 3 3_JDEQryOAM" xfId="32119" xr:uid="{FEC43822-D5C8-40F3-9D25-4A305B81CB4C}"/>
    <cellStyle name="Normal 31 3 4" xfId="16860" xr:uid="{00000000-0005-0000-0000-000035420000}"/>
    <cellStyle name="Normal 31 3 4 2" xfId="16861" xr:uid="{00000000-0005-0000-0000-000036420000}"/>
    <cellStyle name="Normal 31 3 4 2 2" xfId="16862" xr:uid="{00000000-0005-0000-0000-000037420000}"/>
    <cellStyle name="Normal 31 3 4 2_JDEQryOAM" xfId="32123" xr:uid="{AD303A6D-5B55-41A2-A44C-7A21609BBEF7}"/>
    <cellStyle name="Normal 31 3 4 3" xfId="16863" xr:uid="{00000000-0005-0000-0000-000038420000}"/>
    <cellStyle name="Normal 31 3 4 3 2" xfId="16864" xr:uid="{00000000-0005-0000-0000-000039420000}"/>
    <cellStyle name="Normal 31 3 4 3_JDEQryOAM" xfId="32124" xr:uid="{18878AAE-FBB2-4493-90BF-37136DE6F948}"/>
    <cellStyle name="Normal 31 3 4 4" xfId="16865" xr:uid="{00000000-0005-0000-0000-00003A420000}"/>
    <cellStyle name="Normal 31 3 4_JDEQryOAM" xfId="32122" xr:uid="{EABE64EC-867D-4F6A-97FC-4C5561B55026}"/>
    <cellStyle name="Normal 31 3 5" xfId="16866" xr:uid="{00000000-0005-0000-0000-00003B420000}"/>
    <cellStyle name="Normal 31 3 6" xfId="16867" xr:uid="{00000000-0005-0000-0000-00003C420000}"/>
    <cellStyle name="Normal 31 3 7" xfId="16868" xr:uid="{00000000-0005-0000-0000-00003D420000}"/>
    <cellStyle name="Normal 31 3_(1) Control" xfId="16869" xr:uid="{00000000-0005-0000-0000-00003E420000}"/>
    <cellStyle name="Normal 31 4" xfId="16870" xr:uid="{00000000-0005-0000-0000-00003F420000}"/>
    <cellStyle name="Normal 31 4 2" xfId="16871" xr:uid="{00000000-0005-0000-0000-000040420000}"/>
    <cellStyle name="Normal 31 4 2 2" xfId="16872" xr:uid="{00000000-0005-0000-0000-000041420000}"/>
    <cellStyle name="Normal 31 4 2 2 2" xfId="16873" xr:uid="{00000000-0005-0000-0000-000042420000}"/>
    <cellStyle name="Normal 31 4 2 2_JDEQryOAM" xfId="32126" xr:uid="{90FE86DA-5827-499D-8E56-70F6D448E515}"/>
    <cellStyle name="Normal 31 4 2 3" xfId="16874" xr:uid="{00000000-0005-0000-0000-000043420000}"/>
    <cellStyle name="Normal 31 4 2 3 2" xfId="16875" xr:uid="{00000000-0005-0000-0000-000044420000}"/>
    <cellStyle name="Normal 31 4 2 3_JDEQryOAM" xfId="32127" xr:uid="{32AB53A9-EBD9-400B-BC9D-0A2EF82C67EB}"/>
    <cellStyle name="Normal 31 4 2 4" xfId="16876" xr:uid="{00000000-0005-0000-0000-000045420000}"/>
    <cellStyle name="Normal 31 4 2_JDEQryOAM" xfId="32125" xr:uid="{49696189-F4E1-4879-9028-53731310E722}"/>
    <cellStyle name="Normal 31 4 3" xfId="16877" xr:uid="{00000000-0005-0000-0000-000046420000}"/>
    <cellStyle name="Normal 31 4 3 2" xfId="16878" xr:uid="{00000000-0005-0000-0000-000047420000}"/>
    <cellStyle name="Normal 31 4 3 2 2" xfId="16879" xr:uid="{00000000-0005-0000-0000-000048420000}"/>
    <cellStyle name="Normal 31 4 3 2_JDEQryOAM" xfId="32129" xr:uid="{C5B54892-E479-4D2D-A99D-D31C057CB7DC}"/>
    <cellStyle name="Normal 31 4 3 3" xfId="16880" xr:uid="{00000000-0005-0000-0000-000049420000}"/>
    <cellStyle name="Normal 31 4 3 3 2" xfId="16881" xr:uid="{00000000-0005-0000-0000-00004A420000}"/>
    <cellStyle name="Normal 31 4 3 3_JDEQryOAM" xfId="32130" xr:uid="{EC5A906C-00DC-49F8-B54D-EB601650C233}"/>
    <cellStyle name="Normal 31 4 3 4" xfId="16882" xr:uid="{00000000-0005-0000-0000-00004B420000}"/>
    <cellStyle name="Normal 31 4 3_JDEQryOAM" xfId="32128" xr:uid="{458EB4E9-FA34-49C5-941B-351051715A61}"/>
    <cellStyle name="Normal 31 4 4" xfId="16883" xr:uid="{00000000-0005-0000-0000-00004C420000}"/>
    <cellStyle name="Normal 31 4 5" xfId="16884" xr:uid="{00000000-0005-0000-0000-00004D420000}"/>
    <cellStyle name="Normal 31 4_(1a) Quarterly" xfId="16885" xr:uid="{00000000-0005-0000-0000-00004E420000}"/>
    <cellStyle name="Normal 31 5" xfId="16886" xr:uid="{00000000-0005-0000-0000-00004F420000}"/>
    <cellStyle name="Normal 31 5 2" xfId="16887" xr:uid="{00000000-0005-0000-0000-000050420000}"/>
    <cellStyle name="Normal 31 5 2 2" xfId="16888" xr:uid="{00000000-0005-0000-0000-000051420000}"/>
    <cellStyle name="Normal 31 5 2 2 2" xfId="16889" xr:uid="{00000000-0005-0000-0000-000052420000}"/>
    <cellStyle name="Normal 31 5 2 2_JDEQryOAM" xfId="32132" xr:uid="{BC44ED80-6265-4F72-9B43-C06D63EFC379}"/>
    <cellStyle name="Normal 31 5 2 3" xfId="16890" xr:uid="{00000000-0005-0000-0000-000053420000}"/>
    <cellStyle name="Normal 31 5 2 3 2" xfId="16891" xr:uid="{00000000-0005-0000-0000-000054420000}"/>
    <cellStyle name="Normal 31 5 2 3_JDEQryOAM" xfId="32133" xr:uid="{EFDC57D3-BA04-4AA0-A050-089C68F4E5A6}"/>
    <cellStyle name="Normal 31 5 2_JDEQryOAM" xfId="32131" xr:uid="{D76ABD34-979B-4B00-B467-0C023FA6D826}"/>
    <cellStyle name="Normal 31 5 3" xfId="16892" xr:uid="{00000000-0005-0000-0000-000055420000}"/>
    <cellStyle name="Normal 31 5 3 2" xfId="16893" xr:uid="{00000000-0005-0000-0000-000056420000}"/>
    <cellStyle name="Normal 31 5 3 2 2" xfId="16894" xr:uid="{00000000-0005-0000-0000-000057420000}"/>
    <cellStyle name="Normal 31 5 3 2_JDEQryOAM" xfId="32135" xr:uid="{77793082-9A01-4524-866A-CA046D2929F0}"/>
    <cellStyle name="Normal 31 5 3 3" xfId="16895" xr:uid="{00000000-0005-0000-0000-000058420000}"/>
    <cellStyle name="Normal 31 5 3 3 2" xfId="16896" xr:uid="{00000000-0005-0000-0000-000059420000}"/>
    <cellStyle name="Normal 31 5 3 3_JDEQryOAM" xfId="32136" xr:uid="{4D4CE643-73F3-46DD-B5C6-65EC1EAFA540}"/>
    <cellStyle name="Normal 31 5 3 4" xfId="16897" xr:uid="{00000000-0005-0000-0000-00005A420000}"/>
    <cellStyle name="Normal 31 5 3_JDEQryOAM" xfId="32134" xr:uid="{46DC5C16-2521-483C-B3BA-11670AFF67DB}"/>
    <cellStyle name="Normal 31 5 4" xfId="16898" xr:uid="{00000000-0005-0000-0000-00005B420000}"/>
    <cellStyle name="Normal 31 5 4 2" xfId="16899" xr:uid="{00000000-0005-0000-0000-00005C420000}"/>
    <cellStyle name="Normal 31 5 4_JDEQryOAM" xfId="32137" xr:uid="{C3D07EDD-51E0-4A00-99FA-D6F9A638B107}"/>
    <cellStyle name="Normal 31 5 5" xfId="16900" xr:uid="{00000000-0005-0000-0000-00005D420000}"/>
    <cellStyle name="Normal 31 5_(2) SPGD Actuals" xfId="16901" xr:uid="{00000000-0005-0000-0000-00005E420000}"/>
    <cellStyle name="Normal 31 6" xfId="16902" xr:uid="{00000000-0005-0000-0000-00005F420000}"/>
    <cellStyle name="Normal 31 6 2" xfId="16903" xr:uid="{00000000-0005-0000-0000-000060420000}"/>
    <cellStyle name="Normal 31 6 3" xfId="16904" xr:uid="{00000000-0005-0000-0000-000061420000}"/>
    <cellStyle name="Normal 31 6_JDEQryOAM" xfId="32138" xr:uid="{2C005CB2-358A-40D3-A14C-D62F4DDAA5B7}"/>
    <cellStyle name="Normal 31 7" xfId="16905" xr:uid="{00000000-0005-0000-0000-000062420000}"/>
    <cellStyle name="Normal 31 7 2" xfId="16906" xr:uid="{00000000-0005-0000-0000-000063420000}"/>
    <cellStyle name="Normal 31 7_JDEQryOAM" xfId="32139" xr:uid="{75E8E290-589B-4492-8C2B-A06A7EDD3970}"/>
    <cellStyle name="Normal 31 8" xfId="16907" xr:uid="{00000000-0005-0000-0000-000064420000}"/>
    <cellStyle name="Normal 31 8 2" xfId="16908" xr:uid="{00000000-0005-0000-0000-000065420000}"/>
    <cellStyle name="Normal 31 8 2 2" xfId="16909" xr:uid="{00000000-0005-0000-0000-000066420000}"/>
    <cellStyle name="Normal 31 8 2_JDEQryOAM" xfId="32141" xr:uid="{5331A92D-9CF5-4D4F-A24C-95E9D15A3A3A}"/>
    <cellStyle name="Normal 31 8 3" xfId="16910" xr:uid="{00000000-0005-0000-0000-000067420000}"/>
    <cellStyle name="Normal 31 8 3 2" xfId="16911" xr:uid="{00000000-0005-0000-0000-000068420000}"/>
    <cellStyle name="Normal 31 8 3_JDEQryOAM" xfId="32142" xr:uid="{D38CC769-F62B-4693-8637-269B9090613F}"/>
    <cellStyle name="Normal 31 8 4" xfId="16912" xr:uid="{00000000-0005-0000-0000-000069420000}"/>
    <cellStyle name="Normal 31 8_JDEQryOAM" xfId="32140" xr:uid="{45BC1D38-D188-45C6-BDAD-7431D52FD447}"/>
    <cellStyle name="Normal 31 9" xfId="16913" xr:uid="{00000000-0005-0000-0000-00006A420000}"/>
    <cellStyle name="Normal 31 9 2" xfId="16914" xr:uid="{00000000-0005-0000-0000-00006B420000}"/>
    <cellStyle name="Normal 31 9_JDEQryOAM" xfId="32143" xr:uid="{1484E932-C039-417F-8ECC-33E491A63FC0}"/>
    <cellStyle name="Normal 31_(1) Control" xfId="16915" xr:uid="{00000000-0005-0000-0000-00006C420000}"/>
    <cellStyle name="Normal 310" xfId="16916" xr:uid="{00000000-0005-0000-0000-00006D420000}"/>
    <cellStyle name="Normal 311" xfId="16917" xr:uid="{00000000-0005-0000-0000-00006E420000}"/>
    <cellStyle name="Normal 311 2" xfId="16918" xr:uid="{00000000-0005-0000-0000-00006F420000}"/>
    <cellStyle name="Normal 311 2 2" xfId="16919" xr:uid="{00000000-0005-0000-0000-000070420000}"/>
    <cellStyle name="Normal 311 2_JDEQryOAM" xfId="32144" xr:uid="{3880AB2C-0A05-42D0-AA70-E5AD1773A36A}"/>
    <cellStyle name="Normal 311 3" xfId="16920" xr:uid="{00000000-0005-0000-0000-000071420000}"/>
    <cellStyle name="Normal 311 3 2" xfId="16921" xr:uid="{00000000-0005-0000-0000-000072420000}"/>
    <cellStyle name="Normal 311 3_JDEQryOAM" xfId="32145" xr:uid="{3997CB32-80EE-4657-B148-01D06D721DEA}"/>
    <cellStyle name="Normal 311 4" xfId="16922" xr:uid="{00000000-0005-0000-0000-000073420000}"/>
    <cellStyle name="Normal 311_(2) SPGD Actuals" xfId="16923" xr:uid="{00000000-0005-0000-0000-000074420000}"/>
    <cellStyle name="Normal 312" xfId="16924" xr:uid="{00000000-0005-0000-0000-000075420000}"/>
    <cellStyle name="Normal 312 2" xfId="16925" xr:uid="{00000000-0005-0000-0000-000076420000}"/>
    <cellStyle name="Normal 312 2 2" xfId="16926" xr:uid="{00000000-0005-0000-0000-000077420000}"/>
    <cellStyle name="Normal 312 2_JDEQryOAM" xfId="32146" xr:uid="{E85444C0-60C6-4939-8B0C-8E4F9A923A9A}"/>
    <cellStyle name="Normal 312 3" xfId="16927" xr:uid="{00000000-0005-0000-0000-000078420000}"/>
    <cellStyle name="Normal 312 3 2" xfId="16928" xr:uid="{00000000-0005-0000-0000-000079420000}"/>
    <cellStyle name="Normal 312 3_JDEQryOAM" xfId="32147" xr:uid="{F5C82ECF-2E37-483A-8996-0B66EAE32347}"/>
    <cellStyle name="Normal 312 4" xfId="16929" xr:uid="{00000000-0005-0000-0000-00007A420000}"/>
    <cellStyle name="Normal 312_(2) SPGD Actuals" xfId="16930" xr:uid="{00000000-0005-0000-0000-00007B420000}"/>
    <cellStyle name="Normal 313" xfId="16931" xr:uid="{00000000-0005-0000-0000-00007C420000}"/>
    <cellStyle name="Normal 313 2" xfId="16932" xr:uid="{00000000-0005-0000-0000-00007D420000}"/>
    <cellStyle name="Normal 313_JDEQryOAM" xfId="32148" xr:uid="{2CE89ED8-FF8E-49AA-B68E-FC3D84EA4AD0}"/>
    <cellStyle name="Normal 314" xfId="16933" xr:uid="{00000000-0005-0000-0000-00007E420000}"/>
    <cellStyle name="Normal 314 2" xfId="16934" xr:uid="{00000000-0005-0000-0000-00007F420000}"/>
    <cellStyle name="Normal 314_JDEQryOAM" xfId="32149" xr:uid="{18BAC738-7672-4002-A663-8BABF04CC5B0}"/>
    <cellStyle name="Normal 315" xfId="16935" xr:uid="{00000000-0005-0000-0000-000080420000}"/>
    <cellStyle name="Normal 315 2" xfId="16936" xr:uid="{00000000-0005-0000-0000-000081420000}"/>
    <cellStyle name="Normal 315_JDEQryOAM" xfId="32150" xr:uid="{80BA4983-F4AA-41E3-B5F3-D854BFF51826}"/>
    <cellStyle name="Normal 316" xfId="16937" xr:uid="{00000000-0005-0000-0000-000082420000}"/>
    <cellStyle name="Normal 316 2" xfId="16938" xr:uid="{00000000-0005-0000-0000-000083420000}"/>
    <cellStyle name="Normal 316_JDEQryOAM" xfId="32151" xr:uid="{66A9FAC2-711D-42D5-9D28-5FFE12BA5C94}"/>
    <cellStyle name="Normal 317" xfId="16939" xr:uid="{00000000-0005-0000-0000-000084420000}"/>
    <cellStyle name="Normal 317 2" xfId="16940" xr:uid="{00000000-0005-0000-0000-000085420000}"/>
    <cellStyle name="Normal 317_JDEQryOAM" xfId="32152" xr:uid="{6D413431-4B7A-4CE1-A1F9-EFEFE4C04FC5}"/>
    <cellStyle name="Normal 318" xfId="16941" xr:uid="{00000000-0005-0000-0000-000086420000}"/>
    <cellStyle name="Normal 318 2" xfId="16942" xr:uid="{00000000-0005-0000-0000-000087420000}"/>
    <cellStyle name="Normal 318_JDEQryOAM" xfId="32153" xr:uid="{12416D08-607F-4229-B8A6-B6E9F19B2E18}"/>
    <cellStyle name="Normal 319" xfId="16943" xr:uid="{00000000-0005-0000-0000-000088420000}"/>
    <cellStyle name="Normal 319 2" xfId="16944" xr:uid="{00000000-0005-0000-0000-000089420000}"/>
    <cellStyle name="Normal 319_JDEQryOAM" xfId="32154" xr:uid="{C12ACD5E-BBDA-4E08-81A4-61358E70C2D2}"/>
    <cellStyle name="Normal 32" xfId="16945" xr:uid="{00000000-0005-0000-0000-00008A420000}"/>
    <cellStyle name="Normal 32 10" xfId="16946" xr:uid="{00000000-0005-0000-0000-00008B420000}"/>
    <cellStyle name="Normal 32 11" xfId="16947" xr:uid="{00000000-0005-0000-0000-00008C420000}"/>
    <cellStyle name="Normal 32 2" xfId="16948" xr:uid="{00000000-0005-0000-0000-00008D420000}"/>
    <cellStyle name="Normal 32 2 2" xfId="16949" xr:uid="{00000000-0005-0000-0000-00008E420000}"/>
    <cellStyle name="Normal 32 2 2 2" xfId="16950" xr:uid="{00000000-0005-0000-0000-00008F420000}"/>
    <cellStyle name="Normal 32 2 2_(5a) Budget Volume &amp; Price" xfId="16951" xr:uid="{00000000-0005-0000-0000-000090420000}"/>
    <cellStyle name="Normal 32 2 3" xfId="16952" xr:uid="{00000000-0005-0000-0000-000091420000}"/>
    <cellStyle name="Normal 32 2 3 2" xfId="16953" xr:uid="{00000000-0005-0000-0000-000092420000}"/>
    <cellStyle name="Normal 32 2 3 2 2" xfId="16954" xr:uid="{00000000-0005-0000-0000-000093420000}"/>
    <cellStyle name="Normal 32 2 3 2 2 2" xfId="16955" xr:uid="{00000000-0005-0000-0000-000094420000}"/>
    <cellStyle name="Normal 32 2 3 2 2_JDEQryOAM" xfId="32156" xr:uid="{EE1FF326-46F0-4DA5-8061-E93575B92963}"/>
    <cellStyle name="Normal 32 2 3 2 3" xfId="16956" xr:uid="{00000000-0005-0000-0000-000095420000}"/>
    <cellStyle name="Normal 32 2 3 2 3 2" xfId="16957" xr:uid="{00000000-0005-0000-0000-000096420000}"/>
    <cellStyle name="Normal 32 2 3 2 3_JDEQryOAM" xfId="32157" xr:uid="{9D7908A2-2855-40B0-85C6-12761C6684C7}"/>
    <cellStyle name="Normal 32 2 3 2 4" xfId="16958" xr:uid="{00000000-0005-0000-0000-000097420000}"/>
    <cellStyle name="Normal 32 2 3 2_JDEQryOAM" xfId="32155" xr:uid="{C268D961-B2FE-4430-8DC1-A79BEA8676B7}"/>
    <cellStyle name="Normal 32 2 3 3" xfId="16959" xr:uid="{00000000-0005-0000-0000-000099420000}"/>
    <cellStyle name="Normal 32 2 3 4" xfId="16960" xr:uid="{00000000-0005-0000-0000-00009A420000}"/>
    <cellStyle name="Normal 32 2 3_(1a) Quarterly" xfId="16961" xr:uid="{00000000-0005-0000-0000-00009B420000}"/>
    <cellStyle name="Normal 32 2 4" xfId="16962" xr:uid="{00000000-0005-0000-0000-00009C420000}"/>
    <cellStyle name="Normal 32 2 4 2" xfId="16963" xr:uid="{00000000-0005-0000-0000-00009D420000}"/>
    <cellStyle name="Normal 32 2 4 2 2" xfId="16964" xr:uid="{00000000-0005-0000-0000-00009E420000}"/>
    <cellStyle name="Normal 32 2 4 2_JDEQryOAM" xfId="32159" xr:uid="{861AFCC9-C9E1-4CB8-9FBD-E9D7A2D86AEE}"/>
    <cellStyle name="Normal 32 2 4 3" xfId="16965" xr:uid="{00000000-0005-0000-0000-00009F420000}"/>
    <cellStyle name="Normal 32 2 4 3 2" xfId="16966" xr:uid="{00000000-0005-0000-0000-0000A0420000}"/>
    <cellStyle name="Normal 32 2 4 3_JDEQryOAM" xfId="32160" xr:uid="{85F0C49A-AE7A-487D-8C8E-5FA3B10000A1}"/>
    <cellStyle name="Normal 32 2 4 4" xfId="16967" xr:uid="{00000000-0005-0000-0000-0000A1420000}"/>
    <cellStyle name="Normal 32 2 4_JDEQryOAM" xfId="32158" xr:uid="{A5F90E7C-7AA1-4A3E-B822-3A11AE109DEA}"/>
    <cellStyle name="Normal 32 2 5" xfId="16968" xr:uid="{00000000-0005-0000-0000-0000A3420000}"/>
    <cellStyle name="Normal 32 2_(1a) Quarterly" xfId="16969" xr:uid="{00000000-0005-0000-0000-0000A4420000}"/>
    <cellStyle name="Normal 32 3" xfId="16970" xr:uid="{00000000-0005-0000-0000-0000A5420000}"/>
    <cellStyle name="Normal 32 3 2" xfId="16971" xr:uid="{00000000-0005-0000-0000-0000A6420000}"/>
    <cellStyle name="Normal 32 3 2 2" xfId="16972" xr:uid="{00000000-0005-0000-0000-0000A7420000}"/>
    <cellStyle name="Normal 32 3 2 2 2" xfId="16973" xr:uid="{00000000-0005-0000-0000-0000A8420000}"/>
    <cellStyle name="Normal 32 3 2 2_JDEQryOAM" xfId="32162" xr:uid="{60E6FF0F-F575-47BC-968A-5B8ED4742A67}"/>
    <cellStyle name="Normal 32 3 2 3" xfId="16974" xr:uid="{00000000-0005-0000-0000-0000A9420000}"/>
    <cellStyle name="Normal 32 3 2 3 2" xfId="16975" xr:uid="{00000000-0005-0000-0000-0000AA420000}"/>
    <cellStyle name="Normal 32 3 2 3_JDEQryOAM" xfId="32163" xr:uid="{8AC21BFE-2A56-40EA-8DC6-E0A44BF2BF46}"/>
    <cellStyle name="Normal 32 3 2 4" xfId="16976" xr:uid="{00000000-0005-0000-0000-0000AB420000}"/>
    <cellStyle name="Normal 32 3 2_JDEQryOAM" xfId="32161" xr:uid="{19EE1E98-59A9-4A2D-928F-FF084198A36E}"/>
    <cellStyle name="Normal 32 3 3" xfId="16977" xr:uid="{00000000-0005-0000-0000-0000AD420000}"/>
    <cellStyle name="Normal 32 3 3 2" xfId="16978" xr:uid="{00000000-0005-0000-0000-0000AE420000}"/>
    <cellStyle name="Normal 32 3 3 2 2" xfId="16979" xr:uid="{00000000-0005-0000-0000-0000AF420000}"/>
    <cellStyle name="Normal 32 3 3 2_JDEQryOAM" xfId="32165" xr:uid="{B4D1E771-E278-471B-8569-E5AF227F5266}"/>
    <cellStyle name="Normal 32 3 3 3" xfId="16980" xr:uid="{00000000-0005-0000-0000-0000B0420000}"/>
    <cellStyle name="Normal 32 3 3 3 2" xfId="16981" xr:uid="{00000000-0005-0000-0000-0000B1420000}"/>
    <cellStyle name="Normal 32 3 3 3_JDEQryOAM" xfId="32166" xr:uid="{C60E09E1-7B9A-433A-B2FB-85D6EDBD5DCC}"/>
    <cellStyle name="Normal 32 3 3 4" xfId="16982" xr:uid="{00000000-0005-0000-0000-0000B2420000}"/>
    <cellStyle name="Normal 32 3 3_JDEQryOAM" xfId="32164" xr:uid="{93963C27-1D02-4CBA-A832-F777647613C2}"/>
    <cellStyle name="Normal 32 3 4" xfId="16983" xr:uid="{00000000-0005-0000-0000-0000B4420000}"/>
    <cellStyle name="Normal 32 3 5" xfId="16984" xr:uid="{00000000-0005-0000-0000-0000B5420000}"/>
    <cellStyle name="Normal 32 3_(1a) Quarterly" xfId="16985" xr:uid="{00000000-0005-0000-0000-0000B6420000}"/>
    <cellStyle name="Normal 32 4" xfId="16986" xr:uid="{00000000-0005-0000-0000-0000B7420000}"/>
    <cellStyle name="Normal 32 4 2" xfId="16987" xr:uid="{00000000-0005-0000-0000-0000B8420000}"/>
    <cellStyle name="Normal 32 4 2 2" xfId="16988" xr:uid="{00000000-0005-0000-0000-0000B9420000}"/>
    <cellStyle name="Normal 32 4 2 2 2" xfId="16989" xr:uid="{00000000-0005-0000-0000-0000BA420000}"/>
    <cellStyle name="Normal 32 4 2 2_JDEQryOAM" xfId="32168" xr:uid="{5DFF0634-CAA1-436D-979F-248F7D5BD883}"/>
    <cellStyle name="Normal 32 4 2 3" xfId="16990" xr:uid="{00000000-0005-0000-0000-0000BB420000}"/>
    <cellStyle name="Normal 32 4 2 3 2" xfId="16991" xr:uid="{00000000-0005-0000-0000-0000BC420000}"/>
    <cellStyle name="Normal 32 4 2 3_JDEQryOAM" xfId="32169" xr:uid="{D5A67292-7C7F-4844-BCC9-994074B28B61}"/>
    <cellStyle name="Normal 32 4 2 4" xfId="16992" xr:uid="{00000000-0005-0000-0000-0000BD420000}"/>
    <cellStyle name="Normal 32 4 2_JDEQryOAM" xfId="32167" xr:uid="{642298D2-1E7F-4980-9FFF-B2BFD85CD594}"/>
    <cellStyle name="Normal 32 4 3" xfId="16993" xr:uid="{00000000-0005-0000-0000-0000BF420000}"/>
    <cellStyle name="Normal 32 4 3 2" xfId="16994" xr:uid="{00000000-0005-0000-0000-0000C0420000}"/>
    <cellStyle name="Normal 32 4 3 2 2" xfId="16995" xr:uid="{00000000-0005-0000-0000-0000C1420000}"/>
    <cellStyle name="Normal 32 4 3 2_JDEQryOAM" xfId="32171" xr:uid="{9821CD49-48F7-4561-B8AC-CC0DA1C36FA1}"/>
    <cellStyle name="Normal 32 4 3 3" xfId="16996" xr:uid="{00000000-0005-0000-0000-0000C2420000}"/>
    <cellStyle name="Normal 32 4 3 3 2" xfId="16997" xr:uid="{00000000-0005-0000-0000-0000C3420000}"/>
    <cellStyle name="Normal 32 4 3 3_JDEQryOAM" xfId="32172" xr:uid="{FDFFB991-5823-43BA-B196-E3B1FDB362E4}"/>
    <cellStyle name="Normal 32 4 3 4" xfId="16998" xr:uid="{00000000-0005-0000-0000-0000C4420000}"/>
    <cellStyle name="Normal 32 4 3_JDEQryOAM" xfId="32170" xr:uid="{D769BEEE-58BC-4259-B9B5-AB833FDE2C24}"/>
    <cellStyle name="Normal 32 4 4" xfId="16999" xr:uid="{00000000-0005-0000-0000-0000C5420000}"/>
    <cellStyle name="Normal 32 4 5" xfId="17000" xr:uid="{00000000-0005-0000-0000-0000C6420000}"/>
    <cellStyle name="Normal 32 4_(1a) Quarterly" xfId="17001" xr:uid="{00000000-0005-0000-0000-0000C7420000}"/>
    <cellStyle name="Normal 32 5" xfId="17002" xr:uid="{00000000-0005-0000-0000-0000C8420000}"/>
    <cellStyle name="Normal 32 5 2" xfId="17003" xr:uid="{00000000-0005-0000-0000-0000C9420000}"/>
    <cellStyle name="Normal 32 5 2 2" xfId="17004" xr:uid="{00000000-0005-0000-0000-0000CA420000}"/>
    <cellStyle name="Normal 32 5 2 2 2" xfId="17005" xr:uid="{00000000-0005-0000-0000-0000CB420000}"/>
    <cellStyle name="Normal 32 5 2 2_JDEQryOAM" xfId="32174" xr:uid="{8B8DF29A-8F96-4148-9590-99C956475505}"/>
    <cellStyle name="Normal 32 5 2 3" xfId="17006" xr:uid="{00000000-0005-0000-0000-0000CC420000}"/>
    <cellStyle name="Normal 32 5 2 3 2" xfId="17007" xr:uid="{00000000-0005-0000-0000-0000CD420000}"/>
    <cellStyle name="Normal 32 5 2 3_JDEQryOAM" xfId="32175" xr:uid="{CCE24D49-3C24-4B8B-BE56-F9CFD8DCA61A}"/>
    <cellStyle name="Normal 32 5 2 4" xfId="17008" xr:uid="{00000000-0005-0000-0000-0000CE420000}"/>
    <cellStyle name="Normal 32 5 2_JDEQryOAM" xfId="32173" xr:uid="{DA928C61-B0D3-46D9-A5E0-97020F958911}"/>
    <cellStyle name="Normal 32 5 3" xfId="17009" xr:uid="{00000000-0005-0000-0000-0000CF420000}"/>
    <cellStyle name="Normal 32 5 3 2" xfId="17010" xr:uid="{00000000-0005-0000-0000-0000D0420000}"/>
    <cellStyle name="Normal 32 5 3 2 2" xfId="17011" xr:uid="{00000000-0005-0000-0000-0000D1420000}"/>
    <cellStyle name="Normal 32 5 3 2_JDEQryOAM" xfId="32177" xr:uid="{C7608936-C112-4D4D-83E9-D6B7CB7EE24E}"/>
    <cellStyle name="Normal 32 5 3 3" xfId="17012" xr:uid="{00000000-0005-0000-0000-0000D2420000}"/>
    <cellStyle name="Normal 32 5 3 3 2" xfId="17013" xr:uid="{00000000-0005-0000-0000-0000D3420000}"/>
    <cellStyle name="Normal 32 5 3 3_JDEQryOAM" xfId="32178" xr:uid="{EA20F4E9-E647-44EA-91BA-EBB2A5BD10DA}"/>
    <cellStyle name="Normal 32 5 3 4" xfId="17014" xr:uid="{00000000-0005-0000-0000-0000D4420000}"/>
    <cellStyle name="Normal 32 5 3_JDEQryOAM" xfId="32176" xr:uid="{4DFE79C4-66F5-4BC8-BFCB-B36868D037E9}"/>
    <cellStyle name="Normal 32 5 4" xfId="17015" xr:uid="{00000000-0005-0000-0000-0000D5420000}"/>
    <cellStyle name="Normal 32 5 4 2" xfId="17016" xr:uid="{00000000-0005-0000-0000-0000D6420000}"/>
    <cellStyle name="Normal 32 5 4_JDEQryOAM" xfId="32179" xr:uid="{E3373A1D-0CB2-4744-9B13-37A9F6516832}"/>
    <cellStyle name="Normal 32 5 5" xfId="17017" xr:uid="{00000000-0005-0000-0000-0000D7420000}"/>
    <cellStyle name="Normal 32 5 5 2" xfId="17018" xr:uid="{00000000-0005-0000-0000-0000D8420000}"/>
    <cellStyle name="Normal 32 5 5_JDEQryOAM" xfId="32180" xr:uid="{8DCF27AD-BE2D-491A-8631-8C48D95B2ED5}"/>
    <cellStyle name="Normal 32 5_(2) SPGD Actuals" xfId="17019" xr:uid="{00000000-0005-0000-0000-0000D9420000}"/>
    <cellStyle name="Normal 32 6" xfId="17020" xr:uid="{00000000-0005-0000-0000-0000DA420000}"/>
    <cellStyle name="Normal 32 6 2" xfId="17021" xr:uid="{00000000-0005-0000-0000-0000DB420000}"/>
    <cellStyle name="Normal 32 6 2 2" xfId="17022" xr:uid="{00000000-0005-0000-0000-0000DC420000}"/>
    <cellStyle name="Normal 32 6 2_JDEQryOAM" xfId="32182" xr:uid="{D59DB69A-9FF8-4E63-AF91-6099F0521998}"/>
    <cellStyle name="Normal 32 6 3" xfId="17023" xr:uid="{00000000-0005-0000-0000-0000DD420000}"/>
    <cellStyle name="Normal 32 6 3 2" xfId="17024" xr:uid="{00000000-0005-0000-0000-0000DE420000}"/>
    <cellStyle name="Normal 32 6 3_JDEQryOAM" xfId="32183" xr:uid="{A0726DEC-F7BA-4C3B-ACF6-7E02827345F4}"/>
    <cellStyle name="Normal 32 6 4" xfId="17025" xr:uid="{00000000-0005-0000-0000-0000DF420000}"/>
    <cellStyle name="Normal 32 6_JDEQryOAM" xfId="32181" xr:uid="{64EF14D3-11C1-4334-988F-277654AD30DD}"/>
    <cellStyle name="Normal 32 7" xfId="17026" xr:uid="{00000000-0005-0000-0000-0000E1420000}"/>
    <cellStyle name="Normal 32 7 2" xfId="17027" xr:uid="{00000000-0005-0000-0000-0000E2420000}"/>
    <cellStyle name="Normal 32 7_JDEQryOAM" xfId="32184" xr:uid="{18E096BC-4DCD-4F79-8F39-499ECCE59BC6}"/>
    <cellStyle name="Normal 32 8" xfId="17028" xr:uid="{00000000-0005-0000-0000-0000E4420000}"/>
    <cellStyle name="Normal 32 8 2" xfId="17029" xr:uid="{00000000-0005-0000-0000-0000E5420000}"/>
    <cellStyle name="Normal 32 8 2 2" xfId="17030" xr:uid="{00000000-0005-0000-0000-0000E6420000}"/>
    <cellStyle name="Normal 32 8 2_JDEQryOAM" xfId="32186" xr:uid="{C34BF1DA-7593-431C-B807-C9DBA893951C}"/>
    <cellStyle name="Normal 32 8 3" xfId="17031" xr:uid="{00000000-0005-0000-0000-0000E7420000}"/>
    <cellStyle name="Normal 32 8 3 2" xfId="17032" xr:uid="{00000000-0005-0000-0000-0000E8420000}"/>
    <cellStyle name="Normal 32 8 3_JDEQryOAM" xfId="32187" xr:uid="{D1CEFDA4-D72F-4635-9336-6049837FE695}"/>
    <cellStyle name="Normal 32 8 4" xfId="17033" xr:uid="{00000000-0005-0000-0000-0000E9420000}"/>
    <cellStyle name="Normal 32 8_JDEQryOAM" xfId="32185" xr:uid="{0416CAF8-337D-4BD1-AC6A-4217DB769342}"/>
    <cellStyle name="Normal 32 9" xfId="17034" xr:uid="{00000000-0005-0000-0000-0000EA420000}"/>
    <cellStyle name="Normal 32 9 2" xfId="17035" xr:uid="{00000000-0005-0000-0000-0000EB420000}"/>
    <cellStyle name="Normal 32 9 2 2" xfId="17036" xr:uid="{00000000-0005-0000-0000-0000EC420000}"/>
    <cellStyle name="Normal 32 9 2_JDEQryOAM" xfId="32189" xr:uid="{C86F18BB-C23B-4BDF-A96F-3D0419C4D9BB}"/>
    <cellStyle name="Normal 32 9 3" xfId="17037" xr:uid="{00000000-0005-0000-0000-0000ED420000}"/>
    <cellStyle name="Normal 32 9 3 2" xfId="17038" xr:uid="{00000000-0005-0000-0000-0000EE420000}"/>
    <cellStyle name="Normal 32 9 3_JDEQryOAM" xfId="32190" xr:uid="{D9D9455C-94E5-4560-ACFC-74C18EBEAF66}"/>
    <cellStyle name="Normal 32 9 4" xfId="17039" xr:uid="{00000000-0005-0000-0000-0000EF420000}"/>
    <cellStyle name="Normal 32 9_JDEQryOAM" xfId="32188" xr:uid="{EA9B549C-163F-46E1-A107-1994D80C1186}"/>
    <cellStyle name="Normal 32_(1) Control" xfId="17040" xr:uid="{00000000-0005-0000-0000-0000F0420000}"/>
    <cellStyle name="Normal 320" xfId="17041" xr:uid="{00000000-0005-0000-0000-0000F1420000}"/>
    <cellStyle name="Normal 321" xfId="17042" xr:uid="{00000000-0005-0000-0000-0000F2420000}"/>
    <cellStyle name="Normal 321 2" xfId="17043" xr:uid="{00000000-0005-0000-0000-0000F3420000}"/>
    <cellStyle name="Normal 321_JDEQryOAM" xfId="32191" xr:uid="{4BE4B8EC-CF3A-4091-BC1F-2FB1948CDA31}"/>
    <cellStyle name="Normal 322" xfId="17044" xr:uid="{00000000-0005-0000-0000-0000F4420000}"/>
    <cellStyle name="Normal 322 2" xfId="17045" xr:uid="{00000000-0005-0000-0000-0000F5420000}"/>
    <cellStyle name="Normal 322_JDEQryOAM" xfId="32192" xr:uid="{8EC7498E-AE97-41FA-BCDA-AEE1F21F08FD}"/>
    <cellStyle name="Normal 323" xfId="17046" xr:uid="{00000000-0005-0000-0000-0000F6420000}"/>
    <cellStyle name="Normal 323 2" xfId="17047" xr:uid="{00000000-0005-0000-0000-0000F7420000}"/>
    <cellStyle name="Normal 323_JDEQryOAM" xfId="32193" xr:uid="{9ECBD0CF-5F48-4F53-B485-1C995808FAF1}"/>
    <cellStyle name="Normal 324" xfId="17048" xr:uid="{00000000-0005-0000-0000-0000F8420000}"/>
    <cellStyle name="Normal 324 2" xfId="17049" xr:uid="{00000000-0005-0000-0000-0000F9420000}"/>
    <cellStyle name="Normal 324_JDEQryOAM" xfId="32194" xr:uid="{213A9C62-0F2B-4450-B4A0-A3AA85836130}"/>
    <cellStyle name="Normal 325" xfId="17050" xr:uid="{00000000-0005-0000-0000-0000FA420000}"/>
    <cellStyle name="Normal 326" xfId="17051" xr:uid="{00000000-0005-0000-0000-0000FB420000}"/>
    <cellStyle name="Normal 326 2" xfId="17052" xr:uid="{00000000-0005-0000-0000-0000FC420000}"/>
    <cellStyle name="Normal 326_JDEQryOAM" xfId="32195" xr:uid="{F20E7468-2701-44F6-BE3D-7E41C683F40E}"/>
    <cellStyle name="Normal 327" xfId="17053" xr:uid="{00000000-0005-0000-0000-0000FD420000}"/>
    <cellStyle name="Normal 327 2" xfId="17054" xr:uid="{00000000-0005-0000-0000-0000FE420000}"/>
    <cellStyle name="Normal 327_JDEQryOAM" xfId="32196" xr:uid="{3D782D5A-1C04-4096-B451-569C213AEB0C}"/>
    <cellStyle name="Normal 328" xfId="17055" xr:uid="{00000000-0005-0000-0000-0000FF420000}"/>
    <cellStyle name="Normal 328 2" xfId="17056" xr:uid="{00000000-0005-0000-0000-000000430000}"/>
    <cellStyle name="Normal 328_JDEQryOAM" xfId="32197" xr:uid="{643CF6F8-2AC5-4BD3-B79C-C7F0D2C7DB16}"/>
    <cellStyle name="Normal 329" xfId="17057" xr:uid="{00000000-0005-0000-0000-000001430000}"/>
    <cellStyle name="Normal 329 2" xfId="17058" xr:uid="{00000000-0005-0000-0000-000002430000}"/>
    <cellStyle name="Normal 329_JDEQryOAM" xfId="32198" xr:uid="{3C835976-0987-4319-9D5D-240A78B14880}"/>
    <cellStyle name="Normal 33" xfId="17059" xr:uid="{00000000-0005-0000-0000-000003430000}"/>
    <cellStyle name="Normal 33 10" xfId="17060" xr:uid="{00000000-0005-0000-0000-000004430000}"/>
    <cellStyle name="Normal 33 2" xfId="17061" xr:uid="{00000000-0005-0000-0000-000005430000}"/>
    <cellStyle name="Normal 33 2 2" xfId="17062" xr:uid="{00000000-0005-0000-0000-000006430000}"/>
    <cellStyle name="Normal 33 2 2 2" xfId="17063" xr:uid="{00000000-0005-0000-0000-000007430000}"/>
    <cellStyle name="Normal 33 2 2_(5a) Budget Volume &amp; Price" xfId="17064" xr:uid="{00000000-0005-0000-0000-000008430000}"/>
    <cellStyle name="Normal 33 2 3" xfId="17065" xr:uid="{00000000-0005-0000-0000-000009430000}"/>
    <cellStyle name="Normal 33 2 3 2" xfId="17066" xr:uid="{00000000-0005-0000-0000-00000A430000}"/>
    <cellStyle name="Normal 33 2 3 2 2" xfId="17067" xr:uid="{00000000-0005-0000-0000-00000B430000}"/>
    <cellStyle name="Normal 33 2 3 2_JDEQryOAM" xfId="32200" xr:uid="{BB074A04-39A6-4C85-9F78-92A0467031E6}"/>
    <cellStyle name="Normal 33 2 3 3" xfId="17068" xr:uid="{00000000-0005-0000-0000-00000C430000}"/>
    <cellStyle name="Normal 33 2 3 3 2" xfId="17069" xr:uid="{00000000-0005-0000-0000-00000D430000}"/>
    <cellStyle name="Normal 33 2 3 3_JDEQryOAM" xfId="32201" xr:uid="{2D47FCE4-054A-4696-A6B4-E8F8C4E87C91}"/>
    <cellStyle name="Normal 33 2 3 4" xfId="17070" xr:uid="{00000000-0005-0000-0000-00000E430000}"/>
    <cellStyle name="Normal 33 2 3_JDEQryOAM" xfId="32199" xr:uid="{17424628-CD0B-478D-9866-3D63A7334ECA}"/>
    <cellStyle name="Normal 33 2 4" xfId="17071" xr:uid="{00000000-0005-0000-0000-000010430000}"/>
    <cellStyle name="Normal 33 2 4 2" xfId="17072" xr:uid="{00000000-0005-0000-0000-000011430000}"/>
    <cellStyle name="Normal 33 2 4 2 2" xfId="17073" xr:uid="{00000000-0005-0000-0000-000012430000}"/>
    <cellStyle name="Normal 33 2 4 2_JDEQryOAM" xfId="32203" xr:uid="{5845786A-8F27-47CC-A56C-79C78A8DFB84}"/>
    <cellStyle name="Normal 33 2 4 3" xfId="17074" xr:uid="{00000000-0005-0000-0000-000013430000}"/>
    <cellStyle name="Normal 33 2 4 3 2" xfId="17075" xr:uid="{00000000-0005-0000-0000-000014430000}"/>
    <cellStyle name="Normal 33 2 4 3_JDEQryOAM" xfId="32204" xr:uid="{86D62C2A-710F-4EDB-955A-E87A280FFC38}"/>
    <cellStyle name="Normal 33 2 4 4" xfId="17076" xr:uid="{00000000-0005-0000-0000-000015430000}"/>
    <cellStyle name="Normal 33 2 4_JDEQryOAM" xfId="32202" xr:uid="{27D70C2C-34DA-4AA5-B462-2C2A3BFC1017}"/>
    <cellStyle name="Normal 33 2 5" xfId="17077" xr:uid="{00000000-0005-0000-0000-000016430000}"/>
    <cellStyle name="Normal 33 2 5 2" xfId="17078" xr:uid="{00000000-0005-0000-0000-000017430000}"/>
    <cellStyle name="Normal 33 2 5 2 2" xfId="17079" xr:uid="{00000000-0005-0000-0000-000018430000}"/>
    <cellStyle name="Normal 33 2 5 2_JDEQryOAM" xfId="32206" xr:uid="{A66A8990-6D78-4DC9-89FC-A41B8FB66A57}"/>
    <cellStyle name="Normal 33 2 5 3" xfId="17080" xr:uid="{00000000-0005-0000-0000-000019430000}"/>
    <cellStyle name="Normal 33 2 5 3 2" xfId="17081" xr:uid="{00000000-0005-0000-0000-00001A430000}"/>
    <cellStyle name="Normal 33 2 5 3_JDEQryOAM" xfId="32207" xr:uid="{F33D5B67-E185-4C84-8F9E-7CBD8460DC25}"/>
    <cellStyle name="Normal 33 2 5 4" xfId="17082" xr:uid="{00000000-0005-0000-0000-00001B430000}"/>
    <cellStyle name="Normal 33 2 5_JDEQryOAM" xfId="32205" xr:uid="{76DBB015-D83B-4569-B668-2E4E7413B6FB}"/>
    <cellStyle name="Normal 33 2 6" xfId="17083" xr:uid="{00000000-0005-0000-0000-00001C430000}"/>
    <cellStyle name="Normal 33 2_(1) Control" xfId="17084" xr:uid="{00000000-0005-0000-0000-00001D430000}"/>
    <cellStyle name="Normal 33 3" xfId="17085" xr:uid="{00000000-0005-0000-0000-00001E430000}"/>
    <cellStyle name="Normal 33 3 2" xfId="17086" xr:uid="{00000000-0005-0000-0000-00001F430000}"/>
    <cellStyle name="Normal 33 3 2 2" xfId="17087" xr:uid="{00000000-0005-0000-0000-000020430000}"/>
    <cellStyle name="Normal 33 3 2 2 2" xfId="17088" xr:uid="{00000000-0005-0000-0000-000021430000}"/>
    <cellStyle name="Normal 33 3 2 2_JDEQryOAM" xfId="32209" xr:uid="{0FA6063F-0AAA-4162-B034-A1E9B12DD195}"/>
    <cellStyle name="Normal 33 3 2 3" xfId="17089" xr:uid="{00000000-0005-0000-0000-000022430000}"/>
    <cellStyle name="Normal 33 3 2 3 2" xfId="17090" xr:uid="{00000000-0005-0000-0000-000023430000}"/>
    <cellStyle name="Normal 33 3 2 3_JDEQryOAM" xfId="32210" xr:uid="{076E6DED-0DE1-4CDF-980E-F0ECF55E643D}"/>
    <cellStyle name="Normal 33 3 2 4" xfId="17091" xr:uid="{00000000-0005-0000-0000-000024430000}"/>
    <cellStyle name="Normal 33 3 2_JDEQryOAM" xfId="32208" xr:uid="{A215B845-95BC-42F8-809D-7C2D6B80B3E1}"/>
    <cellStyle name="Normal 33 3 3" xfId="17092" xr:uid="{00000000-0005-0000-0000-000026430000}"/>
    <cellStyle name="Normal 33 3 3 2" xfId="17093" xr:uid="{00000000-0005-0000-0000-000027430000}"/>
    <cellStyle name="Normal 33 3 3 2 2" xfId="17094" xr:uid="{00000000-0005-0000-0000-000028430000}"/>
    <cellStyle name="Normal 33 3 3 2_JDEQryOAM" xfId="32212" xr:uid="{14528946-904D-4EFC-B990-558564C214F0}"/>
    <cellStyle name="Normal 33 3 3 3" xfId="17095" xr:uid="{00000000-0005-0000-0000-000029430000}"/>
    <cellStyle name="Normal 33 3 3 3 2" xfId="17096" xr:uid="{00000000-0005-0000-0000-00002A430000}"/>
    <cellStyle name="Normal 33 3 3 3_JDEQryOAM" xfId="32213" xr:uid="{A9569ED3-976B-48AE-9053-2083D0C225AF}"/>
    <cellStyle name="Normal 33 3 3 4" xfId="17097" xr:uid="{00000000-0005-0000-0000-00002B430000}"/>
    <cellStyle name="Normal 33 3 3_JDEQryOAM" xfId="32211" xr:uid="{AF04CE16-11AA-4E2B-9257-80360E8AB0F2}"/>
    <cellStyle name="Normal 33 3 4" xfId="17098" xr:uid="{00000000-0005-0000-0000-00002C430000}"/>
    <cellStyle name="Normal 33 3 5" xfId="17099" xr:uid="{00000000-0005-0000-0000-00002D430000}"/>
    <cellStyle name="Normal 33 3_(1a) Quarterly" xfId="17100" xr:uid="{00000000-0005-0000-0000-00002E430000}"/>
    <cellStyle name="Normal 33 4" xfId="17101" xr:uid="{00000000-0005-0000-0000-00002F430000}"/>
    <cellStyle name="Normal 33 4 2" xfId="17102" xr:uid="{00000000-0005-0000-0000-000030430000}"/>
    <cellStyle name="Normal 33 4 2 2" xfId="17103" xr:uid="{00000000-0005-0000-0000-000031430000}"/>
    <cellStyle name="Normal 33 4 2 2 2" xfId="17104" xr:uid="{00000000-0005-0000-0000-000032430000}"/>
    <cellStyle name="Normal 33 4 2 2_JDEQryOAM" xfId="32215" xr:uid="{76A6E959-6925-430F-8A4C-80279B4C5CEE}"/>
    <cellStyle name="Normal 33 4 2 3" xfId="17105" xr:uid="{00000000-0005-0000-0000-000033430000}"/>
    <cellStyle name="Normal 33 4 2 3 2" xfId="17106" xr:uid="{00000000-0005-0000-0000-000034430000}"/>
    <cellStyle name="Normal 33 4 2 3_JDEQryOAM" xfId="32216" xr:uid="{59C676F2-45F3-4257-BA28-169692E1B9FE}"/>
    <cellStyle name="Normal 33 4 2 4" xfId="17107" xr:uid="{00000000-0005-0000-0000-000035430000}"/>
    <cellStyle name="Normal 33 4 2_JDEQryOAM" xfId="32214" xr:uid="{401C4362-D7C2-425B-A928-C82B6B123234}"/>
    <cellStyle name="Normal 33 4 3" xfId="17108" xr:uid="{00000000-0005-0000-0000-000037430000}"/>
    <cellStyle name="Normal 33 4 3 2" xfId="17109" xr:uid="{00000000-0005-0000-0000-000038430000}"/>
    <cellStyle name="Normal 33 4 3 2 2" xfId="17110" xr:uid="{00000000-0005-0000-0000-000039430000}"/>
    <cellStyle name="Normal 33 4 3 2_JDEQryOAM" xfId="32218" xr:uid="{6F20D5E1-FF76-4BE4-B9CC-AE1BAF11EA0E}"/>
    <cellStyle name="Normal 33 4 3 3" xfId="17111" xr:uid="{00000000-0005-0000-0000-00003A430000}"/>
    <cellStyle name="Normal 33 4 3 3 2" xfId="17112" xr:uid="{00000000-0005-0000-0000-00003B430000}"/>
    <cellStyle name="Normal 33 4 3 3_JDEQryOAM" xfId="32219" xr:uid="{B051653C-F9C8-48BD-8CCF-A7CF4758716A}"/>
    <cellStyle name="Normal 33 4 3 4" xfId="17113" xr:uid="{00000000-0005-0000-0000-00003C430000}"/>
    <cellStyle name="Normal 33 4 3_JDEQryOAM" xfId="32217" xr:uid="{03EC11F1-FFED-4BC1-896F-2511BCB48B8F}"/>
    <cellStyle name="Normal 33 4 4" xfId="17114" xr:uid="{00000000-0005-0000-0000-00003E430000}"/>
    <cellStyle name="Normal 33 4 5" xfId="17115" xr:uid="{00000000-0005-0000-0000-00003F430000}"/>
    <cellStyle name="Normal 33 4_(1a) Quarterly" xfId="17116" xr:uid="{00000000-0005-0000-0000-000040430000}"/>
    <cellStyle name="Normal 33 5" xfId="17117" xr:uid="{00000000-0005-0000-0000-000041430000}"/>
    <cellStyle name="Normal 33 5 2" xfId="17118" xr:uid="{00000000-0005-0000-0000-000042430000}"/>
    <cellStyle name="Normal 33 5 2 2" xfId="17119" xr:uid="{00000000-0005-0000-0000-000043430000}"/>
    <cellStyle name="Normal 33 5 2 2 2" xfId="17120" xr:uid="{00000000-0005-0000-0000-000044430000}"/>
    <cellStyle name="Normal 33 5 2 2_JDEQryOAM" xfId="32221" xr:uid="{910F2B77-31A0-4D4D-A2B8-993F9FCAB18D}"/>
    <cellStyle name="Normal 33 5 2 3" xfId="17121" xr:uid="{00000000-0005-0000-0000-000045430000}"/>
    <cellStyle name="Normal 33 5 2 3 2" xfId="17122" xr:uid="{00000000-0005-0000-0000-000046430000}"/>
    <cellStyle name="Normal 33 5 2 3_JDEQryOAM" xfId="32222" xr:uid="{6FE50C82-8FCE-45FF-BF4B-C4E77646E813}"/>
    <cellStyle name="Normal 33 5 2 4" xfId="17123" xr:uid="{00000000-0005-0000-0000-000047430000}"/>
    <cellStyle name="Normal 33 5 2_JDEQryOAM" xfId="32220" xr:uid="{48A3BB03-69EA-4F1F-8EE3-C96849B67E44}"/>
    <cellStyle name="Normal 33 5 3" xfId="17124" xr:uid="{00000000-0005-0000-0000-000048430000}"/>
    <cellStyle name="Normal 33 5 3 2" xfId="17125" xr:uid="{00000000-0005-0000-0000-000049430000}"/>
    <cellStyle name="Normal 33 5 3 2 2" xfId="17126" xr:uid="{00000000-0005-0000-0000-00004A430000}"/>
    <cellStyle name="Normal 33 5 3 2_JDEQryOAM" xfId="32224" xr:uid="{9132F61A-AC18-474F-882C-2074325A3DA4}"/>
    <cellStyle name="Normal 33 5 3 3" xfId="17127" xr:uid="{00000000-0005-0000-0000-00004B430000}"/>
    <cellStyle name="Normal 33 5 3 3 2" xfId="17128" xr:uid="{00000000-0005-0000-0000-00004C430000}"/>
    <cellStyle name="Normal 33 5 3 3_JDEQryOAM" xfId="32225" xr:uid="{7C2163E3-DEA7-4FEA-863D-1CD048519952}"/>
    <cellStyle name="Normal 33 5 3 4" xfId="17129" xr:uid="{00000000-0005-0000-0000-00004D430000}"/>
    <cellStyle name="Normal 33 5 3_JDEQryOAM" xfId="32223" xr:uid="{9052F001-ECB3-46C6-BE99-3E218C7ADF72}"/>
    <cellStyle name="Normal 33 5 4" xfId="17130" xr:uid="{00000000-0005-0000-0000-00004E430000}"/>
    <cellStyle name="Normal 33 5 4 2" xfId="17131" xr:uid="{00000000-0005-0000-0000-00004F430000}"/>
    <cellStyle name="Normal 33 5 4_JDEQryOAM" xfId="32226" xr:uid="{273B282E-B537-4C5A-B2E8-552E316049BE}"/>
    <cellStyle name="Normal 33 5 5" xfId="17132" xr:uid="{00000000-0005-0000-0000-000050430000}"/>
    <cellStyle name="Normal 33 5 5 2" xfId="17133" xr:uid="{00000000-0005-0000-0000-000051430000}"/>
    <cellStyle name="Normal 33 5 5_JDEQryOAM" xfId="32227" xr:uid="{64377328-914E-4CF1-9B95-72D81435C53F}"/>
    <cellStyle name="Normal 33 5_(2) SPGD Actuals" xfId="17134" xr:uid="{00000000-0005-0000-0000-000052430000}"/>
    <cellStyle name="Normal 33 6" xfId="17135" xr:uid="{00000000-0005-0000-0000-000053430000}"/>
    <cellStyle name="Normal 33 6 2" xfId="17136" xr:uid="{00000000-0005-0000-0000-000054430000}"/>
    <cellStyle name="Normal 33 6 2 2" xfId="17137" xr:uid="{00000000-0005-0000-0000-000055430000}"/>
    <cellStyle name="Normal 33 6 2_JDEQryOAM" xfId="32229" xr:uid="{A495CD3D-7687-4E00-903A-3C6D3A85AB10}"/>
    <cellStyle name="Normal 33 6 3" xfId="17138" xr:uid="{00000000-0005-0000-0000-000056430000}"/>
    <cellStyle name="Normal 33 6 3 2" xfId="17139" xr:uid="{00000000-0005-0000-0000-000057430000}"/>
    <cellStyle name="Normal 33 6 3_JDEQryOAM" xfId="32230" xr:uid="{DC24AD52-339A-4422-869C-485D5CC5D054}"/>
    <cellStyle name="Normal 33 6 4" xfId="17140" xr:uid="{00000000-0005-0000-0000-000058430000}"/>
    <cellStyle name="Normal 33 6_JDEQryOAM" xfId="32228" xr:uid="{4E40B5B1-9CF2-43D8-A9C2-945C9BD981D6}"/>
    <cellStyle name="Normal 33 7" xfId="17141" xr:uid="{00000000-0005-0000-0000-00005A430000}"/>
    <cellStyle name="Normal 33 7 2" xfId="17142" xr:uid="{00000000-0005-0000-0000-00005B430000}"/>
    <cellStyle name="Normal 33 7 2 2" xfId="17143" xr:uid="{00000000-0005-0000-0000-00005C430000}"/>
    <cellStyle name="Normal 33 7 2_JDEQryOAM" xfId="32232" xr:uid="{D5176E71-AACD-4996-A90E-0679477EFD3A}"/>
    <cellStyle name="Normal 33 7 3" xfId="17144" xr:uid="{00000000-0005-0000-0000-00005D430000}"/>
    <cellStyle name="Normal 33 7 3 2" xfId="17145" xr:uid="{00000000-0005-0000-0000-00005E430000}"/>
    <cellStyle name="Normal 33 7 3_JDEQryOAM" xfId="32233" xr:uid="{B3902791-F564-4A44-9C0A-820531759BD4}"/>
    <cellStyle name="Normal 33 7 4" xfId="17146" xr:uid="{00000000-0005-0000-0000-00005F430000}"/>
    <cellStyle name="Normal 33 7_JDEQryOAM" xfId="32231" xr:uid="{C4786089-7ECE-4C45-B565-C24E94DA66E7}"/>
    <cellStyle name="Normal 33 8" xfId="17147" xr:uid="{00000000-0005-0000-0000-000061430000}"/>
    <cellStyle name="Normal 33 8 2" xfId="17148" xr:uid="{00000000-0005-0000-0000-000062430000}"/>
    <cellStyle name="Normal 33 8 2 2" xfId="17149" xr:uid="{00000000-0005-0000-0000-000063430000}"/>
    <cellStyle name="Normal 33 8 2_JDEQryOAM" xfId="32235" xr:uid="{B8CD6146-A2CF-4FC2-B4E2-F8179645F1CF}"/>
    <cellStyle name="Normal 33 8 3" xfId="17150" xr:uid="{00000000-0005-0000-0000-000064430000}"/>
    <cellStyle name="Normal 33 8 3 2" xfId="17151" xr:uid="{00000000-0005-0000-0000-000065430000}"/>
    <cellStyle name="Normal 33 8 3_JDEQryOAM" xfId="32236" xr:uid="{2E62B3AA-1202-4D75-9B50-4ACE877E6582}"/>
    <cellStyle name="Normal 33 8 4" xfId="17152" xr:uid="{00000000-0005-0000-0000-000066430000}"/>
    <cellStyle name="Normal 33 8_JDEQryOAM" xfId="32234" xr:uid="{E8CF3EF3-3B10-4AEA-AFB8-CAEF5824D7A1}"/>
    <cellStyle name="Normal 33 9" xfId="17153" xr:uid="{00000000-0005-0000-0000-000068430000}"/>
    <cellStyle name="Normal 33_(1) Control" xfId="17154" xr:uid="{00000000-0005-0000-0000-000069430000}"/>
    <cellStyle name="Normal 330" xfId="17155" xr:uid="{00000000-0005-0000-0000-00006A430000}"/>
    <cellStyle name="Normal 330 2" xfId="17156" xr:uid="{00000000-0005-0000-0000-00006B430000}"/>
    <cellStyle name="Normal 330_JDEQryOAM" xfId="32237" xr:uid="{218A599F-CF49-47FE-B565-0647DD572B48}"/>
    <cellStyle name="Normal 331" xfId="17157" xr:uid="{00000000-0005-0000-0000-00006C430000}"/>
    <cellStyle name="Normal 332" xfId="17158" xr:uid="{00000000-0005-0000-0000-00006D430000}"/>
    <cellStyle name="Normal 332 2" xfId="17159" xr:uid="{00000000-0005-0000-0000-00006E430000}"/>
    <cellStyle name="Normal 332_JDEQryOAM" xfId="32238" xr:uid="{EB041562-8B3B-41E6-B57D-0BDC015F90A3}"/>
    <cellStyle name="Normal 333" xfId="17160" xr:uid="{00000000-0005-0000-0000-00006F430000}"/>
    <cellStyle name="Normal 333 2" xfId="17161" xr:uid="{00000000-0005-0000-0000-000070430000}"/>
    <cellStyle name="Normal 333 2 2" xfId="17162" xr:uid="{00000000-0005-0000-0000-000071430000}"/>
    <cellStyle name="Normal 333 2 2 2" xfId="17163" xr:uid="{00000000-0005-0000-0000-000072430000}"/>
    <cellStyle name="Normal 333 2 2_JDEQryOAM" xfId="32239" xr:uid="{59BC1F6A-2E00-4D93-A174-104D4E045C8B}"/>
    <cellStyle name="Normal 333 2 3" xfId="17164" xr:uid="{00000000-0005-0000-0000-000073430000}"/>
    <cellStyle name="Normal 333 2_(2) SPGD Actuals" xfId="17165" xr:uid="{00000000-0005-0000-0000-000074430000}"/>
    <cellStyle name="Normal 333 3" xfId="17166" xr:uid="{00000000-0005-0000-0000-000075430000}"/>
    <cellStyle name="Normal 333_(2) SPGD Actuals" xfId="17167" xr:uid="{00000000-0005-0000-0000-000076430000}"/>
    <cellStyle name="Normal 334" xfId="17168" xr:uid="{00000000-0005-0000-0000-000077430000}"/>
    <cellStyle name="Normal 334 2" xfId="17169" xr:uid="{00000000-0005-0000-0000-000078430000}"/>
    <cellStyle name="Normal 334_JDEQryOAM" xfId="32240" xr:uid="{6715A951-0FFE-41B1-A12F-98DE9ABBE755}"/>
    <cellStyle name="Normal 335" xfId="17170" xr:uid="{00000000-0005-0000-0000-000079430000}"/>
    <cellStyle name="Normal 335 2" xfId="17171" xr:uid="{00000000-0005-0000-0000-00007A430000}"/>
    <cellStyle name="Normal 335_JDEQryOAM" xfId="32241" xr:uid="{7032ECE2-39E0-4931-A8DE-825EAB170B27}"/>
    <cellStyle name="Normal 336" xfId="17172" xr:uid="{00000000-0005-0000-0000-00007B430000}"/>
    <cellStyle name="Normal 337" xfId="17173" xr:uid="{00000000-0005-0000-0000-00007C430000}"/>
    <cellStyle name="Normal 338" xfId="17174" xr:uid="{00000000-0005-0000-0000-00007D430000}"/>
    <cellStyle name="Normal 339" xfId="17175" xr:uid="{00000000-0005-0000-0000-00007E430000}"/>
    <cellStyle name="Normal 34" xfId="17176" xr:uid="{00000000-0005-0000-0000-00007F430000}"/>
    <cellStyle name="Normal 34 10" xfId="17177" xr:uid="{00000000-0005-0000-0000-000080430000}"/>
    <cellStyle name="Normal 34 2" xfId="17178" xr:uid="{00000000-0005-0000-0000-000081430000}"/>
    <cellStyle name="Normal 34 2 2" xfId="17179" xr:uid="{00000000-0005-0000-0000-000082430000}"/>
    <cellStyle name="Normal 34 2 2 2" xfId="17180" xr:uid="{00000000-0005-0000-0000-000083430000}"/>
    <cellStyle name="Normal 34 2 2 2 2" xfId="17181" xr:uid="{00000000-0005-0000-0000-000084430000}"/>
    <cellStyle name="Normal 34 2 2 2_JDEQryOAM" xfId="32243" xr:uid="{8348FC99-C508-4027-A8E7-AF65EF5E1FD3}"/>
    <cellStyle name="Normal 34 2 2 3" xfId="17182" xr:uid="{00000000-0005-0000-0000-000085430000}"/>
    <cellStyle name="Normal 34 2 2 3 2" xfId="17183" xr:uid="{00000000-0005-0000-0000-000086430000}"/>
    <cellStyle name="Normal 34 2 2 3_JDEQryOAM" xfId="32244" xr:uid="{1A440C5E-1502-456C-84AE-DB8DEFE51057}"/>
    <cellStyle name="Normal 34 2 2 4" xfId="17184" xr:uid="{00000000-0005-0000-0000-000087430000}"/>
    <cellStyle name="Normal 34 2 2_JDEQryOAM" xfId="32242" xr:uid="{DDE18D2F-4452-4334-9E9F-56B2C9D4FDF2}"/>
    <cellStyle name="Normal 34 2 3" xfId="17185" xr:uid="{00000000-0005-0000-0000-000089430000}"/>
    <cellStyle name="Normal 34 2 3 2" xfId="17186" xr:uid="{00000000-0005-0000-0000-00008A430000}"/>
    <cellStyle name="Normal 34 2 3 2 2" xfId="17187" xr:uid="{00000000-0005-0000-0000-00008B430000}"/>
    <cellStyle name="Normal 34 2 3 2_JDEQryOAM" xfId="32246" xr:uid="{A266FB6D-F116-40E5-BF94-AEF2CE83D68D}"/>
    <cellStyle name="Normal 34 2 3 3" xfId="17188" xr:uid="{00000000-0005-0000-0000-00008C430000}"/>
    <cellStyle name="Normal 34 2 3 3 2" xfId="17189" xr:uid="{00000000-0005-0000-0000-00008D430000}"/>
    <cellStyle name="Normal 34 2 3 3_JDEQryOAM" xfId="32247" xr:uid="{4EA54293-3E52-4B12-8A59-C3F3A67507E8}"/>
    <cellStyle name="Normal 34 2 3 4" xfId="17190" xr:uid="{00000000-0005-0000-0000-00008E430000}"/>
    <cellStyle name="Normal 34 2 3_JDEQryOAM" xfId="32245" xr:uid="{2764ACA2-82E9-4792-B695-3061AF831370}"/>
    <cellStyle name="Normal 34 2 4" xfId="17191" xr:uid="{00000000-0005-0000-0000-000090430000}"/>
    <cellStyle name="Normal 34 2 4 2" xfId="17192" xr:uid="{00000000-0005-0000-0000-000091430000}"/>
    <cellStyle name="Normal 34 2 4 2 2" xfId="17193" xr:uid="{00000000-0005-0000-0000-000092430000}"/>
    <cellStyle name="Normal 34 2 4 2_JDEQryOAM" xfId="32249" xr:uid="{00E9FF32-32A7-4C41-B7DE-65EBD9EBC71C}"/>
    <cellStyle name="Normal 34 2 4 3" xfId="17194" xr:uid="{00000000-0005-0000-0000-000093430000}"/>
    <cellStyle name="Normal 34 2 4 3 2" xfId="17195" xr:uid="{00000000-0005-0000-0000-000094430000}"/>
    <cellStyle name="Normal 34 2 4 3_JDEQryOAM" xfId="32250" xr:uid="{16AA9295-D02F-43DB-BF6B-1BDED28DCBE9}"/>
    <cellStyle name="Normal 34 2 4 4" xfId="17196" xr:uid="{00000000-0005-0000-0000-000095430000}"/>
    <cellStyle name="Normal 34 2 4_JDEQryOAM" xfId="32248" xr:uid="{34919B83-5BDA-4118-A7B6-FC3FE53666DF}"/>
    <cellStyle name="Normal 34 2 5" xfId="17197" xr:uid="{00000000-0005-0000-0000-000096430000}"/>
    <cellStyle name="Normal 34 2 6" xfId="17198" xr:uid="{00000000-0005-0000-0000-000097430000}"/>
    <cellStyle name="Normal 34 2_(1) Control" xfId="17199" xr:uid="{00000000-0005-0000-0000-000098430000}"/>
    <cellStyle name="Normal 34 3" xfId="17200" xr:uid="{00000000-0005-0000-0000-000099430000}"/>
    <cellStyle name="Normal 34 3 2" xfId="17201" xr:uid="{00000000-0005-0000-0000-00009A430000}"/>
    <cellStyle name="Normal 34 3 2 2" xfId="17202" xr:uid="{00000000-0005-0000-0000-00009B430000}"/>
    <cellStyle name="Normal 34 3 2 2 2" xfId="17203" xr:uid="{00000000-0005-0000-0000-00009C430000}"/>
    <cellStyle name="Normal 34 3 2 2_JDEQryOAM" xfId="32252" xr:uid="{B1EF46E7-00DC-41F3-9EF4-1D2B1D6B8E2C}"/>
    <cellStyle name="Normal 34 3 2 3" xfId="17204" xr:uid="{00000000-0005-0000-0000-00009D430000}"/>
    <cellStyle name="Normal 34 3 2 3 2" xfId="17205" xr:uid="{00000000-0005-0000-0000-00009E430000}"/>
    <cellStyle name="Normal 34 3 2 3_JDEQryOAM" xfId="32253" xr:uid="{B39620A8-418F-402F-B15E-99ADF1E0D762}"/>
    <cellStyle name="Normal 34 3 2 4" xfId="17206" xr:uid="{00000000-0005-0000-0000-00009F430000}"/>
    <cellStyle name="Normal 34 3 2_JDEQryOAM" xfId="32251" xr:uid="{8A4F2996-21ED-4236-8FC3-6CA363BB8265}"/>
    <cellStyle name="Normal 34 3 3" xfId="17207" xr:uid="{00000000-0005-0000-0000-0000A1430000}"/>
    <cellStyle name="Normal 34 3 3 2" xfId="17208" xr:uid="{00000000-0005-0000-0000-0000A2430000}"/>
    <cellStyle name="Normal 34 3 3 2 2" xfId="17209" xr:uid="{00000000-0005-0000-0000-0000A3430000}"/>
    <cellStyle name="Normal 34 3 3 2_JDEQryOAM" xfId="32255" xr:uid="{11DCAC44-0EBA-4008-8384-7196E6C9817A}"/>
    <cellStyle name="Normal 34 3 3 3" xfId="17210" xr:uid="{00000000-0005-0000-0000-0000A4430000}"/>
    <cellStyle name="Normal 34 3 3 3 2" xfId="17211" xr:uid="{00000000-0005-0000-0000-0000A5430000}"/>
    <cellStyle name="Normal 34 3 3 3_JDEQryOAM" xfId="32256" xr:uid="{547E0A9B-8A5F-4A8A-B581-DBF49ED1214A}"/>
    <cellStyle name="Normal 34 3 3 4" xfId="17212" xr:uid="{00000000-0005-0000-0000-0000A6430000}"/>
    <cellStyle name="Normal 34 3 3_JDEQryOAM" xfId="32254" xr:uid="{79860E18-F8CB-4D72-99D9-D797DABCCD27}"/>
    <cellStyle name="Normal 34 3 4" xfId="17213" xr:uid="{00000000-0005-0000-0000-0000A7430000}"/>
    <cellStyle name="Normal 34 3 5" xfId="17214" xr:uid="{00000000-0005-0000-0000-0000A8430000}"/>
    <cellStyle name="Normal 34 3_(1a) Quarterly" xfId="17215" xr:uid="{00000000-0005-0000-0000-0000A9430000}"/>
    <cellStyle name="Normal 34 4" xfId="17216" xr:uid="{00000000-0005-0000-0000-0000AA430000}"/>
    <cellStyle name="Normal 34 4 2" xfId="17217" xr:uid="{00000000-0005-0000-0000-0000AB430000}"/>
    <cellStyle name="Normal 34 4 2 2" xfId="17218" xr:uid="{00000000-0005-0000-0000-0000AC430000}"/>
    <cellStyle name="Normal 34 4 2 2 2" xfId="17219" xr:uid="{00000000-0005-0000-0000-0000AD430000}"/>
    <cellStyle name="Normal 34 4 2 2_JDEQryOAM" xfId="32258" xr:uid="{CCB49E21-B166-4375-B44D-C641F2E26813}"/>
    <cellStyle name="Normal 34 4 2 3" xfId="17220" xr:uid="{00000000-0005-0000-0000-0000AE430000}"/>
    <cellStyle name="Normal 34 4 2 3 2" xfId="17221" xr:uid="{00000000-0005-0000-0000-0000AF430000}"/>
    <cellStyle name="Normal 34 4 2 3_JDEQryOAM" xfId="32259" xr:uid="{E4BA473F-6234-49F0-93E1-260663D00E77}"/>
    <cellStyle name="Normal 34 4 2 4" xfId="17222" xr:uid="{00000000-0005-0000-0000-0000B0430000}"/>
    <cellStyle name="Normal 34 4 2_JDEQryOAM" xfId="32257" xr:uid="{33AF38AC-3E3E-4E30-B880-63A97CD5D7EB}"/>
    <cellStyle name="Normal 34 4 3" xfId="17223" xr:uid="{00000000-0005-0000-0000-0000B2430000}"/>
    <cellStyle name="Normal 34 4 3 2" xfId="17224" xr:uid="{00000000-0005-0000-0000-0000B3430000}"/>
    <cellStyle name="Normal 34 4 3 2 2" xfId="17225" xr:uid="{00000000-0005-0000-0000-0000B4430000}"/>
    <cellStyle name="Normal 34 4 3 2_JDEQryOAM" xfId="32261" xr:uid="{53F9B265-DA38-456C-81A1-53051E32652F}"/>
    <cellStyle name="Normal 34 4 3 3" xfId="17226" xr:uid="{00000000-0005-0000-0000-0000B5430000}"/>
    <cellStyle name="Normal 34 4 3 3 2" xfId="17227" xr:uid="{00000000-0005-0000-0000-0000B6430000}"/>
    <cellStyle name="Normal 34 4 3 3_JDEQryOAM" xfId="32262" xr:uid="{5C03A8EC-C9BF-4738-9A14-C2EA3E42EB71}"/>
    <cellStyle name="Normal 34 4 3 4" xfId="17228" xr:uid="{00000000-0005-0000-0000-0000B7430000}"/>
    <cellStyle name="Normal 34 4 3_JDEQryOAM" xfId="32260" xr:uid="{491C3791-EC98-4B9F-A598-B573640EFC98}"/>
    <cellStyle name="Normal 34 4 4" xfId="17229" xr:uid="{00000000-0005-0000-0000-0000B8430000}"/>
    <cellStyle name="Normal 34 4 5" xfId="17230" xr:uid="{00000000-0005-0000-0000-0000B9430000}"/>
    <cellStyle name="Normal 34 4_(1a) Quarterly" xfId="17231" xr:uid="{00000000-0005-0000-0000-0000BA430000}"/>
    <cellStyle name="Normal 34 5" xfId="17232" xr:uid="{00000000-0005-0000-0000-0000BB430000}"/>
    <cellStyle name="Normal 34 5 2" xfId="17233" xr:uid="{00000000-0005-0000-0000-0000BC430000}"/>
    <cellStyle name="Normal 34 5 2 2" xfId="17234" xr:uid="{00000000-0005-0000-0000-0000BD430000}"/>
    <cellStyle name="Normal 34 5 2 2 2" xfId="17235" xr:uid="{00000000-0005-0000-0000-0000BE430000}"/>
    <cellStyle name="Normal 34 5 2 2_JDEQryOAM" xfId="32264" xr:uid="{0C45BAD2-9756-45CF-8DB3-A270FFB21323}"/>
    <cellStyle name="Normal 34 5 2 3" xfId="17236" xr:uid="{00000000-0005-0000-0000-0000BF430000}"/>
    <cellStyle name="Normal 34 5 2 3 2" xfId="17237" xr:uid="{00000000-0005-0000-0000-0000C0430000}"/>
    <cellStyle name="Normal 34 5 2 3_JDEQryOAM" xfId="32265" xr:uid="{CE9913FF-176F-4EB5-BB7C-6C5384F4CE12}"/>
    <cellStyle name="Normal 34 5 2 4" xfId="17238" xr:uid="{00000000-0005-0000-0000-0000C1430000}"/>
    <cellStyle name="Normal 34 5 2_JDEQryOAM" xfId="32263" xr:uid="{59A01425-CA31-4FD9-AFBD-0D6F2F085880}"/>
    <cellStyle name="Normal 34 5 3" xfId="17239" xr:uid="{00000000-0005-0000-0000-0000C2430000}"/>
    <cellStyle name="Normal 34 5 3 2" xfId="17240" xr:uid="{00000000-0005-0000-0000-0000C3430000}"/>
    <cellStyle name="Normal 34 5 3 2 2" xfId="17241" xr:uid="{00000000-0005-0000-0000-0000C4430000}"/>
    <cellStyle name="Normal 34 5 3 2_JDEQryOAM" xfId="32267" xr:uid="{8B92577B-9266-4E32-82D1-BCE50C819339}"/>
    <cellStyle name="Normal 34 5 3 3" xfId="17242" xr:uid="{00000000-0005-0000-0000-0000C5430000}"/>
    <cellStyle name="Normal 34 5 3 3 2" xfId="17243" xr:uid="{00000000-0005-0000-0000-0000C6430000}"/>
    <cellStyle name="Normal 34 5 3 3_JDEQryOAM" xfId="32268" xr:uid="{0016BFD5-AD65-4683-9D71-2B0F98B2C876}"/>
    <cellStyle name="Normal 34 5 3 4" xfId="17244" xr:uid="{00000000-0005-0000-0000-0000C7430000}"/>
    <cellStyle name="Normal 34 5 3_JDEQryOAM" xfId="32266" xr:uid="{7214607E-A781-407D-9657-B5E8BB823DD7}"/>
    <cellStyle name="Normal 34 5 4" xfId="17245" xr:uid="{00000000-0005-0000-0000-0000C8430000}"/>
    <cellStyle name="Normal 34 5 4 2" xfId="17246" xr:uid="{00000000-0005-0000-0000-0000C9430000}"/>
    <cellStyle name="Normal 34 5 4_JDEQryOAM" xfId="32269" xr:uid="{89FAF9E2-A1A1-4128-AB99-5B9E8FDB230E}"/>
    <cellStyle name="Normal 34 5 5" xfId="17247" xr:uid="{00000000-0005-0000-0000-0000CA430000}"/>
    <cellStyle name="Normal 34 5 5 2" xfId="17248" xr:uid="{00000000-0005-0000-0000-0000CB430000}"/>
    <cellStyle name="Normal 34 5 5_JDEQryOAM" xfId="32270" xr:uid="{8DD4D7C0-8EE3-41FB-93A5-5FBBB851BACB}"/>
    <cellStyle name="Normal 34 5_(2) SPGD Actuals" xfId="17249" xr:uid="{00000000-0005-0000-0000-0000CC430000}"/>
    <cellStyle name="Normal 34 6" xfId="17250" xr:uid="{00000000-0005-0000-0000-0000CD430000}"/>
    <cellStyle name="Normal 34 6 2" xfId="17251" xr:uid="{00000000-0005-0000-0000-0000CE430000}"/>
    <cellStyle name="Normal 34 6 2 2" xfId="17252" xr:uid="{00000000-0005-0000-0000-0000CF430000}"/>
    <cellStyle name="Normal 34 6 2_JDEQryOAM" xfId="32272" xr:uid="{12612145-0550-4842-A04E-C1644E83BB2F}"/>
    <cellStyle name="Normal 34 6 3" xfId="17253" xr:uid="{00000000-0005-0000-0000-0000D0430000}"/>
    <cellStyle name="Normal 34 6 3 2" xfId="17254" xr:uid="{00000000-0005-0000-0000-0000D1430000}"/>
    <cellStyle name="Normal 34 6 3_JDEQryOAM" xfId="32273" xr:uid="{60DA3455-2655-4894-BA0A-4040616C1900}"/>
    <cellStyle name="Normal 34 6 4" xfId="17255" xr:uid="{00000000-0005-0000-0000-0000D2430000}"/>
    <cellStyle name="Normal 34 6_JDEQryOAM" xfId="32271" xr:uid="{1818A5BE-9827-4E6A-9B0D-8AB1D144315D}"/>
    <cellStyle name="Normal 34 7" xfId="17256" xr:uid="{00000000-0005-0000-0000-0000D4430000}"/>
    <cellStyle name="Normal 34 7 2" xfId="17257" xr:uid="{00000000-0005-0000-0000-0000D5430000}"/>
    <cellStyle name="Normal 34 7 2 2" xfId="17258" xr:uid="{00000000-0005-0000-0000-0000D6430000}"/>
    <cellStyle name="Normal 34 7 2_JDEQryOAM" xfId="32275" xr:uid="{B8415E8B-8D06-4E26-8833-2D83A2C36CB3}"/>
    <cellStyle name="Normal 34 7 3" xfId="17259" xr:uid="{00000000-0005-0000-0000-0000D7430000}"/>
    <cellStyle name="Normal 34 7 3 2" xfId="17260" xr:uid="{00000000-0005-0000-0000-0000D8430000}"/>
    <cellStyle name="Normal 34 7 3_JDEQryOAM" xfId="32276" xr:uid="{C860539D-D023-4D99-A65D-739A75A85CFC}"/>
    <cellStyle name="Normal 34 7 4" xfId="17261" xr:uid="{00000000-0005-0000-0000-0000D9430000}"/>
    <cellStyle name="Normal 34 7_JDEQryOAM" xfId="32274" xr:uid="{D80AB7E8-F1B6-4F83-8448-6DB616D5953D}"/>
    <cellStyle name="Normal 34 8" xfId="17262" xr:uid="{00000000-0005-0000-0000-0000DA430000}"/>
    <cellStyle name="Normal 34 8 2" xfId="17263" xr:uid="{00000000-0005-0000-0000-0000DB430000}"/>
    <cellStyle name="Normal 34 8 2 2" xfId="17264" xr:uid="{00000000-0005-0000-0000-0000DC430000}"/>
    <cellStyle name="Normal 34 8 2_JDEQryOAM" xfId="32278" xr:uid="{B36C9AF0-F65E-4164-A1B8-964DB05CF9CC}"/>
    <cellStyle name="Normal 34 8 3" xfId="17265" xr:uid="{00000000-0005-0000-0000-0000DD430000}"/>
    <cellStyle name="Normal 34 8 3 2" xfId="17266" xr:uid="{00000000-0005-0000-0000-0000DE430000}"/>
    <cellStyle name="Normal 34 8 3_JDEQryOAM" xfId="32279" xr:uid="{F1B6FBD4-00BA-4EB1-946D-2AB0AFC7FFBF}"/>
    <cellStyle name="Normal 34 8 4" xfId="17267" xr:uid="{00000000-0005-0000-0000-0000DF430000}"/>
    <cellStyle name="Normal 34 8_JDEQryOAM" xfId="32277" xr:uid="{9062251C-8CF5-4E5D-9EB4-71E7EF7ADBE0}"/>
    <cellStyle name="Normal 34 9" xfId="17268" xr:uid="{00000000-0005-0000-0000-0000E0430000}"/>
    <cellStyle name="Normal 34_(1) Control" xfId="17269" xr:uid="{00000000-0005-0000-0000-0000E1430000}"/>
    <cellStyle name="Normal 340" xfId="17270" xr:uid="{00000000-0005-0000-0000-0000E2430000}"/>
    <cellStyle name="Normal 341" xfId="17271" xr:uid="{00000000-0005-0000-0000-0000E3430000}"/>
    <cellStyle name="Normal 342" xfId="17272" xr:uid="{00000000-0005-0000-0000-0000E4430000}"/>
    <cellStyle name="Normal 343" xfId="17273" xr:uid="{00000000-0005-0000-0000-0000E5430000}"/>
    <cellStyle name="Normal 344" xfId="17274" xr:uid="{00000000-0005-0000-0000-0000E6430000}"/>
    <cellStyle name="Normal 345" xfId="17275" xr:uid="{00000000-0005-0000-0000-0000E7430000}"/>
    <cellStyle name="Normal 345 2" xfId="17276" xr:uid="{00000000-0005-0000-0000-0000E8430000}"/>
    <cellStyle name="Normal 345_JDEQryOAM" xfId="32280" xr:uid="{860762BB-5BD8-4BEF-A5F4-A56CB34A1284}"/>
    <cellStyle name="Normal 346" xfId="17277" xr:uid="{00000000-0005-0000-0000-0000E9430000}"/>
    <cellStyle name="Normal 346 2" xfId="17278" xr:uid="{00000000-0005-0000-0000-0000EA430000}"/>
    <cellStyle name="Normal 346_JDEQryOAM" xfId="32281" xr:uid="{7973BA99-55FF-4725-A5F7-AB761A796D1E}"/>
    <cellStyle name="Normal 347" xfId="17279" xr:uid="{00000000-0005-0000-0000-0000EB430000}"/>
    <cellStyle name="Normal 347 2" xfId="17280" xr:uid="{00000000-0005-0000-0000-0000EC430000}"/>
    <cellStyle name="Normal 347_JDEQryOAM" xfId="32282" xr:uid="{070DF136-D4BA-4C16-A43D-21C4802B71C1}"/>
    <cellStyle name="Normal 348" xfId="17281" xr:uid="{00000000-0005-0000-0000-0000ED430000}"/>
    <cellStyle name="Normal 348 2" xfId="17282" xr:uid="{00000000-0005-0000-0000-0000EE430000}"/>
    <cellStyle name="Normal 348_JDEQryOAM" xfId="32283" xr:uid="{37328896-1B04-4C96-88A5-ACBBFEE46698}"/>
    <cellStyle name="Normal 349" xfId="17283" xr:uid="{00000000-0005-0000-0000-0000EF430000}"/>
    <cellStyle name="Normal 349 2" xfId="17284" xr:uid="{00000000-0005-0000-0000-0000F0430000}"/>
    <cellStyle name="Normal 349_JDEQryOAM" xfId="32284" xr:uid="{B27EA542-9567-4CD6-8475-4261F7C0FBA9}"/>
    <cellStyle name="Normal 35" xfId="17285" xr:uid="{00000000-0005-0000-0000-0000F1430000}"/>
    <cellStyle name="Normal 35 10" xfId="17286" xr:uid="{00000000-0005-0000-0000-0000F2430000}"/>
    <cellStyle name="Normal 35 2" xfId="17287" xr:uid="{00000000-0005-0000-0000-0000F3430000}"/>
    <cellStyle name="Normal 35 2 2" xfId="17288" xr:uid="{00000000-0005-0000-0000-0000F4430000}"/>
    <cellStyle name="Normal 35 2 2 2" xfId="17289" xr:uid="{00000000-0005-0000-0000-0000F5430000}"/>
    <cellStyle name="Normal 35 2 2 2 2" xfId="17290" xr:uid="{00000000-0005-0000-0000-0000F6430000}"/>
    <cellStyle name="Normal 35 2 2 2_JDEQryOAM" xfId="32286" xr:uid="{CF50F9AC-48E0-4BAC-A76A-C6EA134EC950}"/>
    <cellStyle name="Normal 35 2 2 3" xfId="17291" xr:uid="{00000000-0005-0000-0000-0000F7430000}"/>
    <cellStyle name="Normal 35 2 2 3 2" xfId="17292" xr:uid="{00000000-0005-0000-0000-0000F8430000}"/>
    <cellStyle name="Normal 35 2 2 3_JDEQryOAM" xfId="32287" xr:uid="{90C58E73-A7E3-47CD-98C1-108538B059C5}"/>
    <cellStyle name="Normal 35 2 2 4" xfId="17293" xr:uid="{00000000-0005-0000-0000-0000F9430000}"/>
    <cellStyle name="Normal 35 2 2_JDEQryOAM" xfId="32285" xr:uid="{A5A94AF4-8252-4AE0-B1FF-EE5AF1D1FD80}"/>
    <cellStyle name="Normal 35 2 3" xfId="17294" xr:uid="{00000000-0005-0000-0000-0000FB430000}"/>
    <cellStyle name="Normal 35 2 3 2" xfId="17295" xr:uid="{00000000-0005-0000-0000-0000FC430000}"/>
    <cellStyle name="Normal 35 2 3 2 2" xfId="17296" xr:uid="{00000000-0005-0000-0000-0000FD430000}"/>
    <cellStyle name="Normal 35 2 3 2_JDEQryOAM" xfId="32289" xr:uid="{3641DEB8-FE4F-4E28-A1A6-317DD2598471}"/>
    <cellStyle name="Normal 35 2 3 3" xfId="17297" xr:uid="{00000000-0005-0000-0000-0000FE430000}"/>
    <cellStyle name="Normal 35 2 3 3 2" xfId="17298" xr:uid="{00000000-0005-0000-0000-0000FF430000}"/>
    <cellStyle name="Normal 35 2 3 3_JDEQryOAM" xfId="32290" xr:uid="{3180583A-0BB8-4331-9BAA-DDE4C451BE72}"/>
    <cellStyle name="Normal 35 2 3 4" xfId="17299" xr:uid="{00000000-0005-0000-0000-000000440000}"/>
    <cellStyle name="Normal 35 2 3_JDEQryOAM" xfId="32288" xr:uid="{B243D177-A153-4D1E-BAEC-1B67E59057AC}"/>
    <cellStyle name="Normal 35 2 4" xfId="17300" xr:uid="{00000000-0005-0000-0000-000001440000}"/>
    <cellStyle name="Normal 35 2 5" xfId="17301" xr:uid="{00000000-0005-0000-0000-000002440000}"/>
    <cellStyle name="Normal 35 2_(1a) Quarterly" xfId="17302" xr:uid="{00000000-0005-0000-0000-000003440000}"/>
    <cellStyle name="Normal 35 3" xfId="17303" xr:uid="{00000000-0005-0000-0000-000004440000}"/>
    <cellStyle name="Normal 35 3 2" xfId="17304" xr:uid="{00000000-0005-0000-0000-000005440000}"/>
    <cellStyle name="Normal 35 3 2 2" xfId="17305" xr:uid="{00000000-0005-0000-0000-000006440000}"/>
    <cellStyle name="Normal 35 3 2 2 2" xfId="17306" xr:uid="{00000000-0005-0000-0000-000007440000}"/>
    <cellStyle name="Normal 35 3 2 2_JDEQryOAM" xfId="32292" xr:uid="{7905D6EB-0EEB-41F6-9B4A-FACD30E95E3F}"/>
    <cellStyle name="Normal 35 3 2 3" xfId="17307" xr:uid="{00000000-0005-0000-0000-000008440000}"/>
    <cellStyle name="Normal 35 3 2 3 2" xfId="17308" xr:uid="{00000000-0005-0000-0000-000009440000}"/>
    <cellStyle name="Normal 35 3 2 3_JDEQryOAM" xfId="32293" xr:uid="{608FECAF-4C13-4731-8E13-3A3C641D5B6F}"/>
    <cellStyle name="Normal 35 3 2 4" xfId="17309" xr:uid="{00000000-0005-0000-0000-00000A440000}"/>
    <cellStyle name="Normal 35 3 2_JDEQryOAM" xfId="32291" xr:uid="{AA0A7EAB-0B06-4E07-81A8-9828E4C7F666}"/>
    <cellStyle name="Normal 35 3 3" xfId="17310" xr:uid="{00000000-0005-0000-0000-00000C440000}"/>
    <cellStyle name="Normal 35 3 3 2" xfId="17311" xr:uid="{00000000-0005-0000-0000-00000D440000}"/>
    <cellStyle name="Normal 35 3 3 2 2" xfId="17312" xr:uid="{00000000-0005-0000-0000-00000E440000}"/>
    <cellStyle name="Normal 35 3 3 2_JDEQryOAM" xfId="32295" xr:uid="{9DE32140-A62C-4AF0-8B79-324C3C962F71}"/>
    <cellStyle name="Normal 35 3 3 3" xfId="17313" xr:uid="{00000000-0005-0000-0000-00000F440000}"/>
    <cellStyle name="Normal 35 3 3 3 2" xfId="17314" xr:uid="{00000000-0005-0000-0000-000010440000}"/>
    <cellStyle name="Normal 35 3 3 3_JDEQryOAM" xfId="32296" xr:uid="{A070C8BF-77A0-42D9-B76C-D3147A1B8B63}"/>
    <cellStyle name="Normal 35 3 3 4" xfId="17315" xr:uid="{00000000-0005-0000-0000-000011440000}"/>
    <cellStyle name="Normal 35 3 3_JDEQryOAM" xfId="32294" xr:uid="{60828842-18B9-43C5-8485-AF9C203C1342}"/>
    <cellStyle name="Normal 35 3 4" xfId="17316" xr:uid="{00000000-0005-0000-0000-000012440000}"/>
    <cellStyle name="Normal 35 3 5" xfId="17317" xr:uid="{00000000-0005-0000-0000-000013440000}"/>
    <cellStyle name="Normal 35 3_(1a) Quarterly" xfId="17318" xr:uid="{00000000-0005-0000-0000-000014440000}"/>
    <cellStyle name="Normal 35 4" xfId="17319" xr:uid="{00000000-0005-0000-0000-000015440000}"/>
    <cellStyle name="Normal 35 4 2" xfId="17320" xr:uid="{00000000-0005-0000-0000-000016440000}"/>
    <cellStyle name="Normal 35 4 2 2" xfId="17321" xr:uid="{00000000-0005-0000-0000-000017440000}"/>
    <cellStyle name="Normal 35 4 2 2 2" xfId="17322" xr:uid="{00000000-0005-0000-0000-000018440000}"/>
    <cellStyle name="Normal 35 4 2 2_JDEQryOAM" xfId="32298" xr:uid="{B6F858A9-FE58-40B3-99E4-B64F51B3131E}"/>
    <cellStyle name="Normal 35 4 2 3" xfId="17323" xr:uid="{00000000-0005-0000-0000-000019440000}"/>
    <cellStyle name="Normal 35 4 2 3 2" xfId="17324" xr:uid="{00000000-0005-0000-0000-00001A440000}"/>
    <cellStyle name="Normal 35 4 2 3_JDEQryOAM" xfId="32299" xr:uid="{7E845740-EB94-47D1-BEED-09061E327F92}"/>
    <cellStyle name="Normal 35 4 2 4" xfId="17325" xr:uid="{00000000-0005-0000-0000-00001B440000}"/>
    <cellStyle name="Normal 35 4 2_JDEQryOAM" xfId="32297" xr:uid="{4F3EDAAE-9DB1-4103-BF1A-D40C675D7128}"/>
    <cellStyle name="Normal 35 4 3" xfId="17326" xr:uid="{00000000-0005-0000-0000-00001D440000}"/>
    <cellStyle name="Normal 35 4 3 2" xfId="17327" xr:uid="{00000000-0005-0000-0000-00001E440000}"/>
    <cellStyle name="Normal 35 4 3 2 2" xfId="17328" xr:uid="{00000000-0005-0000-0000-00001F440000}"/>
    <cellStyle name="Normal 35 4 3 2_JDEQryOAM" xfId="32301" xr:uid="{ABFC20E8-20CB-4E17-B874-FEDB192BF668}"/>
    <cellStyle name="Normal 35 4 3 3" xfId="17329" xr:uid="{00000000-0005-0000-0000-000020440000}"/>
    <cellStyle name="Normal 35 4 3 3 2" xfId="17330" xr:uid="{00000000-0005-0000-0000-000021440000}"/>
    <cellStyle name="Normal 35 4 3 3_JDEQryOAM" xfId="32302" xr:uid="{DE362966-B6D6-49A9-84F8-51670FBBFACF}"/>
    <cellStyle name="Normal 35 4 3 4" xfId="17331" xr:uid="{00000000-0005-0000-0000-000022440000}"/>
    <cellStyle name="Normal 35 4 3_JDEQryOAM" xfId="32300" xr:uid="{30FDBDB7-0641-4DBC-A048-926A5C4E3F47}"/>
    <cellStyle name="Normal 35 4 4" xfId="17332" xr:uid="{00000000-0005-0000-0000-000023440000}"/>
    <cellStyle name="Normal 35 4 5" xfId="17333" xr:uid="{00000000-0005-0000-0000-000024440000}"/>
    <cellStyle name="Normal 35 4_(1a) Quarterly" xfId="17334" xr:uid="{00000000-0005-0000-0000-000025440000}"/>
    <cellStyle name="Normal 35 5" xfId="17335" xr:uid="{00000000-0005-0000-0000-000026440000}"/>
    <cellStyle name="Normal 35 5 2" xfId="17336" xr:uid="{00000000-0005-0000-0000-000027440000}"/>
    <cellStyle name="Normal 35 5 2 2" xfId="17337" xr:uid="{00000000-0005-0000-0000-000028440000}"/>
    <cellStyle name="Normal 35 5 2 2 2" xfId="17338" xr:uid="{00000000-0005-0000-0000-000029440000}"/>
    <cellStyle name="Normal 35 5 2 2_JDEQryOAM" xfId="32304" xr:uid="{E90A2625-1869-4E87-97F5-88E5B52F0F9B}"/>
    <cellStyle name="Normal 35 5 2 3" xfId="17339" xr:uid="{00000000-0005-0000-0000-00002A440000}"/>
    <cellStyle name="Normal 35 5 2 3 2" xfId="17340" xr:uid="{00000000-0005-0000-0000-00002B440000}"/>
    <cellStyle name="Normal 35 5 2 3_JDEQryOAM" xfId="32305" xr:uid="{98422E00-ACDC-4484-9C7B-7C1DF182776D}"/>
    <cellStyle name="Normal 35 5 2 4" xfId="17341" xr:uid="{00000000-0005-0000-0000-00002C440000}"/>
    <cellStyle name="Normal 35 5 2_JDEQryOAM" xfId="32303" xr:uid="{D943A8D6-DC63-4EEA-A7AB-928306883E17}"/>
    <cellStyle name="Normal 35 5 3" xfId="17342" xr:uid="{00000000-0005-0000-0000-00002D440000}"/>
    <cellStyle name="Normal 35 5 3 2" xfId="17343" xr:uid="{00000000-0005-0000-0000-00002E440000}"/>
    <cellStyle name="Normal 35 5 3 2 2" xfId="17344" xr:uid="{00000000-0005-0000-0000-00002F440000}"/>
    <cellStyle name="Normal 35 5 3 2_JDEQryOAM" xfId="32307" xr:uid="{FDA284FA-BB2F-4C78-A488-B999CCBDFE4D}"/>
    <cellStyle name="Normal 35 5 3 3" xfId="17345" xr:uid="{00000000-0005-0000-0000-000030440000}"/>
    <cellStyle name="Normal 35 5 3 3 2" xfId="17346" xr:uid="{00000000-0005-0000-0000-000031440000}"/>
    <cellStyle name="Normal 35 5 3 3_JDEQryOAM" xfId="32308" xr:uid="{33D3EBBE-02E0-49FB-9AF3-77E7C9C3EE7A}"/>
    <cellStyle name="Normal 35 5 3 4" xfId="17347" xr:uid="{00000000-0005-0000-0000-000032440000}"/>
    <cellStyle name="Normal 35 5 3_JDEQryOAM" xfId="32306" xr:uid="{09B697BB-9456-44BD-8EC0-74AB05D924AE}"/>
    <cellStyle name="Normal 35 5 4" xfId="17348" xr:uid="{00000000-0005-0000-0000-000033440000}"/>
    <cellStyle name="Normal 35 5 4 2" xfId="17349" xr:uid="{00000000-0005-0000-0000-000034440000}"/>
    <cellStyle name="Normal 35 5 4_JDEQryOAM" xfId="32309" xr:uid="{C228BE8F-4B37-4D49-A1B5-D3271F64B52D}"/>
    <cellStyle name="Normal 35 5 5" xfId="17350" xr:uid="{00000000-0005-0000-0000-000035440000}"/>
    <cellStyle name="Normal 35 5 5 2" xfId="17351" xr:uid="{00000000-0005-0000-0000-000036440000}"/>
    <cellStyle name="Normal 35 5 5_JDEQryOAM" xfId="32310" xr:uid="{A90C178C-A43A-4C31-A55A-35C55D1D4F06}"/>
    <cellStyle name="Normal 35 5_(2) SPGD Actuals" xfId="17352" xr:uid="{00000000-0005-0000-0000-000037440000}"/>
    <cellStyle name="Normal 35 6" xfId="17353" xr:uid="{00000000-0005-0000-0000-000038440000}"/>
    <cellStyle name="Normal 35 6 2" xfId="17354" xr:uid="{00000000-0005-0000-0000-000039440000}"/>
    <cellStyle name="Normal 35 6 2 2" xfId="17355" xr:uid="{00000000-0005-0000-0000-00003A440000}"/>
    <cellStyle name="Normal 35 6 2_JDEQryOAM" xfId="32312" xr:uid="{26421163-58B6-4F15-B05E-2DB47ADCB264}"/>
    <cellStyle name="Normal 35 6 3" xfId="17356" xr:uid="{00000000-0005-0000-0000-00003B440000}"/>
    <cellStyle name="Normal 35 6 3 2" xfId="17357" xr:uid="{00000000-0005-0000-0000-00003C440000}"/>
    <cellStyle name="Normal 35 6 3_JDEQryOAM" xfId="32313" xr:uid="{C1548957-FD67-4B4E-99ED-AAEB83C16F72}"/>
    <cellStyle name="Normal 35 6 4" xfId="17358" xr:uid="{00000000-0005-0000-0000-00003D440000}"/>
    <cellStyle name="Normal 35 6_JDEQryOAM" xfId="32311" xr:uid="{BEA8E4CE-1DEC-4688-88D7-4450D768E7E0}"/>
    <cellStyle name="Normal 35 7" xfId="17359" xr:uid="{00000000-0005-0000-0000-00003F440000}"/>
    <cellStyle name="Normal 35 7 2" xfId="17360" xr:uid="{00000000-0005-0000-0000-000040440000}"/>
    <cellStyle name="Normal 35 7 2 2" xfId="17361" xr:uid="{00000000-0005-0000-0000-000041440000}"/>
    <cellStyle name="Normal 35 7 2_JDEQryOAM" xfId="32315" xr:uid="{6F434130-B063-4116-9A76-C92A381680CE}"/>
    <cellStyle name="Normal 35 7 3" xfId="17362" xr:uid="{00000000-0005-0000-0000-000042440000}"/>
    <cellStyle name="Normal 35 7 3 2" xfId="17363" xr:uid="{00000000-0005-0000-0000-000043440000}"/>
    <cellStyle name="Normal 35 7 3_JDEQryOAM" xfId="32316" xr:uid="{0277705E-5347-41E7-AAC2-2D2481FAF90F}"/>
    <cellStyle name="Normal 35 7 4" xfId="17364" xr:uid="{00000000-0005-0000-0000-000044440000}"/>
    <cellStyle name="Normal 35 7_JDEQryOAM" xfId="32314" xr:uid="{E2D9A56A-69CE-4360-BC18-9B5E07AC5474}"/>
    <cellStyle name="Normal 35 8" xfId="17365" xr:uid="{00000000-0005-0000-0000-000045440000}"/>
    <cellStyle name="Normal 35 8 2" xfId="17366" xr:uid="{00000000-0005-0000-0000-000046440000}"/>
    <cellStyle name="Normal 35 8 2 2" xfId="17367" xr:uid="{00000000-0005-0000-0000-000047440000}"/>
    <cellStyle name="Normal 35 8 2_JDEQryOAM" xfId="32318" xr:uid="{012D4F10-77AB-4612-87EB-98FC7AA33645}"/>
    <cellStyle name="Normal 35 8 3" xfId="17368" xr:uid="{00000000-0005-0000-0000-000048440000}"/>
    <cellStyle name="Normal 35 8 3 2" xfId="17369" xr:uid="{00000000-0005-0000-0000-000049440000}"/>
    <cellStyle name="Normal 35 8 3_JDEQryOAM" xfId="32319" xr:uid="{50F56A64-EF35-4B68-86BB-174C46764D94}"/>
    <cellStyle name="Normal 35 8 4" xfId="17370" xr:uid="{00000000-0005-0000-0000-00004A440000}"/>
    <cellStyle name="Normal 35 8_JDEQryOAM" xfId="32317" xr:uid="{20515390-2E1B-4499-A76F-A8B987AA0327}"/>
    <cellStyle name="Normal 35 9" xfId="17371" xr:uid="{00000000-0005-0000-0000-00004B440000}"/>
    <cellStyle name="Normal 35_(1) Control" xfId="17372" xr:uid="{00000000-0005-0000-0000-00004C440000}"/>
    <cellStyle name="Normal 350" xfId="17373" xr:uid="{00000000-0005-0000-0000-00004D440000}"/>
    <cellStyle name="Normal 350 2" xfId="17374" xr:uid="{00000000-0005-0000-0000-00004E440000}"/>
    <cellStyle name="Normal 350_JDEQryOAM" xfId="32320" xr:uid="{20062B8E-F7C2-4161-8DEA-949727253D04}"/>
    <cellStyle name="Normal 351" xfId="17375" xr:uid="{00000000-0005-0000-0000-00004F440000}"/>
    <cellStyle name="Normal 351 2" xfId="17376" xr:uid="{00000000-0005-0000-0000-000050440000}"/>
    <cellStyle name="Normal 351_JDEQryOAM" xfId="32321" xr:uid="{964587AD-AA12-4E17-A3C6-8565B33DD6A5}"/>
    <cellStyle name="Normal 352" xfId="17377" xr:uid="{00000000-0005-0000-0000-000051440000}"/>
    <cellStyle name="Normal 352 2" xfId="17378" xr:uid="{00000000-0005-0000-0000-000052440000}"/>
    <cellStyle name="Normal 352_JDEQryOAM" xfId="32322" xr:uid="{3CE2E44F-6FC6-4AEC-9377-6F46798ED013}"/>
    <cellStyle name="Normal 353" xfId="17379" xr:uid="{00000000-0005-0000-0000-000053440000}"/>
    <cellStyle name="Normal 354" xfId="17380" xr:uid="{00000000-0005-0000-0000-000054440000}"/>
    <cellStyle name="Normal 356" xfId="17381" xr:uid="{00000000-0005-0000-0000-000055440000}"/>
    <cellStyle name="Normal 356 2" xfId="17382" xr:uid="{00000000-0005-0000-0000-000056440000}"/>
    <cellStyle name="Normal 356_JDEQryOAM" xfId="32323" xr:uid="{C1A8F0FF-DD9B-4901-9A03-B76DE8EEDFBF}"/>
    <cellStyle name="Normal 357" xfId="17383" xr:uid="{00000000-0005-0000-0000-000057440000}"/>
    <cellStyle name="Normal 357 2" xfId="17384" xr:uid="{00000000-0005-0000-0000-000058440000}"/>
    <cellStyle name="Normal 357_JDEQryOAM" xfId="32324" xr:uid="{C9154A76-3F4B-4296-8A42-041C376DA61E}"/>
    <cellStyle name="Normal 36" xfId="17385" xr:uid="{00000000-0005-0000-0000-000059440000}"/>
    <cellStyle name="Normal 36 10" xfId="17386" xr:uid="{00000000-0005-0000-0000-00005A440000}"/>
    <cellStyle name="Normal 36 11" xfId="17387" xr:uid="{00000000-0005-0000-0000-00005B440000}"/>
    <cellStyle name="Normal 36 2" xfId="17388" xr:uid="{00000000-0005-0000-0000-00005C440000}"/>
    <cellStyle name="Normal 36 2 2" xfId="17389" xr:uid="{00000000-0005-0000-0000-00005D440000}"/>
    <cellStyle name="Normal 36 2 2 2" xfId="17390" xr:uid="{00000000-0005-0000-0000-00005E440000}"/>
    <cellStyle name="Normal 36 2 2 2 2" xfId="17391" xr:uid="{00000000-0005-0000-0000-00005F440000}"/>
    <cellStyle name="Normal 36 2 2 2_JDEQryOAM" xfId="32326" xr:uid="{499F800D-0B5C-49E8-AFBE-E914C73C2D5A}"/>
    <cellStyle name="Normal 36 2 2 3" xfId="17392" xr:uid="{00000000-0005-0000-0000-000060440000}"/>
    <cellStyle name="Normal 36 2 2 3 2" xfId="17393" xr:uid="{00000000-0005-0000-0000-000061440000}"/>
    <cellStyle name="Normal 36 2 2 3_JDEQryOAM" xfId="32327" xr:uid="{707C2D60-31E4-4CC0-97BD-3D588736E695}"/>
    <cellStyle name="Normal 36 2 2 4" xfId="17394" xr:uid="{00000000-0005-0000-0000-000062440000}"/>
    <cellStyle name="Normal 36 2 2_JDEQryOAM" xfId="32325" xr:uid="{6BF66B05-B564-4DB6-91D1-A864916DC1F9}"/>
    <cellStyle name="Normal 36 2 3" xfId="17395" xr:uid="{00000000-0005-0000-0000-000064440000}"/>
    <cellStyle name="Normal 36 2 3 2" xfId="17396" xr:uid="{00000000-0005-0000-0000-000065440000}"/>
    <cellStyle name="Normal 36 2 3 2 2" xfId="17397" xr:uid="{00000000-0005-0000-0000-000066440000}"/>
    <cellStyle name="Normal 36 2 3 2_JDEQryOAM" xfId="32329" xr:uid="{748184CB-362D-416F-A88E-CA7C2CE6DD01}"/>
    <cellStyle name="Normal 36 2 3 3" xfId="17398" xr:uid="{00000000-0005-0000-0000-000067440000}"/>
    <cellStyle name="Normal 36 2 3 3 2" xfId="17399" xr:uid="{00000000-0005-0000-0000-000068440000}"/>
    <cellStyle name="Normal 36 2 3 3_JDEQryOAM" xfId="32330" xr:uid="{CA98EA6C-2771-4A08-B694-FB135A198913}"/>
    <cellStyle name="Normal 36 2 3 4" xfId="17400" xr:uid="{00000000-0005-0000-0000-000069440000}"/>
    <cellStyle name="Normal 36 2 3_JDEQryOAM" xfId="32328" xr:uid="{74CD28AE-317F-49D0-B10A-D8D0052CCE52}"/>
    <cellStyle name="Normal 36 2 4" xfId="17401" xr:uid="{00000000-0005-0000-0000-00006A440000}"/>
    <cellStyle name="Normal 36 2 5" xfId="17402" xr:uid="{00000000-0005-0000-0000-00006B440000}"/>
    <cellStyle name="Normal 36 2_(1a) Quarterly" xfId="17403" xr:uid="{00000000-0005-0000-0000-00006C440000}"/>
    <cellStyle name="Normal 36 3" xfId="17404" xr:uid="{00000000-0005-0000-0000-00006D440000}"/>
    <cellStyle name="Normal 36 3 2" xfId="17405" xr:uid="{00000000-0005-0000-0000-00006E440000}"/>
    <cellStyle name="Normal 36 3 2 2" xfId="17406" xr:uid="{00000000-0005-0000-0000-00006F440000}"/>
    <cellStyle name="Normal 36 3 2 2 2" xfId="17407" xr:uid="{00000000-0005-0000-0000-000070440000}"/>
    <cellStyle name="Normal 36 3 2 2_JDEQryOAM" xfId="32332" xr:uid="{1B51F126-E68F-43FF-9590-C153A721C26D}"/>
    <cellStyle name="Normal 36 3 2 3" xfId="17408" xr:uid="{00000000-0005-0000-0000-000071440000}"/>
    <cellStyle name="Normal 36 3 2 3 2" xfId="17409" xr:uid="{00000000-0005-0000-0000-000072440000}"/>
    <cellStyle name="Normal 36 3 2 3_JDEQryOAM" xfId="32333" xr:uid="{4BC32DA1-EBA5-4BEC-8501-55A158DFCCF2}"/>
    <cellStyle name="Normal 36 3 2 4" xfId="17410" xr:uid="{00000000-0005-0000-0000-000073440000}"/>
    <cellStyle name="Normal 36 3 2_JDEQryOAM" xfId="32331" xr:uid="{132A4FE1-B09C-4500-B84B-5801AFA1143E}"/>
    <cellStyle name="Normal 36 3 3" xfId="17411" xr:uid="{00000000-0005-0000-0000-000075440000}"/>
    <cellStyle name="Normal 36 3 3 2" xfId="17412" xr:uid="{00000000-0005-0000-0000-000076440000}"/>
    <cellStyle name="Normal 36 3 3 2 2" xfId="17413" xr:uid="{00000000-0005-0000-0000-000077440000}"/>
    <cellStyle name="Normal 36 3 3 2_JDEQryOAM" xfId="32335" xr:uid="{FA174953-43CD-4512-AFD4-BA93A6E75DD0}"/>
    <cellStyle name="Normal 36 3 3 3" xfId="17414" xr:uid="{00000000-0005-0000-0000-000078440000}"/>
    <cellStyle name="Normal 36 3 3 3 2" xfId="17415" xr:uid="{00000000-0005-0000-0000-000079440000}"/>
    <cellStyle name="Normal 36 3 3 3_JDEQryOAM" xfId="32336" xr:uid="{D9A59A86-BCEB-4E65-A81A-232AB45FC74B}"/>
    <cellStyle name="Normal 36 3 3 4" xfId="17416" xr:uid="{00000000-0005-0000-0000-00007A440000}"/>
    <cellStyle name="Normal 36 3 3_JDEQryOAM" xfId="32334" xr:uid="{4C767FA3-99DC-471E-8559-FD559CEB4747}"/>
    <cellStyle name="Normal 36 3 4" xfId="17417" xr:uid="{00000000-0005-0000-0000-00007B440000}"/>
    <cellStyle name="Normal 36 3 5" xfId="17418" xr:uid="{00000000-0005-0000-0000-00007C440000}"/>
    <cellStyle name="Normal 36 3_(1a) Quarterly" xfId="17419" xr:uid="{00000000-0005-0000-0000-00007D440000}"/>
    <cellStyle name="Normal 36 4" xfId="17420" xr:uid="{00000000-0005-0000-0000-00007E440000}"/>
    <cellStyle name="Normal 36 4 2" xfId="17421" xr:uid="{00000000-0005-0000-0000-00007F440000}"/>
    <cellStyle name="Normal 36 4 2 2" xfId="17422" xr:uid="{00000000-0005-0000-0000-000080440000}"/>
    <cellStyle name="Normal 36 4 2 2 2" xfId="17423" xr:uid="{00000000-0005-0000-0000-000081440000}"/>
    <cellStyle name="Normal 36 4 2 2_JDEQryOAM" xfId="32338" xr:uid="{E4C52360-B9FB-4F8F-838C-2CB2C6291F26}"/>
    <cellStyle name="Normal 36 4 2 3" xfId="17424" xr:uid="{00000000-0005-0000-0000-000082440000}"/>
    <cellStyle name="Normal 36 4 2 3 2" xfId="17425" xr:uid="{00000000-0005-0000-0000-000083440000}"/>
    <cellStyle name="Normal 36 4 2 3_JDEQryOAM" xfId="32339" xr:uid="{104F790F-FF95-4E1B-8F59-789959BCB7C8}"/>
    <cellStyle name="Normal 36 4 2 4" xfId="17426" xr:uid="{00000000-0005-0000-0000-000084440000}"/>
    <cellStyle name="Normal 36 4 2_JDEQryOAM" xfId="32337" xr:uid="{831B5622-D53E-4A07-B044-4FD8E8B57A62}"/>
    <cellStyle name="Normal 36 4 3" xfId="17427" xr:uid="{00000000-0005-0000-0000-000086440000}"/>
    <cellStyle name="Normal 36 4 3 2" xfId="17428" xr:uid="{00000000-0005-0000-0000-000087440000}"/>
    <cellStyle name="Normal 36 4 3 2 2" xfId="17429" xr:uid="{00000000-0005-0000-0000-000088440000}"/>
    <cellStyle name="Normal 36 4 3 2_JDEQryOAM" xfId="32341" xr:uid="{F3D667E1-4D2A-4C71-9D4F-8D5568D5F62E}"/>
    <cellStyle name="Normal 36 4 3 3" xfId="17430" xr:uid="{00000000-0005-0000-0000-000089440000}"/>
    <cellStyle name="Normal 36 4 3 3 2" xfId="17431" xr:uid="{00000000-0005-0000-0000-00008A440000}"/>
    <cellStyle name="Normal 36 4 3 3_JDEQryOAM" xfId="32342" xr:uid="{0880CC34-1FAD-442C-AEAA-13C1637B4F5E}"/>
    <cellStyle name="Normal 36 4 3 4" xfId="17432" xr:uid="{00000000-0005-0000-0000-00008B440000}"/>
    <cellStyle name="Normal 36 4 3_JDEQryOAM" xfId="32340" xr:uid="{F636E8AA-FE0F-4ED1-931F-C8B627D8B1A7}"/>
    <cellStyle name="Normal 36 4 4" xfId="17433" xr:uid="{00000000-0005-0000-0000-00008C440000}"/>
    <cellStyle name="Normal 36 4 5" xfId="17434" xr:uid="{00000000-0005-0000-0000-00008D440000}"/>
    <cellStyle name="Normal 36 4_(1a) Quarterly" xfId="17435" xr:uid="{00000000-0005-0000-0000-00008E440000}"/>
    <cellStyle name="Normal 36 5" xfId="17436" xr:uid="{00000000-0005-0000-0000-00008F440000}"/>
    <cellStyle name="Normal 36 5 2" xfId="17437" xr:uid="{00000000-0005-0000-0000-000090440000}"/>
    <cellStyle name="Normal 36 5 2 2" xfId="17438" xr:uid="{00000000-0005-0000-0000-000091440000}"/>
    <cellStyle name="Normal 36 5 2 2 2" xfId="17439" xr:uid="{00000000-0005-0000-0000-000092440000}"/>
    <cellStyle name="Normal 36 5 2 2_JDEQryOAM" xfId="32344" xr:uid="{0E5375FF-E5F7-4966-AA68-0182FD4DC619}"/>
    <cellStyle name="Normal 36 5 2 3" xfId="17440" xr:uid="{00000000-0005-0000-0000-000093440000}"/>
    <cellStyle name="Normal 36 5 2 3 2" xfId="17441" xr:uid="{00000000-0005-0000-0000-000094440000}"/>
    <cellStyle name="Normal 36 5 2 3_JDEQryOAM" xfId="32345" xr:uid="{2C99D817-252F-42B5-80B5-97CE256BC96A}"/>
    <cellStyle name="Normal 36 5 2_JDEQryOAM" xfId="32343" xr:uid="{9D743E31-1885-412C-9B5C-5F620A5FE6B0}"/>
    <cellStyle name="Normal 36 5 3" xfId="17442" xr:uid="{00000000-0005-0000-0000-000095440000}"/>
    <cellStyle name="Normal 36 5 3 2" xfId="17443" xr:uid="{00000000-0005-0000-0000-000096440000}"/>
    <cellStyle name="Normal 36 5 3 2 2" xfId="17444" xr:uid="{00000000-0005-0000-0000-000097440000}"/>
    <cellStyle name="Normal 36 5 3 2_JDEQryOAM" xfId="32347" xr:uid="{456F20F7-9DF9-4D81-B9FF-1D8661743DE0}"/>
    <cellStyle name="Normal 36 5 3 3" xfId="17445" xr:uid="{00000000-0005-0000-0000-000098440000}"/>
    <cellStyle name="Normal 36 5 3 3 2" xfId="17446" xr:uid="{00000000-0005-0000-0000-000099440000}"/>
    <cellStyle name="Normal 36 5 3 3_JDEQryOAM" xfId="32348" xr:uid="{B0A287D3-F171-4F3E-879C-C628418B43ED}"/>
    <cellStyle name="Normal 36 5 3 4" xfId="17447" xr:uid="{00000000-0005-0000-0000-00009A440000}"/>
    <cellStyle name="Normal 36 5 3_JDEQryOAM" xfId="32346" xr:uid="{70208E94-B170-4FDD-A6D1-71013FAC7DF1}"/>
    <cellStyle name="Normal 36 5 4" xfId="17448" xr:uid="{00000000-0005-0000-0000-00009B440000}"/>
    <cellStyle name="Normal 36 5 4 2" xfId="17449" xr:uid="{00000000-0005-0000-0000-00009C440000}"/>
    <cellStyle name="Normal 36 5 4_JDEQryOAM" xfId="32349" xr:uid="{37C146CE-6BE1-43DE-9B17-C24D2FB8DC2A}"/>
    <cellStyle name="Normal 36 5 5" xfId="17450" xr:uid="{00000000-0005-0000-0000-00009D440000}"/>
    <cellStyle name="Normal 36 5_(2) SPGD Actuals" xfId="17451" xr:uid="{00000000-0005-0000-0000-00009E440000}"/>
    <cellStyle name="Normal 36 6" xfId="17452" xr:uid="{00000000-0005-0000-0000-00009F440000}"/>
    <cellStyle name="Normal 36 6 2" xfId="17453" xr:uid="{00000000-0005-0000-0000-0000A0440000}"/>
    <cellStyle name="Normal 36 6 3" xfId="17454" xr:uid="{00000000-0005-0000-0000-0000A1440000}"/>
    <cellStyle name="Normal 36 6_JDEQryOAM" xfId="32350" xr:uid="{54F0401E-76C6-4254-A44F-0D20041DB905}"/>
    <cellStyle name="Normal 36 7" xfId="17455" xr:uid="{00000000-0005-0000-0000-0000A2440000}"/>
    <cellStyle name="Normal 36 7 2" xfId="17456" xr:uid="{00000000-0005-0000-0000-0000A3440000}"/>
    <cellStyle name="Normal 36 7 2 2" xfId="17457" xr:uid="{00000000-0005-0000-0000-0000A4440000}"/>
    <cellStyle name="Normal 36 7 2_JDEQryOAM" xfId="32352" xr:uid="{032CBD3B-EC7B-485E-8C01-9B5CC063338A}"/>
    <cellStyle name="Normal 36 7 3" xfId="17458" xr:uid="{00000000-0005-0000-0000-0000A5440000}"/>
    <cellStyle name="Normal 36 7 3 2" xfId="17459" xr:uid="{00000000-0005-0000-0000-0000A6440000}"/>
    <cellStyle name="Normal 36 7 3_JDEQryOAM" xfId="32353" xr:uid="{FC1EC3A8-C9B8-4826-81AB-B5BAE70CDE09}"/>
    <cellStyle name="Normal 36 7 4" xfId="17460" xr:uid="{00000000-0005-0000-0000-0000A7440000}"/>
    <cellStyle name="Normal 36 7_JDEQryOAM" xfId="32351" xr:uid="{D0E1A8B4-10F2-4498-A305-A1377297C140}"/>
    <cellStyle name="Normal 36 8" xfId="17461" xr:uid="{00000000-0005-0000-0000-0000A8440000}"/>
    <cellStyle name="Normal 36 8 2" xfId="17462" xr:uid="{00000000-0005-0000-0000-0000A9440000}"/>
    <cellStyle name="Normal 36 8_JDEQryOAM" xfId="32354" xr:uid="{82AC3671-0729-490E-AB44-571ACE80D48E}"/>
    <cellStyle name="Normal 36 9" xfId="17463" xr:uid="{00000000-0005-0000-0000-0000AA440000}"/>
    <cellStyle name="Normal 36 9 2" xfId="17464" xr:uid="{00000000-0005-0000-0000-0000AB440000}"/>
    <cellStyle name="Normal 36 9_(2a) Energy Sales YTD" xfId="17465" xr:uid="{00000000-0005-0000-0000-0000AC440000}"/>
    <cellStyle name="Normal 36_(1) Control" xfId="17466" xr:uid="{00000000-0005-0000-0000-0000AD440000}"/>
    <cellStyle name="Normal 362" xfId="17467" xr:uid="{00000000-0005-0000-0000-0000AE440000}"/>
    <cellStyle name="Normal 362 2" xfId="17468" xr:uid="{00000000-0005-0000-0000-0000AF440000}"/>
    <cellStyle name="Normal 362_JDEQryOAM" xfId="32355" xr:uid="{DB7CE4BF-01C1-4D94-A71C-EC3DA28CD67E}"/>
    <cellStyle name="Normal 364" xfId="17469" xr:uid="{00000000-0005-0000-0000-0000B0440000}"/>
    <cellStyle name="Normal 364 2" xfId="17470" xr:uid="{00000000-0005-0000-0000-0000B1440000}"/>
    <cellStyle name="Normal 364_JDEQryOAM" xfId="32356" xr:uid="{809C49DA-F3B8-4113-9852-322173065DC8}"/>
    <cellStyle name="Normal 37" xfId="17471" xr:uid="{00000000-0005-0000-0000-0000B2440000}"/>
    <cellStyle name="Normal 37 10" xfId="17472" xr:uid="{00000000-0005-0000-0000-0000B3440000}"/>
    <cellStyle name="Normal 37 11" xfId="17473" xr:uid="{00000000-0005-0000-0000-0000B4440000}"/>
    <cellStyle name="Normal 37 12" xfId="17474" xr:uid="{00000000-0005-0000-0000-0000B5440000}"/>
    <cellStyle name="Normal 37 2" xfId="17475" xr:uid="{00000000-0005-0000-0000-0000B6440000}"/>
    <cellStyle name="Normal 37 2 2" xfId="17476" xr:uid="{00000000-0005-0000-0000-0000B7440000}"/>
    <cellStyle name="Normal 37 2 2 2" xfId="17477" xr:uid="{00000000-0005-0000-0000-0000B8440000}"/>
    <cellStyle name="Normal 37 2 2 2 2" xfId="17478" xr:uid="{00000000-0005-0000-0000-0000B9440000}"/>
    <cellStyle name="Normal 37 2 2 2_JDEQryOAM" xfId="32358" xr:uid="{F8D333E5-6A60-4B57-B43C-9695050D5396}"/>
    <cellStyle name="Normal 37 2 2 3" xfId="17479" xr:uid="{00000000-0005-0000-0000-0000BA440000}"/>
    <cellStyle name="Normal 37 2 2 3 2" xfId="17480" xr:uid="{00000000-0005-0000-0000-0000BB440000}"/>
    <cellStyle name="Normal 37 2 2 3_JDEQryOAM" xfId="32359" xr:uid="{EE0C646F-D34F-4AA2-AE20-464615B3DE31}"/>
    <cellStyle name="Normal 37 2 2 4" xfId="17481" xr:uid="{00000000-0005-0000-0000-0000BC440000}"/>
    <cellStyle name="Normal 37 2 2_JDEQryOAM" xfId="32357" xr:uid="{EE3AFC55-C04D-4A85-87DC-D14C2E3A24D5}"/>
    <cellStyle name="Normal 37 2 3" xfId="17482" xr:uid="{00000000-0005-0000-0000-0000BE440000}"/>
    <cellStyle name="Normal 37 2 3 2" xfId="17483" xr:uid="{00000000-0005-0000-0000-0000BF440000}"/>
    <cellStyle name="Normal 37 2 3 2 2" xfId="17484" xr:uid="{00000000-0005-0000-0000-0000C0440000}"/>
    <cellStyle name="Normal 37 2 3 2_JDEQryOAM" xfId="32361" xr:uid="{684069DB-E396-4432-BC03-EC853800AE39}"/>
    <cellStyle name="Normal 37 2 3 3" xfId="17485" xr:uid="{00000000-0005-0000-0000-0000C1440000}"/>
    <cellStyle name="Normal 37 2 3 3 2" xfId="17486" xr:uid="{00000000-0005-0000-0000-0000C2440000}"/>
    <cellStyle name="Normal 37 2 3 3_JDEQryOAM" xfId="32362" xr:uid="{3BFD2A97-BF83-48EC-9477-2F4CA77197F8}"/>
    <cellStyle name="Normal 37 2 3 4" xfId="17487" xr:uid="{00000000-0005-0000-0000-0000C3440000}"/>
    <cellStyle name="Normal 37 2 3_JDEQryOAM" xfId="32360" xr:uid="{43269CB0-9C3E-4391-9EEE-6AE04C1833B0}"/>
    <cellStyle name="Normal 37 2 4" xfId="17488" xr:uid="{00000000-0005-0000-0000-0000C4440000}"/>
    <cellStyle name="Normal 37 2 5" xfId="17489" xr:uid="{00000000-0005-0000-0000-0000C5440000}"/>
    <cellStyle name="Normal 37 2_(1a) Quarterly" xfId="17490" xr:uid="{00000000-0005-0000-0000-0000C6440000}"/>
    <cellStyle name="Normal 37 3" xfId="17491" xr:uid="{00000000-0005-0000-0000-0000C7440000}"/>
    <cellStyle name="Normal 37 3 2" xfId="17492" xr:uid="{00000000-0005-0000-0000-0000C8440000}"/>
    <cellStyle name="Normal 37 3 2 2" xfId="17493" xr:uid="{00000000-0005-0000-0000-0000C9440000}"/>
    <cellStyle name="Normal 37 3 2 2 2" xfId="17494" xr:uid="{00000000-0005-0000-0000-0000CA440000}"/>
    <cellStyle name="Normal 37 3 2 2_JDEQryOAM" xfId="32364" xr:uid="{DF78BA0F-6D0F-451D-A747-191CFDF8C20B}"/>
    <cellStyle name="Normal 37 3 2 3" xfId="17495" xr:uid="{00000000-0005-0000-0000-0000CB440000}"/>
    <cellStyle name="Normal 37 3 2 3 2" xfId="17496" xr:uid="{00000000-0005-0000-0000-0000CC440000}"/>
    <cellStyle name="Normal 37 3 2 3_JDEQryOAM" xfId="32365" xr:uid="{9B3DAB79-6EBC-41A1-A9FE-C8A96CFBD807}"/>
    <cellStyle name="Normal 37 3 2 4" xfId="17497" xr:uid="{00000000-0005-0000-0000-0000CD440000}"/>
    <cellStyle name="Normal 37 3 2_JDEQryOAM" xfId="32363" xr:uid="{0FBAF5BD-7C41-4DA6-89DE-F0CFFDAAAFBB}"/>
    <cellStyle name="Normal 37 3 3" xfId="17498" xr:uid="{00000000-0005-0000-0000-0000CF440000}"/>
    <cellStyle name="Normal 37 3 3 2" xfId="17499" xr:uid="{00000000-0005-0000-0000-0000D0440000}"/>
    <cellStyle name="Normal 37 3 3 2 2" xfId="17500" xr:uid="{00000000-0005-0000-0000-0000D1440000}"/>
    <cellStyle name="Normal 37 3 3 2_JDEQryOAM" xfId="32367" xr:uid="{636515CB-5307-4CA0-8F8A-132015C92813}"/>
    <cellStyle name="Normal 37 3 3 3" xfId="17501" xr:uid="{00000000-0005-0000-0000-0000D2440000}"/>
    <cellStyle name="Normal 37 3 3 3 2" xfId="17502" xr:uid="{00000000-0005-0000-0000-0000D3440000}"/>
    <cellStyle name="Normal 37 3 3 3_JDEQryOAM" xfId="32368" xr:uid="{C0A8CD1D-9CAC-4D2F-B75A-4C749C40B93E}"/>
    <cellStyle name="Normal 37 3 3 4" xfId="17503" xr:uid="{00000000-0005-0000-0000-0000D4440000}"/>
    <cellStyle name="Normal 37 3 3_JDEQryOAM" xfId="32366" xr:uid="{53314B4D-8B70-4093-A5D5-B2BA5CDBE2CB}"/>
    <cellStyle name="Normal 37 3 4" xfId="17504" xr:uid="{00000000-0005-0000-0000-0000D5440000}"/>
    <cellStyle name="Normal 37 3 5" xfId="17505" xr:uid="{00000000-0005-0000-0000-0000D6440000}"/>
    <cellStyle name="Normal 37 3_(1a) Quarterly" xfId="17506" xr:uid="{00000000-0005-0000-0000-0000D7440000}"/>
    <cellStyle name="Normal 37 4" xfId="17507" xr:uid="{00000000-0005-0000-0000-0000D8440000}"/>
    <cellStyle name="Normal 37 4 2" xfId="17508" xr:uid="{00000000-0005-0000-0000-0000D9440000}"/>
    <cellStyle name="Normal 37 4 2 2" xfId="17509" xr:uid="{00000000-0005-0000-0000-0000DA440000}"/>
    <cellStyle name="Normal 37 4 2 2 2" xfId="17510" xr:uid="{00000000-0005-0000-0000-0000DB440000}"/>
    <cellStyle name="Normal 37 4 2 2_JDEQryOAM" xfId="32370" xr:uid="{034737BD-15A2-4C81-A0CB-8D917E28288C}"/>
    <cellStyle name="Normal 37 4 2 3" xfId="17511" xr:uid="{00000000-0005-0000-0000-0000DC440000}"/>
    <cellStyle name="Normal 37 4 2 3 2" xfId="17512" xr:uid="{00000000-0005-0000-0000-0000DD440000}"/>
    <cellStyle name="Normal 37 4 2 3_JDEQryOAM" xfId="32371" xr:uid="{54EA8825-CB90-4D33-8AF9-91790BCCCA13}"/>
    <cellStyle name="Normal 37 4 2 4" xfId="17513" xr:uid="{00000000-0005-0000-0000-0000DE440000}"/>
    <cellStyle name="Normal 37 4 2_JDEQryOAM" xfId="32369" xr:uid="{136F821B-A621-4848-B18C-214A75194C65}"/>
    <cellStyle name="Normal 37 4 3" xfId="17514" xr:uid="{00000000-0005-0000-0000-0000E0440000}"/>
    <cellStyle name="Normal 37 4 3 2" xfId="17515" xr:uid="{00000000-0005-0000-0000-0000E1440000}"/>
    <cellStyle name="Normal 37 4 3 2 2" xfId="17516" xr:uid="{00000000-0005-0000-0000-0000E2440000}"/>
    <cellStyle name="Normal 37 4 3 2_JDEQryOAM" xfId="32373" xr:uid="{72415A8A-44FF-4DE0-B8B9-AAE9E5CF9357}"/>
    <cellStyle name="Normal 37 4 3 3" xfId="17517" xr:uid="{00000000-0005-0000-0000-0000E3440000}"/>
    <cellStyle name="Normal 37 4 3 3 2" xfId="17518" xr:uid="{00000000-0005-0000-0000-0000E4440000}"/>
    <cellStyle name="Normal 37 4 3 3_JDEQryOAM" xfId="32374" xr:uid="{8F2E6909-0937-4DA3-AD2D-6AF9067FC8F6}"/>
    <cellStyle name="Normal 37 4 3 4" xfId="17519" xr:uid="{00000000-0005-0000-0000-0000E5440000}"/>
    <cellStyle name="Normal 37 4 3_JDEQryOAM" xfId="32372" xr:uid="{6E9D1848-003B-428D-9C38-0B76AE24A819}"/>
    <cellStyle name="Normal 37 4 4" xfId="17520" xr:uid="{00000000-0005-0000-0000-0000E6440000}"/>
    <cellStyle name="Normal 37 4 5" xfId="17521" xr:uid="{00000000-0005-0000-0000-0000E7440000}"/>
    <cellStyle name="Normal 37 4_(1a) Quarterly" xfId="17522" xr:uid="{00000000-0005-0000-0000-0000E8440000}"/>
    <cellStyle name="Normal 37 5" xfId="17523" xr:uid="{00000000-0005-0000-0000-0000E9440000}"/>
    <cellStyle name="Normal 37 5 2" xfId="17524" xr:uid="{00000000-0005-0000-0000-0000EA440000}"/>
    <cellStyle name="Normal 37 5 2 2" xfId="17525" xr:uid="{00000000-0005-0000-0000-0000EB440000}"/>
    <cellStyle name="Normal 37 5 2 2 2" xfId="17526" xr:uid="{00000000-0005-0000-0000-0000EC440000}"/>
    <cellStyle name="Normal 37 5 2 2_JDEQryOAM" xfId="32376" xr:uid="{FFDA4815-C379-42DC-BD4F-92BB5EB9E3CF}"/>
    <cellStyle name="Normal 37 5 2 3" xfId="17527" xr:uid="{00000000-0005-0000-0000-0000ED440000}"/>
    <cellStyle name="Normal 37 5 2 3 2" xfId="17528" xr:uid="{00000000-0005-0000-0000-0000EE440000}"/>
    <cellStyle name="Normal 37 5 2 3_JDEQryOAM" xfId="32377" xr:uid="{E828D703-54AA-44E3-AE14-46B9102E6C28}"/>
    <cellStyle name="Normal 37 5 2_JDEQryOAM" xfId="32375" xr:uid="{D63B49EC-D452-414E-B6AD-75B5CFFF7FAC}"/>
    <cellStyle name="Normal 37 5 3" xfId="17529" xr:uid="{00000000-0005-0000-0000-0000EF440000}"/>
    <cellStyle name="Normal 37 5 3 2" xfId="17530" xr:uid="{00000000-0005-0000-0000-0000F0440000}"/>
    <cellStyle name="Normal 37 5 3 2 2" xfId="17531" xr:uid="{00000000-0005-0000-0000-0000F1440000}"/>
    <cellStyle name="Normal 37 5 3 2_JDEQryOAM" xfId="32379" xr:uid="{3C179F56-7658-4FEF-8F3A-8F1E167B212E}"/>
    <cellStyle name="Normal 37 5 3 3" xfId="17532" xr:uid="{00000000-0005-0000-0000-0000F2440000}"/>
    <cellStyle name="Normal 37 5 3 3 2" xfId="17533" xr:uid="{00000000-0005-0000-0000-0000F3440000}"/>
    <cellStyle name="Normal 37 5 3 3_JDEQryOAM" xfId="32380" xr:uid="{25E24964-0126-4BEA-8ED0-DFD3630F14EE}"/>
    <cellStyle name="Normal 37 5 3 4" xfId="17534" xr:uid="{00000000-0005-0000-0000-0000F4440000}"/>
    <cellStyle name="Normal 37 5 3_JDEQryOAM" xfId="32378" xr:uid="{BE85A182-649E-4EAF-9F00-994A0C700061}"/>
    <cellStyle name="Normal 37 5 4" xfId="17535" xr:uid="{00000000-0005-0000-0000-0000F5440000}"/>
    <cellStyle name="Normal 37 5 4 2" xfId="17536" xr:uid="{00000000-0005-0000-0000-0000F6440000}"/>
    <cellStyle name="Normal 37 5 4_JDEQryOAM" xfId="32381" xr:uid="{CAD8BD63-25D5-4ED3-A985-32D5CE4911E3}"/>
    <cellStyle name="Normal 37 5 5" xfId="17537" xr:uid="{00000000-0005-0000-0000-0000F7440000}"/>
    <cellStyle name="Normal 37 5_(2) SPGD Actuals" xfId="17538" xr:uid="{00000000-0005-0000-0000-0000F8440000}"/>
    <cellStyle name="Normal 37 6" xfId="17539" xr:uid="{00000000-0005-0000-0000-0000F9440000}"/>
    <cellStyle name="Normal 37 6 2" xfId="17540" xr:uid="{00000000-0005-0000-0000-0000FA440000}"/>
    <cellStyle name="Normal 37 6 3" xfId="17541" xr:uid="{00000000-0005-0000-0000-0000FB440000}"/>
    <cellStyle name="Normal 37 6_JDEQryOAM" xfId="32382" xr:uid="{F9E58161-B042-411C-BD97-653C8F276580}"/>
    <cellStyle name="Normal 37 7" xfId="17542" xr:uid="{00000000-0005-0000-0000-0000FC440000}"/>
    <cellStyle name="Normal 37 7 2" xfId="17543" xr:uid="{00000000-0005-0000-0000-0000FD440000}"/>
    <cellStyle name="Normal 37 7 2 2" xfId="17544" xr:uid="{00000000-0005-0000-0000-0000FE440000}"/>
    <cellStyle name="Normal 37 7 2_JDEQryOAM" xfId="32384" xr:uid="{BCC08919-19FF-4933-8FBC-2F8E42C5E7A2}"/>
    <cellStyle name="Normal 37 7 3" xfId="17545" xr:uid="{00000000-0005-0000-0000-0000FF440000}"/>
    <cellStyle name="Normal 37 7 3 2" xfId="17546" xr:uid="{00000000-0005-0000-0000-000000450000}"/>
    <cellStyle name="Normal 37 7 3_JDEQryOAM" xfId="32385" xr:uid="{2377280B-A5BD-4774-AC32-8EEC78650C54}"/>
    <cellStyle name="Normal 37 7 4" xfId="17547" xr:uid="{00000000-0005-0000-0000-000001450000}"/>
    <cellStyle name="Normal 37 7_JDEQryOAM" xfId="32383" xr:uid="{B0894C9F-7361-4567-B41B-15AE4A84DB8E}"/>
    <cellStyle name="Normal 37 8" xfId="17548" xr:uid="{00000000-0005-0000-0000-000002450000}"/>
    <cellStyle name="Normal 37 8 2" xfId="17549" xr:uid="{00000000-0005-0000-0000-000003450000}"/>
    <cellStyle name="Normal 37 8_JDEQryOAM" xfId="32386" xr:uid="{D4924439-D65A-406E-A3C4-6CB3E2F0264A}"/>
    <cellStyle name="Normal 37 9" xfId="17550" xr:uid="{00000000-0005-0000-0000-000004450000}"/>
    <cellStyle name="Normal 37 9 2" xfId="17551" xr:uid="{00000000-0005-0000-0000-000005450000}"/>
    <cellStyle name="Normal 37 9_(2a) Energy Sales YTD" xfId="17552" xr:uid="{00000000-0005-0000-0000-000006450000}"/>
    <cellStyle name="Normal 37_(1) Control" xfId="17553" xr:uid="{00000000-0005-0000-0000-000007450000}"/>
    <cellStyle name="Normal 375" xfId="17554" xr:uid="{00000000-0005-0000-0000-000008450000}"/>
    <cellStyle name="Normal 375 2" xfId="17555" xr:uid="{00000000-0005-0000-0000-000009450000}"/>
    <cellStyle name="Normal 375_JDEQryOAM" xfId="32387" xr:uid="{B3D757B7-1649-47B7-8171-A7941DDFF45B}"/>
    <cellStyle name="Normal 38" xfId="17556" xr:uid="{00000000-0005-0000-0000-00000A450000}"/>
    <cellStyle name="Normal 38 10" xfId="17557" xr:uid="{00000000-0005-0000-0000-00000B450000}"/>
    <cellStyle name="Normal 38 11" xfId="17558" xr:uid="{00000000-0005-0000-0000-00000C450000}"/>
    <cellStyle name="Normal 38 2" xfId="17559" xr:uid="{00000000-0005-0000-0000-00000D450000}"/>
    <cellStyle name="Normal 38 2 2" xfId="17560" xr:uid="{00000000-0005-0000-0000-00000E450000}"/>
    <cellStyle name="Normal 38 2 2 2" xfId="17561" xr:uid="{00000000-0005-0000-0000-00000F450000}"/>
    <cellStyle name="Normal 38 2 2 2 2" xfId="17562" xr:uid="{00000000-0005-0000-0000-000010450000}"/>
    <cellStyle name="Normal 38 2 2 2_JDEQryOAM" xfId="32389" xr:uid="{5A5C4A7F-18EA-4EC4-8A8B-58F19160029D}"/>
    <cellStyle name="Normal 38 2 2 3" xfId="17563" xr:uid="{00000000-0005-0000-0000-000011450000}"/>
    <cellStyle name="Normal 38 2 2 3 2" xfId="17564" xr:uid="{00000000-0005-0000-0000-000012450000}"/>
    <cellStyle name="Normal 38 2 2 3_JDEQryOAM" xfId="32390" xr:uid="{FF03B608-9D2A-40FC-857A-657AC4079735}"/>
    <cellStyle name="Normal 38 2 2 4" xfId="17565" xr:uid="{00000000-0005-0000-0000-000013450000}"/>
    <cellStyle name="Normal 38 2 2_JDEQryOAM" xfId="32388" xr:uid="{45CDB972-388E-404F-ABC2-50C4E97C3B72}"/>
    <cellStyle name="Normal 38 2 3" xfId="17566" xr:uid="{00000000-0005-0000-0000-000015450000}"/>
    <cellStyle name="Normal 38 2 3 2" xfId="17567" xr:uid="{00000000-0005-0000-0000-000016450000}"/>
    <cellStyle name="Normal 38 2 3 2 2" xfId="17568" xr:uid="{00000000-0005-0000-0000-000017450000}"/>
    <cellStyle name="Normal 38 2 3 2_JDEQryOAM" xfId="32392" xr:uid="{36808489-9209-4170-BC81-14A9D64A9F12}"/>
    <cellStyle name="Normal 38 2 3 3" xfId="17569" xr:uid="{00000000-0005-0000-0000-000018450000}"/>
    <cellStyle name="Normal 38 2 3 3 2" xfId="17570" xr:uid="{00000000-0005-0000-0000-000019450000}"/>
    <cellStyle name="Normal 38 2 3 3_JDEQryOAM" xfId="32393" xr:uid="{776117B0-4060-4840-B8FC-B7E356184EA1}"/>
    <cellStyle name="Normal 38 2 3 4" xfId="17571" xr:uid="{00000000-0005-0000-0000-00001A450000}"/>
    <cellStyle name="Normal 38 2 3_JDEQryOAM" xfId="32391" xr:uid="{E303E183-4A19-4ABA-B8B4-8D22B04FD524}"/>
    <cellStyle name="Normal 38 2 4" xfId="17572" xr:uid="{00000000-0005-0000-0000-00001B450000}"/>
    <cellStyle name="Normal 38 2 5" xfId="17573" xr:uid="{00000000-0005-0000-0000-00001C450000}"/>
    <cellStyle name="Normal 38 2 6" xfId="17574" xr:uid="{00000000-0005-0000-0000-00001D450000}"/>
    <cellStyle name="Normal 38 2_(1a) Quarterly" xfId="17575" xr:uid="{00000000-0005-0000-0000-00001E450000}"/>
    <cellStyle name="Normal 38 3" xfId="17576" xr:uid="{00000000-0005-0000-0000-00001F450000}"/>
    <cellStyle name="Normal 38 3 2" xfId="17577" xr:uid="{00000000-0005-0000-0000-000020450000}"/>
    <cellStyle name="Normal 38 3 2 2" xfId="17578" xr:uid="{00000000-0005-0000-0000-000021450000}"/>
    <cellStyle name="Normal 38 3 2 2 2" xfId="17579" xr:uid="{00000000-0005-0000-0000-000022450000}"/>
    <cellStyle name="Normal 38 3 2 2_JDEQryOAM" xfId="32395" xr:uid="{EAC6B53A-9DC5-4E83-9C85-3C5D43BB92AD}"/>
    <cellStyle name="Normal 38 3 2 3" xfId="17580" xr:uid="{00000000-0005-0000-0000-000023450000}"/>
    <cellStyle name="Normal 38 3 2 3 2" xfId="17581" xr:uid="{00000000-0005-0000-0000-000024450000}"/>
    <cellStyle name="Normal 38 3 2 3_JDEQryOAM" xfId="32396" xr:uid="{3D82B819-9BBA-4984-B444-E3E9F5990C64}"/>
    <cellStyle name="Normal 38 3 2 4" xfId="17582" xr:uid="{00000000-0005-0000-0000-000025450000}"/>
    <cellStyle name="Normal 38 3 2_JDEQryOAM" xfId="32394" xr:uid="{E2AD27B9-D6AC-476C-99E1-EDC6C7753D04}"/>
    <cellStyle name="Normal 38 3 3" xfId="17583" xr:uid="{00000000-0005-0000-0000-000026450000}"/>
    <cellStyle name="Normal 38 3 3 2" xfId="17584" xr:uid="{00000000-0005-0000-0000-000027450000}"/>
    <cellStyle name="Normal 38 3 3 2 2" xfId="17585" xr:uid="{00000000-0005-0000-0000-000028450000}"/>
    <cellStyle name="Normal 38 3 3 2_JDEQryOAM" xfId="32398" xr:uid="{E49B8B11-F8F0-43AF-8CDB-020BACC17878}"/>
    <cellStyle name="Normal 38 3 3 3" xfId="17586" xr:uid="{00000000-0005-0000-0000-000029450000}"/>
    <cellStyle name="Normal 38 3 3 3 2" xfId="17587" xr:uid="{00000000-0005-0000-0000-00002A450000}"/>
    <cellStyle name="Normal 38 3 3 3_JDEQryOAM" xfId="32399" xr:uid="{A9A13C8F-AF0F-4F96-BBB7-3E05BD48D289}"/>
    <cellStyle name="Normal 38 3 3 4" xfId="17588" xr:uid="{00000000-0005-0000-0000-00002B450000}"/>
    <cellStyle name="Normal 38 3 3_JDEQryOAM" xfId="32397" xr:uid="{C5F00602-29F3-4D30-9BF9-6C4531804F84}"/>
    <cellStyle name="Normal 38 3 4" xfId="17589" xr:uid="{00000000-0005-0000-0000-00002C450000}"/>
    <cellStyle name="Normal 38 3 5" xfId="17590" xr:uid="{00000000-0005-0000-0000-00002D450000}"/>
    <cellStyle name="Normal 38 3_(1a) Quarterly" xfId="17591" xr:uid="{00000000-0005-0000-0000-00002E450000}"/>
    <cellStyle name="Normal 38 4" xfId="17592" xr:uid="{00000000-0005-0000-0000-00002F450000}"/>
    <cellStyle name="Normal 38 4 2" xfId="17593" xr:uid="{00000000-0005-0000-0000-000030450000}"/>
    <cellStyle name="Normal 38 4 2 2" xfId="17594" xr:uid="{00000000-0005-0000-0000-000031450000}"/>
    <cellStyle name="Normal 38 4 2 2 2" xfId="17595" xr:uid="{00000000-0005-0000-0000-000032450000}"/>
    <cellStyle name="Normal 38 4 2 2_JDEQryOAM" xfId="32401" xr:uid="{BF20C4EA-6F8D-47E6-87C2-FDD7A1360D08}"/>
    <cellStyle name="Normal 38 4 2 3" xfId="17596" xr:uid="{00000000-0005-0000-0000-000033450000}"/>
    <cellStyle name="Normal 38 4 2 3 2" xfId="17597" xr:uid="{00000000-0005-0000-0000-000034450000}"/>
    <cellStyle name="Normal 38 4 2 3_JDEQryOAM" xfId="32402" xr:uid="{3F5E5096-9B91-4E8C-A839-07034AABC4C7}"/>
    <cellStyle name="Normal 38 4 2 4" xfId="17598" xr:uid="{00000000-0005-0000-0000-000035450000}"/>
    <cellStyle name="Normal 38 4 2_JDEQryOAM" xfId="32400" xr:uid="{ED5EFA98-C54C-4FDC-AEDD-7754679264A3}"/>
    <cellStyle name="Normal 38 4 3" xfId="17599" xr:uid="{00000000-0005-0000-0000-000036450000}"/>
    <cellStyle name="Normal 38 4 3 2" xfId="17600" xr:uid="{00000000-0005-0000-0000-000037450000}"/>
    <cellStyle name="Normal 38 4 3 2 2" xfId="17601" xr:uid="{00000000-0005-0000-0000-000038450000}"/>
    <cellStyle name="Normal 38 4 3 2_JDEQryOAM" xfId="32404" xr:uid="{BACC3907-15B6-4A12-A3E6-3046BE336C61}"/>
    <cellStyle name="Normal 38 4 3 3" xfId="17602" xr:uid="{00000000-0005-0000-0000-000039450000}"/>
    <cellStyle name="Normal 38 4 3 3 2" xfId="17603" xr:uid="{00000000-0005-0000-0000-00003A450000}"/>
    <cellStyle name="Normal 38 4 3 3_JDEQryOAM" xfId="32405" xr:uid="{73D9FEF6-CF87-4EE4-8DD4-E9A4CC82D57D}"/>
    <cellStyle name="Normal 38 4 3 4" xfId="17604" xr:uid="{00000000-0005-0000-0000-00003B450000}"/>
    <cellStyle name="Normal 38 4 3_JDEQryOAM" xfId="32403" xr:uid="{E464FD04-6E1D-4CE6-85FE-51BD78C7B75A}"/>
    <cellStyle name="Normal 38 4 4" xfId="17605" xr:uid="{00000000-0005-0000-0000-00003C450000}"/>
    <cellStyle name="Normal 38 4 5" xfId="17606" xr:uid="{00000000-0005-0000-0000-00003D450000}"/>
    <cellStyle name="Normal 38 4_(1a) Quarterly" xfId="17607" xr:uid="{00000000-0005-0000-0000-00003E450000}"/>
    <cellStyle name="Normal 38 5" xfId="17608" xr:uid="{00000000-0005-0000-0000-00003F450000}"/>
    <cellStyle name="Normal 38 5 2" xfId="17609" xr:uid="{00000000-0005-0000-0000-000040450000}"/>
    <cellStyle name="Normal 38 5 2 2" xfId="17610" xr:uid="{00000000-0005-0000-0000-000041450000}"/>
    <cellStyle name="Normal 38 5 2 2 2" xfId="17611" xr:uid="{00000000-0005-0000-0000-000042450000}"/>
    <cellStyle name="Normal 38 5 2 2_JDEQryOAM" xfId="32407" xr:uid="{DA381C5D-2D2F-4843-8ACA-8345892FD17B}"/>
    <cellStyle name="Normal 38 5 2 3" xfId="17612" xr:uid="{00000000-0005-0000-0000-000043450000}"/>
    <cellStyle name="Normal 38 5 2 3 2" xfId="17613" xr:uid="{00000000-0005-0000-0000-000044450000}"/>
    <cellStyle name="Normal 38 5 2 3_JDEQryOAM" xfId="32408" xr:uid="{61D2A32C-D7D0-451F-96DC-80C20FF4F592}"/>
    <cellStyle name="Normal 38 5 2 4" xfId="17614" xr:uid="{00000000-0005-0000-0000-000045450000}"/>
    <cellStyle name="Normal 38 5 2_JDEQryOAM" xfId="32406" xr:uid="{FD1ADB4A-E659-4BE3-B182-A99E68A50C83}"/>
    <cellStyle name="Normal 38 5 3" xfId="17615" xr:uid="{00000000-0005-0000-0000-000046450000}"/>
    <cellStyle name="Normal 38 5 3 2" xfId="17616" xr:uid="{00000000-0005-0000-0000-000047450000}"/>
    <cellStyle name="Normal 38 5 3 2 2" xfId="17617" xr:uid="{00000000-0005-0000-0000-000048450000}"/>
    <cellStyle name="Normal 38 5 3 2_JDEQryOAM" xfId="32410" xr:uid="{5E132D72-75D2-4B64-8FD8-F7E156A92CF3}"/>
    <cellStyle name="Normal 38 5 3 3" xfId="17618" xr:uid="{00000000-0005-0000-0000-000049450000}"/>
    <cellStyle name="Normal 38 5 3 3 2" xfId="17619" xr:uid="{00000000-0005-0000-0000-00004A450000}"/>
    <cellStyle name="Normal 38 5 3 3_JDEQryOAM" xfId="32411" xr:uid="{8ED7FCF4-1917-4383-8A77-4FA88ECDDE21}"/>
    <cellStyle name="Normal 38 5 3 4" xfId="17620" xr:uid="{00000000-0005-0000-0000-00004B450000}"/>
    <cellStyle name="Normal 38 5 3_JDEQryOAM" xfId="32409" xr:uid="{13C6EBEC-C10E-40D7-B0EA-DBF4731BC9F7}"/>
    <cellStyle name="Normal 38 5 4" xfId="17621" xr:uid="{00000000-0005-0000-0000-00004C450000}"/>
    <cellStyle name="Normal 38 5 4 2" xfId="17622" xr:uid="{00000000-0005-0000-0000-00004D450000}"/>
    <cellStyle name="Normal 38 5 4_JDEQryOAM" xfId="32412" xr:uid="{8B5DDB0B-BCAF-4528-B7A1-46D5446B3C3D}"/>
    <cellStyle name="Normal 38 5 5" xfId="17623" xr:uid="{00000000-0005-0000-0000-00004E450000}"/>
    <cellStyle name="Normal 38 5 5 2" xfId="17624" xr:uid="{00000000-0005-0000-0000-00004F450000}"/>
    <cellStyle name="Normal 38 5 5_JDEQryOAM" xfId="32413" xr:uid="{F544195B-FC59-47CE-A504-39CA4B1529FE}"/>
    <cellStyle name="Normal 38 5_(2) SPGD Actuals" xfId="17625" xr:uid="{00000000-0005-0000-0000-000050450000}"/>
    <cellStyle name="Normal 38 6" xfId="17626" xr:uid="{00000000-0005-0000-0000-000051450000}"/>
    <cellStyle name="Normal 38 6 2" xfId="17627" xr:uid="{00000000-0005-0000-0000-000052450000}"/>
    <cellStyle name="Normal 38 6 2 2" xfId="17628" xr:uid="{00000000-0005-0000-0000-000053450000}"/>
    <cellStyle name="Normal 38 6 2_JDEQryOAM" xfId="32415" xr:uid="{3EC81143-5208-437B-AECF-814590DE1588}"/>
    <cellStyle name="Normal 38 6 3" xfId="17629" xr:uid="{00000000-0005-0000-0000-000054450000}"/>
    <cellStyle name="Normal 38 6 3 2" xfId="17630" xr:uid="{00000000-0005-0000-0000-000055450000}"/>
    <cellStyle name="Normal 38 6 3_JDEQryOAM" xfId="32416" xr:uid="{FD393FB2-A09C-485B-8EB4-713DD30B27A5}"/>
    <cellStyle name="Normal 38 6 4" xfId="17631" xr:uid="{00000000-0005-0000-0000-000056450000}"/>
    <cellStyle name="Normal 38 6_JDEQryOAM" xfId="32414" xr:uid="{A78830B3-D892-4AC1-9A20-EBBBAC4A0A5E}"/>
    <cellStyle name="Normal 38 7" xfId="17632" xr:uid="{00000000-0005-0000-0000-000057450000}"/>
    <cellStyle name="Normal 38 7 2" xfId="17633" xr:uid="{00000000-0005-0000-0000-000058450000}"/>
    <cellStyle name="Normal 38 7 2 2" xfId="17634" xr:uid="{00000000-0005-0000-0000-000059450000}"/>
    <cellStyle name="Normal 38 7 2_JDEQryOAM" xfId="32418" xr:uid="{E3661CE3-672A-4B69-9D85-74FFF9876958}"/>
    <cellStyle name="Normal 38 7 3" xfId="17635" xr:uid="{00000000-0005-0000-0000-00005A450000}"/>
    <cellStyle name="Normal 38 7 3 2" xfId="17636" xr:uid="{00000000-0005-0000-0000-00005B450000}"/>
    <cellStyle name="Normal 38 7 3_JDEQryOAM" xfId="32419" xr:uid="{333A841C-C55B-41A5-9E19-51BFCE860E93}"/>
    <cellStyle name="Normal 38 7 4" xfId="17637" xr:uid="{00000000-0005-0000-0000-00005C450000}"/>
    <cellStyle name="Normal 38 7_JDEQryOAM" xfId="32417" xr:uid="{DD580EBC-A95C-4D2D-853B-48F7CBE14F80}"/>
    <cellStyle name="Normal 38 8" xfId="17638" xr:uid="{00000000-0005-0000-0000-00005D450000}"/>
    <cellStyle name="Normal 38 8 2" xfId="17639" xr:uid="{00000000-0005-0000-0000-00005E450000}"/>
    <cellStyle name="Normal 38 8 2 2" xfId="17640" xr:uid="{00000000-0005-0000-0000-00005F450000}"/>
    <cellStyle name="Normal 38 8 2_JDEQryOAM" xfId="32420" xr:uid="{B19752A6-CFF8-4273-9D95-3AA2E89EB5EF}"/>
    <cellStyle name="Normal 38 8 3" xfId="17641" xr:uid="{00000000-0005-0000-0000-000060450000}"/>
    <cellStyle name="Normal 38 8 3 2" xfId="17642" xr:uid="{00000000-0005-0000-0000-000061450000}"/>
    <cellStyle name="Normal 38 8 3_JDEQryOAM" xfId="32421" xr:uid="{D5E23526-8046-4003-AECD-563D0267A41C}"/>
    <cellStyle name="Normal 38 8 4" xfId="17643" xr:uid="{00000000-0005-0000-0000-000062450000}"/>
    <cellStyle name="Normal 38 8_(2a) Energy Sales YTD" xfId="17644" xr:uid="{00000000-0005-0000-0000-000063450000}"/>
    <cellStyle name="Normal 38 9" xfId="17645" xr:uid="{00000000-0005-0000-0000-000064450000}"/>
    <cellStyle name="Normal 38_(1) Control" xfId="17646" xr:uid="{00000000-0005-0000-0000-000065450000}"/>
    <cellStyle name="Normal 387" xfId="17647" xr:uid="{00000000-0005-0000-0000-000066450000}"/>
    <cellStyle name="Normal 387 2" xfId="17648" xr:uid="{00000000-0005-0000-0000-000067450000}"/>
    <cellStyle name="Normal 387_JDEQryOAM" xfId="32422" xr:uid="{D982FB46-7D3A-4C86-AD10-E4D3BEC4514C}"/>
    <cellStyle name="Normal 39" xfId="17649" xr:uid="{00000000-0005-0000-0000-000068450000}"/>
    <cellStyle name="Normal 39 10" xfId="17650" xr:uid="{00000000-0005-0000-0000-000069450000}"/>
    <cellStyle name="Normal 39 11" xfId="17651" xr:uid="{00000000-0005-0000-0000-00006A450000}"/>
    <cellStyle name="Normal 39 2" xfId="17652" xr:uid="{00000000-0005-0000-0000-00006B450000}"/>
    <cellStyle name="Normal 39 2 2" xfId="17653" xr:uid="{00000000-0005-0000-0000-00006C450000}"/>
    <cellStyle name="Normal 39 2 3" xfId="17654" xr:uid="{00000000-0005-0000-0000-00006D450000}"/>
    <cellStyle name="Normal 39 2_(5a) Budget Volume &amp; Price" xfId="17655" xr:uid="{00000000-0005-0000-0000-00006E450000}"/>
    <cellStyle name="Normal 39 3" xfId="17656" xr:uid="{00000000-0005-0000-0000-00006F450000}"/>
    <cellStyle name="Normal 39 3 2" xfId="17657" xr:uid="{00000000-0005-0000-0000-000070450000}"/>
    <cellStyle name="Normal 39 3_(5a) Budget Volume &amp; Price" xfId="17658" xr:uid="{00000000-0005-0000-0000-000071450000}"/>
    <cellStyle name="Normal 39 4" xfId="17659" xr:uid="{00000000-0005-0000-0000-000072450000}"/>
    <cellStyle name="Normal 39 4 2" xfId="17660" xr:uid="{00000000-0005-0000-0000-000073450000}"/>
    <cellStyle name="Normal 39 4 2 2" xfId="17661" xr:uid="{00000000-0005-0000-0000-000074450000}"/>
    <cellStyle name="Normal 39 4 2_JDEQryOAM" xfId="32423" xr:uid="{6FE2F3C9-A726-4776-8668-395D5B16A260}"/>
    <cellStyle name="Normal 39 4 3" xfId="17662" xr:uid="{00000000-0005-0000-0000-000075450000}"/>
    <cellStyle name="Normal 39 4 4" xfId="17663" xr:uid="{00000000-0005-0000-0000-000076450000}"/>
    <cellStyle name="Normal 39 4_(1a) Quarterly" xfId="17664" xr:uid="{00000000-0005-0000-0000-000077450000}"/>
    <cellStyle name="Normal 39 5" xfId="17665" xr:uid="{00000000-0005-0000-0000-000078450000}"/>
    <cellStyle name="Normal 39 5 2" xfId="17666" xr:uid="{00000000-0005-0000-0000-000079450000}"/>
    <cellStyle name="Normal 39 5 2 2" xfId="17667" xr:uid="{00000000-0005-0000-0000-00007A450000}"/>
    <cellStyle name="Normal 39 5 2_JDEQryOAM" xfId="32424" xr:uid="{0BEE60CC-84A2-46C0-9D11-EB5AD4F8783F}"/>
    <cellStyle name="Normal 39 5 3" xfId="17668" xr:uid="{00000000-0005-0000-0000-00007B450000}"/>
    <cellStyle name="Normal 39 5_H1.7" xfId="17669" xr:uid="{00000000-0005-0000-0000-00007C450000}"/>
    <cellStyle name="Normal 39 6" xfId="17670" xr:uid="{00000000-0005-0000-0000-00007D450000}"/>
    <cellStyle name="Normal 39 6 2" xfId="17671" xr:uid="{00000000-0005-0000-0000-00007E450000}"/>
    <cellStyle name="Normal 39 6_(2a) Energy Sales YTD" xfId="17672" xr:uid="{00000000-0005-0000-0000-00007F450000}"/>
    <cellStyle name="Normal 39 7" xfId="17673" xr:uid="{00000000-0005-0000-0000-000080450000}"/>
    <cellStyle name="Normal 39 7 2" xfId="17674" xr:uid="{00000000-0005-0000-0000-000081450000}"/>
    <cellStyle name="Normal 39 7_JDEQryOAM" xfId="32425" xr:uid="{78D01777-A928-428F-BF7A-297959908450}"/>
    <cellStyle name="Normal 39 8" xfId="17675" xr:uid="{00000000-0005-0000-0000-000082450000}"/>
    <cellStyle name="Normal 39 8 2" xfId="17676" xr:uid="{00000000-0005-0000-0000-000083450000}"/>
    <cellStyle name="Normal 39 8_JDEQryOAM" xfId="32426" xr:uid="{0361EF43-A1B0-4679-AA76-8F84E26894DF}"/>
    <cellStyle name="Normal 39 9" xfId="17677" xr:uid="{00000000-0005-0000-0000-000084450000}"/>
    <cellStyle name="Normal 39_(1) Control" xfId="17678" xr:uid="{00000000-0005-0000-0000-000085450000}"/>
    <cellStyle name="Normal 4" xfId="17679" xr:uid="{00000000-0005-0000-0000-000086450000}"/>
    <cellStyle name="Normal 4 10" xfId="17680" xr:uid="{00000000-0005-0000-0000-000087450000}"/>
    <cellStyle name="Normal 4 10 2" xfId="17681" xr:uid="{00000000-0005-0000-0000-000088450000}"/>
    <cellStyle name="Normal 4 10 2 2" xfId="17682" xr:uid="{00000000-0005-0000-0000-000089450000}"/>
    <cellStyle name="Normal 4 10 2_(5a) Budget Volume &amp; Price" xfId="17683" xr:uid="{00000000-0005-0000-0000-00008A450000}"/>
    <cellStyle name="Normal 4 10 3" xfId="17684" xr:uid="{00000000-0005-0000-0000-00008B450000}"/>
    <cellStyle name="Normal 4 10_(1) Control" xfId="17685" xr:uid="{00000000-0005-0000-0000-00008C450000}"/>
    <cellStyle name="Normal 4 11" xfId="17686" xr:uid="{00000000-0005-0000-0000-00008D450000}"/>
    <cellStyle name="Normal 4 11 2" xfId="17687" xr:uid="{00000000-0005-0000-0000-00008E450000}"/>
    <cellStyle name="Normal 4 11 2 2" xfId="17688" xr:uid="{00000000-0005-0000-0000-00008F450000}"/>
    <cellStyle name="Normal 4 11 2_(5a) Budget Volume &amp; Price" xfId="17689" xr:uid="{00000000-0005-0000-0000-000090450000}"/>
    <cellStyle name="Normal 4 11 3" xfId="17690" xr:uid="{00000000-0005-0000-0000-000091450000}"/>
    <cellStyle name="Normal 4 11_(1) Control" xfId="17691" xr:uid="{00000000-0005-0000-0000-000092450000}"/>
    <cellStyle name="Normal 4 12" xfId="17692" xr:uid="{00000000-0005-0000-0000-000093450000}"/>
    <cellStyle name="Normal 4 12 2" xfId="17693" xr:uid="{00000000-0005-0000-0000-000094450000}"/>
    <cellStyle name="Normal 4 12 2 2" xfId="17694" xr:uid="{00000000-0005-0000-0000-000095450000}"/>
    <cellStyle name="Normal 4 12 2_(5a) Budget Volume &amp; Price" xfId="17695" xr:uid="{00000000-0005-0000-0000-000096450000}"/>
    <cellStyle name="Normal 4 12 3" xfId="17696" xr:uid="{00000000-0005-0000-0000-000097450000}"/>
    <cellStyle name="Normal 4 12_(1a) Quarterly" xfId="17697" xr:uid="{00000000-0005-0000-0000-000098450000}"/>
    <cellStyle name="Normal 4 13" xfId="17698" xr:uid="{00000000-0005-0000-0000-000099450000}"/>
    <cellStyle name="Normal 4 13 2" xfId="17699" xr:uid="{00000000-0005-0000-0000-00009A450000}"/>
    <cellStyle name="Normal 4 13 2 2" xfId="17700" xr:uid="{00000000-0005-0000-0000-00009B450000}"/>
    <cellStyle name="Normal 4 13 2_(5a) Budget Volume &amp; Price" xfId="17701" xr:uid="{00000000-0005-0000-0000-00009C450000}"/>
    <cellStyle name="Normal 4 13 3" xfId="17702" xr:uid="{00000000-0005-0000-0000-00009D450000}"/>
    <cellStyle name="Normal 4 13_(1a) Quarterly" xfId="17703" xr:uid="{00000000-0005-0000-0000-00009E450000}"/>
    <cellStyle name="Normal 4 14" xfId="17704" xr:uid="{00000000-0005-0000-0000-00009F450000}"/>
    <cellStyle name="Normal 4 14 2" xfId="17705" xr:uid="{00000000-0005-0000-0000-0000A0450000}"/>
    <cellStyle name="Normal 4 14 2 2" xfId="17706" xr:uid="{00000000-0005-0000-0000-0000A1450000}"/>
    <cellStyle name="Normal 4 14 2_(5a) Budget Volume &amp; Price" xfId="17707" xr:uid="{00000000-0005-0000-0000-0000A2450000}"/>
    <cellStyle name="Normal 4 14 3" xfId="17708" xr:uid="{00000000-0005-0000-0000-0000A3450000}"/>
    <cellStyle name="Normal 4 14_(1a) Quarterly" xfId="17709" xr:uid="{00000000-0005-0000-0000-0000A4450000}"/>
    <cellStyle name="Normal 4 15" xfId="17710" xr:uid="{00000000-0005-0000-0000-0000A5450000}"/>
    <cellStyle name="Normal 4 15 2" xfId="17711" xr:uid="{00000000-0005-0000-0000-0000A6450000}"/>
    <cellStyle name="Normal 4 15 2 2" xfId="17712" xr:uid="{00000000-0005-0000-0000-0000A7450000}"/>
    <cellStyle name="Normal 4 15 2_(5a) Budget Volume &amp; Price" xfId="17713" xr:uid="{00000000-0005-0000-0000-0000A8450000}"/>
    <cellStyle name="Normal 4 15 3" xfId="17714" xr:uid="{00000000-0005-0000-0000-0000A9450000}"/>
    <cellStyle name="Normal 4 15_(1a) Quarterly" xfId="17715" xr:uid="{00000000-0005-0000-0000-0000AA450000}"/>
    <cellStyle name="Normal 4 16" xfId="17716" xr:uid="{00000000-0005-0000-0000-0000AB450000}"/>
    <cellStyle name="Normal 4 16 2" xfId="17717" xr:uid="{00000000-0005-0000-0000-0000AC450000}"/>
    <cellStyle name="Normal 4 16 2 2" xfId="17718" xr:uid="{00000000-0005-0000-0000-0000AD450000}"/>
    <cellStyle name="Normal 4 16 2_(5a) Budget Volume &amp; Price" xfId="17719" xr:uid="{00000000-0005-0000-0000-0000AE450000}"/>
    <cellStyle name="Normal 4 16 3" xfId="17720" xr:uid="{00000000-0005-0000-0000-0000AF450000}"/>
    <cellStyle name="Normal 4 16_(1a) Quarterly" xfId="17721" xr:uid="{00000000-0005-0000-0000-0000B0450000}"/>
    <cellStyle name="Normal 4 17" xfId="17722" xr:uid="{00000000-0005-0000-0000-0000B1450000}"/>
    <cellStyle name="Normal 4 17 2" xfId="17723" xr:uid="{00000000-0005-0000-0000-0000B2450000}"/>
    <cellStyle name="Normal 4 17 2 2" xfId="17724" xr:uid="{00000000-0005-0000-0000-0000B3450000}"/>
    <cellStyle name="Normal 4 17 2_(5a) Budget Volume &amp; Price" xfId="17725" xr:uid="{00000000-0005-0000-0000-0000B4450000}"/>
    <cellStyle name="Normal 4 17 3" xfId="17726" xr:uid="{00000000-0005-0000-0000-0000B5450000}"/>
    <cellStyle name="Normal 4 17_(1a) Quarterly" xfId="17727" xr:uid="{00000000-0005-0000-0000-0000B6450000}"/>
    <cellStyle name="Normal 4 18" xfId="17728" xr:uid="{00000000-0005-0000-0000-0000B7450000}"/>
    <cellStyle name="Normal 4 18 2" xfId="17729" xr:uid="{00000000-0005-0000-0000-0000B8450000}"/>
    <cellStyle name="Normal 4 18 2 2" xfId="17730" xr:uid="{00000000-0005-0000-0000-0000B9450000}"/>
    <cellStyle name="Normal 4 18 2_(5a) Budget Volume &amp; Price" xfId="17731" xr:uid="{00000000-0005-0000-0000-0000BA450000}"/>
    <cellStyle name="Normal 4 18 3" xfId="17732" xr:uid="{00000000-0005-0000-0000-0000BB450000}"/>
    <cellStyle name="Normal 4 18_(1a) Quarterly" xfId="17733" xr:uid="{00000000-0005-0000-0000-0000BC450000}"/>
    <cellStyle name="Normal 4 19" xfId="17734" xr:uid="{00000000-0005-0000-0000-0000BD450000}"/>
    <cellStyle name="Normal 4 19 2" xfId="17735" xr:uid="{00000000-0005-0000-0000-0000BE450000}"/>
    <cellStyle name="Normal 4 19 2 2" xfId="17736" xr:uid="{00000000-0005-0000-0000-0000BF450000}"/>
    <cellStyle name="Normal 4 19 2_(5a) Budget Volume &amp; Price" xfId="17737" xr:uid="{00000000-0005-0000-0000-0000C0450000}"/>
    <cellStyle name="Normal 4 19 3" xfId="17738" xr:uid="{00000000-0005-0000-0000-0000C1450000}"/>
    <cellStyle name="Normal 4 19_(1a) Quarterly" xfId="17739" xr:uid="{00000000-0005-0000-0000-0000C2450000}"/>
    <cellStyle name="Normal 4 2" xfId="17740" xr:uid="{00000000-0005-0000-0000-0000C3450000}"/>
    <cellStyle name="Normal 4 2 10" xfId="17741" xr:uid="{00000000-0005-0000-0000-0000C4450000}"/>
    <cellStyle name="Normal 4 2 10 2" xfId="17742" xr:uid="{00000000-0005-0000-0000-0000C5450000}"/>
    <cellStyle name="Normal 4 2 10_JDEQryOAM" xfId="32427" xr:uid="{EBEF9098-8D8B-475D-A970-C2143BA2AEE5}"/>
    <cellStyle name="Normal 4 2 11" xfId="17743" xr:uid="{00000000-0005-0000-0000-0000C6450000}"/>
    <cellStyle name="Normal 4 2 12" xfId="17744" xr:uid="{00000000-0005-0000-0000-0000C7450000}"/>
    <cellStyle name="Normal 4 2 2" xfId="17745" xr:uid="{00000000-0005-0000-0000-0000C8450000}"/>
    <cellStyle name="Normal 4 2 2 10" xfId="17746" xr:uid="{00000000-0005-0000-0000-0000C9450000}"/>
    <cellStyle name="Normal 4 2 2 2" xfId="17747" xr:uid="{00000000-0005-0000-0000-0000CA450000}"/>
    <cellStyle name="Normal 4 2 2 2 2" xfId="17748" xr:uid="{00000000-0005-0000-0000-0000CB450000}"/>
    <cellStyle name="Normal 4 2 2 2 2 2" xfId="17749" xr:uid="{00000000-0005-0000-0000-0000CC450000}"/>
    <cellStyle name="Normal 4 2 2 2 2 2 2" xfId="17750" xr:uid="{00000000-0005-0000-0000-0000CD450000}"/>
    <cellStyle name="Normal 4 2 2 2 2 2_JDEQryOAM" xfId="32429" xr:uid="{5D0B9810-6D61-41A3-9D33-1DF19FA13893}"/>
    <cellStyle name="Normal 4 2 2 2 2 3" xfId="17751" xr:uid="{00000000-0005-0000-0000-0000CE450000}"/>
    <cellStyle name="Normal 4 2 2 2 2 3 2" xfId="17752" xr:uid="{00000000-0005-0000-0000-0000CF450000}"/>
    <cellStyle name="Normal 4 2 2 2 2 3_JDEQryOAM" xfId="32430" xr:uid="{C0D7DF64-DDD5-4126-9A9D-FE605E08E2C0}"/>
    <cellStyle name="Normal 4 2 2 2 2 4" xfId="17753" xr:uid="{00000000-0005-0000-0000-0000D0450000}"/>
    <cellStyle name="Normal 4 2 2 2 2_JDEQryOAM" xfId="32428" xr:uid="{23CCAB69-EB2E-4A67-AEE4-20265DEA8070}"/>
    <cellStyle name="Normal 4 2 2 2 3" xfId="17754" xr:uid="{00000000-0005-0000-0000-0000D1450000}"/>
    <cellStyle name="Normal 4 2 2 2 3 2" xfId="17755" xr:uid="{00000000-0005-0000-0000-0000D2450000}"/>
    <cellStyle name="Normal 4 2 2 2 3 2 2" xfId="17756" xr:uid="{00000000-0005-0000-0000-0000D3450000}"/>
    <cellStyle name="Normal 4 2 2 2 3 2_JDEQryOAM" xfId="32432" xr:uid="{41EADB93-1132-4646-8A9E-958CD3BB7D0B}"/>
    <cellStyle name="Normal 4 2 2 2 3 3" xfId="17757" xr:uid="{00000000-0005-0000-0000-0000D4450000}"/>
    <cellStyle name="Normal 4 2 2 2 3 3 2" xfId="17758" xr:uid="{00000000-0005-0000-0000-0000D5450000}"/>
    <cellStyle name="Normal 4 2 2 2 3 3_JDEQryOAM" xfId="32433" xr:uid="{EF71F270-9B14-496A-BEEC-BB0A321B2F4A}"/>
    <cellStyle name="Normal 4 2 2 2 3 4" xfId="17759" xr:uid="{00000000-0005-0000-0000-0000D6450000}"/>
    <cellStyle name="Normal 4 2 2 2 3_JDEQryOAM" xfId="32431" xr:uid="{D80D2D5F-223D-4065-81C6-CA60636EC777}"/>
    <cellStyle name="Normal 4 2 2 2 4" xfId="17760" xr:uid="{00000000-0005-0000-0000-0000D7450000}"/>
    <cellStyle name="Normal 4 2 2 2 4 2" xfId="17761" xr:uid="{00000000-0005-0000-0000-0000D8450000}"/>
    <cellStyle name="Normal 4 2 2 2 4_JDEQryOAM" xfId="32434" xr:uid="{7D27C4B9-7C11-4259-85C0-09C2ACE147CB}"/>
    <cellStyle name="Normal 4 2 2 2 5" xfId="17762" xr:uid="{00000000-0005-0000-0000-0000D9450000}"/>
    <cellStyle name="Normal 4 2 2 2 5 2" xfId="17763" xr:uid="{00000000-0005-0000-0000-0000DA450000}"/>
    <cellStyle name="Normal 4 2 2 2 5_JDEQryOAM" xfId="32435" xr:uid="{108772C0-F1FF-44B9-A534-B13AE50E5A74}"/>
    <cellStyle name="Normal 4 2 2 2_(2) SPGD Actuals" xfId="17764" xr:uid="{00000000-0005-0000-0000-0000DB450000}"/>
    <cellStyle name="Normal 4 2 2 3" xfId="17765" xr:uid="{00000000-0005-0000-0000-0000DC450000}"/>
    <cellStyle name="Normal 4 2 2 3 2" xfId="17766" xr:uid="{00000000-0005-0000-0000-0000DD450000}"/>
    <cellStyle name="Normal 4 2 2 3 2 2" xfId="17767" xr:uid="{00000000-0005-0000-0000-0000DE450000}"/>
    <cellStyle name="Normal 4 2 2 3 2 2 2" xfId="17768" xr:uid="{00000000-0005-0000-0000-0000DF450000}"/>
    <cellStyle name="Normal 4 2 2 3 2 2_JDEQryOAM" xfId="32437" xr:uid="{64963AE6-669A-41A8-B09C-25F910DDC94F}"/>
    <cellStyle name="Normal 4 2 2 3 2 3" xfId="17769" xr:uid="{00000000-0005-0000-0000-0000E0450000}"/>
    <cellStyle name="Normal 4 2 2 3 2 3 2" xfId="17770" xr:uid="{00000000-0005-0000-0000-0000E1450000}"/>
    <cellStyle name="Normal 4 2 2 3 2 3_JDEQryOAM" xfId="32438" xr:uid="{BC97AE27-4132-4A07-8301-EEF1720A9A34}"/>
    <cellStyle name="Normal 4 2 2 3 2 4" xfId="17771" xr:uid="{00000000-0005-0000-0000-0000E2450000}"/>
    <cellStyle name="Normal 4 2 2 3 2_JDEQryOAM" xfId="32436" xr:uid="{C989FE15-F8D4-49EC-9644-D3C88094CCB4}"/>
    <cellStyle name="Normal 4 2 2 3 3" xfId="17772" xr:uid="{00000000-0005-0000-0000-0000E3450000}"/>
    <cellStyle name="Normal 4 2 2 3 3 2" xfId="17773" xr:uid="{00000000-0005-0000-0000-0000E4450000}"/>
    <cellStyle name="Normal 4 2 2 3 3 2 2" xfId="17774" xr:uid="{00000000-0005-0000-0000-0000E5450000}"/>
    <cellStyle name="Normal 4 2 2 3 3 2_JDEQryOAM" xfId="32440" xr:uid="{C6F9E44B-2A53-49A1-8B0E-51023F090448}"/>
    <cellStyle name="Normal 4 2 2 3 3 3" xfId="17775" xr:uid="{00000000-0005-0000-0000-0000E6450000}"/>
    <cellStyle name="Normal 4 2 2 3 3 3 2" xfId="17776" xr:uid="{00000000-0005-0000-0000-0000E7450000}"/>
    <cellStyle name="Normal 4 2 2 3 3 3_JDEQryOAM" xfId="32441" xr:uid="{4459BB56-D4BF-4199-B6C1-A310381255B0}"/>
    <cellStyle name="Normal 4 2 2 3 3 4" xfId="17777" xr:uid="{00000000-0005-0000-0000-0000E8450000}"/>
    <cellStyle name="Normal 4 2 2 3 3_JDEQryOAM" xfId="32439" xr:uid="{5E982583-154E-4749-9A7B-F202B25DDCF8}"/>
    <cellStyle name="Normal 4 2 2 3 4" xfId="17778" xr:uid="{00000000-0005-0000-0000-0000E9450000}"/>
    <cellStyle name="Normal 4 2 2 3 4 2" xfId="17779" xr:uid="{00000000-0005-0000-0000-0000EA450000}"/>
    <cellStyle name="Normal 4 2 2 3 4_JDEQryOAM" xfId="32442" xr:uid="{FA43B34B-B4F7-467D-925C-77E3CD907409}"/>
    <cellStyle name="Normal 4 2 2 3 5" xfId="17780" xr:uid="{00000000-0005-0000-0000-0000EB450000}"/>
    <cellStyle name="Normal 4 2 2 3 5 2" xfId="17781" xr:uid="{00000000-0005-0000-0000-0000EC450000}"/>
    <cellStyle name="Normal 4 2 2 3 5_JDEQryOAM" xfId="32443" xr:uid="{AA666A55-5F5D-4E3D-936C-DEBFB0E37A5E}"/>
    <cellStyle name="Normal 4 2 2 3 6" xfId="17782" xr:uid="{00000000-0005-0000-0000-0000ED450000}"/>
    <cellStyle name="Normal 4 2 2 3_(2) SPGD Actuals" xfId="17783" xr:uid="{00000000-0005-0000-0000-0000EE450000}"/>
    <cellStyle name="Normal 4 2 2 4" xfId="17784" xr:uid="{00000000-0005-0000-0000-0000EF450000}"/>
    <cellStyle name="Normal 4 2 2 4 2" xfId="17785" xr:uid="{00000000-0005-0000-0000-0000F0450000}"/>
    <cellStyle name="Normal 4 2 2 4 2 2" xfId="17786" xr:uid="{00000000-0005-0000-0000-0000F1450000}"/>
    <cellStyle name="Normal 4 2 2 4 2 2 2" xfId="17787" xr:uid="{00000000-0005-0000-0000-0000F2450000}"/>
    <cellStyle name="Normal 4 2 2 4 2 2_JDEQryOAM" xfId="32445" xr:uid="{F736CF06-8AF2-4ABF-86C9-AC99C4C33DDB}"/>
    <cellStyle name="Normal 4 2 2 4 2 3" xfId="17788" xr:uid="{00000000-0005-0000-0000-0000F3450000}"/>
    <cellStyle name="Normal 4 2 2 4 2 3 2" xfId="17789" xr:uid="{00000000-0005-0000-0000-0000F4450000}"/>
    <cellStyle name="Normal 4 2 2 4 2 3_JDEQryOAM" xfId="32446" xr:uid="{3EBD8B58-BD04-4CE5-B671-70CD48109187}"/>
    <cellStyle name="Normal 4 2 2 4 2 4" xfId="17790" xr:uid="{00000000-0005-0000-0000-0000F5450000}"/>
    <cellStyle name="Normal 4 2 2 4 2_JDEQryOAM" xfId="32444" xr:uid="{7A0AB13B-A712-4254-94D0-9906D97D662C}"/>
    <cellStyle name="Normal 4 2 2 4 3" xfId="17791" xr:uid="{00000000-0005-0000-0000-0000F6450000}"/>
    <cellStyle name="Normal 4 2 2 4 3 2" xfId="17792" xr:uid="{00000000-0005-0000-0000-0000F7450000}"/>
    <cellStyle name="Normal 4 2 2 4 3 2 2" xfId="17793" xr:uid="{00000000-0005-0000-0000-0000F8450000}"/>
    <cellStyle name="Normal 4 2 2 4 3 2_JDEQryOAM" xfId="32448" xr:uid="{B66FCFE4-29B6-4E18-8368-CE75AE619F28}"/>
    <cellStyle name="Normal 4 2 2 4 3 3" xfId="17794" xr:uid="{00000000-0005-0000-0000-0000F9450000}"/>
    <cellStyle name="Normal 4 2 2 4 3 3 2" xfId="17795" xr:uid="{00000000-0005-0000-0000-0000FA450000}"/>
    <cellStyle name="Normal 4 2 2 4 3 3_JDEQryOAM" xfId="32449" xr:uid="{E11A79E2-A509-452E-9ED6-9D3525439662}"/>
    <cellStyle name="Normal 4 2 2 4 3 4" xfId="17796" xr:uid="{00000000-0005-0000-0000-0000FB450000}"/>
    <cellStyle name="Normal 4 2 2 4 3_JDEQryOAM" xfId="32447" xr:uid="{4C790E6D-B463-4C5B-A591-8E9026A0C4A5}"/>
    <cellStyle name="Normal 4 2 2 4 4" xfId="17797" xr:uid="{00000000-0005-0000-0000-0000FC450000}"/>
    <cellStyle name="Normal 4 2 2 4 4 2" xfId="17798" xr:uid="{00000000-0005-0000-0000-0000FD450000}"/>
    <cellStyle name="Normal 4 2 2 4 4_JDEQryOAM" xfId="32450" xr:uid="{D75EE8CA-2A77-4BEF-812E-65626B7CEC19}"/>
    <cellStyle name="Normal 4 2 2 4 5" xfId="17799" xr:uid="{00000000-0005-0000-0000-0000FE450000}"/>
    <cellStyle name="Normal 4 2 2 4 5 2" xfId="17800" xr:uid="{00000000-0005-0000-0000-0000FF450000}"/>
    <cellStyle name="Normal 4 2 2 4 5_JDEQryOAM" xfId="32451" xr:uid="{014E4AB8-6F1B-4417-B23F-717CCA70D892}"/>
    <cellStyle name="Normal 4 2 2 4 6" xfId="17801" xr:uid="{00000000-0005-0000-0000-000000460000}"/>
    <cellStyle name="Normal 4 2 2 4_(2) SPGD Actuals" xfId="17802" xr:uid="{00000000-0005-0000-0000-000001460000}"/>
    <cellStyle name="Normal 4 2 2 5" xfId="17803" xr:uid="{00000000-0005-0000-0000-000002460000}"/>
    <cellStyle name="Normal 4 2 2 5 2" xfId="17804" xr:uid="{00000000-0005-0000-0000-000003460000}"/>
    <cellStyle name="Normal 4 2 2 5 2 2" xfId="17805" xr:uid="{00000000-0005-0000-0000-000004460000}"/>
    <cellStyle name="Normal 4 2 2 5 2 2 2" xfId="17806" xr:uid="{00000000-0005-0000-0000-000005460000}"/>
    <cellStyle name="Normal 4 2 2 5 2 2_JDEQryOAM" xfId="32453" xr:uid="{C8D5BF11-FC2B-49FC-9115-2C7466D448B7}"/>
    <cellStyle name="Normal 4 2 2 5 2 3" xfId="17807" xr:uid="{00000000-0005-0000-0000-000006460000}"/>
    <cellStyle name="Normal 4 2 2 5 2 3 2" xfId="17808" xr:uid="{00000000-0005-0000-0000-000007460000}"/>
    <cellStyle name="Normal 4 2 2 5 2 3_JDEQryOAM" xfId="32454" xr:uid="{C14D7732-33D7-43BC-A65F-3B6F2D93A583}"/>
    <cellStyle name="Normal 4 2 2 5 2 4" xfId="17809" xr:uid="{00000000-0005-0000-0000-000008460000}"/>
    <cellStyle name="Normal 4 2 2 5 2_JDEQryOAM" xfId="32452" xr:uid="{18147E68-0E32-4A35-AF84-DED87B9F669C}"/>
    <cellStyle name="Normal 4 2 2 5 3" xfId="17810" xr:uid="{00000000-0005-0000-0000-000009460000}"/>
    <cellStyle name="Normal 4 2 2 5 3 2" xfId="17811" xr:uid="{00000000-0005-0000-0000-00000A460000}"/>
    <cellStyle name="Normal 4 2 2 5 3 2 2" xfId="17812" xr:uid="{00000000-0005-0000-0000-00000B460000}"/>
    <cellStyle name="Normal 4 2 2 5 3 2_JDEQryOAM" xfId="32456" xr:uid="{53D58943-CAC9-4A45-946B-12F547DB7D30}"/>
    <cellStyle name="Normal 4 2 2 5 3 3" xfId="17813" xr:uid="{00000000-0005-0000-0000-00000C460000}"/>
    <cellStyle name="Normal 4 2 2 5 3 3 2" xfId="17814" xr:uid="{00000000-0005-0000-0000-00000D460000}"/>
    <cellStyle name="Normal 4 2 2 5 3 3_JDEQryOAM" xfId="32457" xr:uid="{FAC3F981-8EFD-46E8-BB96-59973EF8B871}"/>
    <cellStyle name="Normal 4 2 2 5 3 4" xfId="17815" xr:uid="{00000000-0005-0000-0000-00000E460000}"/>
    <cellStyle name="Normal 4 2 2 5 3_JDEQryOAM" xfId="32455" xr:uid="{5397756D-A96E-4C37-8189-B738E51213F8}"/>
    <cellStyle name="Normal 4 2 2 5 4" xfId="17816" xr:uid="{00000000-0005-0000-0000-00000F460000}"/>
    <cellStyle name="Normal 4 2 2 5 4 2" xfId="17817" xr:uid="{00000000-0005-0000-0000-000010460000}"/>
    <cellStyle name="Normal 4 2 2 5 4_JDEQryOAM" xfId="32458" xr:uid="{97D8ECE1-414C-4609-A97C-5EDBCCD687E6}"/>
    <cellStyle name="Normal 4 2 2 5 5" xfId="17818" xr:uid="{00000000-0005-0000-0000-000011460000}"/>
    <cellStyle name="Normal 4 2 2 5 5 2" xfId="17819" xr:uid="{00000000-0005-0000-0000-000012460000}"/>
    <cellStyle name="Normal 4 2 2 5 5_JDEQryOAM" xfId="32459" xr:uid="{F4881E72-98BF-4667-A430-9BC894343C94}"/>
    <cellStyle name="Normal 4 2 2 5 6" xfId="17820" xr:uid="{00000000-0005-0000-0000-000013460000}"/>
    <cellStyle name="Normal 4 2 2 5_(2) SPGD Actuals" xfId="17821" xr:uid="{00000000-0005-0000-0000-000014460000}"/>
    <cellStyle name="Normal 4 2 2 6" xfId="17822" xr:uid="{00000000-0005-0000-0000-000015460000}"/>
    <cellStyle name="Normal 4 2 2 6 2" xfId="17823" xr:uid="{00000000-0005-0000-0000-000016460000}"/>
    <cellStyle name="Normal 4 2 2 6 3" xfId="17824" xr:uid="{00000000-0005-0000-0000-000017460000}"/>
    <cellStyle name="Normal 4 2 2 6_JDEQryOAM" xfId="32460" xr:uid="{BBCB6DB9-298C-448A-926D-8DD4216C24D0}"/>
    <cellStyle name="Normal 4 2 2 7" xfId="17825" xr:uid="{00000000-0005-0000-0000-000018460000}"/>
    <cellStyle name="Normal 4 2 2 7 2" xfId="17826" xr:uid="{00000000-0005-0000-0000-000019460000}"/>
    <cellStyle name="Normal 4 2 2 7_JDEQryOAM" xfId="32461" xr:uid="{5677961E-66BE-4924-A532-FF5C80FA53E6}"/>
    <cellStyle name="Normal 4 2 2 8" xfId="17827" xr:uid="{00000000-0005-0000-0000-00001A460000}"/>
    <cellStyle name="Normal 4 2 2 8 2" xfId="17828" xr:uid="{00000000-0005-0000-0000-00001B460000}"/>
    <cellStyle name="Normal 4 2 2 8_(2a) Energy Sales YTD" xfId="17829" xr:uid="{00000000-0005-0000-0000-00001C460000}"/>
    <cellStyle name="Normal 4 2 2 9" xfId="17830" xr:uid="{00000000-0005-0000-0000-00001D460000}"/>
    <cellStyle name="Normal 4 2 2_(1) Control" xfId="17831" xr:uid="{00000000-0005-0000-0000-00001E460000}"/>
    <cellStyle name="Normal 4 2 3" xfId="17832" xr:uid="{00000000-0005-0000-0000-00001F460000}"/>
    <cellStyle name="Normal 4 2 3 2" xfId="17833" xr:uid="{00000000-0005-0000-0000-000020460000}"/>
    <cellStyle name="Normal 4 2 3 2 2" xfId="17834" xr:uid="{00000000-0005-0000-0000-000021460000}"/>
    <cellStyle name="Normal 4 2 3 2 2 2" xfId="17835" xr:uid="{00000000-0005-0000-0000-000022460000}"/>
    <cellStyle name="Normal 4 2 3 2 2_JDEQryOAM" xfId="32463" xr:uid="{2134E6B7-AB36-469E-9161-36A905661F83}"/>
    <cellStyle name="Normal 4 2 3 2 3" xfId="17836" xr:uid="{00000000-0005-0000-0000-000023460000}"/>
    <cellStyle name="Normal 4 2 3 2 3 2" xfId="17837" xr:uid="{00000000-0005-0000-0000-000024460000}"/>
    <cellStyle name="Normal 4 2 3 2 3_JDEQryOAM" xfId="32464" xr:uid="{D9482659-FC52-4D18-9B70-8C30EADC6BBF}"/>
    <cellStyle name="Normal 4 2 3 2 4" xfId="17838" xr:uid="{00000000-0005-0000-0000-000025460000}"/>
    <cellStyle name="Normal 4 2 3 2_JDEQryOAM" xfId="32462" xr:uid="{8094BB9A-6214-4ACA-9D6D-7983B0C8C4C8}"/>
    <cellStyle name="Normal 4 2 3 3" xfId="17839" xr:uid="{00000000-0005-0000-0000-000026460000}"/>
    <cellStyle name="Normal 4 2 3 3 2" xfId="17840" xr:uid="{00000000-0005-0000-0000-000027460000}"/>
    <cellStyle name="Normal 4 2 3 3 2 2" xfId="17841" xr:uid="{00000000-0005-0000-0000-000028460000}"/>
    <cellStyle name="Normal 4 2 3 3 2_JDEQryOAM" xfId="32466" xr:uid="{16C10B32-CA4B-44E7-AD4F-BE368070756A}"/>
    <cellStyle name="Normal 4 2 3 3 3" xfId="17842" xr:uid="{00000000-0005-0000-0000-000029460000}"/>
    <cellStyle name="Normal 4 2 3 3 3 2" xfId="17843" xr:uid="{00000000-0005-0000-0000-00002A460000}"/>
    <cellStyle name="Normal 4 2 3 3 3_JDEQryOAM" xfId="32467" xr:uid="{E5A2DD09-FDAE-4851-8D1F-E1F86D6F5109}"/>
    <cellStyle name="Normal 4 2 3 3 4" xfId="17844" xr:uid="{00000000-0005-0000-0000-00002B460000}"/>
    <cellStyle name="Normal 4 2 3 3_JDEQryOAM" xfId="32465" xr:uid="{14D33497-CF64-4F2E-ABB4-1941BA50882E}"/>
    <cellStyle name="Normal 4 2 3 4" xfId="17845" xr:uid="{00000000-0005-0000-0000-00002C460000}"/>
    <cellStyle name="Normal 4 2 3 4 2" xfId="17846" xr:uid="{00000000-0005-0000-0000-00002D460000}"/>
    <cellStyle name="Normal 4 2 3 4_JDEQryOAM" xfId="32468" xr:uid="{45889683-CCFA-4007-8A2E-4B78E4ADF6A4}"/>
    <cellStyle name="Normal 4 2 3 5" xfId="17847" xr:uid="{00000000-0005-0000-0000-00002E460000}"/>
    <cellStyle name="Normal 4 2 3 5 2" xfId="17848" xr:uid="{00000000-0005-0000-0000-00002F460000}"/>
    <cellStyle name="Normal 4 2 3 5_JDEQryOAM" xfId="32469" xr:uid="{7EE20B02-984A-469D-9D41-9305B123A9BF}"/>
    <cellStyle name="Normal 4 2 3_(1) Control" xfId="17849" xr:uid="{00000000-0005-0000-0000-000030460000}"/>
    <cellStyle name="Normal 4 2 4" xfId="17850" xr:uid="{00000000-0005-0000-0000-000031460000}"/>
    <cellStyle name="Normal 4 2 4 2" xfId="17851" xr:uid="{00000000-0005-0000-0000-000032460000}"/>
    <cellStyle name="Normal 4 2 4 2 2" xfId="17852" xr:uid="{00000000-0005-0000-0000-000033460000}"/>
    <cellStyle name="Normal 4 2 4 2 2 2" xfId="17853" xr:uid="{00000000-0005-0000-0000-000034460000}"/>
    <cellStyle name="Normal 4 2 4 2 2_JDEQryOAM" xfId="32471" xr:uid="{1AD440C1-36D1-46F5-9D94-4E687812208E}"/>
    <cellStyle name="Normal 4 2 4 2 3" xfId="17854" xr:uid="{00000000-0005-0000-0000-000035460000}"/>
    <cellStyle name="Normal 4 2 4 2 3 2" xfId="17855" xr:uid="{00000000-0005-0000-0000-000036460000}"/>
    <cellStyle name="Normal 4 2 4 2 3_JDEQryOAM" xfId="32472" xr:uid="{F64AAB53-464F-4992-90D2-00F185E5F12B}"/>
    <cellStyle name="Normal 4 2 4 2 4" xfId="17856" xr:uid="{00000000-0005-0000-0000-000037460000}"/>
    <cellStyle name="Normal 4 2 4 2_JDEQryOAM" xfId="32470" xr:uid="{446BAC43-2756-4853-81EF-C190AB904049}"/>
    <cellStyle name="Normal 4 2 4 3" xfId="17857" xr:uid="{00000000-0005-0000-0000-000038460000}"/>
    <cellStyle name="Normal 4 2 4 3 2" xfId="17858" xr:uid="{00000000-0005-0000-0000-000039460000}"/>
    <cellStyle name="Normal 4 2 4 3 2 2" xfId="17859" xr:uid="{00000000-0005-0000-0000-00003A460000}"/>
    <cellStyle name="Normal 4 2 4 3 2_JDEQryOAM" xfId="32474" xr:uid="{D6777D19-E176-4DEE-98D1-5FDA26FCF2DD}"/>
    <cellStyle name="Normal 4 2 4 3 3" xfId="17860" xr:uid="{00000000-0005-0000-0000-00003B460000}"/>
    <cellStyle name="Normal 4 2 4 3 3 2" xfId="17861" xr:uid="{00000000-0005-0000-0000-00003C460000}"/>
    <cellStyle name="Normal 4 2 4 3 3_JDEQryOAM" xfId="32475" xr:uid="{78C1B272-6B00-4C5E-8417-DA781D053CD3}"/>
    <cellStyle name="Normal 4 2 4 3 4" xfId="17862" xr:uid="{00000000-0005-0000-0000-00003D460000}"/>
    <cellStyle name="Normal 4 2 4 3_JDEQryOAM" xfId="32473" xr:uid="{62D11649-B559-4DDE-A63A-D646DC46E402}"/>
    <cellStyle name="Normal 4 2 4 4" xfId="17863" xr:uid="{00000000-0005-0000-0000-00003E460000}"/>
    <cellStyle name="Normal 4 2 4 4 2" xfId="17864" xr:uid="{00000000-0005-0000-0000-00003F460000}"/>
    <cellStyle name="Normal 4 2 4 4_JDEQryOAM" xfId="32476" xr:uid="{CBC9CBFF-6D38-4AD2-AFAA-6369278849AF}"/>
    <cellStyle name="Normal 4 2 4 5" xfId="17865" xr:uid="{00000000-0005-0000-0000-000040460000}"/>
    <cellStyle name="Normal 4 2 4 5 2" xfId="17866" xr:uid="{00000000-0005-0000-0000-000041460000}"/>
    <cellStyle name="Normal 4 2 4 5_JDEQryOAM" xfId="32477" xr:uid="{B23BAB4E-73C1-4439-8E88-5D4DB9B96F86}"/>
    <cellStyle name="Normal 4 2 4 6" xfId="17867" xr:uid="{00000000-0005-0000-0000-000042460000}"/>
    <cellStyle name="Normal 4 2 4_(2) SPGD Actuals" xfId="17868" xr:uid="{00000000-0005-0000-0000-000043460000}"/>
    <cellStyle name="Normal 4 2 5" xfId="17869" xr:uid="{00000000-0005-0000-0000-000044460000}"/>
    <cellStyle name="Normal 4 2 5 2" xfId="17870" xr:uid="{00000000-0005-0000-0000-000045460000}"/>
    <cellStyle name="Normal 4 2 5 2 2" xfId="17871" xr:uid="{00000000-0005-0000-0000-000046460000}"/>
    <cellStyle name="Normal 4 2 5 2 2 2" xfId="17872" xr:uid="{00000000-0005-0000-0000-000047460000}"/>
    <cellStyle name="Normal 4 2 5 2 2_JDEQryOAM" xfId="32479" xr:uid="{AEACFF0F-E0DE-4AFC-82CD-193F6089043D}"/>
    <cellStyle name="Normal 4 2 5 2 3" xfId="17873" xr:uid="{00000000-0005-0000-0000-000048460000}"/>
    <cellStyle name="Normal 4 2 5 2 3 2" xfId="17874" xr:uid="{00000000-0005-0000-0000-000049460000}"/>
    <cellStyle name="Normal 4 2 5 2 3_JDEQryOAM" xfId="32480" xr:uid="{1F8F322B-A3DD-404A-B1A1-12E8EFE4C9C7}"/>
    <cellStyle name="Normal 4 2 5 2 4" xfId="17875" xr:uid="{00000000-0005-0000-0000-00004A460000}"/>
    <cellStyle name="Normal 4 2 5 2_JDEQryOAM" xfId="32478" xr:uid="{C24CE9E2-E302-47F8-BF46-221DCDC8AA32}"/>
    <cellStyle name="Normal 4 2 5 3" xfId="17876" xr:uid="{00000000-0005-0000-0000-00004B460000}"/>
    <cellStyle name="Normal 4 2 5 3 2" xfId="17877" xr:uid="{00000000-0005-0000-0000-00004C460000}"/>
    <cellStyle name="Normal 4 2 5 3 2 2" xfId="17878" xr:uid="{00000000-0005-0000-0000-00004D460000}"/>
    <cellStyle name="Normal 4 2 5 3 2_JDEQryOAM" xfId="32482" xr:uid="{86742B9A-69E0-4A04-86AF-B80471A467AE}"/>
    <cellStyle name="Normal 4 2 5 3 3" xfId="17879" xr:uid="{00000000-0005-0000-0000-00004E460000}"/>
    <cellStyle name="Normal 4 2 5 3 3 2" xfId="17880" xr:uid="{00000000-0005-0000-0000-00004F460000}"/>
    <cellStyle name="Normal 4 2 5 3 3_JDEQryOAM" xfId="32483" xr:uid="{E29C290B-4880-4CF9-B372-B8A74B1FE29D}"/>
    <cellStyle name="Normal 4 2 5 3 4" xfId="17881" xr:uid="{00000000-0005-0000-0000-000050460000}"/>
    <cellStyle name="Normal 4 2 5 3_JDEQryOAM" xfId="32481" xr:uid="{D29786A6-1565-4138-9D6C-85FEFCC88A76}"/>
    <cellStyle name="Normal 4 2 5 4" xfId="17882" xr:uid="{00000000-0005-0000-0000-000051460000}"/>
    <cellStyle name="Normal 4 2 5 4 2" xfId="17883" xr:uid="{00000000-0005-0000-0000-000052460000}"/>
    <cellStyle name="Normal 4 2 5 4_JDEQryOAM" xfId="32484" xr:uid="{E1363E0E-9B7C-40B1-9393-AD089785BBE0}"/>
    <cellStyle name="Normal 4 2 5 5" xfId="17884" xr:uid="{00000000-0005-0000-0000-000053460000}"/>
    <cellStyle name="Normal 4 2 5 5 2" xfId="17885" xr:uid="{00000000-0005-0000-0000-000054460000}"/>
    <cellStyle name="Normal 4 2 5 5_JDEQryOAM" xfId="32485" xr:uid="{055F42EE-570F-414B-A628-2E7C1571E832}"/>
    <cellStyle name="Normal 4 2 5 6" xfId="17886" xr:uid="{00000000-0005-0000-0000-000055460000}"/>
    <cellStyle name="Normal 4 2 5_(2) SPGD Actuals" xfId="17887" xr:uid="{00000000-0005-0000-0000-000056460000}"/>
    <cellStyle name="Normal 4 2 6" xfId="17888" xr:uid="{00000000-0005-0000-0000-000057460000}"/>
    <cellStyle name="Normal 4 2 6 2" xfId="17889" xr:uid="{00000000-0005-0000-0000-000058460000}"/>
    <cellStyle name="Normal 4 2 6 2 2" xfId="17890" xr:uid="{00000000-0005-0000-0000-000059460000}"/>
    <cellStyle name="Normal 4 2 6 2 2 2" xfId="17891" xr:uid="{00000000-0005-0000-0000-00005A460000}"/>
    <cellStyle name="Normal 4 2 6 2 2_JDEQryOAM" xfId="32487" xr:uid="{894D402A-53A3-48FD-B402-712220D6B423}"/>
    <cellStyle name="Normal 4 2 6 2 3" xfId="17892" xr:uid="{00000000-0005-0000-0000-00005B460000}"/>
    <cellStyle name="Normal 4 2 6 2 3 2" xfId="17893" xr:uid="{00000000-0005-0000-0000-00005C460000}"/>
    <cellStyle name="Normal 4 2 6 2 3_JDEQryOAM" xfId="32488" xr:uid="{63DECF66-5FB6-4D61-A673-8E75610FC2DF}"/>
    <cellStyle name="Normal 4 2 6 2 4" xfId="17894" xr:uid="{00000000-0005-0000-0000-00005D460000}"/>
    <cellStyle name="Normal 4 2 6 2_JDEQryOAM" xfId="32486" xr:uid="{B05A80AB-5EB5-46CC-AA4B-73ECABB8C194}"/>
    <cellStyle name="Normal 4 2 6 3" xfId="17895" xr:uid="{00000000-0005-0000-0000-00005E460000}"/>
    <cellStyle name="Normal 4 2 6 3 2" xfId="17896" xr:uid="{00000000-0005-0000-0000-00005F460000}"/>
    <cellStyle name="Normal 4 2 6 3 2 2" xfId="17897" xr:uid="{00000000-0005-0000-0000-000060460000}"/>
    <cellStyle name="Normal 4 2 6 3 2_JDEQryOAM" xfId="32490" xr:uid="{52D48493-FD64-4789-8842-781D89EED46B}"/>
    <cellStyle name="Normal 4 2 6 3 3" xfId="17898" xr:uid="{00000000-0005-0000-0000-000061460000}"/>
    <cellStyle name="Normal 4 2 6 3 3 2" xfId="17899" xr:uid="{00000000-0005-0000-0000-000062460000}"/>
    <cellStyle name="Normal 4 2 6 3 3_JDEQryOAM" xfId="32491" xr:uid="{5CBAF8A9-EF03-4267-80E8-FAB4362F39C0}"/>
    <cellStyle name="Normal 4 2 6 3 4" xfId="17900" xr:uid="{00000000-0005-0000-0000-000063460000}"/>
    <cellStyle name="Normal 4 2 6 3_JDEQryOAM" xfId="32489" xr:uid="{DBC30AEC-397A-455F-8EEA-E7B9AAC07E8C}"/>
    <cellStyle name="Normal 4 2 6 4" xfId="17901" xr:uid="{00000000-0005-0000-0000-000064460000}"/>
    <cellStyle name="Normal 4 2 6 4 2" xfId="17902" xr:uid="{00000000-0005-0000-0000-000065460000}"/>
    <cellStyle name="Normal 4 2 6 4_JDEQryOAM" xfId="32492" xr:uid="{209CE71B-AC20-46DB-8E3D-FBD53CD2B5EC}"/>
    <cellStyle name="Normal 4 2 6 5" xfId="17903" xr:uid="{00000000-0005-0000-0000-000066460000}"/>
    <cellStyle name="Normal 4 2 6 5 2" xfId="17904" xr:uid="{00000000-0005-0000-0000-000067460000}"/>
    <cellStyle name="Normal 4 2 6 5_JDEQryOAM" xfId="32493" xr:uid="{0FDCF743-4866-4722-930A-7AD682B0677C}"/>
    <cellStyle name="Normal 4 2 6 6" xfId="17905" xr:uid="{00000000-0005-0000-0000-000068460000}"/>
    <cellStyle name="Normal 4 2 6_(2) SPGD Actuals" xfId="17906" xr:uid="{00000000-0005-0000-0000-000069460000}"/>
    <cellStyle name="Normal 4 2 7" xfId="17907" xr:uid="{00000000-0005-0000-0000-00006A460000}"/>
    <cellStyle name="Normal 4 2 7 2" xfId="17908" xr:uid="{00000000-0005-0000-0000-00006B460000}"/>
    <cellStyle name="Normal 4 2 7 2 2" xfId="17909" xr:uid="{00000000-0005-0000-0000-00006C460000}"/>
    <cellStyle name="Normal 4 2 7 2_JDEQryOAM" xfId="32494" xr:uid="{14A5A7AB-FC33-4092-AC39-442B5C4D646C}"/>
    <cellStyle name="Normal 4 2 7 3" xfId="17910" xr:uid="{00000000-0005-0000-0000-00006D460000}"/>
    <cellStyle name="Normal 4 2 7 4" xfId="17911" xr:uid="{00000000-0005-0000-0000-00006E460000}"/>
    <cellStyle name="Normal 4 2 7_(2) SPGD Actuals" xfId="17912" xr:uid="{00000000-0005-0000-0000-00006F460000}"/>
    <cellStyle name="Normal 4 2 8" xfId="17913" xr:uid="{00000000-0005-0000-0000-000070460000}"/>
    <cellStyle name="Normal 4 2 8 2" xfId="17914" xr:uid="{00000000-0005-0000-0000-000071460000}"/>
    <cellStyle name="Normal 4 2 8_JDEQryOAM" xfId="32495" xr:uid="{74B60F50-8A11-4A24-8B8E-BDF71EA3A668}"/>
    <cellStyle name="Normal 4 2 9" xfId="17915" xr:uid="{00000000-0005-0000-0000-000073460000}"/>
    <cellStyle name="Normal 4 2 9 2" xfId="17916" xr:uid="{00000000-0005-0000-0000-000074460000}"/>
    <cellStyle name="Normal 4 2 9_JDEQryOAM" xfId="32496" xr:uid="{F934655F-34DF-422C-B3DE-1C83151A93A5}"/>
    <cellStyle name="Normal 4 2_(1) Control" xfId="17917" xr:uid="{00000000-0005-0000-0000-000075460000}"/>
    <cellStyle name="Normal 4 20" xfId="17918" xr:uid="{00000000-0005-0000-0000-000076460000}"/>
    <cellStyle name="Normal 4 20 2" xfId="17919" xr:uid="{00000000-0005-0000-0000-000077460000}"/>
    <cellStyle name="Normal 4 20 2 2" xfId="17920" xr:uid="{00000000-0005-0000-0000-000078460000}"/>
    <cellStyle name="Normal 4 20 2_(5a) Budget Volume &amp; Price" xfId="17921" xr:uid="{00000000-0005-0000-0000-000079460000}"/>
    <cellStyle name="Normal 4 20 3" xfId="17922" xr:uid="{00000000-0005-0000-0000-00007A460000}"/>
    <cellStyle name="Normal 4 20_(1a) Quarterly" xfId="17923" xr:uid="{00000000-0005-0000-0000-00007B460000}"/>
    <cellStyle name="Normal 4 21" xfId="17924" xr:uid="{00000000-0005-0000-0000-00007C460000}"/>
    <cellStyle name="Normal 4 21 2" xfId="17925" xr:uid="{00000000-0005-0000-0000-00007D460000}"/>
    <cellStyle name="Normal 4 21 2 2" xfId="17926" xr:uid="{00000000-0005-0000-0000-00007E460000}"/>
    <cellStyle name="Normal 4 21 2_(5a) Budget Volume &amp; Price" xfId="17927" xr:uid="{00000000-0005-0000-0000-00007F460000}"/>
    <cellStyle name="Normal 4 21 3" xfId="17928" xr:uid="{00000000-0005-0000-0000-000080460000}"/>
    <cellStyle name="Normal 4 21_(1a) Quarterly" xfId="17929" xr:uid="{00000000-0005-0000-0000-000081460000}"/>
    <cellStyle name="Normal 4 22" xfId="17930" xr:uid="{00000000-0005-0000-0000-000082460000}"/>
    <cellStyle name="Normal 4 22 2" xfId="17931" xr:uid="{00000000-0005-0000-0000-000083460000}"/>
    <cellStyle name="Normal 4 22 2 2" xfId="17932" xr:uid="{00000000-0005-0000-0000-000084460000}"/>
    <cellStyle name="Normal 4 22 2_(5a) Budget Volume &amp; Price" xfId="17933" xr:uid="{00000000-0005-0000-0000-000085460000}"/>
    <cellStyle name="Normal 4 22 3" xfId="17934" xr:uid="{00000000-0005-0000-0000-000086460000}"/>
    <cellStyle name="Normal 4 22_(1a) Quarterly" xfId="17935" xr:uid="{00000000-0005-0000-0000-000087460000}"/>
    <cellStyle name="Normal 4 23" xfId="17936" xr:uid="{00000000-0005-0000-0000-000088460000}"/>
    <cellStyle name="Normal 4 23 2" xfId="17937" xr:uid="{00000000-0005-0000-0000-000089460000}"/>
    <cellStyle name="Normal 4 23 2 2" xfId="17938" xr:uid="{00000000-0005-0000-0000-00008A460000}"/>
    <cellStyle name="Normal 4 23 2_(5a) Budget Volume &amp; Price" xfId="17939" xr:uid="{00000000-0005-0000-0000-00008B460000}"/>
    <cellStyle name="Normal 4 23 3" xfId="17940" xr:uid="{00000000-0005-0000-0000-00008C460000}"/>
    <cellStyle name="Normal 4 23_(1a) Quarterly" xfId="17941" xr:uid="{00000000-0005-0000-0000-00008D460000}"/>
    <cellStyle name="Normal 4 24" xfId="17942" xr:uid="{00000000-0005-0000-0000-00008E460000}"/>
    <cellStyle name="Normal 4 24 2" xfId="17943" xr:uid="{00000000-0005-0000-0000-00008F460000}"/>
    <cellStyle name="Normal 4 24 2 2" xfId="17944" xr:uid="{00000000-0005-0000-0000-000090460000}"/>
    <cellStyle name="Normal 4 24 2_(5a) Budget Volume &amp; Price" xfId="17945" xr:uid="{00000000-0005-0000-0000-000091460000}"/>
    <cellStyle name="Normal 4 24 3" xfId="17946" xr:uid="{00000000-0005-0000-0000-000092460000}"/>
    <cellStyle name="Normal 4 24_(1a) Quarterly" xfId="17947" xr:uid="{00000000-0005-0000-0000-000093460000}"/>
    <cellStyle name="Normal 4 25" xfId="17948" xr:uid="{00000000-0005-0000-0000-000094460000}"/>
    <cellStyle name="Normal 4 25 2" xfId="17949" xr:uid="{00000000-0005-0000-0000-000095460000}"/>
    <cellStyle name="Normal 4 25 2 2" xfId="17950" xr:uid="{00000000-0005-0000-0000-000096460000}"/>
    <cellStyle name="Normal 4 25 2_(5a) Budget Volume &amp; Price" xfId="17951" xr:uid="{00000000-0005-0000-0000-000097460000}"/>
    <cellStyle name="Normal 4 25 3" xfId="17952" xr:uid="{00000000-0005-0000-0000-000098460000}"/>
    <cellStyle name="Normal 4 25_(1a) Quarterly" xfId="17953" xr:uid="{00000000-0005-0000-0000-000099460000}"/>
    <cellStyle name="Normal 4 26" xfId="17954" xr:uid="{00000000-0005-0000-0000-00009A460000}"/>
    <cellStyle name="Normal 4 26 2" xfId="17955" xr:uid="{00000000-0005-0000-0000-00009B460000}"/>
    <cellStyle name="Normal 4 26 2 2" xfId="17956" xr:uid="{00000000-0005-0000-0000-00009C460000}"/>
    <cellStyle name="Normal 4 26 2_(5a) Budget Volume &amp; Price" xfId="17957" xr:uid="{00000000-0005-0000-0000-00009D460000}"/>
    <cellStyle name="Normal 4 26 3" xfId="17958" xr:uid="{00000000-0005-0000-0000-00009E460000}"/>
    <cellStyle name="Normal 4 26_(1a) Quarterly" xfId="17959" xr:uid="{00000000-0005-0000-0000-00009F460000}"/>
    <cellStyle name="Normal 4 27" xfId="17960" xr:uid="{00000000-0005-0000-0000-0000A0460000}"/>
    <cellStyle name="Normal 4 27 2" xfId="17961" xr:uid="{00000000-0005-0000-0000-0000A1460000}"/>
    <cellStyle name="Normal 4 27 2 2" xfId="17962" xr:uid="{00000000-0005-0000-0000-0000A2460000}"/>
    <cellStyle name="Normal 4 27 2_(5a) Budget Volume &amp; Price" xfId="17963" xr:uid="{00000000-0005-0000-0000-0000A3460000}"/>
    <cellStyle name="Normal 4 27 3" xfId="17964" xr:uid="{00000000-0005-0000-0000-0000A4460000}"/>
    <cellStyle name="Normal 4 27_(1a) Quarterly" xfId="17965" xr:uid="{00000000-0005-0000-0000-0000A5460000}"/>
    <cellStyle name="Normal 4 28" xfId="17966" xr:uid="{00000000-0005-0000-0000-0000A6460000}"/>
    <cellStyle name="Normal 4 28 2" xfId="17967" xr:uid="{00000000-0005-0000-0000-0000A7460000}"/>
    <cellStyle name="Normal 4 28 2 2" xfId="17968" xr:uid="{00000000-0005-0000-0000-0000A8460000}"/>
    <cellStyle name="Normal 4 28 2_(5a) Budget Volume &amp; Price" xfId="17969" xr:uid="{00000000-0005-0000-0000-0000A9460000}"/>
    <cellStyle name="Normal 4 28 3" xfId="17970" xr:uid="{00000000-0005-0000-0000-0000AA460000}"/>
    <cellStyle name="Normal 4 28_(1a) Quarterly" xfId="17971" xr:uid="{00000000-0005-0000-0000-0000AB460000}"/>
    <cellStyle name="Normal 4 29" xfId="17972" xr:uid="{00000000-0005-0000-0000-0000AC460000}"/>
    <cellStyle name="Normal 4 29 2" xfId="17973" xr:uid="{00000000-0005-0000-0000-0000AD460000}"/>
    <cellStyle name="Normal 4 29 2 2" xfId="17974" xr:uid="{00000000-0005-0000-0000-0000AE460000}"/>
    <cellStyle name="Normal 4 29 2_(5a) Budget Volume &amp; Price" xfId="17975" xr:uid="{00000000-0005-0000-0000-0000AF460000}"/>
    <cellStyle name="Normal 4 29 3" xfId="17976" xr:uid="{00000000-0005-0000-0000-0000B0460000}"/>
    <cellStyle name="Normal 4 29_(1a) Quarterly" xfId="17977" xr:uid="{00000000-0005-0000-0000-0000B1460000}"/>
    <cellStyle name="Normal 4 3" xfId="17978" xr:uid="{00000000-0005-0000-0000-0000B2460000}"/>
    <cellStyle name="Normal 4 3 2" xfId="17979" xr:uid="{00000000-0005-0000-0000-0000B3460000}"/>
    <cellStyle name="Normal 4 3 2 2" xfId="17980" xr:uid="{00000000-0005-0000-0000-0000B4460000}"/>
    <cellStyle name="Normal 4 3 2 2 2" xfId="17981" xr:uid="{00000000-0005-0000-0000-0000B5460000}"/>
    <cellStyle name="Normal 4 3 2 2 2 2" xfId="17982" xr:uid="{00000000-0005-0000-0000-0000B6460000}"/>
    <cellStyle name="Normal 4 3 2 2 2_JDEQryOAM" xfId="32498" xr:uid="{B227559E-F52F-4484-AFB5-C8A77ABD0218}"/>
    <cellStyle name="Normal 4 3 2 2 3" xfId="17983" xr:uid="{00000000-0005-0000-0000-0000B7460000}"/>
    <cellStyle name="Normal 4 3 2 2 3 2" xfId="17984" xr:uid="{00000000-0005-0000-0000-0000B8460000}"/>
    <cellStyle name="Normal 4 3 2 2 3_JDEQryOAM" xfId="32499" xr:uid="{EDBF9A84-4DC3-41A2-B331-396E93CAE501}"/>
    <cellStyle name="Normal 4 3 2 2 4" xfId="17985" xr:uid="{00000000-0005-0000-0000-0000B9460000}"/>
    <cellStyle name="Normal 4 3 2 2_JDEQryOAM" xfId="32497" xr:uid="{754570BD-5987-4F79-BBBD-84F8E9CB3352}"/>
    <cellStyle name="Normal 4 3 2 3" xfId="17986" xr:uid="{00000000-0005-0000-0000-0000BB460000}"/>
    <cellStyle name="Normal 4 3 2 3 2" xfId="17987" xr:uid="{00000000-0005-0000-0000-0000BC460000}"/>
    <cellStyle name="Normal 4 3 2 3 2 2" xfId="17988" xr:uid="{00000000-0005-0000-0000-0000BD460000}"/>
    <cellStyle name="Normal 4 3 2 3 2_JDEQryOAM" xfId="32501" xr:uid="{26429EC3-DE6B-4EC6-9D93-D6F69B380115}"/>
    <cellStyle name="Normal 4 3 2 3 3" xfId="17989" xr:uid="{00000000-0005-0000-0000-0000BE460000}"/>
    <cellStyle name="Normal 4 3 2 3 3 2" xfId="17990" xr:uid="{00000000-0005-0000-0000-0000BF460000}"/>
    <cellStyle name="Normal 4 3 2 3 3_JDEQryOAM" xfId="32502" xr:uid="{476A1857-EE59-4B81-946A-A3F8A6445572}"/>
    <cellStyle name="Normal 4 3 2 3 4" xfId="17991" xr:uid="{00000000-0005-0000-0000-0000C0460000}"/>
    <cellStyle name="Normal 4 3 2 3_JDEQryOAM" xfId="32500" xr:uid="{1563A61E-1B73-41BA-8724-44DE4A043921}"/>
    <cellStyle name="Normal 4 3 2 4" xfId="17992" xr:uid="{00000000-0005-0000-0000-0000C1460000}"/>
    <cellStyle name="Normal 4 3 2 5" xfId="17993" xr:uid="{00000000-0005-0000-0000-0000C2460000}"/>
    <cellStyle name="Normal 4 3 2_(1) Control" xfId="17994" xr:uid="{00000000-0005-0000-0000-0000C3460000}"/>
    <cellStyle name="Normal 4 3 3" xfId="17995" xr:uid="{00000000-0005-0000-0000-0000C4460000}"/>
    <cellStyle name="Normal 4 3 3 2" xfId="17996" xr:uid="{00000000-0005-0000-0000-0000C5460000}"/>
    <cellStyle name="Normal 4 3 3 2 2" xfId="17997" xr:uid="{00000000-0005-0000-0000-0000C6460000}"/>
    <cellStyle name="Normal 4 3 3 2 2 2" xfId="17998" xr:uid="{00000000-0005-0000-0000-0000C7460000}"/>
    <cellStyle name="Normal 4 3 3 2 2_JDEQryOAM" xfId="32504" xr:uid="{ABE0B23A-77FF-4FB4-B759-6FDE25C32F74}"/>
    <cellStyle name="Normal 4 3 3 2 3" xfId="17999" xr:uid="{00000000-0005-0000-0000-0000C8460000}"/>
    <cellStyle name="Normal 4 3 3 2 3 2" xfId="18000" xr:uid="{00000000-0005-0000-0000-0000C9460000}"/>
    <cellStyle name="Normal 4 3 3 2 3_JDEQryOAM" xfId="32505" xr:uid="{48CA95E7-50D1-4F55-B08B-37B37E5AD1D3}"/>
    <cellStyle name="Normal 4 3 3 2 4" xfId="18001" xr:uid="{00000000-0005-0000-0000-0000CA460000}"/>
    <cellStyle name="Normal 4 3 3 2_JDEQryOAM" xfId="32503" xr:uid="{5436A34D-F4CF-4A2F-8529-D5D32B7C4240}"/>
    <cellStyle name="Normal 4 3 3 3" xfId="18002" xr:uid="{00000000-0005-0000-0000-0000CB460000}"/>
    <cellStyle name="Normal 4 3 3 3 2" xfId="18003" xr:uid="{00000000-0005-0000-0000-0000CC460000}"/>
    <cellStyle name="Normal 4 3 3 3 2 2" xfId="18004" xr:uid="{00000000-0005-0000-0000-0000CD460000}"/>
    <cellStyle name="Normal 4 3 3 3 2_JDEQryOAM" xfId="32507" xr:uid="{BFB87A09-82A5-45C0-9B56-F46A064937A0}"/>
    <cellStyle name="Normal 4 3 3 3 3" xfId="18005" xr:uid="{00000000-0005-0000-0000-0000CE460000}"/>
    <cellStyle name="Normal 4 3 3 3 3 2" xfId="18006" xr:uid="{00000000-0005-0000-0000-0000CF460000}"/>
    <cellStyle name="Normal 4 3 3 3 3_JDEQryOAM" xfId="32508" xr:uid="{C080D148-61B4-45EB-BA4E-5A60332A97E5}"/>
    <cellStyle name="Normal 4 3 3 3 4" xfId="18007" xr:uid="{00000000-0005-0000-0000-0000D0460000}"/>
    <cellStyle name="Normal 4 3 3 3_JDEQryOAM" xfId="32506" xr:uid="{F4BA9285-D013-4F99-8C16-B6D69DBD62F0}"/>
    <cellStyle name="Normal 4 3 3 4" xfId="18008" xr:uid="{00000000-0005-0000-0000-0000D1460000}"/>
    <cellStyle name="Normal 4 3 3 4 2" xfId="18009" xr:uid="{00000000-0005-0000-0000-0000D2460000}"/>
    <cellStyle name="Normal 4 3 3 4_JDEQryOAM" xfId="32509" xr:uid="{54217C6B-69BF-4E3B-9FBC-9FEDEF74AC02}"/>
    <cellStyle name="Normal 4 3 3 5" xfId="18010" xr:uid="{00000000-0005-0000-0000-0000D3460000}"/>
    <cellStyle name="Normal 4 3 3 5 2" xfId="18011" xr:uid="{00000000-0005-0000-0000-0000D4460000}"/>
    <cellStyle name="Normal 4 3 3 5_JDEQryOAM" xfId="32510" xr:uid="{F79864B1-C1E0-4D1C-8A0E-656825F25919}"/>
    <cellStyle name="Normal 4 3 3 6" xfId="18012" xr:uid="{00000000-0005-0000-0000-0000D5460000}"/>
    <cellStyle name="Normal 4 3 3_(1) Control" xfId="18013" xr:uid="{00000000-0005-0000-0000-0000D6460000}"/>
    <cellStyle name="Normal 4 3 4" xfId="18014" xr:uid="{00000000-0005-0000-0000-0000D7460000}"/>
    <cellStyle name="Normal 4 3 4 2" xfId="18015" xr:uid="{00000000-0005-0000-0000-0000D8460000}"/>
    <cellStyle name="Normal 4 3 4 2 2" xfId="18016" xr:uid="{00000000-0005-0000-0000-0000D9460000}"/>
    <cellStyle name="Normal 4 3 4 2 2 2" xfId="18017" xr:uid="{00000000-0005-0000-0000-0000DA460000}"/>
    <cellStyle name="Normal 4 3 4 2 2_JDEQryOAM" xfId="32512" xr:uid="{7F73B24E-DB5E-4AF0-8527-743D234E2BFD}"/>
    <cellStyle name="Normal 4 3 4 2 3" xfId="18018" xr:uid="{00000000-0005-0000-0000-0000DB460000}"/>
    <cellStyle name="Normal 4 3 4 2 3 2" xfId="18019" xr:uid="{00000000-0005-0000-0000-0000DC460000}"/>
    <cellStyle name="Normal 4 3 4 2 3_JDEQryOAM" xfId="32513" xr:uid="{23216AC7-EB31-4B2C-869E-431172A41141}"/>
    <cellStyle name="Normal 4 3 4 2 4" xfId="18020" xr:uid="{00000000-0005-0000-0000-0000DD460000}"/>
    <cellStyle name="Normal 4 3 4 2_JDEQryOAM" xfId="32511" xr:uid="{F926A9A6-B97D-4D05-969A-01170A3654B8}"/>
    <cellStyle name="Normal 4 3 4 3" xfId="18021" xr:uid="{00000000-0005-0000-0000-0000DE460000}"/>
    <cellStyle name="Normal 4 3 4 3 2" xfId="18022" xr:uid="{00000000-0005-0000-0000-0000DF460000}"/>
    <cellStyle name="Normal 4 3 4 3 2 2" xfId="18023" xr:uid="{00000000-0005-0000-0000-0000E0460000}"/>
    <cellStyle name="Normal 4 3 4 3 2_JDEQryOAM" xfId="32515" xr:uid="{FD1F472B-523E-4EE2-85E7-E8A363C877FC}"/>
    <cellStyle name="Normal 4 3 4 3 3" xfId="18024" xr:uid="{00000000-0005-0000-0000-0000E1460000}"/>
    <cellStyle name="Normal 4 3 4 3 3 2" xfId="18025" xr:uid="{00000000-0005-0000-0000-0000E2460000}"/>
    <cellStyle name="Normal 4 3 4 3 3_JDEQryOAM" xfId="32516" xr:uid="{D2CE6E1F-796B-469E-B932-4A06FF241D85}"/>
    <cellStyle name="Normal 4 3 4 3 4" xfId="18026" xr:uid="{00000000-0005-0000-0000-0000E3460000}"/>
    <cellStyle name="Normal 4 3 4 3_JDEQryOAM" xfId="32514" xr:uid="{8AAAEB9C-3E43-4F1F-AAE5-F9F10F18E6F7}"/>
    <cellStyle name="Normal 4 3 4 4" xfId="18027" xr:uid="{00000000-0005-0000-0000-0000E4460000}"/>
    <cellStyle name="Normal 4 3 4 4 2" xfId="18028" xr:uid="{00000000-0005-0000-0000-0000E5460000}"/>
    <cellStyle name="Normal 4 3 4 4_JDEQryOAM" xfId="32517" xr:uid="{69B1DD10-8221-4630-BB1E-4093C02D1470}"/>
    <cellStyle name="Normal 4 3 4 5" xfId="18029" xr:uid="{00000000-0005-0000-0000-0000E6460000}"/>
    <cellStyle name="Normal 4 3 4 5 2" xfId="18030" xr:uid="{00000000-0005-0000-0000-0000E7460000}"/>
    <cellStyle name="Normal 4 3 4 5_JDEQryOAM" xfId="32518" xr:uid="{76AD34A7-57F5-485A-AF94-389CCFF10351}"/>
    <cellStyle name="Normal 4 3 4 6" xfId="18031" xr:uid="{00000000-0005-0000-0000-0000E8460000}"/>
    <cellStyle name="Normal 4 3 4_(1) Control" xfId="18032" xr:uid="{00000000-0005-0000-0000-0000E9460000}"/>
    <cellStyle name="Normal 4 3 5" xfId="18033" xr:uid="{00000000-0005-0000-0000-0000EA460000}"/>
    <cellStyle name="Normal 4 3 5 2" xfId="18034" xr:uid="{00000000-0005-0000-0000-0000EB460000}"/>
    <cellStyle name="Normal 4 3 5 2 2" xfId="18035" xr:uid="{00000000-0005-0000-0000-0000EC460000}"/>
    <cellStyle name="Normal 4 3 5 2 2 2" xfId="18036" xr:uid="{00000000-0005-0000-0000-0000ED460000}"/>
    <cellStyle name="Normal 4 3 5 2 2_JDEQryOAM" xfId="32520" xr:uid="{B9E89FE7-3D98-4875-AE55-9335CE761E95}"/>
    <cellStyle name="Normal 4 3 5 2 3" xfId="18037" xr:uid="{00000000-0005-0000-0000-0000EE460000}"/>
    <cellStyle name="Normal 4 3 5 2 3 2" xfId="18038" xr:uid="{00000000-0005-0000-0000-0000EF460000}"/>
    <cellStyle name="Normal 4 3 5 2 3_JDEQryOAM" xfId="32521" xr:uid="{8C4CE0AD-F5FC-467D-A427-1270E27D7CE9}"/>
    <cellStyle name="Normal 4 3 5 2 4" xfId="18039" xr:uid="{00000000-0005-0000-0000-0000F0460000}"/>
    <cellStyle name="Normal 4 3 5 2_JDEQryOAM" xfId="32519" xr:uid="{888B11F0-B2CC-4169-86AF-4D91606379A5}"/>
    <cellStyle name="Normal 4 3 5 3" xfId="18040" xr:uid="{00000000-0005-0000-0000-0000F1460000}"/>
    <cellStyle name="Normal 4 3 5 3 2" xfId="18041" xr:uid="{00000000-0005-0000-0000-0000F2460000}"/>
    <cellStyle name="Normal 4 3 5 3 2 2" xfId="18042" xr:uid="{00000000-0005-0000-0000-0000F3460000}"/>
    <cellStyle name="Normal 4 3 5 3 2_JDEQryOAM" xfId="32523" xr:uid="{1D8D4965-D6FF-42F6-921D-D9842EBCACD1}"/>
    <cellStyle name="Normal 4 3 5 3 3" xfId="18043" xr:uid="{00000000-0005-0000-0000-0000F4460000}"/>
    <cellStyle name="Normal 4 3 5 3 3 2" xfId="18044" xr:uid="{00000000-0005-0000-0000-0000F5460000}"/>
    <cellStyle name="Normal 4 3 5 3 3_JDEQryOAM" xfId="32524" xr:uid="{19A8C64D-B190-4D89-9CB0-ACDAD869B1A0}"/>
    <cellStyle name="Normal 4 3 5 3 4" xfId="18045" xr:uid="{00000000-0005-0000-0000-0000F6460000}"/>
    <cellStyle name="Normal 4 3 5 3_JDEQryOAM" xfId="32522" xr:uid="{84D1C738-FCBC-42DE-BB41-7CE680BC35BB}"/>
    <cellStyle name="Normal 4 3 5 4" xfId="18046" xr:uid="{00000000-0005-0000-0000-0000F7460000}"/>
    <cellStyle name="Normal 4 3 5 4 2" xfId="18047" xr:uid="{00000000-0005-0000-0000-0000F8460000}"/>
    <cellStyle name="Normal 4 3 5 4_JDEQryOAM" xfId="32525" xr:uid="{6F5B13D7-A94B-477E-AD56-14BC3009C225}"/>
    <cellStyle name="Normal 4 3 5 5" xfId="18048" xr:uid="{00000000-0005-0000-0000-0000F9460000}"/>
    <cellStyle name="Normal 4 3 5 5 2" xfId="18049" xr:uid="{00000000-0005-0000-0000-0000FA460000}"/>
    <cellStyle name="Normal 4 3 5 5_JDEQryOAM" xfId="32526" xr:uid="{A7869F48-350E-4455-8840-D829FE3E23AB}"/>
    <cellStyle name="Normal 4 3 5 6" xfId="18050" xr:uid="{00000000-0005-0000-0000-0000FB460000}"/>
    <cellStyle name="Normal 4 3 5_(2) SPGD Actuals" xfId="18051" xr:uid="{00000000-0005-0000-0000-0000FC460000}"/>
    <cellStyle name="Normal 4 3 6" xfId="18052" xr:uid="{00000000-0005-0000-0000-0000FD460000}"/>
    <cellStyle name="Normal 4 3_(1) Control" xfId="18053" xr:uid="{00000000-0005-0000-0000-0000FE460000}"/>
    <cellStyle name="Normal 4 30" xfId="18054" xr:uid="{00000000-0005-0000-0000-0000FF460000}"/>
    <cellStyle name="Normal 4 30 2" xfId="18055" xr:uid="{00000000-0005-0000-0000-000000470000}"/>
    <cellStyle name="Normal 4 30 2 2" xfId="18056" xr:uid="{00000000-0005-0000-0000-000001470000}"/>
    <cellStyle name="Normal 4 30 2_(5a) Budget Volume &amp; Price" xfId="18057" xr:uid="{00000000-0005-0000-0000-000002470000}"/>
    <cellStyle name="Normal 4 30 3" xfId="18058" xr:uid="{00000000-0005-0000-0000-000003470000}"/>
    <cellStyle name="Normal 4 30_(1a) Quarterly" xfId="18059" xr:uid="{00000000-0005-0000-0000-000004470000}"/>
    <cellStyle name="Normal 4 31" xfId="18060" xr:uid="{00000000-0005-0000-0000-000005470000}"/>
    <cellStyle name="Normal 4 31 2" xfId="18061" xr:uid="{00000000-0005-0000-0000-000006470000}"/>
    <cellStyle name="Normal 4 31 2 2" xfId="18062" xr:uid="{00000000-0005-0000-0000-000007470000}"/>
    <cellStyle name="Normal 4 31 2_(5a) Budget Volume &amp; Price" xfId="18063" xr:uid="{00000000-0005-0000-0000-000008470000}"/>
    <cellStyle name="Normal 4 31 3" xfId="18064" xr:uid="{00000000-0005-0000-0000-000009470000}"/>
    <cellStyle name="Normal 4 31_(1a) Quarterly" xfId="18065" xr:uid="{00000000-0005-0000-0000-00000A470000}"/>
    <cellStyle name="Normal 4 32" xfId="18066" xr:uid="{00000000-0005-0000-0000-00000B470000}"/>
    <cellStyle name="Normal 4 32 2" xfId="18067" xr:uid="{00000000-0005-0000-0000-00000C470000}"/>
    <cellStyle name="Normal 4 32 2 2" xfId="18068" xr:uid="{00000000-0005-0000-0000-00000D470000}"/>
    <cellStyle name="Normal 4 32 2_(5a) Budget Volume &amp; Price" xfId="18069" xr:uid="{00000000-0005-0000-0000-00000E470000}"/>
    <cellStyle name="Normal 4 32 3" xfId="18070" xr:uid="{00000000-0005-0000-0000-00000F470000}"/>
    <cellStyle name="Normal 4 32_(1a) Quarterly" xfId="18071" xr:uid="{00000000-0005-0000-0000-000010470000}"/>
    <cellStyle name="Normal 4 33" xfId="18072" xr:uid="{00000000-0005-0000-0000-000011470000}"/>
    <cellStyle name="Normal 4 33 2" xfId="18073" xr:uid="{00000000-0005-0000-0000-000012470000}"/>
    <cellStyle name="Normal 4 33 2 2" xfId="18074" xr:uid="{00000000-0005-0000-0000-000013470000}"/>
    <cellStyle name="Normal 4 33 2_(5a) Budget Volume &amp; Price" xfId="18075" xr:uid="{00000000-0005-0000-0000-000014470000}"/>
    <cellStyle name="Normal 4 33 3" xfId="18076" xr:uid="{00000000-0005-0000-0000-000015470000}"/>
    <cellStyle name="Normal 4 33_(1a) Quarterly" xfId="18077" xr:uid="{00000000-0005-0000-0000-000016470000}"/>
    <cellStyle name="Normal 4 34" xfId="18078" xr:uid="{00000000-0005-0000-0000-000017470000}"/>
    <cellStyle name="Normal 4 34 2" xfId="18079" xr:uid="{00000000-0005-0000-0000-000018470000}"/>
    <cellStyle name="Normal 4 34 2 2" xfId="18080" xr:uid="{00000000-0005-0000-0000-000019470000}"/>
    <cellStyle name="Normal 4 34 2_(5a) Budget Volume &amp; Price" xfId="18081" xr:uid="{00000000-0005-0000-0000-00001A470000}"/>
    <cellStyle name="Normal 4 34 3" xfId="18082" xr:uid="{00000000-0005-0000-0000-00001B470000}"/>
    <cellStyle name="Normal 4 34_(1a) Quarterly" xfId="18083" xr:uid="{00000000-0005-0000-0000-00001C470000}"/>
    <cellStyle name="Normal 4 35" xfId="18084" xr:uid="{00000000-0005-0000-0000-00001D470000}"/>
    <cellStyle name="Normal 4 35 2" xfId="18085" xr:uid="{00000000-0005-0000-0000-00001E470000}"/>
    <cellStyle name="Normal 4 35 2 2" xfId="18086" xr:uid="{00000000-0005-0000-0000-00001F470000}"/>
    <cellStyle name="Normal 4 35 2_(5a) Budget Volume &amp; Price" xfId="18087" xr:uid="{00000000-0005-0000-0000-000020470000}"/>
    <cellStyle name="Normal 4 35 3" xfId="18088" xr:uid="{00000000-0005-0000-0000-000021470000}"/>
    <cellStyle name="Normal 4 35_(1a) Quarterly" xfId="18089" xr:uid="{00000000-0005-0000-0000-000022470000}"/>
    <cellStyle name="Normal 4 36" xfId="18090" xr:uid="{00000000-0005-0000-0000-000023470000}"/>
    <cellStyle name="Normal 4 36 2" xfId="18091" xr:uid="{00000000-0005-0000-0000-000024470000}"/>
    <cellStyle name="Normal 4 36_(5a) Budget Volume &amp; Price" xfId="18092" xr:uid="{00000000-0005-0000-0000-000025470000}"/>
    <cellStyle name="Normal 4 37" xfId="18093" xr:uid="{00000000-0005-0000-0000-000026470000}"/>
    <cellStyle name="Normal 4 37 2" xfId="18094" xr:uid="{00000000-0005-0000-0000-000027470000}"/>
    <cellStyle name="Normal 4 37_(1a) Income Statement YTD" xfId="18095" xr:uid="{00000000-0005-0000-0000-000028470000}"/>
    <cellStyle name="Normal 4 38" xfId="18096" xr:uid="{00000000-0005-0000-0000-000029470000}"/>
    <cellStyle name="Normal 4 39" xfId="18097" xr:uid="{00000000-0005-0000-0000-00002A470000}"/>
    <cellStyle name="Normal 4 4" xfId="18098" xr:uid="{00000000-0005-0000-0000-00002B470000}"/>
    <cellStyle name="Normal 4 4 2" xfId="18099" xr:uid="{00000000-0005-0000-0000-00002C470000}"/>
    <cellStyle name="Normal 4 4 2 2" xfId="18100" xr:uid="{00000000-0005-0000-0000-00002D470000}"/>
    <cellStyle name="Normal 4 4 2 3" xfId="18101" xr:uid="{00000000-0005-0000-0000-00002E470000}"/>
    <cellStyle name="Normal 4 4 2 4" xfId="18102" xr:uid="{00000000-0005-0000-0000-00002F470000}"/>
    <cellStyle name="Normal 4 4 2_(1) Control" xfId="18103" xr:uid="{00000000-0005-0000-0000-000030470000}"/>
    <cellStyle name="Normal 4 4 3" xfId="18104" xr:uid="{00000000-0005-0000-0000-000031470000}"/>
    <cellStyle name="Normal 4 4 3 2" xfId="18105" xr:uid="{00000000-0005-0000-0000-000032470000}"/>
    <cellStyle name="Normal 4 4 3_(1a) Income Statement YTD" xfId="18106" xr:uid="{00000000-0005-0000-0000-000033470000}"/>
    <cellStyle name="Normal 4 4 4" xfId="18107" xr:uid="{00000000-0005-0000-0000-000034470000}"/>
    <cellStyle name="Normal 4 4 4 2" xfId="18108" xr:uid="{00000000-0005-0000-0000-000035470000}"/>
    <cellStyle name="Normal 4 4 4_(1a) Income Statement YTD" xfId="18109" xr:uid="{00000000-0005-0000-0000-000036470000}"/>
    <cellStyle name="Normal 4 4 5" xfId="18110" xr:uid="{00000000-0005-0000-0000-000037470000}"/>
    <cellStyle name="Normal 4 4_(1) Control" xfId="18111" xr:uid="{00000000-0005-0000-0000-000038470000}"/>
    <cellStyle name="Normal 4 40" xfId="18112" xr:uid="{00000000-0005-0000-0000-000039470000}"/>
    <cellStyle name="Normal 4 41" xfId="18113" xr:uid="{00000000-0005-0000-0000-00003A470000}"/>
    <cellStyle name="Normal 4 42" xfId="18114" xr:uid="{00000000-0005-0000-0000-00003B470000}"/>
    <cellStyle name="Normal 4 43" xfId="18115" xr:uid="{00000000-0005-0000-0000-00003C470000}"/>
    <cellStyle name="Normal 4 44" xfId="18116" xr:uid="{00000000-0005-0000-0000-00003D470000}"/>
    <cellStyle name="Normal 4 45" xfId="18117" xr:uid="{00000000-0005-0000-0000-00003E470000}"/>
    <cellStyle name="Normal 4 46" xfId="18118" xr:uid="{00000000-0005-0000-0000-00003F470000}"/>
    <cellStyle name="Normal 4 47" xfId="18119" xr:uid="{00000000-0005-0000-0000-000040470000}"/>
    <cellStyle name="Normal 4 48" xfId="18120" xr:uid="{00000000-0005-0000-0000-000041470000}"/>
    <cellStyle name="Normal 4 49" xfId="18121" xr:uid="{00000000-0005-0000-0000-000042470000}"/>
    <cellStyle name="Normal 4 5" xfId="18122" xr:uid="{00000000-0005-0000-0000-000043470000}"/>
    <cellStyle name="Normal 4 5 2" xfId="18123" xr:uid="{00000000-0005-0000-0000-000044470000}"/>
    <cellStyle name="Normal 4 5 2 2" xfId="18124" xr:uid="{00000000-0005-0000-0000-000045470000}"/>
    <cellStyle name="Normal 4 5 2 2 2" xfId="18125" xr:uid="{00000000-0005-0000-0000-000046470000}"/>
    <cellStyle name="Normal 4 5 2 2 2 2" xfId="18126" xr:uid="{00000000-0005-0000-0000-000047470000}"/>
    <cellStyle name="Normal 4 5 2 2 2_JDEQryOAM" xfId="32528" xr:uid="{91DD4E31-B889-4090-AC8C-A4CC7DCD65F2}"/>
    <cellStyle name="Normal 4 5 2 2 3" xfId="18127" xr:uid="{00000000-0005-0000-0000-000048470000}"/>
    <cellStyle name="Normal 4 5 2 2 3 2" xfId="18128" xr:uid="{00000000-0005-0000-0000-000049470000}"/>
    <cellStyle name="Normal 4 5 2 2 3_JDEQryOAM" xfId="32529" xr:uid="{06BBF946-EDE7-4160-AB36-AF9D1F154A0C}"/>
    <cellStyle name="Normal 4 5 2 2 4" xfId="18129" xr:uid="{00000000-0005-0000-0000-00004A470000}"/>
    <cellStyle name="Normal 4 5 2 2_JDEQryOAM" xfId="32527" xr:uid="{5A2AF39F-185B-4311-AC36-A5E895191201}"/>
    <cellStyle name="Normal 4 5 2 3" xfId="18130" xr:uid="{00000000-0005-0000-0000-00004C470000}"/>
    <cellStyle name="Normal 4 5 2 4" xfId="18131" xr:uid="{00000000-0005-0000-0000-00004D470000}"/>
    <cellStyle name="Normal 4 5 2_(1) Control" xfId="18132" xr:uid="{00000000-0005-0000-0000-00004E470000}"/>
    <cellStyle name="Normal 4 5 3" xfId="18133" xr:uid="{00000000-0005-0000-0000-00004F470000}"/>
    <cellStyle name="Normal 4 5 3 2" xfId="18134" xr:uid="{00000000-0005-0000-0000-000050470000}"/>
    <cellStyle name="Normal 4 5 3 2 2" xfId="18135" xr:uid="{00000000-0005-0000-0000-000051470000}"/>
    <cellStyle name="Normal 4 5 3 2_JDEQryOAM" xfId="32530" xr:uid="{15416E8C-201C-47D9-99B9-D668729E6AB0}"/>
    <cellStyle name="Normal 4 5 3 3" xfId="18136" xr:uid="{00000000-0005-0000-0000-000052470000}"/>
    <cellStyle name="Normal 4 5 3 3 2" xfId="18137" xr:uid="{00000000-0005-0000-0000-000053470000}"/>
    <cellStyle name="Normal 4 5 3 3_JDEQryOAM" xfId="32531" xr:uid="{1B972BD3-CBF2-40CF-B567-12B4BDF550C2}"/>
    <cellStyle name="Normal 4 5 3 4" xfId="18138" xr:uid="{00000000-0005-0000-0000-000054470000}"/>
    <cellStyle name="Normal 4 5 3_(1a) Income Statement YTD" xfId="18139" xr:uid="{00000000-0005-0000-0000-000055470000}"/>
    <cellStyle name="Normal 4 5 4" xfId="18140" xr:uid="{00000000-0005-0000-0000-000056470000}"/>
    <cellStyle name="Normal 4 5 5" xfId="18141" xr:uid="{00000000-0005-0000-0000-000057470000}"/>
    <cellStyle name="Normal 4 5_(1) Control" xfId="18142" xr:uid="{00000000-0005-0000-0000-000058470000}"/>
    <cellStyle name="Normal 4 6" xfId="18143" xr:uid="{00000000-0005-0000-0000-000059470000}"/>
    <cellStyle name="Normal 4 6 2" xfId="18144" xr:uid="{00000000-0005-0000-0000-00005A470000}"/>
    <cellStyle name="Normal 4 6 2 2" xfId="18145" xr:uid="{00000000-0005-0000-0000-00005B470000}"/>
    <cellStyle name="Normal 4 6 2 2 2" xfId="18146" xr:uid="{00000000-0005-0000-0000-00005C470000}"/>
    <cellStyle name="Normal 4 6 2 2 2 2" xfId="18147" xr:uid="{00000000-0005-0000-0000-00005D470000}"/>
    <cellStyle name="Normal 4 6 2 2 2_JDEQryOAM" xfId="32533" xr:uid="{4C5069F3-211C-4520-B5D8-E735434F6BA8}"/>
    <cellStyle name="Normal 4 6 2 2 3" xfId="18148" xr:uid="{00000000-0005-0000-0000-00005E470000}"/>
    <cellStyle name="Normal 4 6 2 2 3 2" xfId="18149" xr:uid="{00000000-0005-0000-0000-00005F470000}"/>
    <cellStyle name="Normal 4 6 2 2 3_JDEQryOAM" xfId="32534" xr:uid="{8087D41E-0AD0-40C5-AA04-F49A956E3DEA}"/>
    <cellStyle name="Normal 4 6 2 2 4" xfId="18150" xr:uid="{00000000-0005-0000-0000-000060470000}"/>
    <cellStyle name="Normal 4 6 2 2_JDEQryOAM" xfId="32532" xr:uid="{71F05A6E-088E-48C4-8A12-CD5623240DC4}"/>
    <cellStyle name="Normal 4 6 2 3" xfId="18151" xr:uid="{00000000-0005-0000-0000-000062470000}"/>
    <cellStyle name="Normal 4 6 2 4" xfId="18152" xr:uid="{00000000-0005-0000-0000-000063470000}"/>
    <cellStyle name="Normal 4 6 2_(1a) Quarterly" xfId="18153" xr:uid="{00000000-0005-0000-0000-000064470000}"/>
    <cellStyle name="Normal 4 6 3" xfId="18154" xr:uid="{00000000-0005-0000-0000-000065470000}"/>
    <cellStyle name="Normal 4 6 3 2" xfId="18155" xr:uid="{00000000-0005-0000-0000-000066470000}"/>
    <cellStyle name="Normal 4 6 3 2 2" xfId="18156" xr:uid="{00000000-0005-0000-0000-000067470000}"/>
    <cellStyle name="Normal 4 6 3 2_JDEQryOAM" xfId="32536" xr:uid="{022CE04F-6AC3-4BF0-9BF0-A79A8BD2EDB2}"/>
    <cellStyle name="Normal 4 6 3 3" xfId="18157" xr:uid="{00000000-0005-0000-0000-000068470000}"/>
    <cellStyle name="Normal 4 6 3 3 2" xfId="18158" xr:uid="{00000000-0005-0000-0000-000069470000}"/>
    <cellStyle name="Normal 4 6 3 3_JDEQryOAM" xfId="32537" xr:uid="{87B2902E-806A-4AB0-B656-DEBE6D3BB820}"/>
    <cellStyle name="Normal 4 6 3 4" xfId="18159" xr:uid="{00000000-0005-0000-0000-00006A470000}"/>
    <cellStyle name="Normal 4 6 3_JDEQryOAM" xfId="32535" xr:uid="{0000013C-1BEC-49B1-B077-B701B64E925A}"/>
    <cellStyle name="Normal 4 6 4" xfId="18160" xr:uid="{00000000-0005-0000-0000-00006C470000}"/>
    <cellStyle name="Normal 4 6 5" xfId="18161" xr:uid="{00000000-0005-0000-0000-00006D470000}"/>
    <cellStyle name="Normal 4 6_(1) Control" xfId="18162" xr:uid="{00000000-0005-0000-0000-00006E470000}"/>
    <cellStyle name="Normal 4 7" xfId="18163" xr:uid="{00000000-0005-0000-0000-00006F470000}"/>
    <cellStyle name="Normal 4 7 2" xfId="18164" xr:uid="{00000000-0005-0000-0000-000070470000}"/>
    <cellStyle name="Normal 4 7 2 2" xfId="18165" xr:uid="{00000000-0005-0000-0000-000071470000}"/>
    <cellStyle name="Normal 4 7 2 2 2" xfId="18166" xr:uid="{00000000-0005-0000-0000-000072470000}"/>
    <cellStyle name="Normal 4 7 2 2 2 2" xfId="18167" xr:uid="{00000000-0005-0000-0000-000073470000}"/>
    <cellStyle name="Normal 4 7 2 2 2_JDEQryOAM" xfId="32539" xr:uid="{D31A9AC4-7568-4073-BA4D-C34A47EAE5A6}"/>
    <cellStyle name="Normal 4 7 2 2 3" xfId="18168" xr:uid="{00000000-0005-0000-0000-000074470000}"/>
    <cellStyle name="Normal 4 7 2 2 3 2" xfId="18169" xr:uid="{00000000-0005-0000-0000-000075470000}"/>
    <cellStyle name="Normal 4 7 2 2 3_JDEQryOAM" xfId="32540" xr:uid="{D57CF66A-1C33-433E-8C1B-710EE31F0D24}"/>
    <cellStyle name="Normal 4 7 2 2 4" xfId="18170" xr:uid="{00000000-0005-0000-0000-000076470000}"/>
    <cellStyle name="Normal 4 7 2 2_JDEQryOAM" xfId="32538" xr:uid="{208EF17C-18A9-4412-88E5-992C88A28C82}"/>
    <cellStyle name="Normal 4 7 2 3" xfId="18171" xr:uid="{00000000-0005-0000-0000-000077470000}"/>
    <cellStyle name="Normal 4 7 2 4" xfId="18172" xr:uid="{00000000-0005-0000-0000-000078470000}"/>
    <cellStyle name="Normal 4 7 2_(1a) Quarterly" xfId="18173" xr:uid="{00000000-0005-0000-0000-000079470000}"/>
    <cellStyle name="Normal 4 7 3" xfId="18174" xr:uid="{00000000-0005-0000-0000-00007A470000}"/>
    <cellStyle name="Normal 4 7 3 2" xfId="18175" xr:uid="{00000000-0005-0000-0000-00007B470000}"/>
    <cellStyle name="Normal 4 7 3 2 2" xfId="18176" xr:uid="{00000000-0005-0000-0000-00007C470000}"/>
    <cellStyle name="Normal 4 7 3 2_JDEQryOAM" xfId="32542" xr:uid="{26891F71-63FD-4B4A-9AE8-769BD41AB259}"/>
    <cellStyle name="Normal 4 7 3 3" xfId="18177" xr:uid="{00000000-0005-0000-0000-00007D470000}"/>
    <cellStyle name="Normal 4 7 3 3 2" xfId="18178" xr:uid="{00000000-0005-0000-0000-00007E470000}"/>
    <cellStyle name="Normal 4 7 3 3_JDEQryOAM" xfId="32543" xr:uid="{4AA83171-712C-478E-B03C-D9625C1A4BA9}"/>
    <cellStyle name="Normal 4 7 3 4" xfId="18179" xr:uid="{00000000-0005-0000-0000-00007F470000}"/>
    <cellStyle name="Normal 4 7 3_JDEQryOAM" xfId="32541" xr:uid="{9AB6A06B-DCD3-42B9-BDDC-8E65BF29643B}"/>
    <cellStyle name="Normal 4 7 4" xfId="18180" xr:uid="{00000000-0005-0000-0000-000081470000}"/>
    <cellStyle name="Normal 4 7 5" xfId="18181" xr:uid="{00000000-0005-0000-0000-000082470000}"/>
    <cellStyle name="Normal 4 7_(1) Control" xfId="18182" xr:uid="{00000000-0005-0000-0000-000083470000}"/>
    <cellStyle name="Normal 4 8" xfId="18183" xr:uid="{00000000-0005-0000-0000-000084470000}"/>
    <cellStyle name="Normal 4 8 2" xfId="18184" xr:uid="{00000000-0005-0000-0000-000085470000}"/>
    <cellStyle name="Normal 4 8 2 2" xfId="18185" xr:uid="{00000000-0005-0000-0000-000086470000}"/>
    <cellStyle name="Normal 4 8 2_(5a) Budget Volume &amp; Price" xfId="18186" xr:uid="{00000000-0005-0000-0000-000087470000}"/>
    <cellStyle name="Normal 4 8 3" xfId="18187" xr:uid="{00000000-0005-0000-0000-000088470000}"/>
    <cellStyle name="Normal 4 8_(1) Control" xfId="18188" xr:uid="{00000000-0005-0000-0000-000089470000}"/>
    <cellStyle name="Normal 4 9" xfId="18189" xr:uid="{00000000-0005-0000-0000-00008A470000}"/>
    <cellStyle name="Normal 4 9 2" xfId="18190" xr:uid="{00000000-0005-0000-0000-00008B470000}"/>
    <cellStyle name="Normal 4 9 2 2" xfId="18191" xr:uid="{00000000-0005-0000-0000-00008C470000}"/>
    <cellStyle name="Normal 4 9 2_(5a) Budget Volume &amp; Price" xfId="18192" xr:uid="{00000000-0005-0000-0000-00008D470000}"/>
    <cellStyle name="Normal 4 9 3" xfId="18193" xr:uid="{00000000-0005-0000-0000-00008E470000}"/>
    <cellStyle name="Normal 4 9_(1) Control" xfId="18194" xr:uid="{00000000-0005-0000-0000-00008F470000}"/>
    <cellStyle name="Normal 4_(1) Control" xfId="18195" xr:uid="{00000000-0005-0000-0000-000090470000}"/>
    <cellStyle name="Normal 40" xfId="18196" xr:uid="{00000000-0005-0000-0000-000091470000}"/>
    <cellStyle name="Normal 40 10" xfId="18197" xr:uid="{00000000-0005-0000-0000-000092470000}"/>
    <cellStyle name="Normal 40 10 2" xfId="18198" xr:uid="{00000000-0005-0000-0000-000093470000}"/>
    <cellStyle name="Normal 40 10_JDEQryOAM" xfId="32544" xr:uid="{D4D8CA81-52F2-444B-9897-492E0040379A}"/>
    <cellStyle name="Normal 40 11" xfId="18199" xr:uid="{00000000-0005-0000-0000-000094470000}"/>
    <cellStyle name="Normal 40 11 2" xfId="18200" xr:uid="{00000000-0005-0000-0000-000095470000}"/>
    <cellStyle name="Normal 40 11_JDEQryOAM" xfId="32545" xr:uid="{645B9816-6F09-436D-84AA-CFCCA686D59C}"/>
    <cellStyle name="Normal 40 12" xfId="18201" xr:uid="{00000000-0005-0000-0000-000096470000}"/>
    <cellStyle name="Normal 40 13" xfId="18202" xr:uid="{00000000-0005-0000-0000-000097470000}"/>
    <cellStyle name="Normal 40 2" xfId="18203" xr:uid="{00000000-0005-0000-0000-000098470000}"/>
    <cellStyle name="Normal 40 2 10" xfId="18204" xr:uid="{00000000-0005-0000-0000-000099470000}"/>
    <cellStyle name="Normal 40 2 11" xfId="18205" xr:uid="{00000000-0005-0000-0000-00009A470000}"/>
    <cellStyle name="Normal 40 2 2" xfId="18206" xr:uid="{00000000-0005-0000-0000-00009B470000}"/>
    <cellStyle name="Normal 40 2 2 2" xfId="18207" xr:uid="{00000000-0005-0000-0000-00009C470000}"/>
    <cellStyle name="Normal 40 2 2 2 2" xfId="18208" xr:uid="{00000000-0005-0000-0000-00009D470000}"/>
    <cellStyle name="Normal 40 2 2 2 2 2" xfId="18209" xr:uid="{00000000-0005-0000-0000-00009E470000}"/>
    <cellStyle name="Normal 40 2 2 2 2_JDEQryOAM" xfId="32547" xr:uid="{86FECA9A-1B50-48E8-908D-701C3167725F}"/>
    <cellStyle name="Normal 40 2 2 2 3" xfId="18210" xr:uid="{00000000-0005-0000-0000-00009F470000}"/>
    <cellStyle name="Normal 40 2 2 2 3 2" xfId="18211" xr:uid="{00000000-0005-0000-0000-0000A0470000}"/>
    <cellStyle name="Normal 40 2 2 2 3_JDEQryOAM" xfId="32548" xr:uid="{5748B2ED-8777-490A-A881-CC96F61FBD4E}"/>
    <cellStyle name="Normal 40 2 2 2 4" xfId="18212" xr:uid="{00000000-0005-0000-0000-0000A1470000}"/>
    <cellStyle name="Normal 40 2 2 2_JDEQryOAM" xfId="32546" xr:uid="{AE8D0836-A578-452F-9717-732D5DC578C7}"/>
    <cellStyle name="Normal 40 2 2 3" xfId="18213" xr:uid="{00000000-0005-0000-0000-0000A2470000}"/>
    <cellStyle name="Normal 40 2 2 3 2" xfId="18214" xr:uid="{00000000-0005-0000-0000-0000A3470000}"/>
    <cellStyle name="Normal 40 2 2 3 2 2" xfId="18215" xr:uid="{00000000-0005-0000-0000-0000A4470000}"/>
    <cellStyle name="Normal 40 2 2 3 2_JDEQryOAM" xfId="32550" xr:uid="{D475F92A-B50A-4619-B576-48651D58A54C}"/>
    <cellStyle name="Normal 40 2 2 3 3" xfId="18216" xr:uid="{00000000-0005-0000-0000-0000A5470000}"/>
    <cellStyle name="Normal 40 2 2 3 3 2" xfId="18217" xr:uid="{00000000-0005-0000-0000-0000A6470000}"/>
    <cellStyle name="Normal 40 2 2 3 3_JDEQryOAM" xfId="32551" xr:uid="{2A774281-964D-426D-B9B1-E0E107AC2EF9}"/>
    <cellStyle name="Normal 40 2 2 3 4" xfId="18218" xr:uid="{00000000-0005-0000-0000-0000A7470000}"/>
    <cellStyle name="Normal 40 2 2 3_JDEQryOAM" xfId="32549" xr:uid="{F3C92EAA-3C86-4C4F-AD38-000E9FD88DD8}"/>
    <cellStyle name="Normal 40 2 2 4" xfId="18219" xr:uid="{00000000-0005-0000-0000-0000A8470000}"/>
    <cellStyle name="Normal 40 2 2 4 2" xfId="18220" xr:uid="{00000000-0005-0000-0000-0000A9470000}"/>
    <cellStyle name="Normal 40 2 2 4_JDEQryOAM" xfId="32552" xr:uid="{FA90A223-136E-49C8-8100-A89C51BB78ED}"/>
    <cellStyle name="Normal 40 2 2 5" xfId="18221" xr:uid="{00000000-0005-0000-0000-0000AA470000}"/>
    <cellStyle name="Normal 40 2 2 5 2" xfId="18222" xr:uid="{00000000-0005-0000-0000-0000AB470000}"/>
    <cellStyle name="Normal 40 2 2 5_JDEQryOAM" xfId="32553" xr:uid="{B4B6DE0C-7EB0-42F3-8DD5-B459D82A3F01}"/>
    <cellStyle name="Normal 40 2 2 6" xfId="18223" xr:uid="{00000000-0005-0000-0000-0000AC470000}"/>
    <cellStyle name="Normal 40 2 2_(2) SPGD Actuals" xfId="18224" xr:uid="{00000000-0005-0000-0000-0000AD470000}"/>
    <cellStyle name="Normal 40 2 3" xfId="18225" xr:uid="{00000000-0005-0000-0000-0000AE470000}"/>
    <cellStyle name="Normal 40 2 3 2" xfId="18226" xr:uid="{00000000-0005-0000-0000-0000AF470000}"/>
    <cellStyle name="Normal 40 2 3 2 2" xfId="18227" xr:uid="{00000000-0005-0000-0000-0000B0470000}"/>
    <cellStyle name="Normal 40 2 3 2 2 2" xfId="18228" xr:uid="{00000000-0005-0000-0000-0000B1470000}"/>
    <cellStyle name="Normal 40 2 3 2 2_JDEQryOAM" xfId="32555" xr:uid="{1F928F82-1F96-4839-B4E8-4078FB417C6F}"/>
    <cellStyle name="Normal 40 2 3 2 3" xfId="18229" xr:uid="{00000000-0005-0000-0000-0000B2470000}"/>
    <cellStyle name="Normal 40 2 3 2 3 2" xfId="18230" xr:uid="{00000000-0005-0000-0000-0000B3470000}"/>
    <cellStyle name="Normal 40 2 3 2 3_JDEQryOAM" xfId="32556" xr:uid="{E170E3CE-92DC-41C8-94AB-DE939229DDA5}"/>
    <cellStyle name="Normal 40 2 3 2 4" xfId="18231" xr:uid="{00000000-0005-0000-0000-0000B4470000}"/>
    <cellStyle name="Normal 40 2 3 2_JDEQryOAM" xfId="32554" xr:uid="{A440F9DE-2035-49C4-A1A6-377CB2A09ACC}"/>
    <cellStyle name="Normal 40 2 3 3" xfId="18232" xr:uid="{00000000-0005-0000-0000-0000B5470000}"/>
    <cellStyle name="Normal 40 2 3 3 2" xfId="18233" xr:uid="{00000000-0005-0000-0000-0000B6470000}"/>
    <cellStyle name="Normal 40 2 3 3 2 2" xfId="18234" xr:uid="{00000000-0005-0000-0000-0000B7470000}"/>
    <cellStyle name="Normal 40 2 3 3 2_JDEQryOAM" xfId="32558" xr:uid="{7FFAC671-379E-4951-BBB5-C5D988B542AF}"/>
    <cellStyle name="Normal 40 2 3 3 3" xfId="18235" xr:uid="{00000000-0005-0000-0000-0000B8470000}"/>
    <cellStyle name="Normal 40 2 3 3 3 2" xfId="18236" xr:uid="{00000000-0005-0000-0000-0000B9470000}"/>
    <cellStyle name="Normal 40 2 3 3 3_JDEQryOAM" xfId="32559" xr:uid="{169ABD82-3EB6-43BF-AEA6-F7D60623B1F6}"/>
    <cellStyle name="Normal 40 2 3 3 4" xfId="18237" xr:uid="{00000000-0005-0000-0000-0000BA470000}"/>
    <cellStyle name="Normal 40 2 3 3_JDEQryOAM" xfId="32557" xr:uid="{07B085D5-70E0-4F5A-82B2-429351F5FF96}"/>
    <cellStyle name="Normal 40 2 3 4" xfId="18238" xr:uid="{00000000-0005-0000-0000-0000BB470000}"/>
    <cellStyle name="Normal 40 2 3 4 2" xfId="18239" xr:uid="{00000000-0005-0000-0000-0000BC470000}"/>
    <cellStyle name="Normal 40 2 3 4_JDEQryOAM" xfId="32560" xr:uid="{1A05907B-EEC3-4BFF-AC42-8B580CDD99F7}"/>
    <cellStyle name="Normal 40 2 3 5" xfId="18240" xr:uid="{00000000-0005-0000-0000-0000BD470000}"/>
    <cellStyle name="Normal 40 2 3 5 2" xfId="18241" xr:uid="{00000000-0005-0000-0000-0000BE470000}"/>
    <cellStyle name="Normal 40 2 3 5_JDEQryOAM" xfId="32561" xr:uid="{777F2BC5-0E30-42AA-99A4-5BE6369E36E2}"/>
    <cellStyle name="Normal 40 2 3 6" xfId="18242" xr:uid="{00000000-0005-0000-0000-0000BF470000}"/>
    <cellStyle name="Normal 40 2 3_(2) SPGD Actuals" xfId="18243" xr:uid="{00000000-0005-0000-0000-0000C0470000}"/>
    <cellStyle name="Normal 40 2 4" xfId="18244" xr:uid="{00000000-0005-0000-0000-0000C1470000}"/>
    <cellStyle name="Normal 40 2 4 2" xfId="18245" xr:uid="{00000000-0005-0000-0000-0000C2470000}"/>
    <cellStyle name="Normal 40 2 4 2 2" xfId="18246" xr:uid="{00000000-0005-0000-0000-0000C3470000}"/>
    <cellStyle name="Normal 40 2 4 2 2 2" xfId="18247" xr:uid="{00000000-0005-0000-0000-0000C4470000}"/>
    <cellStyle name="Normal 40 2 4 2 2_JDEQryOAM" xfId="32563" xr:uid="{8B482DCF-225E-4B04-ABA0-B760668C0F99}"/>
    <cellStyle name="Normal 40 2 4 2 3" xfId="18248" xr:uid="{00000000-0005-0000-0000-0000C5470000}"/>
    <cellStyle name="Normal 40 2 4 2 3 2" xfId="18249" xr:uid="{00000000-0005-0000-0000-0000C6470000}"/>
    <cellStyle name="Normal 40 2 4 2 3_JDEQryOAM" xfId="32564" xr:uid="{F72129D9-45FB-44DD-A590-043AC077984D}"/>
    <cellStyle name="Normal 40 2 4 2 4" xfId="18250" xr:uid="{00000000-0005-0000-0000-0000C7470000}"/>
    <cellStyle name="Normal 40 2 4 2_JDEQryOAM" xfId="32562" xr:uid="{E0A639EF-3F80-42F9-9D62-25FADCFB883C}"/>
    <cellStyle name="Normal 40 2 4 3" xfId="18251" xr:uid="{00000000-0005-0000-0000-0000C8470000}"/>
    <cellStyle name="Normal 40 2 4 3 2" xfId="18252" xr:uid="{00000000-0005-0000-0000-0000C9470000}"/>
    <cellStyle name="Normal 40 2 4 3 2 2" xfId="18253" xr:uid="{00000000-0005-0000-0000-0000CA470000}"/>
    <cellStyle name="Normal 40 2 4 3 2_JDEQryOAM" xfId="32566" xr:uid="{D63E0A63-4105-44C4-9726-DECD757958F9}"/>
    <cellStyle name="Normal 40 2 4 3 3" xfId="18254" xr:uid="{00000000-0005-0000-0000-0000CB470000}"/>
    <cellStyle name="Normal 40 2 4 3 3 2" xfId="18255" xr:uid="{00000000-0005-0000-0000-0000CC470000}"/>
    <cellStyle name="Normal 40 2 4 3 3_JDEQryOAM" xfId="32567" xr:uid="{3A9EF08B-25C1-4923-B1A1-929C6013DF99}"/>
    <cellStyle name="Normal 40 2 4 3 4" xfId="18256" xr:uid="{00000000-0005-0000-0000-0000CD470000}"/>
    <cellStyle name="Normal 40 2 4 3_JDEQryOAM" xfId="32565" xr:uid="{9A1B159B-9298-4FA1-AB8C-04B921694AA6}"/>
    <cellStyle name="Normal 40 2 4 4" xfId="18257" xr:uid="{00000000-0005-0000-0000-0000CE470000}"/>
    <cellStyle name="Normal 40 2 4 4 2" xfId="18258" xr:uid="{00000000-0005-0000-0000-0000CF470000}"/>
    <cellStyle name="Normal 40 2 4 4_JDEQryOAM" xfId="32568" xr:uid="{CE11E017-B488-457F-BA72-483AE964C682}"/>
    <cellStyle name="Normal 40 2 4 5" xfId="18259" xr:uid="{00000000-0005-0000-0000-0000D0470000}"/>
    <cellStyle name="Normal 40 2 4 5 2" xfId="18260" xr:uid="{00000000-0005-0000-0000-0000D1470000}"/>
    <cellStyle name="Normal 40 2 4 5_JDEQryOAM" xfId="32569" xr:uid="{AF98FE8D-D2B5-46E1-A430-21C87585C8F5}"/>
    <cellStyle name="Normal 40 2 4 6" xfId="18261" xr:uid="{00000000-0005-0000-0000-0000D2470000}"/>
    <cellStyle name="Normal 40 2 4_(2) SPGD Actuals" xfId="18262" xr:uid="{00000000-0005-0000-0000-0000D3470000}"/>
    <cellStyle name="Normal 40 2 5" xfId="18263" xr:uid="{00000000-0005-0000-0000-0000D4470000}"/>
    <cellStyle name="Normal 40 2 5 2" xfId="18264" xr:uid="{00000000-0005-0000-0000-0000D5470000}"/>
    <cellStyle name="Normal 40 2 5 2 2" xfId="18265" xr:uid="{00000000-0005-0000-0000-0000D6470000}"/>
    <cellStyle name="Normal 40 2 5 2 2 2" xfId="18266" xr:uid="{00000000-0005-0000-0000-0000D7470000}"/>
    <cellStyle name="Normal 40 2 5 2 2_JDEQryOAM" xfId="32571" xr:uid="{8D158740-A855-462C-8FA5-3F30E4694735}"/>
    <cellStyle name="Normal 40 2 5 2 3" xfId="18267" xr:uid="{00000000-0005-0000-0000-0000D8470000}"/>
    <cellStyle name="Normal 40 2 5 2 3 2" xfId="18268" xr:uid="{00000000-0005-0000-0000-0000D9470000}"/>
    <cellStyle name="Normal 40 2 5 2 3_JDEQryOAM" xfId="32572" xr:uid="{F8B6D01B-093C-48A1-9462-D300EF25A8E8}"/>
    <cellStyle name="Normal 40 2 5 2 4" xfId="18269" xr:uid="{00000000-0005-0000-0000-0000DA470000}"/>
    <cellStyle name="Normal 40 2 5 2_JDEQryOAM" xfId="32570" xr:uid="{690F0714-5225-4180-9A36-4C2E45F95B36}"/>
    <cellStyle name="Normal 40 2 5 3" xfId="18270" xr:uid="{00000000-0005-0000-0000-0000DB470000}"/>
    <cellStyle name="Normal 40 2 5 3 2" xfId="18271" xr:uid="{00000000-0005-0000-0000-0000DC470000}"/>
    <cellStyle name="Normal 40 2 5 3 2 2" xfId="18272" xr:uid="{00000000-0005-0000-0000-0000DD470000}"/>
    <cellStyle name="Normal 40 2 5 3 2_JDEQryOAM" xfId="32574" xr:uid="{6F00D74A-52CD-4759-8BA2-E25FE8ADEA88}"/>
    <cellStyle name="Normal 40 2 5 3 3" xfId="18273" xr:uid="{00000000-0005-0000-0000-0000DE470000}"/>
    <cellStyle name="Normal 40 2 5 3 3 2" xfId="18274" xr:uid="{00000000-0005-0000-0000-0000DF470000}"/>
    <cellStyle name="Normal 40 2 5 3 3_JDEQryOAM" xfId="32575" xr:uid="{DF2C2254-5193-4AD9-BBF4-5FA8D602D7CB}"/>
    <cellStyle name="Normal 40 2 5 3 4" xfId="18275" xr:uid="{00000000-0005-0000-0000-0000E0470000}"/>
    <cellStyle name="Normal 40 2 5 3_JDEQryOAM" xfId="32573" xr:uid="{0CBD8469-9F5D-4466-B603-8F495B573F18}"/>
    <cellStyle name="Normal 40 2 5 4" xfId="18276" xr:uid="{00000000-0005-0000-0000-0000E1470000}"/>
    <cellStyle name="Normal 40 2 5 4 2" xfId="18277" xr:uid="{00000000-0005-0000-0000-0000E2470000}"/>
    <cellStyle name="Normal 40 2 5 4_JDEQryOAM" xfId="32576" xr:uid="{DC055414-64AE-4732-8D46-6A122CA396F2}"/>
    <cellStyle name="Normal 40 2 5 5" xfId="18278" xr:uid="{00000000-0005-0000-0000-0000E3470000}"/>
    <cellStyle name="Normal 40 2 5 5 2" xfId="18279" xr:uid="{00000000-0005-0000-0000-0000E4470000}"/>
    <cellStyle name="Normal 40 2 5 5_JDEQryOAM" xfId="32577" xr:uid="{ECE2C584-B3CA-4037-990C-EDF6734A16AE}"/>
    <cellStyle name="Normal 40 2 5 6" xfId="18280" xr:uid="{00000000-0005-0000-0000-0000E5470000}"/>
    <cellStyle name="Normal 40 2 5_(2) SPGD Actuals" xfId="18281" xr:uid="{00000000-0005-0000-0000-0000E6470000}"/>
    <cellStyle name="Normal 40 2 6" xfId="18282" xr:uid="{00000000-0005-0000-0000-0000E7470000}"/>
    <cellStyle name="Normal 40 2 6 2" xfId="18283" xr:uid="{00000000-0005-0000-0000-0000E8470000}"/>
    <cellStyle name="Normal 40 2 6 2 2" xfId="18284" xr:uid="{00000000-0005-0000-0000-0000E9470000}"/>
    <cellStyle name="Normal 40 2 6 2_JDEQryOAM" xfId="32579" xr:uid="{B92C8251-2FC4-4FCF-88D7-5B6E46CC467A}"/>
    <cellStyle name="Normal 40 2 6 3" xfId="18285" xr:uid="{00000000-0005-0000-0000-0000EA470000}"/>
    <cellStyle name="Normal 40 2 6 3 2" xfId="18286" xr:uid="{00000000-0005-0000-0000-0000EB470000}"/>
    <cellStyle name="Normal 40 2 6 3_JDEQryOAM" xfId="32580" xr:uid="{F3D91FC3-10AB-4D5F-82AF-75BDE694069C}"/>
    <cellStyle name="Normal 40 2 6 4" xfId="18287" xr:uid="{00000000-0005-0000-0000-0000EC470000}"/>
    <cellStyle name="Normal 40 2 6_JDEQryOAM" xfId="32578" xr:uid="{A8BD6789-D479-4A5F-9E98-34777C4B10B8}"/>
    <cellStyle name="Normal 40 2 7" xfId="18288" xr:uid="{00000000-0005-0000-0000-0000ED470000}"/>
    <cellStyle name="Normal 40 2 7 2" xfId="18289" xr:uid="{00000000-0005-0000-0000-0000EE470000}"/>
    <cellStyle name="Normal 40 2 7 2 2" xfId="18290" xr:uid="{00000000-0005-0000-0000-0000EF470000}"/>
    <cellStyle name="Normal 40 2 7 2_JDEQryOAM" xfId="32582" xr:uid="{EE4BE346-53E0-42AA-8256-61E2D7B9F7BE}"/>
    <cellStyle name="Normal 40 2 7 3" xfId="18291" xr:uid="{00000000-0005-0000-0000-0000F0470000}"/>
    <cellStyle name="Normal 40 2 7 3 2" xfId="18292" xr:uid="{00000000-0005-0000-0000-0000F1470000}"/>
    <cellStyle name="Normal 40 2 7 3_JDEQryOAM" xfId="32583" xr:uid="{BEBB80AC-574D-4AC1-A46A-C0646369EA34}"/>
    <cellStyle name="Normal 40 2 7 4" xfId="18293" xr:uid="{00000000-0005-0000-0000-0000F2470000}"/>
    <cellStyle name="Normal 40 2 7_JDEQryOAM" xfId="32581" xr:uid="{D10E05E8-F8BA-41B3-9464-BFA426E9FCFE}"/>
    <cellStyle name="Normal 40 2 8" xfId="18294" xr:uid="{00000000-0005-0000-0000-0000F3470000}"/>
    <cellStyle name="Normal 40 2 9" xfId="18295" xr:uid="{00000000-0005-0000-0000-0000F4470000}"/>
    <cellStyle name="Normal 40 2_(1a) Quarterly" xfId="18296" xr:uid="{00000000-0005-0000-0000-0000F5470000}"/>
    <cellStyle name="Normal 40 3" xfId="18297" xr:uid="{00000000-0005-0000-0000-0000F6470000}"/>
    <cellStyle name="Normal 40 3 2" xfId="18298" xr:uid="{00000000-0005-0000-0000-0000F7470000}"/>
    <cellStyle name="Normal 40 3 2 2" xfId="18299" xr:uid="{00000000-0005-0000-0000-0000F8470000}"/>
    <cellStyle name="Normal 40 3 2 2 2" xfId="18300" xr:uid="{00000000-0005-0000-0000-0000F9470000}"/>
    <cellStyle name="Normal 40 3 2 2_JDEQryOAM" xfId="32585" xr:uid="{2BB293A9-1B64-4BE7-B076-31AA46257D0F}"/>
    <cellStyle name="Normal 40 3 2 3" xfId="18301" xr:uid="{00000000-0005-0000-0000-0000FA470000}"/>
    <cellStyle name="Normal 40 3 2 3 2" xfId="18302" xr:uid="{00000000-0005-0000-0000-0000FB470000}"/>
    <cellStyle name="Normal 40 3 2 3_JDEQryOAM" xfId="32586" xr:uid="{AC9E86D1-5B8D-4853-A3BA-E16700B6DF00}"/>
    <cellStyle name="Normal 40 3 2 4" xfId="18303" xr:uid="{00000000-0005-0000-0000-0000FC470000}"/>
    <cellStyle name="Normal 40 3 2_JDEQryOAM" xfId="32584" xr:uid="{145EEE2F-57F2-4594-8EE9-D622CC6732C4}"/>
    <cellStyle name="Normal 40 3 3" xfId="18304" xr:uid="{00000000-0005-0000-0000-0000FE470000}"/>
    <cellStyle name="Normal 40 3 3 2" xfId="18305" xr:uid="{00000000-0005-0000-0000-0000FF470000}"/>
    <cellStyle name="Normal 40 3 3 2 2" xfId="18306" xr:uid="{00000000-0005-0000-0000-000000480000}"/>
    <cellStyle name="Normal 40 3 3 2_JDEQryOAM" xfId="32588" xr:uid="{80A5D51E-840E-41B9-AFE6-E663BB3C5DB3}"/>
    <cellStyle name="Normal 40 3 3 3" xfId="18307" xr:uid="{00000000-0005-0000-0000-000001480000}"/>
    <cellStyle name="Normal 40 3 3 3 2" xfId="18308" xr:uid="{00000000-0005-0000-0000-000002480000}"/>
    <cellStyle name="Normal 40 3 3 3_JDEQryOAM" xfId="32589" xr:uid="{0D254036-0E48-4EEB-BFBF-D72959DB6044}"/>
    <cellStyle name="Normal 40 3 3 4" xfId="18309" xr:uid="{00000000-0005-0000-0000-000003480000}"/>
    <cellStyle name="Normal 40 3 3_JDEQryOAM" xfId="32587" xr:uid="{EEFA825C-6ADB-4BFE-B0A9-C18ADCF1EAF8}"/>
    <cellStyle name="Normal 40 3 4" xfId="18310" xr:uid="{00000000-0005-0000-0000-000004480000}"/>
    <cellStyle name="Normal 40 3 5" xfId="18311" xr:uid="{00000000-0005-0000-0000-000005480000}"/>
    <cellStyle name="Normal 40 3_(1a) Quarterly" xfId="18312" xr:uid="{00000000-0005-0000-0000-000006480000}"/>
    <cellStyle name="Normal 40 4" xfId="18313" xr:uid="{00000000-0005-0000-0000-000007480000}"/>
    <cellStyle name="Normal 40 4 2" xfId="18314" xr:uid="{00000000-0005-0000-0000-000008480000}"/>
    <cellStyle name="Normal 40 4 2 2" xfId="18315" xr:uid="{00000000-0005-0000-0000-000009480000}"/>
    <cellStyle name="Normal 40 4 2 2 2" xfId="18316" xr:uid="{00000000-0005-0000-0000-00000A480000}"/>
    <cellStyle name="Normal 40 4 2 2_JDEQryOAM" xfId="32591" xr:uid="{23E7C85C-773B-4E68-9442-98A1ABED059E}"/>
    <cellStyle name="Normal 40 4 2 3" xfId="18317" xr:uid="{00000000-0005-0000-0000-00000B480000}"/>
    <cellStyle name="Normal 40 4 2 3 2" xfId="18318" xr:uid="{00000000-0005-0000-0000-00000C480000}"/>
    <cellStyle name="Normal 40 4 2 3_JDEQryOAM" xfId="32592" xr:uid="{799949FD-5FEA-48C0-AB53-BA8393F83794}"/>
    <cellStyle name="Normal 40 4 2 4" xfId="18319" xr:uid="{00000000-0005-0000-0000-00000D480000}"/>
    <cellStyle name="Normal 40 4 2_JDEQryOAM" xfId="32590" xr:uid="{E10EB993-1EF2-4F7E-8566-BF6CF7DED22C}"/>
    <cellStyle name="Normal 40 4 3" xfId="18320" xr:uid="{00000000-0005-0000-0000-00000E480000}"/>
    <cellStyle name="Normal 40 4 3 2" xfId="18321" xr:uid="{00000000-0005-0000-0000-00000F480000}"/>
    <cellStyle name="Normal 40 4 3 2 2" xfId="18322" xr:uid="{00000000-0005-0000-0000-000010480000}"/>
    <cellStyle name="Normal 40 4 3 2_JDEQryOAM" xfId="32594" xr:uid="{0A438D2E-9E3D-4235-B814-F9402DD19025}"/>
    <cellStyle name="Normal 40 4 3 3" xfId="18323" xr:uid="{00000000-0005-0000-0000-000011480000}"/>
    <cellStyle name="Normal 40 4 3 3 2" xfId="18324" xr:uid="{00000000-0005-0000-0000-000012480000}"/>
    <cellStyle name="Normal 40 4 3 3_JDEQryOAM" xfId="32595" xr:uid="{9F026132-66CF-449D-825E-B0F11E1C9974}"/>
    <cellStyle name="Normal 40 4 3 4" xfId="18325" xr:uid="{00000000-0005-0000-0000-000013480000}"/>
    <cellStyle name="Normal 40 4 3_JDEQryOAM" xfId="32593" xr:uid="{2384D090-F214-4A7F-8AAA-6E31B7CE7650}"/>
    <cellStyle name="Normal 40 4 4" xfId="18326" xr:uid="{00000000-0005-0000-0000-000014480000}"/>
    <cellStyle name="Normal 40 4 5" xfId="18327" xr:uid="{00000000-0005-0000-0000-000015480000}"/>
    <cellStyle name="Normal 40 4_(1a) Quarterly" xfId="18328" xr:uid="{00000000-0005-0000-0000-000016480000}"/>
    <cellStyle name="Normal 40 5" xfId="18329" xr:uid="{00000000-0005-0000-0000-000017480000}"/>
    <cellStyle name="Normal 40 5 2" xfId="18330" xr:uid="{00000000-0005-0000-0000-000018480000}"/>
    <cellStyle name="Normal 40 5 2 2" xfId="18331" xr:uid="{00000000-0005-0000-0000-000019480000}"/>
    <cellStyle name="Normal 40 5 2 2 2" xfId="18332" xr:uid="{00000000-0005-0000-0000-00001A480000}"/>
    <cellStyle name="Normal 40 5 2 2_JDEQryOAM" xfId="32597" xr:uid="{AD550EBB-E205-4A17-AA19-51066C315DB4}"/>
    <cellStyle name="Normal 40 5 2 3" xfId="18333" xr:uid="{00000000-0005-0000-0000-00001B480000}"/>
    <cellStyle name="Normal 40 5 2 3 2" xfId="18334" xr:uid="{00000000-0005-0000-0000-00001C480000}"/>
    <cellStyle name="Normal 40 5 2 3_JDEQryOAM" xfId="32598" xr:uid="{E65A2DC1-8E62-449E-AF43-513BF016DF96}"/>
    <cellStyle name="Normal 40 5 2_JDEQryOAM" xfId="32596" xr:uid="{AE84BF16-8165-4A41-A4B4-26A7ABC776CD}"/>
    <cellStyle name="Normal 40 5 3" xfId="18335" xr:uid="{00000000-0005-0000-0000-00001D480000}"/>
    <cellStyle name="Normal 40 5 3 2" xfId="18336" xr:uid="{00000000-0005-0000-0000-00001E480000}"/>
    <cellStyle name="Normal 40 5 3 2 2" xfId="18337" xr:uid="{00000000-0005-0000-0000-00001F480000}"/>
    <cellStyle name="Normal 40 5 3 2_JDEQryOAM" xfId="32600" xr:uid="{D64D9F86-534E-43BD-AC25-A886AC7B505D}"/>
    <cellStyle name="Normal 40 5 3 3" xfId="18338" xr:uid="{00000000-0005-0000-0000-000020480000}"/>
    <cellStyle name="Normal 40 5 3 3 2" xfId="18339" xr:uid="{00000000-0005-0000-0000-000021480000}"/>
    <cellStyle name="Normal 40 5 3 3_JDEQryOAM" xfId="32601" xr:uid="{6758D58F-04C6-48D4-A508-1CCCAC346F45}"/>
    <cellStyle name="Normal 40 5 3 4" xfId="18340" xr:uid="{00000000-0005-0000-0000-000022480000}"/>
    <cellStyle name="Normal 40 5 3_JDEQryOAM" xfId="32599" xr:uid="{6FBD19E9-BD01-49EB-B73B-66693BFFBABF}"/>
    <cellStyle name="Normal 40 5 4" xfId="18341" xr:uid="{00000000-0005-0000-0000-000023480000}"/>
    <cellStyle name="Normal 40 5 4 2" xfId="18342" xr:uid="{00000000-0005-0000-0000-000024480000}"/>
    <cellStyle name="Normal 40 5 4_JDEQryOAM" xfId="32602" xr:uid="{4BE83023-643C-45D0-A0FC-C8EB14087749}"/>
    <cellStyle name="Normal 40 5 5" xfId="18343" xr:uid="{00000000-0005-0000-0000-000025480000}"/>
    <cellStyle name="Normal 40 5_(2) SPGD Actuals" xfId="18344" xr:uid="{00000000-0005-0000-0000-000026480000}"/>
    <cellStyle name="Normal 40 6" xfId="18345" xr:uid="{00000000-0005-0000-0000-000027480000}"/>
    <cellStyle name="Normal 40 6 2" xfId="18346" xr:uid="{00000000-0005-0000-0000-000028480000}"/>
    <cellStyle name="Normal 40 6 2 2" xfId="18347" xr:uid="{00000000-0005-0000-0000-000029480000}"/>
    <cellStyle name="Normal 40 6 2 2 2" xfId="18348" xr:uid="{00000000-0005-0000-0000-00002A480000}"/>
    <cellStyle name="Normal 40 6 2 2_JDEQryOAM" xfId="32604" xr:uid="{30E2C993-1F8B-4AF3-AFDB-162904C3AE02}"/>
    <cellStyle name="Normal 40 6 2 3" xfId="18349" xr:uid="{00000000-0005-0000-0000-00002B480000}"/>
    <cellStyle name="Normal 40 6 2 3 2" xfId="18350" xr:uid="{00000000-0005-0000-0000-00002C480000}"/>
    <cellStyle name="Normal 40 6 2 3_JDEQryOAM" xfId="32605" xr:uid="{24D453A4-22CB-41AB-80B2-EA00AADACFD3}"/>
    <cellStyle name="Normal 40 6 2 4" xfId="18351" xr:uid="{00000000-0005-0000-0000-00002D480000}"/>
    <cellStyle name="Normal 40 6 2_JDEQryOAM" xfId="32603" xr:uid="{47C9948A-3BAE-4313-91C4-005E9ED697CD}"/>
    <cellStyle name="Normal 40 6 3" xfId="18352" xr:uid="{00000000-0005-0000-0000-00002E480000}"/>
    <cellStyle name="Normal 40 6 3 2" xfId="18353" xr:uid="{00000000-0005-0000-0000-00002F480000}"/>
    <cellStyle name="Normal 40 6 3 2 2" xfId="18354" xr:uid="{00000000-0005-0000-0000-000030480000}"/>
    <cellStyle name="Normal 40 6 3 2_JDEQryOAM" xfId="32607" xr:uid="{0B38BF32-510A-4911-A06F-0C66723EED7B}"/>
    <cellStyle name="Normal 40 6 3 3" xfId="18355" xr:uid="{00000000-0005-0000-0000-000031480000}"/>
    <cellStyle name="Normal 40 6 3 3 2" xfId="18356" xr:uid="{00000000-0005-0000-0000-000032480000}"/>
    <cellStyle name="Normal 40 6 3 3_JDEQryOAM" xfId="32608" xr:uid="{A7719112-8F79-4CBA-BA4D-0FA0695EC99D}"/>
    <cellStyle name="Normal 40 6 3 4" xfId="18357" xr:uid="{00000000-0005-0000-0000-000033480000}"/>
    <cellStyle name="Normal 40 6 3_JDEQryOAM" xfId="32606" xr:uid="{A097F4C3-8346-432E-9A90-37E86A703E48}"/>
    <cellStyle name="Normal 40 6 4" xfId="18358" xr:uid="{00000000-0005-0000-0000-000034480000}"/>
    <cellStyle name="Normal 40 6 5" xfId="18359" xr:uid="{00000000-0005-0000-0000-000035480000}"/>
    <cellStyle name="Normal 40 6_(2) SPGD Actuals" xfId="18360" xr:uid="{00000000-0005-0000-0000-000036480000}"/>
    <cellStyle name="Normal 40 7" xfId="18361" xr:uid="{00000000-0005-0000-0000-000037480000}"/>
    <cellStyle name="Normal 40 7 2" xfId="18362" xr:uid="{00000000-0005-0000-0000-000038480000}"/>
    <cellStyle name="Normal 40 7 2 2" xfId="18363" xr:uid="{00000000-0005-0000-0000-000039480000}"/>
    <cellStyle name="Normal 40 7 2_JDEQryOAM" xfId="32610" xr:uid="{58686595-2818-4654-B873-72DBC1F2D8D6}"/>
    <cellStyle name="Normal 40 7 3" xfId="18364" xr:uid="{00000000-0005-0000-0000-00003A480000}"/>
    <cellStyle name="Normal 40 7 3 2" xfId="18365" xr:uid="{00000000-0005-0000-0000-00003B480000}"/>
    <cellStyle name="Normal 40 7 3_JDEQryOAM" xfId="32611" xr:uid="{1F06D2E7-7C18-408F-B169-FC11B28F1951}"/>
    <cellStyle name="Normal 40 7 4" xfId="18366" xr:uid="{00000000-0005-0000-0000-00003C480000}"/>
    <cellStyle name="Normal 40 7_JDEQryOAM" xfId="32609" xr:uid="{77371B4E-6696-420F-9F13-9909AE9DE99B}"/>
    <cellStyle name="Normal 40 8" xfId="18367" xr:uid="{00000000-0005-0000-0000-00003D480000}"/>
    <cellStyle name="Normal 40 9" xfId="18368" xr:uid="{00000000-0005-0000-0000-00003E480000}"/>
    <cellStyle name="Normal 40 9 2" xfId="18369" xr:uid="{00000000-0005-0000-0000-00003F480000}"/>
    <cellStyle name="Normal 40 9 2 2" xfId="18370" xr:uid="{00000000-0005-0000-0000-000040480000}"/>
    <cellStyle name="Normal 40 9 2_JDEQryOAM" xfId="32613" xr:uid="{ACCEB62D-1CE8-43C8-8164-6E8004DBB13D}"/>
    <cellStyle name="Normal 40 9 3" xfId="18371" xr:uid="{00000000-0005-0000-0000-000041480000}"/>
    <cellStyle name="Normal 40 9 3 2" xfId="18372" xr:uid="{00000000-0005-0000-0000-000042480000}"/>
    <cellStyle name="Normal 40 9 3_JDEQryOAM" xfId="32614" xr:uid="{5677CB9E-A63A-4121-B7D8-35055CC24E7F}"/>
    <cellStyle name="Normal 40 9 4" xfId="18373" xr:uid="{00000000-0005-0000-0000-000043480000}"/>
    <cellStyle name="Normal 40 9_JDEQryOAM" xfId="32612" xr:uid="{39A16F93-AA74-4326-920C-332D2344F336}"/>
    <cellStyle name="Normal 40_(1) Control" xfId="18374" xr:uid="{00000000-0005-0000-0000-000044480000}"/>
    <cellStyle name="Normal 403" xfId="18375" xr:uid="{00000000-0005-0000-0000-000045480000}"/>
    <cellStyle name="Normal 403 2" xfId="18376" xr:uid="{00000000-0005-0000-0000-000046480000}"/>
    <cellStyle name="Normal 403_JDEQryOAM" xfId="32615" xr:uid="{AEE0A23A-3F3D-42D7-96C7-6A6F532E0E88}"/>
    <cellStyle name="Normal 406" xfId="18377" xr:uid="{00000000-0005-0000-0000-000047480000}"/>
    <cellStyle name="Normal 406 2" xfId="18378" xr:uid="{00000000-0005-0000-0000-000048480000}"/>
    <cellStyle name="Normal 406_JDEQryOAM" xfId="32616" xr:uid="{D6CCAA19-0EA8-473D-A77E-15BDF5E219EC}"/>
    <cellStyle name="Normal 407" xfId="18379" xr:uid="{00000000-0005-0000-0000-000049480000}"/>
    <cellStyle name="Normal 407 2" xfId="18380" xr:uid="{00000000-0005-0000-0000-00004A480000}"/>
    <cellStyle name="Normal 407_JDEQryOAM" xfId="32617" xr:uid="{5F31563C-420E-4AE7-8CDF-BED59A40DD72}"/>
    <cellStyle name="Normal 408" xfId="18381" xr:uid="{00000000-0005-0000-0000-00004B480000}"/>
    <cellStyle name="Normal 408 2" xfId="18382" xr:uid="{00000000-0005-0000-0000-00004C480000}"/>
    <cellStyle name="Normal 408_JDEQryOAM" xfId="32618" xr:uid="{CA5C1338-F528-4353-9424-F852B8C3644B}"/>
    <cellStyle name="Normal 409" xfId="18383" xr:uid="{00000000-0005-0000-0000-00004D480000}"/>
    <cellStyle name="Normal 409 2" xfId="18384" xr:uid="{00000000-0005-0000-0000-00004E480000}"/>
    <cellStyle name="Normal 409_JDEQryOAM" xfId="32619" xr:uid="{56097139-E007-48B1-9F51-23645C7F9984}"/>
    <cellStyle name="Normal 41" xfId="18385" xr:uid="{00000000-0005-0000-0000-00004F480000}"/>
    <cellStyle name="Normal 41 10" xfId="18386" xr:uid="{00000000-0005-0000-0000-000050480000}"/>
    <cellStyle name="Normal 41 10 2" xfId="18387" xr:uid="{00000000-0005-0000-0000-000051480000}"/>
    <cellStyle name="Normal 41 10_JDEQryOAM" xfId="32620" xr:uid="{C85B1230-5929-465C-9E4E-99A674DB805A}"/>
    <cellStyle name="Normal 41 11" xfId="18388" xr:uid="{00000000-0005-0000-0000-000052480000}"/>
    <cellStyle name="Normal 41 11 2" xfId="18389" xr:uid="{00000000-0005-0000-0000-000053480000}"/>
    <cellStyle name="Normal 41 11_JDEQryOAM" xfId="32621" xr:uid="{05590553-14CE-4C62-B65C-0BBACC506362}"/>
    <cellStyle name="Normal 41 12" xfId="18390" xr:uid="{00000000-0005-0000-0000-000054480000}"/>
    <cellStyle name="Normal 41 13" xfId="18391" xr:uid="{00000000-0005-0000-0000-000055480000}"/>
    <cellStyle name="Normal 41 2" xfId="18392" xr:uid="{00000000-0005-0000-0000-000056480000}"/>
    <cellStyle name="Normal 41 2 10" xfId="18393" xr:uid="{00000000-0005-0000-0000-000057480000}"/>
    <cellStyle name="Normal 41 2 11" xfId="18394" xr:uid="{00000000-0005-0000-0000-000058480000}"/>
    <cellStyle name="Normal 41 2 2" xfId="18395" xr:uid="{00000000-0005-0000-0000-000059480000}"/>
    <cellStyle name="Normal 41 2 2 2" xfId="18396" xr:uid="{00000000-0005-0000-0000-00005A480000}"/>
    <cellStyle name="Normal 41 2 2 2 2" xfId="18397" xr:uid="{00000000-0005-0000-0000-00005B480000}"/>
    <cellStyle name="Normal 41 2 2 2 2 2" xfId="18398" xr:uid="{00000000-0005-0000-0000-00005C480000}"/>
    <cellStyle name="Normal 41 2 2 2 2_JDEQryOAM" xfId="32623" xr:uid="{5D123CD1-1393-4B92-9358-99DE8076B5BA}"/>
    <cellStyle name="Normal 41 2 2 2 3" xfId="18399" xr:uid="{00000000-0005-0000-0000-00005D480000}"/>
    <cellStyle name="Normal 41 2 2 2 3 2" xfId="18400" xr:uid="{00000000-0005-0000-0000-00005E480000}"/>
    <cellStyle name="Normal 41 2 2 2 3_JDEQryOAM" xfId="32624" xr:uid="{7B759E17-A824-4F2C-89CA-2D36291DFE45}"/>
    <cellStyle name="Normal 41 2 2 2 4" xfId="18401" xr:uid="{00000000-0005-0000-0000-00005F480000}"/>
    <cellStyle name="Normal 41 2 2 2_JDEQryOAM" xfId="32622" xr:uid="{1971395B-D28B-47CE-BC9F-60ACE3FB73C2}"/>
    <cellStyle name="Normal 41 2 2 3" xfId="18402" xr:uid="{00000000-0005-0000-0000-000060480000}"/>
    <cellStyle name="Normal 41 2 2 3 2" xfId="18403" xr:uid="{00000000-0005-0000-0000-000061480000}"/>
    <cellStyle name="Normal 41 2 2 3 2 2" xfId="18404" xr:uid="{00000000-0005-0000-0000-000062480000}"/>
    <cellStyle name="Normal 41 2 2 3 2_JDEQryOAM" xfId="32626" xr:uid="{B511AA30-5C57-48AA-AD33-41150AFD4D9F}"/>
    <cellStyle name="Normal 41 2 2 3 3" xfId="18405" xr:uid="{00000000-0005-0000-0000-000063480000}"/>
    <cellStyle name="Normal 41 2 2 3 3 2" xfId="18406" xr:uid="{00000000-0005-0000-0000-000064480000}"/>
    <cellStyle name="Normal 41 2 2 3 3_JDEQryOAM" xfId="32627" xr:uid="{3C172527-C292-40F6-9E79-50F26F0597D7}"/>
    <cellStyle name="Normal 41 2 2 3 4" xfId="18407" xr:uid="{00000000-0005-0000-0000-000065480000}"/>
    <cellStyle name="Normal 41 2 2 3_JDEQryOAM" xfId="32625" xr:uid="{05DD2952-8117-4D9D-9BCA-91C3D13AB2CF}"/>
    <cellStyle name="Normal 41 2 2 4" xfId="18408" xr:uid="{00000000-0005-0000-0000-000066480000}"/>
    <cellStyle name="Normal 41 2 2 4 2" xfId="18409" xr:uid="{00000000-0005-0000-0000-000067480000}"/>
    <cellStyle name="Normal 41 2 2 4_JDEQryOAM" xfId="32628" xr:uid="{6AD3EFCB-E6AE-4830-93CC-9BCEEEB299FB}"/>
    <cellStyle name="Normal 41 2 2 5" xfId="18410" xr:uid="{00000000-0005-0000-0000-000068480000}"/>
    <cellStyle name="Normal 41 2 2 5 2" xfId="18411" xr:uid="{00000000-0005-0000-0000-000069480000}"/>
    <cellStyle name="Normal 41 2 2 5_JDEQryOAM" xfId="32629" xr:uid="{4393D8C3-351F-4382-AD79-4706DBDE7C8F}"/>
    <cellStyle name="Normal 41 2 2 6" xfId="18412" xr:uid="{00000000-0005-0000-0000-00006A480000}"/>
    <cellStyle name="Normal 41 2 2_(2) SPGD Actuals" xfId="18413" xr:uid="{00000000-0005-0000-0000-00006B480000}"/>
    <cellStyle name="Normal 41 2 3" xfId="18414" xr:uid="{00000000-0005-0000-0000-00006C480000}"/>
    <cellStyle name="Normal 41 2 3 2" xfId="18415" xr:uid="{00000000-0005-0000-0000-00006D480000}"/>
    <cellStyle name="Normal 41 2 3 2 2" xfId="18416" xr:uid="{00000000-0005-0000-0000-00006E480000}"/>
    <cellStyle name="Normal 41 2 3 2 2 2" xfId="18417" xr:uid="{00000000-0005-0000-0000-00006F480000}"/>
    <cellStyle name="Normal 41 2 3 2 2_JDEQryOAM" xfId="32631" xr:uid="{49D96500-2EB1-4C7C-A0C1-8E2305F417AB}"/>
    <cellStyle name="Normal 41 2 3 2 3" xfId="18418" xr:uid="{00000000-0005-0000-0000-000070480000}"/>
    <cellStyle name="Normal 41 2 3 2 3 2" xfId="18419" xr:uid="{00000000-0005-0000-0000-000071480000}"/>
    <cellStyle name="Normal 41 2 3 2 3_JDEQryOAM" xfId="32632" xr:uid="{46B8B74F-0ACA-48DD-87D6-D0FF84B445D7}"/>
    <cellStyle name="Normal 41 2 3 2 4" xfId="18420" xr:uid="{00000000-0005-0000-0000-000072480000}"/>
    <cellStyle name="Normal 41 2 3 2_JDEQryOAM" xfId="32630" xr:uid="{B67827BB-4B33-4076-8E95-330062C26969}"/>
    <cellStyle name="Normal 41 2 3 3" xfId="18421" xr:uid="{00000000-0005-0000-0000-000073480000}"/>
    <cellStyle name="Normal 41 2 3 3 2" xfId="18422" xr:uid="{00000000-0005-0000-0000-000074480000}"/>
    <cellStyle name="Normal 41 2 3 3 2 2" xfId="18423" xr:uid="{00000000-0005-0000-0000-000075480000}"/>
    <cellStyle name="Normal 41 2 3 3 2_JDEQryOAM" xfId="32634" xr:uid="{1A9F359A-04A7-4B81-85FD-27718318D30A}"/>
    <cellStyle name="Normal 41 2 3 3 3" xfId="18424" xr:uid="{00000000-0005-0000-0000-000076480000}"/>
    <cellStyle name="Normal 41 2 3 3 3 2" xfId="18425" xr:uid="{00000000-0005-0000-0000-000077480000}"/>
    <cellStyle name="Normal 41 2 3 3 3_JDEQryOAM" xfId="32635" xr:uid="{3A478CFA-2199-4C2A-9540-3D4F91C2B578}"/>
    <cellStyle name="Normal 41 2 3 3 4" xfId="18426" xr:uid="{00000000-0005-0000-0000-000078480000}"/>
    <cellStyle name="Normal 41 2 3 3_JDEQryOAM" xfId="32633" xr:uid="{44D50830-29D0-452C-B456-58F3F04AEB82}"/>
    <cellStyle name="Normal 41 2 3 4" xfId="18427" xr:uid="{00000000-0005-0000-0000-000079480000}"/>
    <cellStyle name="Normal 41 2 3 4 2" xfId="18428" xr:uid="{00000000-0005-0000-0000-00007A480000}"/>
    <cellStyle name="Normal 41 2 3 4_JDEQryOAM" xfId="32636" xr:uid="{EDEAB2C7-9692-4B85-B78F-7E5B63E9CF17}"/>
    <cellStyle name="Normal 41 2 3 5" xfId="18429" xr:uid="{00000000-0005-0000-0000-00007B480000}"/>
    <cellStyle name="Normal 41 2 3 5 2" xfId="18430" xr:uid="{00000000-0005-0000-0000-00007C480000}"/>
    <cellStyle name="Normal 41 2 3 5_JDEQryOAM" xfId="32637" xr:uid="{175C40D6-F5D1-42F8-973B-FC88FF98DBC3}"/>
    <cellStyle name="Normal 41 2 3 6" xfId="18431" xr:uid="{00000000-0005-0000-0000-00007D480000}"/>
    <cellStyle name="Normal 41 2 3_(2) SPGD Actuals" xfId="18432" xr:uid="{00000000-0005-0000-0000-00007E480000}"/>
    <cellStyle name="Normal 41 2 4" xfId="18433" xr:uid="{00000000-0005-0000-0000-00007F480000}"/>
    <cellStyle name="Normal 41 2 4 2" xfId="18434" xr:uid="{00000000-0005-0000-0000-000080480000}"/>
    <cellStyle name="Normal 41 2 4 2 2" xfId="18435" xr:uid="{00000000-0005-0000-0000-000081480000}"/>
    <cellStyle name="Normal 41 2 4 2 2 2" xfId="18436" xr:uid="{00000000-0005-0000-0000-000082480000}"/>
    <cellStyle name="Normal 41 2 4 2 2_JDEQryOAM" xfId="32639" xr:uid="{44115B78-9DE6-4297-8723-BC474BBD7590}"/>
    <cellStyle name="Normal 41 2 4 2 3" xfId="18437" xr:uid="{00000000-0005-0000-0000-000083480000}"/>
    <cellStyle name="Normal 41 2 4 2 3 2" xfId="18438" xr:uid="{00000000-0005-0000-0000-000084480000}"/>
    <cellStyle name="Normal 41 2 4 2 3_JDEQryOAM" xfId="32640" xr:uid="{CF3927F3-BE8C-4485-8B7D-995C21C17F9A}"/>
    <cellStyle name="Normal 41 2 4 2 4" xfId="18439" xr:uid="{00000000-0005-0000-0000-000085480000}"/>
    <cellStyle name="Normal 41 2 4 2_JDEQryOAM" xfId="32638" xr:uid="{0206D8B5-960A-4E1A-8A24-B2AB972EDB71}"/>
    <cellStyle name="Normal 41 2 4 3" xfId="18440" xr:uid="{00000000-0005-0000-0000-000086480000}"/>
    <cellStyle name="Normal 41 2 4 3 2" xfId="18441" xr:uid="{00000000-0005-0000-0000-000087480000}"/>
    <cellStyle name="Normal 41 2 4 3 2 2" xfId="18442" xr:uid="{00000000-0005-0000-0000-000088480000}"/>
    <cellStyle name="Normal 41 2 4 3 2_JDEQryOAM" xfId="32642" xr:uid="{8647AB4F-05BB-429B-B36D-1A8071538DC3}"/>
    <cellStyle name="Normal 41 2 4 3 3" xfId="18443" xr:uid="{00000000-0005-0000-0000-000089480000}"/>
    <cellStyle name="Normal 41 2 4 3 3 2" xfId="18444" xr:uid="{00000000-0005-0000-0000-00008A480000}"/>
    <cellStyle name="Normal 41 2 4 3 3_JDEQryOAM" xfId="32643" xr:uid="{D2C7BB79-AAB8-4B51-84F0-D0E21BF6B073}"/>
    <cellStyle name="Normal 41 2 4 3 4" xfId="18445" xr:uid="{00000000-0005-0000-0000-00008B480000}"/>
    <cellStyle name="Normal 41 2 4 3_JDEQryOAM" xfId="32641" xr:uid="{36E99D4E-192A-4C08-8FD0-D9AA3BD49CCC}"/>
    <cellStyle name="Normal 41 2 4 4" xfId="18446" xr:uid="{00000000-0005-0000-0000-00008C480000}"/>
    <cellStyle name="Normal 41 2 4 4 2" xfId="18447" xr:uid="{00000000-0005-0000-0000-00008D480000}"/>
    <cellStyle name="Normal 41 2 4 4_JDEQryOAM" xfId="32644" xr:uid="{1A63755B-B25A-431C-8CFB-8DF890370ABE}"/>
    <cellStyle name="Normal 41 2 4 5" xfId="18448" xr:uid="{00000000-0005-0000-0000-00008E480000}"/>
    <cellStyle name="Normal 41 2 4 5 2" xfId="18449" xr:uid="{00000000-0005-0000-0000-00008F480000}"/>
    <cellStyle name="Normal 41 2 4 5_JDEQryOAM" xfId="32645" xr:uid="{139BE910-A491-4308-8E9E-FC64E8380545}"/>
    <cellStyle name="Normal 41 2 4 6" xfId="18450" xr:uid="{00000000-0005-0000-0000-000090480000}"/>
    <cellStyle name="Normal 41 2 4_(2) SPGD Actuals" xfId="18451" xr:uid="{00000000-0005-0000-0000-000091480000}"/>
    <cellStyle name="Normal 41 2 5" xfId="18452" xr:uid="{00000000-0005-0000-0000-000092480000}"/>
    <cellStyle name="Normal 41 2 5 2" xfId="18453" xr:uid="{00000000-0005-0000-0000-000093480000}"/>
    <cellStyle name="Normal 41 2 5 2 2" xfId="18454" xr:uid="{00000000-0005-0000-0000-000094480000}"/>
    <cellStyle name="Normal 41 2 5 2 2 2" xfId="18455" xr:uid="{00000000-0005-0000-0000-000095480000}"/>
    <cellStyle name="Normal 41 2 5 2 2_JDEQryOAM" xfId="32647" xr:uid="{F238B54C-C441-4C71-8583-8252D8FAD262}"/>
    <cellStyle name="Normal 41 2 5 2 3" xfId="18456" xr:uid="{00000000-0005-0000-0000-000096480000}"/>
    <cellStyle name="Normal 41 2 5 2 3 2" xfId="18457" xr:uid="{00000000-0005-0000-0000-000097480000}"/>
    <cellStyle name="Normal 41 2 5 2 3_JDEQryOAM" xfId="32648" xr:uid="{C78002AD-86FE-47A0-94A8-3F630C2AF845}"/>
    <cellStyle name="Normal 41 2 5 2 4" xfId="18458" xr:uid="{00000000-0005-0000-0000-000098480000}"/>
    <cellStyle name="Normal 41 2 5 2_JDEQryOAM" xfId="32646" xr:uid="{A6E5314E-B8B1-4A98-A3ED-9F287D46435A}"/>
    <cellStyle name="Normal 41 2 5 3" xfId="18459" xr:uid="{00000000-0005-0000-0000-000099480000}"/>
    <cellStyle name="Normal 41 2 5 3 2" xfId="18460" xr:uid="{00000000-0005-0000-0000-00009A480000}"/>
    <cellStyle name="Normal 41 2 5 3 2 2" xfId="18461" xr:uid="{00000000-0005-0000-0000-00009B480000}"/>
    <cellStyle name="Normal 41 2 5 3 2_JDEQryOAM" xfId="32650" xr:uid="{1D828013-E5C4-40DC-B471-ACFB4E4C69CB}"/>
    <cellStyle name="Normal 41 2 5 3 3" xfId="18462" xr:uid="{00000000-0005-0000-0000-00009C480000}"/>
    <cellStyle name="Normal 41 2 5 3 3 2" xfId="18463" xr:uid="{00000000-0005-0000-0000-00009D480000}"/>
    <cellStyle name="Normal 41 2 5 3 3_JDEQryOAM" xfId="32651" xr:uid="{1CF9E6DE-526D-4B6A-86A2-900F04586958}"/>
    <cellStyle name="Normal 41 2 5 3 4" xfId="18464" xr:uid="{00000000-0005-0000-0000-00009E480000}"/>
    <cellStyle name="Normal 41 2 5 3_JDEQryOAM" xfId="32649" xr:uid="{7F587E00-C575-41B8-A8F6-DCB6EA71E241}"/>
    <cellStyle name="Normal 41 2 5 4" xfId="18465" xr:uid="{00000000-0005-0000-0000-00009F480000}"/>
    <cellStyle name="Normal 41 2 5 4 2" xfId="18466" xr:uid="{00000000-0005-0000-0000-0000A0480000}"/>
    <cellStyle name="Normal 41 2 5 4_JDEQryOAM" xfId="32652" xr:uid="{F62F0AEC-DB50-463A-B51B-8B6EE89132D3}"/>
    <cellStyle name="Normal 41 2 5 5" xfId="18467" xr:uid="{00000000-0005-0000-0000-0000A1480000}"/>
    <cellStyle name="Normal 41 2 5 5 2" xfId="18468" xr:uid="{00000000-0005-0000-0000-0000A2480000}"/>
    <cellStyle name="Normal 41 2 5 5_JDEQryOAM" xfId="32653" xr:uid="{D9439572-72FA-4CBF-B3C6-D2AA20085266}"/>
    <cellStyle name="Normal 41 2 5 6" xfId="18469" xr:uid="{00000000-0005-0000-0000-0000A3480000}"/>
    <cellStyle name="Normal 41 2 5_(2) SPGD Actuals" xfId="18470" xr:uid="{00000000-0005-0000-0000-0000A4480000}"/>
    <cellStyle name="Normal 41 2 6" xfId="18471" xr:uid="{00000000-0005-0000-0000-0000A5480000}"/>
    <cellStyle name="Normal 41 2 6 2" xfId="18472" xr:uid="{00000000-0005-0000-0000-0000A6480000}"/>
    <cellStyle name="Normal 41 2 6 2 2" xfId="18473" xr:uid="{00000000-0005-0000-0000-0000A7480000}"/>
    <cellStyle name="Normal 41 2 6 2_JDEQryOAM" xfId="32655" xr:uid="{BD86F315-93A3-40C2-A24D-B7717499E4BB}"/>
    <cellStyle name="Normal 41 2 6 3" xfId="18474" xr:uid="{00000000-0005-0000-0000-0000A8480000}"/>
    <cellStyle name="Normal 41 2 6 3 2" xfId="18475" xr:uid="{00000000-0005-0000-0000-0000A9480000}"/>
    <cellStyle name="Normal 41 2 6 3_JDEQryOAM" xfId="32656" xr:uid="{1E414D10-20A9-4419-BCA5-4FFADDF07802}"/>
    <cellStyle name="Normal 41 2 6 4" xfId="18476" xr:uid="{00000000-0005-0000-0000-0000AA480000}"/>
    <cellStyle name="Normal 41 2 6_JDEQryOAM" xfId="32654" xr:uid="{D371A2EB-E602-4412-9668-2E29ED99F652}"/>
    <cellStyle name="Normal 41 2 7" xfId="18477" xr:uid="{00000000-0005-0000-0000-0000AB480000}"/>
    <cellStyle name="Normal 41 2 7 2" xfId="18478" xr:uid="{00000000-0005-0000-0000-0000AC480000}"/>
    <cellStyle name="Normal 41 2 7 2 2" xfId="18479" xr:uid="{00000000-0005-0000-0000-0000AD480000}"/>
    <cellStyle name="Normal 41 2 7 2_JDEQryOAM" xfId="32658" xr:uid="{46686B81-2926-4201-9613-4B40DF5A060D}"/>
    <cellStyle name="Normal 41 2 7 3" xfId="18480" xr:uid="{00000000-0005-0000-0000-0000AE480000}"/>
    <cellStyle name="Normal 41 2 7 3 2" xfId="18481" xr:uid="{00000000-0005-0000-0000-0000AF480000}"/>
    <cellStyle name="Normal 41 2 7 3_JDEQryOAM" xfId="32659" xr:uid="{49EDD75B-4777-4584-A7FB-2F4E1817B1A2}"/>
    <cellStyle name="Normal 41 2 7 4" xfId="18482" xr:uid="{00000000-0005-0000-0000-0000B0480000}"/>
    <cellStyle name="Normal 41 2 7_JDEQryOAM" xfId="32657" xr:uid="{AC8A5B36-894E-4E37-961E-C268A3FF4AA5}"/>
    <cellStyle name="Normal 41 2 8" xfId="18483" xr:uid="{00000000-0005-0000-0000-0000B1480000}"/>
    <cellStyle name="Normal 41 2 9" xfId="18484" xr:uid="{00000000-0005-0000-0000-0000B2480000}"/>
    <cellStyle name="Normal 41 2_(1a) Quarterly" xfId="18485" xr:uid="{00000000-0005-0000-0000-0000B3480000}"/>
    <cellStyle name="Normal 41 3" xfId="18486" xr:uid="{00000000-0005-0000-0000-0000B4480000}"/>
    <cellStyle name="Normal 41 3 2" xfId="18487" xr:uid="{00000000-0005-0000-0000-0000B5480000}"/>
    <cellStyle name="Normal 41 3 2 2" xfId="18488" xr:uid="{00000000-0005-0000-0000-0000B6480000}"/>
    <cellStyle name="Normal 41 3 2 2 2" xfId="18489" xr:uid="{00000000-0005-0000-0000-0000B7480000}"/>
    <cellStyle name="Normal 41 3 2 2_JDEQryOAM" xfId="32661" xr:uid="{6EB93BBE-CBDA-48FC-A5A6-A18295417779}"/>
    <cellStyle name="Normal 41 3 2 3" xfId="18490" xr:uid="{00000000-0005-0000-0000-0000B8480000}"/>
    <cellStyle name="Normal 41 3 2 3 2" xfId="18491" xr:uid="{00000000-0005-0000-0000-0000B9480000}"/>
    <cellStyle name="Normal 41 3 2 3_JDEQryOAM" xfId="32662" xr:uid="{4D44B5D2-3008-47C7-BB58-454D00F925DE}"/>
    <cellStyle name="Normal 41 3 2 4" xfId="18492" xr:uid="{00000000-0005-0000-0000-0000BA480000}"/>
    <cellStyle name="Normal 41 3 2_JDEQryOAM" xfId="32660" xr:uid="{57B3A862-E4AB-4433-A12F-9BE5A7B2554E}"/>
    <cellStyle name="Normal 41 3 3" xfId="18493" xr:uid="{00000000-0005-0000-0000-0000BC480000}"/>
    <cellStyle name="Normal 41 3 3 2" xfId="18494" xr:uid="{00000000-0005-0000-0000-0000BD480000}"/>
    <cellStyle name="Normal 41 3 3 2 2" xfId="18495" xr:uid="{00000000-0005-0000-0000-0000BE480000}"/>
    <cellStyle name="Normal 41 3 3 2_JDEQryOAM" xfId="32664" xr:uid="{668A54CF-CE84-4A2B-BCAB-F5130A84E2AB}"/>
    <cellStyle name="Normal 41 3 3 3" xfId="18496" xr:uid="{00000000-0005-0000-0000-0000BF480000}"/>
    <cellStyle name="Normal 41 3 3 3 2" xfId="18497" xr:uid="{00000000-0005-0000-0000-0000C0480000}"/>
    <cellStyle name="Normal 41 3 3 3_JDEQryOAM" xfId="32665" xr:uid="{2333685E-7875-47F0-AD3F-2AFFAE9F9058}"/>
    <cellStyle name="Normal 41 3 3 4" xfId="18498" xr:uid="{00000000-0005-0000-0000-0000C1480000}"/>
    <cellStyle name="Normal 41 3 3_JDEQryOAM" xfId="32663" xr:uid="{7A682C86-1306-49A6-BC98-899EF17B8EEA}"/>
    <cellStyle name="Normal 41 3 4" xfId="18499" xr:uid="{00000000-0005-0000-0000-0000C2480000}"/>
    <cellStyle name="Normal 41 3 5" xfId="18500" xr:uid="{00000000-0005-0000-0000-0000C3480000}"/>
    <cellStyle name="Normal 41 3_(1a) Quarterly" xfId="18501" xr:uid="{00000000-0005-0000-0000-0000C4480000}"/>
    <cellStyle name="Normal 41 4" xfId="18502" xr:uid="{00000000-0005-0000-0000-0000C5480000}"/>
    <cellStyle name="Normal 41 4 2" xfId="18503" xr:uid="{00000000-0005-0000-0000-0000C6480000}"/>
    <cellStyle name="Normal 41 4 2 2" xfId="18504" xr:uid="{00000000-0005-0000-0000-0000C7480000}"/>
    <cellStyle name="Normal 41 4 2 2 2" xfId="18505" xr:uid="{00000000-0005-0000-0000-0000C8480000}"/>
    <cellStyle name="Normal 41 4 2 2_JDEQryOAM" xfId="32667" xr:uid="{A75A7B85-4D4C-478A-801E-74AE2D3A97CF}"/>
    <cellStyle name="Normal 41 4 2 3" xfId="18506" xr:uid="{00000000-0005-0000-0000-0000C9480000}"/>
    <cellStyle name="Normal 41 4 2 3 2" xfId="18507" xr:uid="{00000000-0005-0000-0000-0000CA480000}"/>
    <cellStyle name="Normal 41 4 2 3_JDEQryOAM" xfId="32668" xr:uid="{639BB7D9-2531-4140-BE8F-9097CD2B1E4B}"/>
    <cellStyle name="Normal 41 4 2 4" xfId="18508" xr:uid="{00000000-0005-0000-0000-0000CB480000}"/>
    <cellStyle name="Normal 41 4 2_JDEQryOAM" xfId="32666" xr:uid="{C3E65A3A-DCB8-495A-8E9A-606F0CAB6CA2}"/>
    <cellStyle name="Normal 41 4 3" xfId="18509" xr:uid="{00000000-0005-0000-0000-0000CD480000}"/>
    <cellStyle name="Normal 41 4 3 2" xfId="18510" xr:uid="{00000000-0005-0000-0000-0000CE480000}"/>
    <cellStyle name="Normal 41 4 3 2 2" xfId="18511" xr:uid="{00000000-0005-0000-0000-0000CF480000}"/>
    <cellStyle name="Normal 41 4 3 2_JDEQryOAM" xfId="32670" xr:uid="{874B8619-EDB0-4542-807A-E79B5EB786B5}"/>
    <cellStyle name="Normal 41 4 3 3" xfId="18512" xr:uid="{00000000-0005-0000-0000-0000D0480000}"/>
    <cellStyle name="Normal 41 4 3 3 2" xfId="18513" xr:uid="{00000000-0005-0000-0000-0000D1480000}"/>
    <cellStyle name="Normal 41 4 3 3_JDEQryOAM" xfId="32671" xr:uid="{DDF01C0F-6742-497B-B7FF-486E31C65257}"/>
    <cellStyle name="Normal 41 4 3 4" xfId="18514" xr:uid="{00000000-0005-0000-0000-0000D2480000}"/>
    <cellStyle name="Normal 41 4 3_JDEQryOAM" xfId="32669" xr:uid="{31ED67C6-CD7F-47A7-8753-9C19E044201C}"/>
    <cellStyle name="Normal 41 4 4" xfId="18515" xr:uid="{00000000-0005-0000-0000-0000D3480000}"/>
    <cellStyle name="Normal 41 4 5" xfId="18516" xr:uid="{00000000-0005-0000-0000-0000D4480000}"/>
    <cellStyle name="Normal 41 4_(1a) Quarterly" xfId="18517" xr:uid="{00000000-0005-0000-0000-0000D5480000}"/>
    <cellStyle name="Normal 41 5" xfId="18518" xr:uid="{00000000-0005-0000-0000-0000D6480000}"/>
    <cellStyle name="Normal 41 5 2" xfId="18519" xr:uid="{00000000-0005-0000-0000-0000D7480000}"/>
    <cellStyle name="Normal 41 5 2 2" xfId="18520" xr:uid="{00000000-0005-0000-0000-0000D8480000}"/>
    <cellStyle name="Normal 41 5 2 2 2" xfId="18521" xr:uid="{00000000-0005-0000-0000-0000D9480000}"/>
    <cellStyle name="Normal 41 5 2 2_JDEQryOAM" xfId="32673" xr:uid="{9C6F9C0C-8C87-45FE-BFB6-917AA14D0AA8}"/>
    <cellStyle name="Normal 41 5 2 3" xfId="18522" xr:uid="{00000000-0005-0000-0000-0000DA480000}"/>
    <cellStyle name="Normal 41 5 2 3 2" xfId="18523" xr:uid="{00000000-0005-0000-0000-0000DB480000}"/>
    <cellStyle name="Normal 41 5 2 3_JDEQryOAM" xfId="32674" xr:uid="{66F0A8E6-4817-435F-B88A-C3D57CB0DAEF}"/>
    <cellStyle name="Normal 41 5 2_JDEQryOAM" xfId="32672" xr:uid="{63706F8E-908F-4013-B522-45A96360A4CB}"/>
    <cellStyle name="Normal 41 5 3" xfId="18524" xr:uid="{00000000-0005-0000-0000-0000DC480000}"/>
    <cellStyle name="Normal 41 5 3 2" xfId="18525" xr:uid="{00000000-0005-0000-0000-0000DD480000}"/>
    <cellStyle name="Normal 41 5 3 2 2" xfId="18526" xr:uid="{00000000-0005-0000-0000-0000DE480000}"/>
    <cellStyle name="Normal 41 5 3 2_JDEQryOAM" xfId="32676" xr:uid="{7E46253F-80F7-4E1D-813C-0630E6065B0D}"/>
    <cellStyle name="Normal 41 5 3 3" xfId="18527" xr:uid="{00000000-0005-0000-0000-0000DF480000}"/>
    <cellStyle name="Normal 41 5 3 3 2" xfId="18528" xr:uid="{00000000-0005-0000-0000-0000E0480000}"/>
    <cellStyle name="Normal 41 5 3 3_JDEQryOAM" xfId="32677" xr:uid="{B51E04A0-71C6-4B2B-B601-49D338265993}"/>
    <cellStyle name="Normal 41 5 3 4" xfId="18529" xr:uid="{00000000-0005-0000-0000-0000E1480000}"/>
    <cellStyle name="Normal 41 5 3_JDEQryOAM" xfId="32675" xr:uid="{8359B774-D9EC-4BF0-B408-747FA5A9E95C}"/>
    <cellStyle name="Normal 41 5 4" xfId="18530" xr:uid="{00000000-0005-0000-0000-0000E2480000}"/>
    <cellStyle name="Normal 41 5 4 2" xfId="18531" xr:uid="{00000000-0005-0000-0000-0000E3480000}"/>
    <cellStyle name="Normal 41 5 4_JDEQryOAM" xfId="32678" xr:uid="{05CE819C-7FB5-4A1B-A4D0-73BC9FBFA78A}"/>
    <cellStyle name="Normal 41 5 5" xfId="18532" xr:uid="{00000000-0005-0000-0000-0000E4480000}"/>
    <cellStyle name="Normal 41 5_(2) SPGD Actuals" xfId="18533" xr:uid="{00000000-0005-0000-0000-0000E5480000}"/>
    <cellStyle name="Normal 41 6" xfId="18534" xr:uid="{00000000-0005-0000-0000-0000E6480000}"/>
    <cellStyle name="Normal 41 6 2" xfId="18535" xr:uid="{00000000-0005-0000-0000-0000E7480000}"/>
    <cellStyle name="Normal 41 6 2 2" xfId="18536" xr:uid="{00000000-0005-0000-0000-0000E8480000}"/>
    <cellStyle name="Normal 41 6 2 2 2" xfId="18537" xr:uid="{00000000-0005-0000-0000-0000E9480000}"/>
    <cellStyle name="Normal 41 6 2 2_JDEQryOAM" xfId="32680" xr:uid="{52C5686F-1F56-4D1F-89D0-21AA9D58951A}"/>
    <cellStyle name="Normal 41 6 2 3" xfId="18538" xr:uid="{00000000-0005-0000-0000-0000EA480000}"/>
    <cellStyle name="Normal 41 6 2 3 2" xfId="18539" xr:uid="{00000000-0005-0000-0000-0000EB480000}"/>
    <cellStyle name="Normal 41 6 2 3_JDEQryOAM" xfId="32681" xr:uid="{989CC247-1A86-4CC9-B592-F249D60CA409}"/>
    <cellStyle name="Normal 41 6 2 4" xfId="18540" xr:uid="{00000000-0005-0000-0000-0000EC480000}"/>
    <cellStyle name="Normal 41 6 2_JDEQryOAM" xfId="32679" xr:uid="{D6010B51-DBA5-483D-8504-ECCDA4850B17}"/>
    <cellStyle name="Normal 41 6 3" xfId="18541" xr:uid="{00000000-0005-0000-0000-0000ED480000}"/>
    <cellStyle name="Normal 41 6 3 2" xfId="18542" xr:uid="{00000000-0005-0000-0000-0000EE480000}"/>
    <cellStyle name="Normal 41 6 3 2 2" xfId="18543" xr:uid="{00000000-0005-0000-0000-0000EF480000}"/>
    <cellStyle name="Normal 41 6 3 2_JDEQryOAM" xfId="32683" xr:uid="{E05F68A1-FB3B-43CC-9490-5AD8141336EF}"/>
    <cellStyle name="Normal 41 6 3 3" xfId="18544" xr:uid="{00000000-0005-0000-0000-0000F0480000}"/>
    <cellStyle name="Normal 41 6 3 3 2" xfId="18545" xr:uid="{00000000-0005-0000-0000-0000F1480000}"/>
    <cellStyle name="Normal 41 6 3 3_JDEQryOAM" xfId="32684" xr:uid="{EA13CBAD-A105-4124-B692-D24B017AC667}"/>
    <cellStyle name="Normal 41 6 3 4" xfId="18546" xr:uid="{00000000-0005-0000-0000-0000F2480000}"/>
    <cellStyle name="Normal 41 6 3_JDEQryOAM" xfId="32682" xr:uid="{D4B780BF-60B8-46EF-95A3-0349F721E32D}"/>
    <cellStyle name="Normal 41 6 4" xfId="18547" xr:uid="{00000000-0005-0000-0000-0000F3480000}"/>
    <cellStyle name="Normal 41 6 5" xfId="18548" xr:uid="{00000000-0005-0000-0000-0000F4480000}"/>
    <cellStyle name="Normal 41 6_(2) SPGD Actuals" xfId="18549" xr:uid="{00000000-0005-0000-0000-0000F5480000}"/>
    <cellStyle name="Normal 41 7" xfId="18550" xr:uid="{00000000-0005-0000-0000-0000F6480000}"/>
    <cellStyle name="Normal 41 7 2" xfId="18551" xr:uid="{00000000-0005-0000-0000-0000F7480000}"/>
    <cellStyle name="Normal 41 7 2 2" xfId="18552" xr:uid="{00000000-0005-0000-0000-0000F8480000}"/>
    <cellStyle name="Normal 41 7 2_JDEQryOAM" xfId="32686" xr:uid="{3F74378A-471C-4B1C-A922-523D9B4FC467}"/>
    <cellStyle name="Normal 41 7 3" xfId="18553" xr:uid="{00000000-0005-0000-0000-0000F9480000}"/>
    <cellStyle name="Normal 41 7 3 2" xfId="18554" xr:uid="{00000000-0005-0000-0000-0000FA480000}"/>
    <cellStyle name="Normal 41 7 3_JDEQryOAM" xfId="32687" xr:uid="{087CB3DC-8D11-4B7C-BFB8-19D68325DF4B}"/>
    <cellStyle name="Normal 41 7 4" xfId="18555" xr:uid="{00000000-0005-0000-0000-0000FB480000}"/>
    <cellStyle name="Normal 41 7_JDEQryOAM" xfId="32685" xr:uid="{61352787-522F-4CBF-8E70-56CB91FFB15F}"/>
    <cellStyle name="Normal 41 8" xfId="18556" xr:uid="{00000000-0005-0000-0000-0000FC480000}"/>
    <cellStyle name="Normal 41 9" xfId="18557" xr:uid="{00000000-0005-0000-0000-0000FD480000}"/>
    <cellStyle name="Normal 41 9 2" xfId="18558" xr:uid="{00000000-0005-0000-0000-0000FE480000}"/>
    <cellStyle name="Normal 41 9 2 2" xfId="18559" xr:uid="{00000000-0005-0000-0000-0000FF480000}"/>
    <cellStyle name="Normal 41 9 2_JDEQryOAM" xfId="32689" xr:uid="{17F5F21D-5EEF-4019-B771-4F07B98DC291}"/>
    <cellStyle name="Normal 41 9 3" xfId="18560" xr:uid="{00000000-0005-0000-0000-000000490000}"/>
    <cellStyle name="Normal 41 9 3 2" xfId="18561" xr:uid="{00000000-0005-0000-0000-000001490000}"/>
    <cellStyle name="Normal 41 9 3_JDEQryOAM" xfId="32690" xr:uid="{C1B0B7BE-A145-4935-BF67-2FC2AB3E0B46}"/>
    <cellStyle name="Normal 41 9 4" xfId="18562" xr:uid="{00000000-0005-0000-0000-000002490000}"/>
    <cellStyle name="Normal 41 9_JDEQryOAM" xfId="32688" xr:uid="{877A5D11-F1A4-4989-9594-F434B40983DD}"/>
    <cellStyle name="Normal 41_(1) Control" xfId="18563" xr:uid="{00000000-0005-0000-0000-000003490000}"/>
    <cellStyle name="Normal 410" xfId="18564" xr:uid="{00000000-0005-0000-0000-000004490000}"/>
    <cellStyle name="Normal 410 2" xfId="18565" xr:uid="{00000000-0005-0000-0000-000005490000}"/>
    <cellStyle name="Normal 410_JDEQryOAM" xfId="32691" xr:uid="{CABEDFA4-5CBD-4511-887A-8530CBE5C604}"/>
    <cellStyle name="Normal 418" xfId="18566" xr:uid="{00000000-0005-0000-0000-000006490000}"/>
    <cellStyle name="Normal 418 2" xfId="18567" xr:uid="{00000000-0005-0000-0000-000007490000}"/>
    <cellStyle name="Normal 418_JDEQryOAM" xfId="32692" xr:uid="{35FF73F3-D0AB-4927-B374-AE18FC853CCD}"/>
    <cellStyle name="Normal 419" xfId="18568" xr:uid="{00000000-0005-0000-0000-000008490000}"/>
    <cellStyle name="Normal 419 2" xfId="18569" xr:uid="{00000000-0005-0000-0000-000009490000}"/>
    <cellStyle name="Normal 419_JDEQryOAM" xfId="32693" xr:uid="{9323F448-73AE-46DC-9FFD-03E0059DB3A0}"/>
    <cellStyle name="Normal 42" xfId="18570" xr:uid="{00000000-0005-0000-0000-00000A490000}"/>
    <cellStyle name="Normal 42 10" xfId="18571" xr:uid="{00000000-0005-0000-0000-00000B490000}"/>
    <cellStyle name="Normal 42 10 2" xfId="18572" xr:uid="{00000000-0005-0000-0000-00000C490000}"/>
    <cellStyle name="Normal 42 10_JDEQryOAM" xfId="32694" xr:uid="{13601D99-798F-4072-AF6E-A04978C8B68C}"/>
    <cellStyle name="Normal 42 11" xfId="18573" xr:uid="{00000000-0005-0000-0000-00000D490000}"/>
    <cellStyle name="Normal 42 11 2" xfId="18574" xr:uid="{00000000-0005-0000-0000-00000E490000}"/>
    <cellStyle name="Normal 42 11_JDEQryOAM" xfId="32695" xr:uid="{89F7F925-8CFD-4062-A7EC-640CA7A4CCB3}"/>
    <cellStyle name="Normal 42 12" xfId="18575" xr:uid="{00000000-0005-0000-0000-00000F490000}"/>
    <cellStyle name="Normal 42 13" xfId="18576" xr:uid="{00000000-0005-0000-0000-000010490000}"/>
    <cellStyle name="Normal 42 2" xfId="18577" xr:uid="{00000000-0005-0000-0000-000011490000}"/>
    <cellStyle name="Normal 42 2 10" xfId="18578" xr:uid="{00000000-0005-0000-0000-000012490000}"/>
    <cellStyle name="Normal 42 2 11" xfId="18579" xr:uid="{00000000-0005-0000-0000-000013490000}"/>
    <cellStyle name="Normal 42 2 2" xfId="18580" xr:uid="{00000000-0005-0000-0000-000014490000}"/>
    <cellStyle name="Normal 42 2 2 2" xfId="18581" xr:uid="{00000000-0005-0000-0000-000015490000}"/>
    <cellStyle name="Normal 42 2 2 2 2" xfId="18582" xr:uid="{00000000-0005-0000-0000-000016490000}"/>
    <cellStyle name="Normal 42 2 2 2 2 2" xfId="18583" xr:uid="{00000000-0005-0000-0000-000017490000}"/>
    <cellStyle name="Normal 42 2 2 2 2_JDEQryOAM" xfId="32697" xr:uid="{A7D9DA07-534E-44EC-9A19-F5D98339AA19}"/>
    <cellStyle name="Normal 42 2 2 2 3" xfId="18584" xr:uid="{00000000-0005-0000-0000-000018490000}"/>
    <cellStyle name="Normal 42 2 2 2 3 2" xfId="18585" xr:uid="{00000000-0005-0000-0000-000019490000}"/>
    <cellStyle name="Normal 42 2 2 2 3_JDEQryOAM" xfId="32698" xr:uid="{A4625A9F-9F21-4465-8DBA-7E85A6CD3477}"/>
    <cellStyle name="Normal 42 2 2 2 4" xfId="18586" xr:uid="{00000000-0005-0000-0000-00001A490000}"/>
    <cellStyle name="Normal 42 2 2 2_JDEQryOAM" xfId="32696" xr:uid="{39C69932-5C69-4791-A657-5AF0BAE5DA55}"/>
    <cellStyle name="Normal 42 2 2 3" xfId="18587" xr:uid="{00000000-0005-0000-0000-00001B490000}"/>
    <cellStyle name="Normal 42 2 2 3 2" xfId="18588" xr:uid="{00000000-0005-0000-0000-00001C490000}"/>
    <cellStyle name="Normal 42 2 2 3 2 2" xfId="18589" xr:uid="{00000000-0005-0000-0000-00001D490000}"/>
    <cellStyle name="Normal 42 2 2 3 2_JDEQryOAM" xfId="32700" xr:uid="{E1B0F95A-74D2-47FD-894D-C0E8773F1F99}"/>
    <cellStyle name="Normal 42 2 2 3 3" xfId="18590" xr:uid="{00000000-0005-0000-0000-00001E490000}"/>
    <cellStyle name="Normal 42 2 2 3 3 2" xfId="18591" xr:uid="{00000000-0005-0000-0000-00001F490000}"/>
    <cellStyle name="Normal 42 2 2 3 3_JDEQryOAM" xfId="32701" xr:uid="{5926D270-0ACB-47CD-BBD4-29427E7FC814}"/>
    <cellStyle name="Normal 42 2 2 3 4" xfId="18592" xr:uid="{00000000-0005-0000-0000-000020490000}"/>
    <cellStyle name="Normal 42 2 2 3_JDEQryOAM" xfId="32699" xr:uid="{44201513-419E-41A6-A532-59201EA1D246}"/>
    <cellStyle name="Normal 42 2 2 4" xfId="18593" xr:uid="{00000000-0005-0000-0000-000021490000}"/>
    <cellStyle name="Normal 42 2 2 4 2" xfId="18594" xr:uid="{00000000-0005-0000-0000-000022490000}"/>
    <cellStyle name="Normal 42 2 2 4_JDEQryOAM" xfId="32702" xr:uid="{F6C9DEC1-2963-4942-933B-8137A1048EFD}"/>
    <cellStyle name="Normal 42 2 2 5" xfId="18595" xr:uid="{00000000-0005-0000-0000-000023490000}"/>
    <cellStyle name="Normal 42 2 2 5 2" xfId="18596" xr:uid="{00000000-0005-0000-0000-000024490000}"/>
    <cellStyle name="Normal 42 2 2 5_JDEQryOAM" xfId="32703" xr:uid="{AFEF72B6-5BED-4848-B4CA-1E44165B504C}"/>
    <cellStyle name="Normal 42 2 2 6" xfId="18597" xr:uid="{00000000-0005-0000-0000-000025490000}"/>
    <cellStyle name="Normal 42 2 2_(2) SPGD Actuals" xfId="18598" xr:uid="{00000000-0005-0000-0000-000026490000}"/>
    <cellStyle name="Normal 42 2 3" xfId="18599" xr:uid="{00000000-0005-0000-0000-000027490000}"/>
    <cellStyle name="Normal 42 2 3 2" xfId="18600" xr:uid="{00000000-0005-0000-0000-000028490000}"/>
    <cellStyle name="Normal 42 2 3 2 2" xfId="18601" xr:uid="{00000000-0005-0000-0000-000029490000}"/>
    <cellStyle name="Normal 42 2 3 2 2 2" xfId="18602" xr:uid="{00000000-0005-0000-0000-00002A490000}"/>
    <cellStyle name="Normal 42 2 3 2 2_JDEQryOAM" xfId="32705" xr:uid="{553451FE-D640-4716-9D85-387C692E58B2}"/>
    <cellStyle name="Normal 42 2 3 2 3" xfId="18603" xr:uid="{00000000-0005-0000-0000-00002B490000}"/>
    <cellStyle name="Normal 42 2 3 2 3 2" xfId="18604" xr:uid="{00000000-0005-0000-0000-00002C490000}"/>
    <cellStyle name="Normal 42 2 3 2 3_JDEQryOAM" xfId="32706" xr:uid="{0222FAAF-8BF1-4474-990B-2221C4609270}"/>
    <cellStyle name="Normal 42 2 3 2 4" xfId="18605" xr:uid="{00000000-0005-0000-0000-00002D490000}"/>
    <cellStyle name="Normal 42 2 3 2_JDEQryOAM" xfId="32704" xr:uid="{555E3DB9-667E-464B-981D-29C23AC34AC8}"/>
    <cellStyle name="Normal 42 2 3 3" xfId="18606" xr:uid="{00000000-0005-0000-0000-00002E490000}"/>
    <cellStyle name="Normal 42 2 3 3 2" xfId="18607" xr:uid="{00000000-0005-0000-0000-00002F490000}"/>
    <cellStyle name="Normal 42 2 3 3 2 2" xfId="18608" xr:uid="{00000000-0005-0000-0000-000030490000}"/>
    <cellStyle name="Normal 42 2 3 3 2_JDEQryOAM" xfId="32708" xr:uid="{7C7C72CF-DA00-458E-9C9F-D19E4A88DF3F}"/>
    <cellStyle name="Normal 42 2 3 3 3" xfId="18609" xr:uid="{00000000-0005-0000-0000-000031490000}"/>
    <cellStyle name="Normal 42 2 3 3 3 2" xfId="18610" xr:uid="{00000000-0005-0000-0000-000032490000}"/>
    <cellStyle name="Normal 42 2 3 3 3_JDEQryOAM" xfId="32709" xr:uid="{A4F599F7-B284-4811-BE60-46604A45BB46}"/>
    <cellStyle name="Normal 42 2 3 3 4" xfId="18611" xr:uid="{00000000-0005-0000-0000-000033490000}"/>
    <cellStyle name="Normal 42 2 3 3_JDEQryOAM" xfId="32707" xr:uid="{40340D80-368F-41F6-AD27-64E7EDD712C8}"/>
    <cellStyle name="Normal 42 2 3 4" xfId="18612" xr:uid="{00000000-0005-0000-0000-000034490000}"/>
    <cellStyle name="Normal 42 2 3 4 2" xfId="18613" xr:uid="{00000000-0005-0000-0000-000035490000}"/>
    <cellStyle name="Normal 42 2 3 4_JDEQryOAM" xfId="32710" xr:uid="{345583C5-87CB-4ABB-AE8F-581191F8BCC2}"/>
    <cellStyle name="Normal 42 2 3 5" xfId="18614" xr:uid="{00000000-0005-0000-0000-000036490000}"/>
    <cellStyle name="Normal 42 2 3 5 2" xfId="18615" xr:uid="{00000000-0005-0000-0000-000037490000}"/>
    <cellStyle name="Normal 42 2 3 5_JDEQryOAM" xfId="32711" xr:uid="{68583731-ADAC-40EF-8FE9-ACAAE0A3BB87}"/>
    <cellStyle name="Normal 42 2 3 6" xfId="18616" xr:uid="{00000000-0005-0000-0000-000038490000}"/>
    <cellStyle name="Normal 42 2 3_(2) SPGD Actuals" xfId="18617" xr:uid="{00000000-0005-0000-0000-000039490000}"/>
    <cellStyle name="Normal 42 2 4" xfId="18618" xr:uid="{00000000-0005-0000-0000-00003A490000}"/>
    <cellStyle name="Normal 42 2 4 2" xfId="18619" xr:uid="{00000000-0005-0000-0000-00003B490000}"/>
    <cellStyle name="Normal 42 2 4 2 2" xfId="18620" xr:uid="{00000000-0005-0000-0000-00003C490000}"/>
    <cellStyle name="Normal 42 2 4 2 2 2" xfId="18621" xr:uid="{00000000-0005-0000-0000-00003D490000}"/>
    <cellStyle name="Normal 42 2 4 2 2_JDEQryOAM" xfId="32713" xr:uid="{F8024A75-C15A-476C-97CF-F3F067C42055}"/>
    <cellStyle name="Normal 42 2 4 2 3" xfId="18622" xr:uid="{00000000-0005-0000-0000-00003E490000}"/>
    <cellStyle name="Normal 42 2 4 2 3 2" xfId="18623" xr:uid="{00000000-0005-0000-0000-00003F490000}"/>
    <cellStyle name="Normal 42 2 4 2 3_JDEQryOAM" xfId="32714" xr:uid="{36F85971-9D01-4C8C-988D-D663009EB096}"/>
    <cellStyle name="Normal 42 2 4 2 4" xfId="18624" xr:uid="{00000000-0005-0000-0000-000040490000}"/>
    <cellStyle name="Normal 42 2 4 2_JDEQryOAM" xfId="32712" xr:uid="{53B371A7-41A0-4B48-BCC2-1E898B8F6B51}"/>
    <cellStyle name="Normal 42 2 4 3" xfId="18625" xr:uid="{00000000-0005-0000-0000-000041490000}"/>
    <cellStyle name="Normal 42 2 4 3 2" xfId="18626" xr:uid="{00000000-0005-0000-0000-000042490000}"/>
    <cellStyle name="Normal 42 2 4 3 2 2" xfId="18627" xr:uid="{00000000-0005-0000-0000-000043490000}"/>
    <cellStyle name="Normal 42 2 4 3 2_JDEQryOAM" xfId="32716" xr:uid="{B6B4E76F-3BE3-457A-A636-96BFE7BD86E6}"/>
    <cellStyle name="Normal 42 2 4 3 3" xfId="18628" xr:uid="{00000000-0005-0000-0000-000044490000}"/>
    <cellStyle name="Normal 42 2 4 3 3 2" xfId="18629" xr:uid="{00000000-0005-0000-0000-000045490000}"/>
    <cellStyle name="Normal 42 2 4 3 3_JDEQryOAM" xfId="32717" xr:uid="{E6FFBD5A-086F-4297-8DF8-A0B1714739E7}"/>
    <cellStyle name="Normal 42 2 4 3 4" xfId="18630" xr:uid="{00000000-0005-0000-0000-000046490000}"/>
    <cellStyle name="Normal 42 2 4 3_JDEQryOAM" xfId="32715" xr:uid="{2016888B-6CFF-4C18-959C-221CD5D96A15}"/>
    <cellStyle name="Normal 42 2 4 4" xfId="18631" xr:uid="{00000000-0005-0000-0000-000047490000}"/>
    <cellStyle name="Normal 42 2 4 4 2" xfId="18632" xr:uid="{00000000-0005-0000-0000-000048490000}"/>
    <cellStyle name="Normal 42 2 4 4_JDEQryOAM" xfId="32718" xr:uid="{545CD64C-2776-4103-B0F1-2DA5105D58F6}"/>
    <cellStyle name="Normal 42 2 4 5" xfId="18633" xr:uid="{00000000-0005-0000-0000-000049490000}"/>
    <cellStyle name="Normal 42 2 4 5 2" xfId="18634" xr:uid="{00000000-0005-0000-0000-00004A490000}"/>
    <cellStyle name="Normal 42 2 4 5_JDEQryOAM" xfId="32719" xr:uid="{A6CD4757-E1DF-4E66-AF50-0052088AAB88}"/>
    <cellStyle name="Normal 42 2 4 6" xfId="18635" xr:uid="{00000000-0005-0000-0000-00004B490000}"/>
    <cellStyle name="Normal 42 2 4_(2) SPGD Actuals" xfId="18636" xr:uid="{00000000-0005-0000-0000-00004C490000}"/>
    <cellStyle name="Normal 42 2 5" xfId="18637" xr:uid="{00000000-0005-0000-0000-00004D490000}"/>
    <cellStyle name="Normal 42 2 5 2" xfId="18638" xr:uid="{00000000-0005-0000-0000-00004E490000}"/>
    <cellStyle name="Normal 42 2 5 2 2" xfId="18639" xr:uid="{00000000-0005-0000-0000-00004F490000}"/>
    <cellStyle name="Normal 42 2 5 2 2 2" xfId="18640" xr:uid="{00000000-0005-0000-0000-000050490000}"/>
    <cellStyle name="Normal 42 2 5 2 2_JDEQryOAM" xfId="32721" xr:uid="{916902E0-CC87-4C7B-8DA4-D6BA4F8357C8}"/>
    <cellStyle name="Normal 42 2 5 2 3" xfId="18641" xr:uid="{00000000-0005-0000-0000-000051490000}"/>
    <cellStyle name="Normal 42 2 5 2 3 2" xfId="18642" xr:uid="{00000000-0005-0000-0000-000052490000}"/>
    <cellStyle name="Normal 42 2 5 2 3_JDEQryOAM" xfId="32722" xr:uid="{E8D39880-6468-47C1-A124-E340876BE9CD}"/>
    <cellStyle name="Normal 42 2 5 2 4" xfId="18643" xr:uid="{00000000-0005-0000-0000-000053490000}"/>
    <cellStyle name="Normal 42 2 5 2_JDEQryOAM" xfId="32720" xr:uid="{46EEAB79-1B82-457E-A5F8-A40C4E899196}"/>
    <cellStyle name="Normal 42 2 5 3" xfId="18644" xr:uid="{00000000-0005-0000-0000-000054490000}"/>
    <cellStyle name="Normal 42 2 5 3 2" xfId="18645" xr:uid="{00000000-0005-0000-0000-000055490000}"/>
    <cellStyle name="Normal 42 2 5 3 2 2" xfId="18646" xr:uid="{00000000-0005-0000-0000-000056490000}"/>
    <cellStyle name="Normal 42 2 5 3 2_JDEQryOAM" xfId="32724" xr:uid="{445D7009-81AE-4591-96FB-A9F882A541B0}"/>
    <cellStyle name="Normal 42 2 5 3 3" xfId="18647" xr:uid="{00000000-0005-0000-0000-000057490000}"/>
    <cellStyle name="Normal 42 2 5 3 3 2" xfId="18648" xr:uid="{00000000-0005-0000-0000-000058490000}"/>
    <cellStyle name="Normal 42 2 5 3 3_JDEQryOAM" xfId="32725" xr:uid="{79292C5E-21EE-4775-B427-7A38A9BDD00E}"/>
    <cellStyle name="Normal 42 2 5 3 4" xfId="18649" xr:uid="{00000000-0005-0000-0000-000059490000}"/>
    <cellStyle name="Normal 42 2 5 3_JDEQryOAM" xfId="32723" xr:uid="{641B3239-6FE7-4838-B3A9-451D0A29EFC6}"/>
    <cellStyle name="Normal 42 2 5 4" xfId="18650" xr:uid="{00000000-0005-0000-0000-00005A490000}"/>
    <cellStyle name="Normal 42 2 5 4 2" xfId="18651" xr:uid="{00000000-0005-0000-0000-00005B490000}"/>
    <cellStyle name="Normal 42 2 5 4_JDEQryOAM" xfId="32726" xr:uid="{8AA539CA-828C-4D2E-BFDA-918D0E62C304}"/>
    <cellStyle name="Normal 42 2 5 5" xfId="18652" xr:uid="{00000000-0005-0000-0000-00005C490000}"/>
    <cellStyle name="Normal 42 2 5 5 2" xfId="18653" xr:uid="{00000000-0005-0000-0000-00005D490000}"/>
    <cellStyle name="Normal 42 2 5 5_JDEQryOAM" xfId="32727" xr:uid="{62E01CF1-3E34-4BB8-B8AD-2A503773768E}"/>
    <cellStyle name="Normal 42 2 5 6" xfId="18654" xr:uid="{00000000-0005-0000-0000-00005E490000}"/>
    <cellStyle name="Normal 42 2 5_(2) SPGD Actuals" xfId="18655" xr:uid="{00000000-0005-0000-0000-00005F490000}"/>
    <cellStyle name="Normal 42 2 6" xfId="18656" xr:uid="{00000000-0005-0000-0000-000060490000}"/>
    <cellStyle name="Normal 42 2 6 2" xfId="18657" xr:uid="{00000000-0005-0000-0000-000061490000}"/>
    <cellStyle name="Normal 42 2 6 2 2" xfId="18658" xr:uid="{00000000-0005-0000-0000-000062490000}"/>
    <cellStyle name="Normal 42 2 6 2_JDEQryOAM" xfId="32729" xr:uid="{03A7E6BA-5308-4AE5-8169-7E555AC0EA1C}"/>
    <cellStyle name="Normal 42 2 6 3" xfId="18659" xr:uid="{00000000-0005-0000-0000-000063490000}"/>
    <cellStyle name="Normal 42 2 6 3 2" xfId="18660" xr:uid="{00000000-0005-0000-0000-000064490000}"/>
    <cellStyle name="Normal 42 2 6 3_JDEQryOAM" xfId="32730" xr:uid="{5ED89DF0-F96C-4971-8788-3ACBFFBF8C55}"/>
    <cellStyle name="Normal 42 2 6 4" xfId="18661" xr:uid="{00000000-0005-0000-0000-000065490000}"/>
    <cellStyle name="Normal 42 2 6_JDEQryOAM" xfId="32728" xr:uid="{B26541B5-444A-45AE-9DDC-742A9B904346}"/>
    <cellStyle name="Normal 42 2 7" xfId="18662" xr:uid="{00000000-0005-0000-0000-000066490000}"/>
    <cellStyle name="Normal 42 2 7 2" xfId="18663" xr:uid="{00000000-0005-0000-0000-000067490000}"/>
    <cellStyle name="Normal 42 2 7 2 2" xfId="18664" xr:uid="{00000000-0005-0000-0000-000068490000}"/>
    <cellStyle name="Normal 42 2 7 2_JDEQryOAM" xfId="32732" xr:uid="{1E0536B1-B646-4BC6-8A26-CD5C2DB57A98}"/>
    <cellStyle name="Normal 42 2 7 3" xfId="18665" xr:uid="{00000000-0005-0000-0000-000069490000}"/>
    <cellStyle name="Normal 42 2 7 3 2" xfId="18666" xr:uid="{00000000-0005-0000-0000-00006A490000}"/>
    <cellStyle name="Normal 42 2 7 3_JDEQryOAM" xfId="32733" xr:uid="{B71DCEA5-EAF8-48BE-A852-3E8435D602B9}"/>
    <cellStyle name="Normal 42 2 7 4" xfId="18667" xr:uid="{00000000-0005-0000-0000-00006B490000}"/>
    <cellStyle name="Normal 42 2 7_JDEQryOAM" xfId="32731" xr:uid="{1194697C-C70D-4B34-B8D0-49F6923901A0}"/>
    <cellStyle name="Normal 42 2 8" xfId="18668" xr:uid="{00000000-0005-0000-0000-00006C490000}"/>
    <cellStyle name="Normal 42 2 9" xfId="18669" xr:uid="{00000000-0005-0000-0000-00006D490000}"/>
    <cellStyle name="Normal 42 2_(1a) Quarterly" xfId="18670" xr:uid="{00000000-0005-0000-0000-00006E490000}"/>
    <cellStyle name="Normal 42 3" xfId="18671" xr:uid="{00000000-0005-0000-0000-00006F490000}"/>
    <cellStyle name="Normal 42 3 2" xfId="18672" xr:uid="{00000000-0005-0000-0000-000070490000}"/>
    <cellStyle name="Normal 42 3 2 2" xfId="18673" xr:uid="{00000000-0005-0000-0000-000071490000}"/>
    <cellStyle name="Normal 42 3 2 2 2" xfId="18674" xr:uid="{00000000-0005-0000-0000-000072490000}"/>
    <cellStyle name="Normal 42 3 2 2_JDEQryOAM" xfId="32735" xr:uid="{E49CA7C9-090A-4DCC-82A4-7FEEE5B5131A}"/>
    <cellStyle name="Normal 42 3 2 3" xfId="18675" xr:uid="{00000000-0005-0000-0000-000073490000}"/>
    <cellStyle name="Normal 42 3 2 3 2" xfId="18676" xr:uid="{00000000-0005-0000-0000-000074490000}"/>
    <cellStyle name="Normal 42 3 2 3_JDEQryOAM" xfId="32736" xr:uid="{59C045A7-3DC8-4E0A-BE41-475EE57578A2}"/>
    <cellStyle name="Normal 42 3 2 4" xfId="18677" xr:uid="{00000000-0005-0000-0000-000075490000}"/>
    <cellStyle name="Normal 42 3 2_JDEQryOAM" xfId="32734" xr:uid="{8200C39C-8D08-46C4-B761-932491B4341D}"/>
    <cellStyle name="Normal 42 3 3" xfId="18678" xr:uid="{00000000-0005-0000-0000-000076490000}"/>
    <cellStyle name="Normal 42 3 3 2" xfId="18679" xr:uid="{00000000-0005-0000-0000-000077490000}"/>
    <cellStyle name="Normal 42 3 3 2 2" xfId="18680" xr:uid="{00000000-0005-0000-0000-000078490000}"/>
    <cellStyle name="Normal 42 3 3 2_JDEQryOAM" xfId="32738" xr:uid="{BD82F6D8-F97C-4CD2-8BD3-EC617554E6A5}"/>
    <cellStyle name="Normal 42 3 3 3" xfId="18681" xr:uid="{00000000-0005-0000-0000-000079490000}"/>
    <cellStyle name="Normal 42 3 3 3 2" xfId="18682" xr:uid="{00000000-0005-0000-0000-00007A490000}"/>
    <cellStyle name="Normal 42 3 3 3_JDEQryOAM" xfId="32739" xr:uid="{42991224-B5CB-45F9-9BF7-7BBC8D896281}"/>
    <cellStyle name="Normal 42 3 3 4" xfId="18683" xr:uid="{00000000-0005-0000-0000-00007B490000}"/>
    <cellStyle name="Normal 42 3 3_JDEQryOAM" xfId="32737" xr:uid="{15072E09-5B6A-413A-BF97-D237BE09569A}"/>
    <cellStyle name="Normal 42 3 4" xfId="18684" xr:uid="{00000000-0005-0000-0000-00007C490000}"/>
    <cellStyle name="Normal 42 3 5" xfId="18685" xr:uid="{00000000-0005-0000-0000-00007D490000}"/>
    <cellStyle name="Normal 42 3_(1a) Quarterly" xfId="18686" xr:uid="{00000000-0005-0000-0000-00007E490000}"/>
    <cellStyle name="Normal 42 4" xfId="18687" xr:uid="{00000000-0005-0000-0000-00007F490000}"/>
    <cellStyle name="Normal 42 4 2" xfId="18688" xr:uid="{00000000-0005-0000-0000-000080490000}"/>
    <cellStyle name="Normal 42 4 2 2" xfId="18689" xr:uid="{00000000-0005-0000-0000-000081490000}"/>
    <cellStyle name="Normal 42 4 2 2 2" xfId="18690" xr:uid="{00000000-0005-0000-0000-000082490000}"/>
    <cellStyle name="Normal 42 4 2 2_JDEQryOAM" xfId="32741" xr:uid="{22293450-DEFD-44A8-BA67-6D221BF55F7A}"/>
    <cellStyle name="Normal 42 4 2 3" xfId="18691" xr:uid="{00000000-0005-0000-0000-000083490000}"/>
    <cellStyle name="Normal 42 4 2 3 2" xfId="18692" xr:uid="{00000000-0005-0000-0000-000084490000}"/>
    <cellStyle name="Normal 42 4 2 3_JDEQryOAM" xfId="32742" xr:uid="{BC79A60B-A413-4109-AE11-7064709D7DFF}"/>
    <cellStyle name="Normal 42 4 2 4" xfId="18693" xr:uid="{00000000-0005-0000-0000-000085490000}"/>
    <cellStyle name="Normal 42 4 2_JDEQryOAM" xfId="32740" xr:uid="{2469BB4D-2EF1-452C-A1C3-7C5CE7BDDFF6}"/>
    <cellStyle name="Normal 42 4 3" xfId="18694" xr:uid="{00000000-0005-0000-0000-000086490000}"/>
    <cellStyle name="Normal 42 4 3 2" xfId="18695" xr:uid="{00000000-0005-0000-0000-000087490000}"/>
    <cellStyle name="Normal 42 4 3 2 2" xfId="18696" xr:uid="{00000000-0005-0000-0000-000088490000}"/>
    <cellStyle name="Normal 42 4 3 2_JDEQryOAM" xfId="32744" xr:uid="{F91FF416-91ED-4E35-944B-FEC8EB5392EF}"/>
    <cellStyle name="Normal 42 4 3 3" xfId="18697" xr:uid="{00000000-0005-0000-0000-000089490000}"/>
    <cellStyle name="Normal 42 4 3 3 2" xfId="18698" xr:uid="{00000000-0005-0000-0000-00008A490000}"/>
    <cellStyle name="Normal 42 4 3 3_JDEQryOAM" xfId="32745" xr:uid="{EC08C39E-1427-429F-9D77-4D1B6F354480}"/>
    <cellStyle name="Normal 42 4 3 4" xfId="18699" xr:uid="{00000000-0005-0000-0000-00008B490000}"/>
    <cellStyle name="Normal 42 4 3_JDEQryOAM" xfId="32743" xr:uid="{5B4430B7-AE33-4875-9444-A96BFC63CB30}"/>
    <cellStyle name="Normal 42 4 4" xfId="18700" xr:uid="{00000000-0005-0000-0000-00008C490000}"/>
    <cellStyle name="Normal 42 4 5" xfId="18701" xr:uid="{00000000-0005-0000-0000-00008D490000}"/>
    <cellStyle name="Normal 42 4_(1a) Quarterly" xfId="18702" xr:uid="{00000000-0005-0000-0000-00008E490000}"/>
    <cellStyle name="Normal 42 5" xfId="18703" xr:uid="{00000000-0005-0000-0000-00008F490000}"/>
    <cellStyle name="Normal 42 5 2" xfId="18704" xr:uid="{00000000-0005-0000-0000-000090490000}"/>
    <cellStyle name="Normal 42 5 2 2" xfId="18705" xr:uid="{00000000-0005-0000-0000-000091490000}"/>
    <cellStyle name="Normal 42 5 2 2 2" xfId="18706" xr:uid="{00000000-0005-0000-0000-000092490000}"/>
    <cellStyle name="Normal 42 5 2 2_JDEQryOAM" xfId="32747" xr:uid="{8B95AABD-CAB4-4185-A70E-61FE1AE187AB}"/>
    <cellStyle name="Normal 42 5 2 3" xfId="18707" xr:uid="{00000000-0005-0000-0000-000093490000}"/>
    <cellStyle name="Normal 42 5 2 3 2" xfId="18708" xr:uid="{00000000-0005-0000-0000-000094490000}"/>
    <cellStyle name="Normal 42 5 2 3_JDEQryOAM" xfId="32748" xr:uid="{9781EC79-D0C5-4749-814A-01DEF4FDD226}"/>
    <cellStyle name="Normal 42 5 2_JDEQryOAM" xfId="32746" xr:uid="{7987A7F1-211E-4425-A674-DB0540F321AB}"/>
    <cellStyle name="Normal 42 5 3" xfId="18709" xr:uid="{00000000-0005-0000-0000-000095490000}"/>
    <cellStyle name="Normal 42 5 3 2" xfId="18710" xr:uid="{00000000-0005-0000-0000-000096490000}"/>
    <cellStyle name="Normal 42 5 3 2 2" xfId="18711" xr:uid="{00000000-0005-0000-0000-000097490000}"/>
    <cellStyle name="Normal 42 5 3 2_JDEQryOAM" xfId="32750" xr:uid="{51BE3644-41DA-4C4E-B3B9-E95D4AEF1407}"/>
    <cellStyle name="Normal 42 5 3 3" xfId="18712" xr:uid="{00000000-0005-0000-0000-000098490000}"/>
    <cellStyle name="Normal 42 5 3 3 2" xfId="18713" xr:uid="{00000000-0005-0000-0000-000099490000}"/>
    <cellStyle name="Normal 42 5 3 3_JDEQryOAM" xfId="32751" xr:uid="{DDB27C0A-9C48-47CD-A697-9792A94613C7}"/>
    <cellStyle name="Normal 42 5 3 4" xfId="18714" xr:uid="{00000000-0005-0000-0000-00009A490000}"/>
    <cellStyle name="Normal 42 5 3_JDEQryOAM" xfId="32749" xr:uid="{0A7D1050-7453-458A-B426-59BFF295E5DE}"/>
    <cellStyle name="Normal 42 5 4" xfId="18715" xr:uid="{00000000-0005-0000-0000-00009B490000}"/>
    <cellStyle name="Normal 42 5 4 2" xfId="18716" xr:uid="{00000000-0005-0000-0000-00009C490000}"/>
    <cellStyle name="Normal 42 5 4_JDEQryOAM" xfId="32752" xr:uid="{7E22685A-A82A-44F5-AE40-AF841E16F721}"/>
    <cellStyle name="Normal 42 5 5" xfId="18717" xr:uid="{00000000-0005-0000-0000-00009D490000}"/>
    <cellStyle name="Normal 42 5_(2) SPGD Actuals" xfId="18718" xr:uid="{00000000-0005-0000-0000-00009E490000}"/>
    <cellStyle name="Normal 42 6" xfId="18719" xr:uid="{00000000-0005-0000-0000-00009F490000}"/>
    <cellStyle name="Normal 42 6 2" xfId="18720" xr:uid="{00000000-0005-0000-0000-0000A0490000}"/>
    <cellStyle name="Normal 42 6 2 2" xfId="18721" xr:uid="{00000000-0005-0000-0000-0000A1490000}"/>
    <cellStyle name="Normal 42 6 2 2 2" xfId="18722" xr:uid="{00000000-0005-0000-0000-0000A2490000}"/>
    <cellStyle name="Normal 42 6 2 2_JDEQryOAM" xfId="32754" xr:uid="{64118E7C-7F6F-4FB8-9590-BDA4EB629B44}"/>
    <cellStyle name="Normal 42 6 2 3" xfId="18723" xr:uid="{00000000-0005-0000-0000-0000A3490000}"/>
    <cellStyle name="Normal 42 6 2 3 2" xfId="18724" xr:uid="{00000000-0005-0000-0000-0000A4490000}"/>
    <cellStyle name="Normal 42 6 2 3_JDEQryOAM" xfId="32755" xr:uid="{9931E87D-C4A5-46EB-877B-14EB69BA8F52}"/>
    <cellStyle name="Normal 42 6 2 4" xfId="18725" xr:uid="{00000000-0005-0000-0000-0000A5490000}"/>
    <cellStyle name="Normal 42 6 2_JDEQryOAM" xfId="32753" xr:uid="{E34FD730-3D61-4343-B213-111BD8C6B035}"/>
    <cellStyle name="Normal 42 6 3" xfId="18726" xr:uid="{00000000-0005-0000-0000-0000A6490000}"/>
    <cellStyle name="Normal 42 6 3 2" xfId="18727" xr:uid="{00000000-0005-0000-0000-0000A7490000}"/>
    <cellStyle name="Normal 42 6 3 2 2" xfId="18728" xr:uid="{00000000-0005-0000-0000-0000A8490000}"/>
    <cellStyle name="Normal 42 6 3 2_JDEQryOAM" xfId="32757" xr:uid="{D0698E38-700D-4C1F-9990-BB8B1BAFEC03}"/>
    <cellStyle name="Normal 42 6 3 3" xfId="18729" xr:uid="{00000000-0005-0000-0000-0000A9490000}"/>
    <cellStyle name="Normal 42 6 3 3 2" xfId="18730" xr:uid="{00000000-0005-0000-0000-0000AA490000}"/>
    <cellStyle name="Normal 42 6 3 3_JDEQryOAM" xfId="32758" xr:uid="{24566545-347E-4503-A43F-3078D9B24D62}"/>
    <cellStyle name="Normal 42 6 3 4" xfId="18731" xr:uid="{00000000-0005-0000-0000-0000AB490000}"/>
    <cellStyle name="Normal 42 6 3_JDEQryOAM" xfId="32756" xr:uid="{60BC9206-5790-415F-8205-81608E6FC705}"/>
    <cellStyle name="Normal 42 6 4" xfId="18732" xr:uid="{00000000-0005-0000-0000-0000AC490000}"/>
    <cellStyle name="Normal 42 6 5" xfId="18733" xr:uid="{00000000-0005-0000-0000-0000AD490000}"/>
    <cellStyle name="Normal 42 6_(2) SPGD Actuals" xfId="18734" xr:uid="{00000000-0005-0000-0000-0000AE490000}"/>
    <cellStyle name="Normal 42 7" xfId="18735" xr:uid="{00000000-0005-0000-0000-0000AF490000}"/>
    <cellStyle name="Normal 42 7 2" xfId="18736" xr:uid="{00000000-0005-0000-0000-0000B0490000}"/>
    <cellStyle name="Normal 42 7 2 2" xfId="18737" xr:uid="{00000000-0005-0000-0000-0000B1490000}"/>
    <cellStyle name="Normal 42 7 2_JDEQryOAM" xfId="32760" xr:uid="{9C6BB9B3-A45E-44BC-8783-8BB642465454}"/>
    <cellStyle name="Normal 42 7 3" xfId="18738" xr:uid="{00000000-0005-0000-0000-0000B2490000}"/>
    <cellStyle name="Normal 42 7 3 2" xfId="18739" xr:uid="{00000000-0005-0000-0000-0000B3490000}"/>
    <cellStyle name="Normal 42 7 3_JDEQryOAM" xfId="32761" xr:uid="{E1B30AFE-DD53-488C-9902-43C3E05FF984}"/>
    <cellStyle name="Normal 42 7 4" xfId="18740" xr:uid="{00000000-0005-0000-0000-0000B4490000}"/>
    <cellStyle name="Normal 42 7_JDEQryOAM" xfId="32759" xr:uid="{F0C548B0-6E23-4A68-8BD6-E78CE5DAEAA8}"/>
    <cellStyle name="Normal 42 8" xfId="18741" xr:uid="{00000000-0005-0000-0000-0000B5490000}"/>
    <cellStyle name="Normal 42 9" xfId="18742" xr:uid="{00000000-0005-0000-0000-0000B6490000}"/>
    <cellStyle name="Normal 42 9 2" xfId="18743" xr:uid="{00000000-0005-0000-0000-0000B7490000}"/>
    <cellStyle name="Normal 42 9 2 2" xfId="18744" xr:uid="{00000000-0005-0000-0000-0000B8490000}"/>
    <cellStyle name="Normal 42 9 2_JDEQryOAM" xfId="32763" xr:uid="{1C638EB3-09E8-48E8-95D9-0A2E3547A868}"/>
    <cellStyle name="Normal 42 9 3" xfId="18745" xr:uid="{00000000-0005-0000-0000-0000B9490000}"/>
    <cellStyle name="Normal 42 9 3 2" xfId="18746" xr:uid="{00000000-0005-0000-0000-0000BA490000}"/>
    <cellStyle name="Normal 42 9 3_JDEQryOAM" xfId="32764" xr:uid="{F7D73FF9-A672-43D5-99ED-7CB51ED1105A}"/>
    <cellStyle name="Normal 42 9 4" xfId="18747" xr:uid="{00000000-0005-0000-0000-0000BB490000}"/>
    <cellStyle name="Normal 42 9_JDEQryOAM" xfId="32762" xr:uid="{25D56C60-ACE0-46C8-A480-EAE4497600E2}"/>
    <cellStyle name="Normal 42_(1) Control" xfId="18748" xr:uid="{00000000-0005-0000-0000-0000BC490000}"/>
    <cellStyle name="Normal 420" xfId="18749" xr:uid="{00000000-0005-0000-0000-0000BD490000}"/>
    <cellStyle name="Normal 420 2" xfId="18750" xr:uid="{00000000-0005-0000-0000-0000BE490000}"/>
    <cellStyle name="Normal 420_JDEQryOAM" xfId="32765" xr:uid="{255B0158-2225-4238-B70D-7EBF7A894B61}"/>
    <cellStyle name="Normal 421" xfId="18751" xr:uid="{00000000-0005-0000-0000-0000BF490000}"/>
    <cellStyle name="Normal 421 2" xfId="18752" xr:uid="{00000000-0005-0000-0000-0000C0490000}"/>
    <cellStyle name="Normal 421_JDEQryOAM" xfId="32766" xr:uid="{40A9BE30-9E2C-4DAD-9E2E-CD9328F1FE63}"/>
    <cellStyle name="Normal 423" xfId="18753" xr:uid="{00000000-0005-0000-0000-0000C1490000}"/>
    <cellStyle name="Normal 423 2" xfId="18754" xr:uid="{00000000-0005-0000-0000-0000C2490000}"/>
    <cellStyle name="Normal 423_JDEQryOAM" xfId="32767" xr:uid="{908FCE9B-21B8-4F87-9630-F382BAC28FDE}"/>
    <cellStyle name="Normal 43" xfId="18755" xr:uid="{00000000-0005-0000-0000-0000C3490000}"/>
    <cellStyle name="Normal 43 10" xfId="18756" xr:uid="{00000000-0005-0000-0000-0000C4490000}"/>
    <cellStyle name="Normal 43 10 2" xfId="18757" xr:uid="{00000000-0005-0000-0000-0000C5490000}"/>
    <cellStyle name="Normal 43 10 2 2" xfId="18758" xr:uid="{00000000-0005-0000-0000-0000C6490000}"/>
    <cellStyle name="Normal 43 10 2_JDEQryOAM" xfId="32769" xr:uid="{F99F1CB8-DF7D-41F3-A447-91B02CC9D869}"/>
    <cellStyle name="Normal 43 10 3" xfId="18759" xr:uid="{00000000-0005-0000-0000-0000C7490000}"/>
    <cellStyle name="Normal 43 10 3 2" xfId="18760" xr:uid="{00000000-0005-0000-0000-0000C8490000}"/>
    <cellStyle name="Normal 43 10 3_JDEQryOAM" xfId="32770" xr:uid="{7256AAB3-A7CC-4176-AE1C-F7021CCBBA19}"/>
    <cellStyle name="Normal 43 10 4" xfId="18761" xr:uid="{00000000-0005-0000-0000-0000C9490000}"/>
    <cellStyle name="Normal 43 10_JDEQryOAM" xfId="32768" xr:uid="{91308963-5C91-4935-95AF-8C54124FDBB7}"/>
    <cellStyle name="Normal 43 11" xfId="18762" xr:uid="{00000000-0005-0000-0000-0000CA490000}"/>
    <cellStyle name="Normal 43 12" xfId="18763" xr:uid="{00000000-0005-0000-0000-0000CB490000}"/>
    <cellStyle name="Normal 43 13" xfId="18764" xr:uid="{00000000-0005-0000-0000-0000CC490000}"/>
    <cellStyle name="Normal 43 2" xfId="18765" xr:uid="{00000000-0005-0000-0000-0000CD490000}"/>
    <cellStyle name="Normal 43 2 2" xfId="18766" xr:uid="{00000000-0005-0000-0000-0000CE490000}"/>
    <cellStyle name="Normal 43 2 2 2" xfId="18767" xr:uid="{00000000-0005-0000-0000-0000CF490000}"/>
    <cellStyle name="Normal 43 2 2 2 2" xfId="18768" xr:uid="{00000000-0005-0000-0000-0000D0490000}"/>
    <cellStyle name="Normal 43 2 2 2 2 2" xfId="18769" xr:uid="{00000000-0005-0000-0000-0000D1490000}"/>
    <cellStyle name="Normal 43 2 2 2 2_JDEQryOAM" xfId="32772" xr:uid="{BA68B719-4A9E-46A3-9132-14FF68C1809F}"/>
    <cellStyle name="Normal 43 2 2 2 3" xfId="18770" xr:uid="{00000000-0005-0000-0000-0000D2490000}"/>
    <cellStyle name="Normal 43 2 2 2 3 2" xfId="18771" xr:uid="{00000000-0005-0000-0000-0000D3490000}"/>
    <cellStyle name="Normal 43 2 2 2 3_JDEQryOAM" xfId="32773" xr:uid="{B5794F9C-1EA1-423D-A385-D27A78ADAC0D}"/>
    <cellStyle name="Normal 43 2 2 2 4" xfId="18772" xr:uid="{00000000-0005-0000-0000-0000D4490000}"/>
    <cellStyle name="Normal 43 2 2 2_JDEQryOAM" xfId="32771" xr:uid="{19488182-3F70-45A1-BBA1-D3183FDE0F24}"/>
    <cellStyle name="Normal 43 2 2 3" xfId="18773" xr:uid="{00000000-0005-0000-0000-0000D5490000}"/>
    <cellStyle name="Normal 43 2 2 3 2" xfId="18774" xr:uid="{00000000-0005-0000-0000-0000D6490000}"/>
    <cellStyle name="Normal 43 2 2 3 2 2" xfId="18775" xr:uid="{00000000-0005-0000-0000-0000D7490000}"/>
    <cellStyle name="Normal 43 2 2 3 2_JDEQryOAM" xfId="32775" xr:uid="{0258EAB3-5507-408B-B11B-24084EC4CF5F}"/>
    <cellStyle name="Normal 43 2 2 3 3" xfId="18776" xr:uid="{00000000-0005-0000-0000-0000D8490000}"/>
    <cellStyle name="Normal 43 2 2 3 3 2" xfId="18777" xr:uid="{00000000-0005-0000-0000-0000D9490000}"/>
    <cellStyle name="Normal 43 2 2 3 3_JDEQryOAM" xfId="32776" xr:uid="{99176281-3967-477D-8A6D-91442CF3D873}"/>
    <cellStyle name="Normal 43 2 2 3 4" xfId="18778" xr:uid="{00000000-0005-0000-0000-0000DA490000}"/>
    <cellStyle name="Normal 43 2 2 3_JDEQryOAM" xfId="32774" xr:uid="{3FD82988-DD87-42B4-96C6-F5D3109AAAA4}"/>
    <cellStyle name="Normal 43 2 2 4" xfId="18779" xr:uid="{00000000-0005-0000-0000-0000DB490000}"/>
    <cellStyle name="Normal 43 2 2 4 2" xfId="18780" xr:uid="{00000000-0005-0000-0000-0000DC490000}"/>
    <cellStyle name="Normal 43 2 2 4_JDEQryOAM" xfId="32777" xr:uid="{9D12D0B7-6B6C-4CE6-9AEC-F0C5A4F4173A}"/>
    <cellStyle name="Normal 43 2 2 5" xfId="18781" xr:uid="{00000000-0005-0000-0000-0000DD490000}"/>
    <cellStyle name="Normal 43 2 2 5 2" xfId="18782" xr:uid="{00000000-0005-0000-0000-0000DE490000}"/>
    <cellStyle name="Normal 43 2 2 5_JDEQryOAM" xfId="32778" xr:uid="{BC4D6FF6-4A64-402C-B7A5-BF556D8E1742}"/>
    <cellStyle name="Normal 43 2 2 6" xfId="18783" xr:uid="{00000000-0005-0000-0000-0000DF490000}"/>
    <cellStyle name="Normal 43 2 2_(2) SPGD Actuals" xfId="18784" xr:uid="{00000000-0005-0000-0000-0000E0490000}"/>
    <cellStyle name="Normal 43 2 3" xfId="18785" xr:uid="{00000000-0005-0000-0000-0000E1490000}"/>
    <cellStyle name="Normal 43 2 3 2" xfId="18786" xr:uid="{00000000-0005-0000-0000-0000E2490000}"/>
    <cellStyle name="Normal 43 2 3 2 2" xfId="18787" xr:uid="{00000000-0005-0000-0000-0000E3490000}"/>
    <cellStyle name="Normal 43 2 3 2 2 2" xfId="18788" xr:uid="{00000000-0005-0000-0000-0000E4490000}"/>
    <cellStyle name="Normal 43 2 3 2 2_JDEQryOAM" xfId="32780" xr:uid="{22F9D976-5A26-455A-BA91-AF4BE066A88E}"/>
    <cellStyle name="Normal 43 2 3 2 3" xfId="18789" xr:uid="{00000000-0005-0000-0000-0000E5490000}"/>
    <cellStyle name="Normal 43 2 3 2 3 2" xfId="18790" xr:uid="{00000000-0005-0000-0000-0000E6490000}"/>
    <cellStyle name="Normal 43 2 3 2 3_JDEQryOAM" xfId="32781" xr:uid="{11C68829-8939-4B9E-A955-2E588B5535DB}"/>
    <cellStyle name="Normal 43 2 3 2 4" xfId="18791" xr:uid="{00000000-0005-0000-0000-0000E7490000}"/>
    <cellStyle name="Normal 43 2 3 2_JDEQryOAM" xfId="32779" xr:uid="{41E38F85-3B09-433B-A608-E8D0E35F86FE}"/>
    <cellStyle name="Normal 43 2 3 3" xfId="18792" xr:uid="{00000000-0005-0000-0000-0000E8490000}"/>
    <cellStyle name="Normal 43 2 3 3 2" xfId="18793" xr:uid="{00000000-0005-0000-0000-0000E9490000}"/>
    <cellStyle name="Normal 43 2 3 3 2 2" xfId="18794" xr:uid="{00000000-0005-0000-0000-0000EA490000}"/>
    <cellStyle name="Normal 43 2 3 3 2_JDEQryOAM" xfId="32783" xr:uid="{FDCFCF92-485D-4EF7-8D7B-9B1BB065F455}"/>
    <cellStyle name="Normal 43 2 3 3 3" xfId="18795" xr:uid="{00000000-0005-0000-0000-0000EB490000}"/>
    <cellStyle name="Normal 43 2 3 3 3 2" xfId="18796" xr:uid="{00000000-0005-0000-0000-0000EC490000}"/>
    <cellStyle name="Normal 43 2 3 3 3_JDEQryOAM" xfId="32784" xr:uid="{523FDA26-348B-4F2F-8DE0-8644C2F9C52C}"/>
    <cellStyle name="Normal 43 2 3 3 4" xfId="18797" xr:uid="{00000000-0005-0000-0000-0000ED490000}"/>
    <cellStyle name="Normal 43 2 3 3_JDEQryOAM" xfId="32782" xr:uid="{86763857-7657-42FC-B817-89509979F018}"/>
    <cellStyle name="Normal 43 2 3 4" xfId="18798" xr:uid="{00000000-0005-0000-0000-0000EE490000}"/>
    <cellStyle name="Normal 43 2 3 4 2" xfId="18799" xr:uid="{00000000-0005-0000-0000-0000EF490000}"/>
    <cellStyle name="Normal 43 2 3 4_JDEQryOAM" xfId="32785" xr:uid="{7584EA74-52EA-45FF-A761-E65894A36E13}"/>
    <cellStyle name="Normal 43 2 3 5" xfId="18800" xr:uid="{00000000-0005-0000-0000-0000F0490000}"/>
    <cellStyle name="Normal 43 2 3 5 2" xfId="18801" xr:uid="{00000000-0005-0000-0000-0000F1490000}"/>
    <cellStyle name="Normal 43 2 3 5_JDEQryOAM" xfId="32786" xr:uid="{0F1A3D1B-2E39-4631-B412-BCFAD4B9A0E9}"/>
    <cellStyle name="Normal 43 2 3 6" xfId="18802" xr:uid="{00000000-0005-0000-0000-0000F2490000}"/>
    <cellStyle name="Normal 43 2 3_(2) SPGD Actuals" xfId="18803" xr:uid="{00000000-0005-0000-0000-0000F3490000}"/>
    <cellStyle name="Normal 43 2 4" xfId="18804" xr:uid="{00000000-0005-0000-0000-0000F4490000}"/>
    <cellStyle name="Normal 43 2 4 2" xfId="18805" xr:uid="{00000000-0005-0000-0000-0000F5490000}"/>
    <cellStyle name="Normal 43 2 4 2 2" xfId="18806" xr:uid="{00000000-0005-0000-0000-0000F6490000}"/>
    <cellStyle name="Normal 43 2 4 2 2 2" xfId="18807" xr:uid="{00000000-0005-0000-0000-0000F7490000}"/>
    <cellStyle name="Normal 43 2 4 2 2_JDEQryOAM" xfId="32788" xr:uid="{225F3100-F9B1-4A4D-807F-FA09E750C3E8}"/>
    <cellStyle name="Normal 43 2 4 2 3" xfId="18808" xr:uid="{00000000-0005-0000-0000-0000F8490000}"/>
    <cellStyle name="Normal 43 2 4 2 3 2" xfId="18809" xr:uid="{00000000-0005-0000-0000-0000F9490000}"/>
    <cellStyle name="Normal 43 2 4 2 3_JDEQryOAM" xfId="32789" xr:uid="{0E3F6A09-D220-4F2D-925D-00DAD3404EAD}"/>
    <cellStyle name="Normal 43 2 4 2 4" xfId="18810" xr:uid="{00000000-0005-0000-0000-0000FA490000}"/>
    <cellStyle name="Normal 43 2 4 2_JDEQryOAM" xfId="32787" xr:uid="{9EEE7C2B-6C0C-48EA-A621-88748328DD6E}"/>
    <cellStyle name="Normal 43 2 4 3" xfId="18811" xr:uid="{00000000-0005-0000-0000-0000FB490000}"/>
    <cellStyle name="Normal 43 2 4 3 2" xfId="18812" xr:uid="{00000000-0005-0000-0000-0000FC490000}"/>
    <cellStyle name="Normal 43 2 4 3 2 2" xfId="18813" xr:uid="{00000000-0005-0000-0000-0000FD490000}"/>
    <cellStyle name="Normal 43 2 4 3 2_JDEQryOAM" xfId="32791" xr:uid="{6F4DCF3C-4E73-4877-8707-349ED3F091C4}"/>
    <cellStyle name="Normal 43 2 4 3 3" xfId="18814" xr:uid="{00000000-0005-0000-0000-0000FE490000}"/>
    <cellStyle name="Normal 43 2 4 3 3 2" xfId="18815" xr:uid="{00000000-0005-0000-0000-0000FF490000}"/>
    <cellStyle name="Normal 43 2 4 3 3_JDEQryOAM" xfId="32792" xr:uid="{ABB5D85B-4250-4067-882A-543D0C94E03D}"/>
    <cellStyle name="Normal 43 2 4 3 4" xfId="18816" xr:uid="{00000000-0005-0000-0000-0000004A0000}"/>
    <cellStyle name="Normal 43 2 4 3_JDEQryOAM" xfId="32790" xr:uid="{5CBC5408-099D-45B0-A01A-BADCF94167A8}"/>
    <cellStyle name="Normal 43 2 4 4" xfId="18817" xr:uid="{00000000-0005-0000-0000-0000014A0000}"/>
    <cellStyle name="Normal 43 2 4 4 2" xfId="18818" xr:uid="{00000000-0005-0000-0000-0000024A0000}"/>
    <cellStyle name="Normal 43 2 4 4_JDEQryOAM" xfId="32793" xr:uid="{CBDF2415-66A9-4B11-9251-2036787305D0}"/>
    <cellStyle name="Normal 43 2 4 5" xfId="18819" xr:uid="{00000000-0005-0000-0000-0000034A0000}"/>
    <cellStyle name="Normal 43 2 4 5 2" xfId="18820" xr:uid="{00000000-0005-0000-0000-0000044A0000}"/>
    <cellStyle name="Normal 43 2 4 5_JDEQryOAM" xfId="32794" xr:uid="{5F6A3073-457A-4906-BBFE-2165785BCC52}"/>
    <cellStyle name="Normal 43 2 4 6" xfId="18821" xr:uid="{00000000-0005-0000-0000-0000054A0000}"/>
    <cellStyle name="Normal 43 2 4_(2) SPGD Actuals" xfId="18822" xr:uid="{00000000-0005-0000-0000-0000064A0000}"/>
    <cellStyle name="Normal 43 2 5" xfId="18823" xr:uid="{00000000-0005-0000-0000-0000074A0000}"/>
    <cellStyle name="Normal 43 2 5 2" xfId="18824" xr:uid="{00000000-0005-0000-0000-0000084A0000}"/>
    <cellStyle name="Normal 43 2 5 2 2" xfId="18825" xr:uid="{00000000-0005-0000-0000-0000094A0000}"/>
    <cellStyle name="Normal 43 2 5 2 2 2" xfId="18826" xr:uid="{00000000-0005-0000-0000-00000A4A0000}"/>
    <cellStyle name="Normal 43 2 5 2 2_JDEQryOAM" xfId="32796" xr:uid="{3D318062-AC49-4FBC-BFE1-7BD797EABAB7}"/>
    <cellStyle name="Normal 43 2 5 2 3" xfId="18827" xr:uid="{00000000-0005-0000-0000-00000B4A0000}"/>
    <cellStyle name="Normal 43 2 5 2 3 2" xfId="18828" xr:uid="{00000000-0005-0000-0000-00000C4A0000}"/>
    <cellStyle name="Normal 43 2 5 2 3_JDEQryOAM" xfId="32797" xr:uid="{E1EA4441-16FB-497C-8172-D056FD93EFAD}"/>
    <cellStyle name="Normal 43 2 5 2 4" xfId="18829" xr:uid="{00000000-0005-0000-0000-00000D4A0000}"/>
    <cellStyle name="Normal 43 2 5 2_JDEQryOAM" xfId="32795" xr:uid="{CC2894D7-C927-4F20-8C72-2E670033C381}"/>
    <cellStyle name="Normal 43 2 5 3" xfId="18830" xr:uid="{00000000-0005-0000-0000-00000E4A0000}"/>
    <cellStyle name="Normal 43 2 5 3 2" xfId="18831" xr:uid="{00000000-0005-0000-0000-00000F4A0000}"/>
    <cellStyle name="Normal 43 2 5 3 2 2" xfId="18832" xr:uid="{00000000-0005-0000-0000-0000104A0000}"/>
    <cellStyle name="Normal 43 2 5 3 2_JDEQryOAM" xfId="32799" xr:uid="{FC3AA564-2015-4E84-8846-D43E61B8B2CA}"/>
    <cellStyle name="Normal 43 2 5 3 3" xfId="18833" xr:uid="{00000000-0005-0000-0000-0000114A0000}"/>
    <cellStyle name="Normal 43 2 5 3 3 2" xfId="18834" xr:uid="{00000000-0005-0000-0000-0000124A0000}"/>
    <cellStyle name="Normal 43 2 5 3 3_JDEQryOAM" xfId="32800" xr:uid="{94A0F3B3-FFC5-4656-B9F5-484D74341001}"/>
    <cellStyle name="Normal 43 2 5 3 4" xfId="18835" xr:uid="{00000000-0005-0000-0000-0000134A0000}"/>
    <cellStyle name="Normal 43 2 5 3_JDEQryOAM" xfId="32798" xr:uid="{CB629161-323C-4933-8C72-C215115CB697}"/>
    <cellStyle name="Normal 43 2 5 4" xfId="18836" xr:uid="{00000000-0005-0000-0000-0000144A0000}"/>
    <cellStyle name="Normal 43 2 5 4 2" xfId="18837" xr:uid="{00000000-0005-0000-0000-0000154A0000}"/>
    <cellStyle name="Normal 43 2 5 4_JDEQryOAM" xfId="32801" xr:uid="{DA1E3EF1-77CE-4FD0-AEA4-EA12A93C4515}"/>
    <cellStyle name="Normal 43 2 5 5" xfId="18838" xr:uid="{00000000-0005-0000-0000-0000164A0000}"/>
    <cellStyle name="Normal 43 2 5 5 2" xfId="18839" xr:uid="{00000000-0005-0000-0000-0000174A0000}"/>
    <cellStyle name="Normal 43 2 5 5_JDEQryOAM" xfId="32802" xr:uid="{1765542A-81AE-406C-BCDF-55C2CBC0E297}"/>
    <cellStyle name="Normal 43 2 5 6" xfId="18840" xr:uid="{00000000-0005-0000-0000-0000184A0000}"/>
    <cellStyle name="Normal 43 2 5_(2) SPGD Actuals" xfId="18841" xr:uid="{00000000-0005-0000-0000-0000194A0000}"/>
    <cellStyle name="Normal 43 2 6" xfId="18842" xr:uid="{00000000-0005-0000-0000-00001A4A0000}"/>
    <cellStyle name="Normal 43 2 6 2" xfId="18843" xr:uid="{00000000-0005-0000-0000-00001B4A0000}"/>
    <cellStyle name="Normal 43 2 6 2 2" xfId="18844" xr:uid="{00000000-0005-0000-0000-00001C4A0000}"/>
    <cellStyle name="Normal 43 2 6 2_JDEQryOAM" xfId="32804" xr:uid="{DE97A71F-BF5B-43FC-AF5C-A6206C0DB26A}"/>
    <cellStyle name="Normal 43 2 6 3" xfId="18845" xr:uid="{00000000-0005-0000-0000-00001D4A0000}"/>
    <cellStyle name="Normal 43 2 6 3 2" xfId="18846" xr:uid="{00000000-0005-0000-0000-00001E4A0000}"/>
    <cellStyle name="Normal 43 2 6 3_JDEQryOAM" xfId="32805" xr:uid="{00720CA6-A6A0-46B6-9446-A9EA8509AD29}"/>
    <cellStyle name="Normal 43 2 6 4" xfId="18847" xr:uid="{00000000-0005-0000-0000-00001F4A0000}"/>
    <cellStyle name="Normal 43 2 6_JDEQryOAM" xfId="32803" xr:uid="{41533624-122C-40C5-AA63-086829A8FE19}"/>
    <cellStyle name="Normal 43 2 7" xfId="18848" xr:uid="{00000000-0005-0000-0000-0000204A0000}"/>
    <cellStyle name="Normal 43 2 7 2" xfId="18849" xr:uid="{00000000-0005-0000-0000-0000214A0000}"/>
    <cellStyle name="Normal 43 2 7 2 2" xfId="18850" xr:uid="{00000000-0005-0000-0000-0000224A0000}"/>
    <cellStyle name="Normal 43 2 7 2_JDEQryOAM" xfId="32807" xr:uid="{BDAC123E-D275-48D4-93D5-D0062917A647}"/>
    <cellStyle name="Normal 43 2 7 3" xfId="18851" xr:uid="{00000000-0005-0000-0000-0000234A0000}"/>
    <cellStyle name="Normal 43 2 7 3 2" xfId="18852" xr:uid="{00000000-0005-0000-0000-0000244A0000}"/>
    <cellStyle name="Normal 43 2 7 3_JDEQryOAM" xfId="32808" xr:uid="{0B0231E2-2690-46E2-A3DD-442AFE2E6BEB}"/>
    <cellStyle name="Normal 43 2 7 4" xfId="18853" xr:uid="{00000000-0005-0000-0000-0000254A0000}"/>
    <cellStyle name="Normal 43 2 7_JDEQryOAM" xfId="32806" xr:uid="{085C86A2-F8B0-442D-8B66-1667C03F6C4D}"/>
    <cellStyle name="Normal 43 2 8" xfId="18854" xr:uid="{00000000-0005-0000-0000-0000264A0000}"/>
    <cellStyle name="Normal 43 2_(2) SPGD Actuals" xfId="18855" xr:uid="{00000000-0005-0000-0000-0000274A0000}"/>
    <cellStyle name="Normal 43 3" xfId="18856" xr:uid="{00000000-0005-0000-0000-0000284A0000}"/>
    <cellStyle name="Normal 43 3 2" xfId="18857" xr:uid="{00000000-0005-0000-0000-0000294A0000}"/>
    <cellStyle name="Normal 43 3 2 2" xfId="18858" xr:uid="{00000000-0005-0000-0000-00002A4A0000}"/>
    <cellStyle name="Normal 43 3 2 2 2" xfId="18859" xr:uid="{00000000-0005-0000-0000-00002B4A0000}"/>
    <cellStyle name="Normal 43 3 2 2_JDEQryOAM" xfId="32810" xr:uid="{635D14BA-8C42-42A8-811B-5301E0F14F31}"/>
    <cellStyle name="Normal 43 3 2 3" xfId="18860" xr:uid="{00000000-0005-0000-0000-00002C4A0000}"/>
    <cellStyle name="Normal 43 3 2 3 2" xfId="18861" xr:uid="{00000000-0005-0000-0000-00002D4A0000}"/>
    <cellStyle name="Normal 43 3 2 3_JDEQryOAM" xfId="32811" xr:uid="{9131B7E8-A7D1-481F-B684-2CAEF7267CDC}"/>
    <cellStyle name="Normal 43 3 2 4" xfId="18862" xr:uid="{00000000-0005-0000-0000-00002E4A0000}"/>
    <cellStyle name="Normal 43 3 2_JDEQryOAM" xfId="32809" xr:uid="{4EC82449-5555-4FB2-BC94-E9EAFBDE1E33}"/>
    <cellStyle name="Normal 43 3 3" xfId="18863" xr:uid="{00000000-0005-0000-0000-00002F4A0000}"/>
    <cellStyle name="Normal 43 3 3 2" xfId="18864" xr:uid="{00000000-0005-0000-0000-0000304A0000}"/>
    <cellStyle name="Normal 43 3 3 2 2" xfId="18865" xr:uid="{00000000-0005-0000-0000-0000314A0000}"/>
    <cellStyle name="Normal 43 3 3 2_JDEQryOAM" xfId="32813" xr:uid="{EC2F4C16-1AAB-4214-88EE-4DE9D8C0A13B}"/>
    <cellStyle name="Normal 43 3 3 3" xfId="18866" xr:uid="{00000000-0005-0000-0000-0000324A0000}"/>
    <cellStyle name="Normal 43 3 3 3 2" xfId="18867" xr:uid="{00000000-0005-0000-0000-0000334A0000}"/>
    <cellStyle name="Normal 43 3 3 3_JDEQryOAM" xfId="32814" xr:uid="{A5008B6F-A7F1-45E3-8DA5-45E332D7CB35}"/>
    <cellStyle name="Normal 43 3 3 4" xfId="18868" xr:uid="{00000000-0005-0000-0000-0000344A0000}"/>
    <cellStyle name="Normal 43 3 3_JDEQryOAM" xfId="32812" xr:uid="{65F34158-6454-4EE2-AB2F-05C8FA4545B5}"/>
    <cellStyle name="Normal 43 3 4" xfId="18869" xr:uid="{00000000-0005-0000-0000-0000354A0000}"/>
    <cellStyle name="Normal 43 3 4 2" xfId="18870" xr:uid="{00000000-0005-0000-0000-0000364A0000}"/>
    <cellStyle name="Normal 43 3 4_JDEQryOAM" xfId="32815" xr:uid="{9C07E050-437B-41B5-9301-6160EABC3050}"/>
    <cellStyle name="Normal 43 3 5" xfId="18871" xr:uid="{00000000-0005-0000-0000-0000374A0000}"/>
    <cellStyle name="Normal 43 3 5 2" xfId="18872" xr:uid="{00000000-0005-0000-0000-0000384A0000}"/>
    <cellStyle name="Normal 43 3 5_JDEQryOAM" xfId="32816" xr:uid="{D16420FB-136D-491F-A36A-4201B7E915D1}"/>
    <cellStyle name="Normal 43 3_(2) SPGD Actuals" xfId="18873" xr:uid="{00000000-0005-0000-0000-0000394A0000}"/>
    <cellStyle name="Normal 43 4" xfId="18874" xr:uid="{00000000-0005-0000-0000-00003A4A0000}"/>
    <cellStyle name="Normal 43 4 2" xfId="18875" xr:uid="{00000000-0005-0000-0000-00003B4A0000}"/>
    <cellStyle name="Normal 43 4 2 2" xfId="18876" xr:uid="{00000000-0005-0000-0000-00003C4A0000}"/>
    <cellStyle name="Normal 43 4 2 2 2" xfId="18877" xr:uid="{00000000-0005-0000-0000-00003D4A0000}"/>
    <cellStyle name="Normal 43 4 2 2_JDEQryOAM" xfId="32818" xr:uid="{596B16BE-5F64-4016-BD5D-BEFCF2721350}"/>
    <cellStyle name="Normal 43 4 2 3" xfId="18878" xr:uid="{00000000-0005-0000-0000-00003E4A0000}"/>
    <cellStyle name="Normal 43 4 2 3 2" xfId="18879" xr:uid="{00000000-0005-0000-0000-00003F4A0000}"/>
    <cellStyle name="Normal 43 4 2 3_JDEQryOAM" xfId="32819" xr:uid="{3934B88E-EEDB-4370-8D1F-820596C88746}"/>
    <cellStyle name="Normal 43 4 2 4" xfId="18880" xr:uid="{00000000-0005-0000-0000-0000404A0000}"/>
    <cellStyle name="Normal 43 4 2_JDEQryOAM" xfId="32817" xr:uid="{5AA8BAE3-2A00-4D01-AEDF-29A5CA2D100B}"/>
    <cellStyle name="Normal 43 4 3" xfId="18881" xr:uid="{00000000-0005-0000-0000-0000414A0000}"/>
    <cellStyle name="Normal 43 4 3 2" xfId="18882" xr:uid="{00000000-0005-0000-0000-0000424A0000}"/>
    <cellStyle name="Normal 43 4 3 2 2" xfId="18883" xr:uid="{00000000-0005-0000-0000-0000434A0000}"/>
    <cellStyle name="Normal 43 4 3 2_JDEQryOAM" xfId="32821" xr:uid="{21F0DEA3-C7C0-42C9-9205-224D182F3A7B}"/>
    <cellStyle name="Normal 43 4 3 3" xfId="18884" xr:uid="{00000000-0005-0000-0000-0000444A0000}"/>
    <cellStyle name="Normal 43 4 3 3 2" xfId="18885" xr:uid="{00000000-0005-0000-0000-0000454A0000}"/>
    <cellStyle name="Normal 43 4 3 3_JDEQryOAM" xfId="32822" xr:uid="{FB8942A0-46AF-4EF6-B065-CAF8867BF754}"/>
    <cellStyle name="Normal 43 4 3 4" xfId="18886" xr:uid="{00000000-0005-0000-0000-0000464A0000}"/>
    <cellStyle name="Normal 43 4 3_JDEQryOAM" xfId="32820" xr:uid="{632219B0-A2DE-4379-84C7-B8DB1C9BBC0E}"/>
    <cellStyle name="Normal 43 4 4" xfId="18887" xr:uid="{00000000-0005-0000-0000-0000474A0000}"/>
    <cellStyle name="Normal 43 4 4 2" xfId="18888" xr:uid="{00000000-0005-0000-0000-0000484A0000}"/>
    <cellStyle name="Normal 43 4 4_JDEQryOAM" xfId="32823" xr:uid="{7A852ECF-142B-4F6A-84C5-E97A28A69EDD}"/>
    <cellStyle name="Normal 43 4 5" xfId="18889" xr:uid="{00000000-0005-0000-0000-0000494A0000}"/>
    <cellStyle name="Normal 43 4 5 2" xfId="18890" xr:uid="{00000000-0005-0000-0000-00004A4A0000}"/>
    <cellStyle name="Normal 43 4 5_JDEQryOAM" xfId="32824" xr:uid="{F06F69D0-4E51-464C-92F7-8CEF63114BBB}"/>
    <cellStyle name="Normal 43 4 6" xfId="18891" xr:uid="{00000000-0005-0000-0000-00004B4A0000}"/>
    <cellStyle name="Normal 43 4_(2) SPGD Actuals" xfId="18892" xr:uid="{00000000-0005-0000-0000-00004C4A0000}"/>
    <cellStyle name="Normal 43 5" xfId="18893" xr:uid="{00000000-0005-0000-0000-00004D4A0000}"/>
    <cellStyle name="Normal 43 5 2" xfId="18894" xr:uid="{00000000-0005-0000-0000-00004E4A0000}"/>
    <cellStyle name="Normal 43 5 2 2" xfId="18895" xr:uid="{00000000-0005-0000-0000-00004F4A0000}"/>
    <cellStyle name="Normal 43 5 2 2 2" xfId="18896" xr:uid="{00000000-0005-0000-0000-0000504A0000}"/>
    <cellStyle name="Normal 43 5 2 2_JDEQryOAM" xfId="32826" xr:uid="{E2322215-CD2E-4E0C-B34A-E66C46001B55}"/>
    <cellStyle name="Normal 43 5 2 3" xfId="18897" xr:uid="{00000000-0005-0000-0000-0000514A0000}"/>
    <cellStyle name="Normal 43 5 2 3 2" xfId="18898" xr:uid="{00000000-0005-0000-0000-0000524A0000}"/>
    <cellStyle name="Normal 43 5 2 3_JDEQryOAM" xfId="32827" xr:uid="{921EB3AD-A07A-4E4D-91E4-D7ABC6792C7B}"/>
    <cellStyle name="Normal 43 5 2 4" xfId="18899" xr:uid="{00000000-0005-0000-0000-0000534A0000}"/>
    <cellStyle name="Normal 43 5 2_JDEQryOAM" xfId="32825" xr:uid="{0E81D0EC-B256-4896-8636-442327543EC7}"/>
    <cellStyle name="Normal 43 5 3" xfId="18900" xr:uid="{00000000-0005-0000-0000-0000544A0000}"/>
    <cellStyle name="Normal 43 5 3 2" xfId="18901" xr:uid="{00000000-0005-0000-0000-0000554A0000}"/>
    <cellStyle name="Normal 43 5 3 2 2" xfId="18902" xr:uid="{00000000-0005-0000-0000-0000564A0000}"/>
    <cellStyle name="Normal 43 5 3 2_JDEQryOAM" xfId="32829" xr:uid="{B540BBC2-DAC5-460E-BE35-CED442D37BEB}"/>
    <cellStyle name="Normal 43 5 3 3" xfId="18903" xr:uid="{00000000-0005-0000-0000-0000574A0000}"/>
    <cellStyle name="Normal 43 5 3 3 2" xfId="18904" xr:uid="{00000000-0005-0000-0000-0000584A0000}"/>
    <cellStyle name="Normal 43 5 3 3_JDEQryOAM" xfId="32830" xr:uid="{C9B039EF-8910-4529-814D-6C94DBE99C0B}"/>
    <cellStyle name="Normal 43 5 3 4" xfId="18905" xr:uid="{00000000-0005-0000-0000-0000594A0000}"/>
    <cellStyle name="Normal 43 5 3_JDEQryOAM" xfId="32828" xr:uid="{AEA7E23D-32A5-405E-B857-70A991A82A1D}"/>
    <cellStyle name="Normal 43 5 4" xfId="18906" xr:uid="{00000000-0005-0000-0000-00005A4A0000}"/>
    <cellStyle name="Normal 43 5 4 2" xfId="18907" xr:uid="{00000000-0005-0000-0000-00005B4A0000}"/>
    <cellStyle name="Normal 43 5 4_JDEQryOAM" xfId="32831" xr:uid="{F01DF6BF-A6F8-4308-9847-493B94E31F4D}"/>
    <cellStyle name="Normal 43 5 5" xfId="18908" xr:uid="{00000000-0005-0000-0000-00005C4A0000}"/>
    <cellStyle name="Normal 43 5 5 2" xfId="18909" xr:uid="{00000000-0005-0000-0000-00005D4A0000}"/>
    <cellStyle name="Normal 43 5 5_JDEQryOAM" xfId="32832" xr:uid="{7215EA21-23A9-403C-9312-1CCB21B475A4}"/>
    <cellStyle name="Normal 43 5 6" xfId="18910" xr:uid="{00000000-0005-0000-0000-00005E4A0000}"/>
    <cellStyle name="Normal 43 5_(2) SPGD Actuals" xfId="18911" xr:uid="{00000000-0005-0000-0000-00005F4A0000}"/>
    <cellStyle name="Normal 43 6" xfId="18912" xr:uid="{00000000-0005-0000-0000-0000604A0000}"/>
    <cellStyle name="Normal 43 6 2" xfId="18913" xr:uid="{00000000-0005-0000-0000-0000614A0000}"/>
    <cellStyle name="Normal 43 6 2 2" xfId="18914" xr:uid="{00000000-0005-0000-0000-0000624A0000}"/>
    <cellStyle name="Normal 43 6 2 2 2" xfId="18915" xr:uid="{00000000-0005-0000-0000-0000634A0000}"/>
    <cellStyle name="Normal 43 6 2 2_JDEQryOAM" xfId="32834" xr:uid="{2A064DE5-327C-45F9-9A29-06E465959483}"/>
    <cellStyle name="Normal 43 6 2 3" xfId="18916" xr:uid="{00000000-0005-0000-0000-0000644A0000}"/>
    <cellStyle name="Normal 43 6 2 3 2" xfId="18917" xr:uid="{00000000-0005-0000-0000-0000654A0000}"/>
    <cellStyle name="Normal 43 6 2 3_JDEQryOAM" xfId="32835" xr:uid="{E37AF727-EC4D-4398-BF5D-2095295C0226}"/>
    <cellStyle name="Normal 43 6 2 4" xfId="18918" xr:uid="{00000000-0005-0000-0000-0000664A0000}"/>
    <cellStyle name="Normal 43 6 2_JDEQryOAM" xfId="32833" xr:uid="{F1DD019F-9C37-41D6-A90F-E31CB1F25695}"/>
    <cellStyle name="Normal 43 6 3" xfId="18919" xr:uid="{00000000-0005-0000-0000-0000674A0000}"/>
    <cellStyle name="Normal 43 6 3 2" xfId="18920" xr:uid="{00000000-0005-0000-0000-0000684A0000}"/>
    <cellStyle name="Normal 43 6 3 2 2" xfId="18921" xr:uid="{00000000-0005-0000-0000-0000694A0000}"/>
    <cellStyle name="Normal 43 6 3 2_JDEQryOAM" xfId="32837" xr:uid="{CE4A4599-F22A-4495-AE63-0E85EDCCBC81}"/>
    <cellStyle name="Normal 43 6 3 3" xfId="18922" xr:uid="{00000000-0005-0000-0000-00006A4A0000}"/>
    <cellStyle name="Normal 43 6 3 3 2" xfId="18923" xr:uid="{00000000-0005-0000-0000-00006B4A0000}"/>
    <cellStyle name="Normal 43 6 3 3_JDEQryOAM" xfId="32838" xr:uid="{45E7BBD4-585B-43FE-87C8-1146393443D2}"/>
    <cellStyle name="Normal 43 6 3 4" xfId="18924" xr:uid="{00000000-0005-0000-0000-00006C4A0000}"/>
    <cellStyle name="Normal 43 6 3_JDEQryOAM" xfId="32836" xr:uid="{09F28807-25E9-4AFF-A9D5-FA66C1B9B3B8}"/>
    <cellStyle name="Normal 43 6 4" xfId="18925" xr:uid="{00000000-0005-0000-0000-00006D4A0000}"/>
    <cellStyle name="Normal 43 6 4 2" xfId="18926" xr:uid="{00000000-0005-0000-0000-00006E4A0000}"/>
    <cellStyle name="Normal 43 6 4_JDEQryOAM" xfId="32839" xr:uid="{6272502B-20E5-41C6-92BD-9B4B08EE980D}"/>
    <cellStyle name="Normal 43 6 5" xfId="18927" xr:uid="{00000000-0005-0000-0000-00006F4A0000}"/>
    <cellStyle name="Normal 43 6 5 2" xfId="18928" xr:uid="{00000000-0005-0000-0000-0000704A0000}"/>
    <cellStyle name="Normal 43 6 5_JDEQryOAM" xfId="32840" xr:uid="{434FEE2D-3E72-4907-A268-A9F86565F5AE}"/>
    <cellStyle name="Normal 43 6 6" xfId="18929" xr:uid="{00000000-0005-0000-0000-0000714A0000}"/>
    <cellStyle name="Normal 43 6_(2) SPGD Actuals" xfId="18930" xr:uid="{00000000-0005-0000-0000-0000724A0000}"/>
    <cellStyle name="Normal 43 7" xfId="18931" xr:uid="{00000000-0005-0000-0000-0000734A0000}"/>
    <cellStyle name="Normal 43 7 2" xfId="18932" xr:uid="{00000000-0005-0000-0000-0000744A0000}"/>
    <cellStyle name="Normal 43 7 2 2" xfId="18933" xr:uid="{00000000-0005-0000-0000-0000754A0000}"/>
    <cellStyle name="Normal 43 7 2_JDEQryOAM" xfId="32842" xr:uid="{047DABC3-9793-4168-A3A0-72265B8FFE78}"/>
    <cellStyle name="Normal 43 7 3" xfId="18934" xr:uid="{00000000-0005-0000-0000-0000764A0000}"/>
    <cellStyle name="Normal 43 7 3 2" xfId="18935" xr:uid="{00000000-0005-0000-0000-0000774A0000}"/>
    <cellStyle name="Normal 43 7 3_JDEQryOAM" xfId="32843" xr:uid="{B609C1AF-6B61-4715-83D1-EC412BCBF4F3}"/>
    <cellStyle name="Normal 43 7 4" xfId="18936" xr:uid="{00000000-0005-0000-0000-0000784A0000}"/>
    <cellStyle name="Normal 43 7_JDEQryOAM" xfId="32841" xr:uid="{AFC2B377-3214-4EF7-AC45-45D68BFEF747}"/>
    <cellStyle name="Normal 43 8" xfId="18937" xr:uid="{00000000-0005-0000-0000-0000794A0000}"/>
    <cellStyle name="Normal 43 9" xfId="18938" xr:uid="{00000000-0005-0000-0000-00007A4A0000}"/>
    <cellStyle name="Normal 43 9 2" xfId="18939" xr:uid="{00000000-0005-0000-0000-00007B4A0000}"/>
    <cellStyle name="Normal 43 9 2 2" xfId="18940" xr:uid="{00000000-0005-0000-0000-00007C4A0000}"/>
    <cellStyle name="Normal 43 9 2_JDEQryOAM" xfId="32845" xr:uid="{3A94F239-FF0B-4AD9-BA89-D061AAB46677}"/>
    <cellStyle name="Normal 43 9 3" xfId="18941" xr:uid="{00000000-0005-0000-0000-00007D4A0000}"/>
    <cellStyle name="Normal 43 9 3 2" xfId="18942" xr:uid="{00000000-0005-0000-0000-00007E4A0000}"/>
    <cellStyle name="Normal 43 9 3_JDEQryOAM" xfId="32846" xr:uid="{4C90676C-D3F9-4242-88C9-CDAA5FF4C1EA}"/>
    <cellStyle name="Normal 43 9 4" xfId="18943" xr:uid="{00000000-0005-0000-0000-00007F4A0000}"/>
    <cellStyle name="Normal 43 9_JDEQryOAM" xfId="32844" xr:uid="{20D96678-CF41-48EA-9142-76961E7EF12C}"/>
    <cellStyle name="Normal 43_(1) Control" xfId="18944" xr:uid="{00000000-0005-0000-0000-0000804A0000}"/>
    <cellStyle name="Normal 432" xfId="18945" xr:uid="{00000000-0005-0000-0000-0000814A0000}"/>
    <cellStyle name="Normal 432 2" xfId="18946" xr:uid="{00000000-0005-0000-0000-0000824A0000}"/>
    <cellStyle name="Normal 432_JDEQryOAM" xfId="32847" xr:uid="{B36C683E-9949-4CA2-AE0F-4A84564A1E27}"/>
    <cellStyle name="Normal 434" xfId="18947" xr:uid="{00000000-0005-0000-0000-0000834A0000}"/>
    <cellStyle name="Normal 434 2" xfId="18948" xr:uid="{00000000-0005-0000-0000-0000844A0000}"/>
    <cellStyle name="Normal 434_JDEQryOAM" xfId="32848" xr:uid="{CD48FACF-7997-45F5-9392-40D017449008}"/>
    <cellStyle name="Normal 435" xfId="18949" xr:uid="{00000000-0005-0000-0000-0000854A0000}"/>
    <cellStyle name="Normal 435 2" xfId="18950" xr:uid="{00000000-0005-0000-0000-0000864A0000}"/>
    <cellStyle name="Normal 435_JDEQryOAM" xfId="32849" xr:uid="{4A7BE255-4278-4F31-B159-68EAE0C4BED2}"/>
    <cellStyle name="Normal 436" xfId="18951" xr:uid="{00000000-0005-0000-0000-0000874A0000}"/>
    <cellStyle name="Normal 436 2" xfId="18952" xr:uid="{00000000-0005-0000-0000-0000884A0000}"/>
    <cellStyle name="Normal 436_JDEQryOAM" xfId="32850" xr:uid="{F9865AEE-4437-422D-B173-7FE39F98C57F}"/>
    <cellStyle name="Normal 439" xfId="18953" xr:uid="{00000000-0005-0000-0000-0000894A0000}"/>
    <cellStyle name="Normal 439 2" xfId="18954" xr:uid="{00000000-0005-0000-0000-00008A4A0000}"/>
    <cellStyle name="Normal 439_JDEQryOAM" xfId="32851" xr:uid="{BFBC85F4-6C9B-4D4E-A4DD-5D053B375B30}"/>
    <cellStyle name="Normal 44" xfId="18955" xr:uid="{00000000-0005-0000-0000-00008B4A0000}"/>
    <cellStyle name="Normal 44 10" xfId="18956" xr:uid="{00000000-0005-0000-0000-00008C4A0000}"/>
    <cellStyle name="Normal 44 10 2" xfId="18957" xr:uid="{00000000-0005-0000-0000-00008D4A0000}"/>
    <cellStyle name="Normal 44 10 2 2" xfId="18958" xr:uid="{00000000-0005-0000-0000-00008E4A0000}"/>
    <cellStyle name="Normal 44 10 2_JDEQryOAM" xfId="32853" xr:uid="{0E18F1B9-AE78-425E-AD13-6CBB2022CD9A}"/>
    <cellStyle name="Normal 44 10 3" xfId="18959" xr:uid="{00000000-0005-0000-0000-00008F4A0000}"/>
    <cellStyle name="Normal 44 10 3 2" xfId="18960" xr:uid="{00000000-0005-0000-0000-0000904A0000}"/>
    <cellStyle name="Normal 44 10 3_JDEQryOAM" xfId="32854" xr:uid="{101003E5-C51A-4079-A37E-CDFE5B510158}"/>
    <cellStyle name="Normal 44 10 4" xfId="18961" xr:uid="{00000000-0005-0000-0000-0000914A0000}"/>
    <cellStyle name="Normal 44 10_JDEQryOAM" xfId="32852" xr:uid="{A4B509EF-7CF8-4B56-9681-4CAB3C95C79C}"/>
    <cellStyle name="Normal 44 11" xfId="18962" xr:uid="{00000000-0005-0000-0000-0000924A0000}"/>
    <cellStyle name="Normal 44 12" xfId="18963" xr:uid="{00000000-0005-0000-0000-0000934A0000}"/>
    <cellStyle name="Normal 44 13" xfId="18964" xr:uid="{00000000-0005-0000-0000-0000944A0000}"/>
    <cellStyle name="Normal 44 2" xfId="18965" xr:uid="{00000000-0005-0000-0000-0000954A0000}"/>
    <cellStyle name="Normal 44 2 2" xfId="18966" xr:uid="{00000000-0005-0000-0000-0000964A0000}"/>
    <cellStyle name="Normal 44 2 2 2" xfId="18967" xr:uid="{00000000-0005-0000-0000-0000974A0000}"/>
    <cellStyle name="Normal 44 2 2 2 2" xfId="18968" xr:uid="{00000000-0005-0000-0000-0000984A0000}"/>
    <cellStyle name="Normal 44 2 2 2 2 2" xfId="18969" xr:uid="{00000000-0005-0000-0000-0000994A0000}"/>
    <cellStyle name="Normal 44 2 2 2 2_JDEQryOAM" xfId="32856" xr:uid="{590484DD-41C3-4D30-95BA-F7587036BE22}"/>
    <cellStyle name="Normal 44 2 2 2 3" xfId="18970" xr:uid="{00000000-0005-0000-0000-00009A4A0000}"/>
    <cellStyle name="Normal 44 2 2 2 3 2" xfId="18971" xr:uid="{00000000-0005-0000-0000-00009B4A0000}"/>
    <cellStyle name="Normal 44 2 2 2 3_JDEQryOAM" xfId="32857" xr:uid="{536F3926-7098-4403-A44E-57280D31EC1C}"/>
    <cellStyle name="Normal 44 2 2 2 4" xfId="18972" xr:uid="{00000000-0005-0000-0000-00009C4A0000}"/>
    <cellStyle name="Normal 44 2 2 2_JDEQryOAM" xfId="32855" xr:uid="{1E408C6D-CA4C-4DDD-A445-A3BC8E123AB3}"/>
    <cellStyle name="Normal 44 2 2 3" xfId="18973" xr:uid="{00000000-0005-0000-0000-00009D4A0000}"/>
    <cellStyle name="Normal 44 2 2 3 2" xfId="18974" xr:uid="{00000000-0005-0000-0000-00009E4A0000}"/>
    <cellStyle name="Normal 44 2 2 3 2 2" xfId="18975" xr:uid="{00000000-0005-0000-0000-00009F4A0000}"/>
    <cellStyle name="Normal 44 2 2 3 2_JDEQryOAM" xfId="32859" xr:uid="{3FDE95FD-7DCB-4BB1-A660-C6C9B5976963}"/>
    <cellStyle name="Normal 44 2 2 3 3" xfId="18976" xr:uid="{00000000-0005-0000-0000-0000A04A0000}"/>
    <cellStyle name="Normal 44 2 2 3 3 2" xfId="18977" xr:uid="{00000000-0005-0000-0000-0000A14A0000}"/>
    <cellStyle name="Normal 44 2 2 3 3_JDEQryOAM" xfId="32860" xr:uid="{E2E28C27-22B3-460B-993D-5BCF231FABD1}"/>
    <cellStyle name="Normal 44 2 2 3 4" xfId="18978" xr:uid="{00000000-0005-0000-0000-0000A24A0000}"/>
    <cellStyle name="Normal 44 2 2 3_JDEQryOAM" xfId="32858" xr:uid="{4D544C70-915F-45A1-905D-6AAC8133C468}"/>
    <cellStyle name="Normal 44 2 2 4" xfId="18979" xr:uid="{00000000-0005-0000-0000-0000A34A0000}"/>
    <cellStyle name="Normal 44 2 2 4 2" xfId="18980" xr:uid="{00000000-0005-0000-0000-0000A44A0000}"/>
    <cellStyle name="Normal 44 2 2 4_JDEQryOAM" xfId="32861" xr:uid="{92F6AA07-A79B-470D-AE64-82E8F02C34E8}"/>
    <cellStyle name="Normal 44 2 2 5" xfId="18981" xr:uid="{00000000-0005-0000-0000-0000A54A0000}"/>
    <cellStyle name="Normal 44 2 2 5 2" xfId="18982" xr:uid="{00000000-0005-0000-0000-0000A64A0000}"/>
    <cellStyle name="Normal 44 2 2 5_JDEQryOAM" xfId="32862" xr:uid="{84577B03-13F2-4543-A30D-897D6EFA9B15}"/>
    <cellStyle name="Normal 44 2 2 6" xfId="18983" xr:uid="{00000000-0005-0000-0000-0000A74A0000}"/>
    <cellStyle name="Normal 44 2 2_(2) SPGD Actuals" xfId="18984" xr:uid="{00000000-0005-0000-0000-0000A84A0000}"/>
    <cellStyle name="Normal 44 2 3" xfId="18985" xr:uid="{00000000-0005-0000-0000-0000A94A0000}"/>
    <cellStyle name="Normal 44 2 3 2" xfId="18986" xr:uid="{00000000-0005-0000-0000-0000AA4A0000}"/>
    <cellStyle name="Normal 44 2 3 2 2" xfId="18987" xr:uid="{00000000-0005-0000-0000-0000AB4A0000}"/>
    <cellStyle name="Normal 44 2 3 2 2 2" xfId="18988" xr:uid="{00000000-0005-0000-0000-0000AC4A0000}"/>
    <cellStyle name="Normal 44 2 3 2 2_JDEQryOAM" xfId="32864" xr:uid="{D01F02C8-C47D-475F-8B58-75DF6CC6E7DE}"/>
    <cellStyle name="Normal 44 2 3 2 3" xfId="18989" xr:uid="{00000000-0005-0000-0000-0000AD4A0000}"/>
    <cellStyle name="Normal 44 2 3 2 3 2" xfId="18990" xr:uid="{00000000-0005-0000-0000-0000AE4A0000}"/>
    <cellStyle name="Normal 44 2 3 2 3_JDEQryOAM" xfId="32865" xr:uid="{DDC3D398-9ACA-44E6-B400-4A1D99978074}"/>
    <cellStyle name="Normal 44 2 3 2 4" xfId="18991" xr:uid="{00000000-0005-0000-0000-0000AF4A0000}"/>
    <cellStyle name="Normal 44 2 3 2_JDEQryOAM" xfId="32863" xr:uid="{434D91A1-E3CF-48EB-8FDF-2977243E7EE3}"/>
    <cellStyle name="Normal 44 2 3 3" xfId="18992" xr:uid="{00000000-0005-0000-0000-0000B04A0000}"/>
    <cellStyle name="Normal 44 2 3 3 2" xfId="18993" xr:uid="{00000000-0005-0000-0000-0000B14A0000}"/>
    <cellStyle name="Normal 44 2 3 3 2 2" xfId="18994" xr:uid="{00000000-0005-0000-0000-0000B24A0000}"/>
    <cellStyle name="Normal 44 2 3 3 2_JDEQryOAM" xfId="32867" xr:uid="{2996F0E1-DAAD-451C-9DC5-BC548D1899E0}"/>
    <cellStyle name="Normal 44 2 3 3 3" xfId="18995" xr:uid="{00000000-0005-0000-0000-0000B34A0000}"/>
    <cellStyle name="Normal 44 2 3 3 3 2" xfId="18996" xr:uid="{00000000-0005-0000-0000-0000B44A0000}"/>
    <cellStyle name="Normal 44 2 3 3 3_JDEQryOAM" xfId="32868" xr:uid="{5AC19E86-C4D1-487B-96A5-E527CF459015}"/>
    <cellStyle name="Normal 44 2 3 3 4" xfId="18997" xr:uid="{00000000-0005-0000-0000-0000B54A0000}"/>
    <cellStyle name="Normal 44 2 3 3_JDEQryOAM" xfId="32866" xr:uid="{07CB4A0A-38AE-4950-A4E5-E4B88246EBF3}"/>
    <cellStyle name="Normal 44 2 3 4" xfId="18998" xr:uid="{00000000-0005-0000-0000-0000B64A0000}"/>
    <cellStyle name="Normal 44 2 3 4 2" xfId="18999" xr:uid="{00000000-0005-0000-0000-0000B74A0000}"/>
    <cellStyle name="Normal 44 2 3 4_JDEQryOAM" xfId="32869" xr:uid="{9C0301B8-FEF5-47E8-BCC9-6D8F84533422}"/>
    <cellStyle name="Normal 44 2 3 5" xfId="19000" xr:uid="{00000000-0005-0000-0000-0000B84A0000}"/>
    <cellStyle name="Normal 44 2 3 5 2" xfId="19001" xr:uid="{00000000-0005-0000-0000-0000B94A0000}"/>
    <cellStyle name="Normal 44 2 3 5_JDEQryOAM" xfId="32870" xr:uid="{ED393C8A-4DAB-4A2B-BBA2-5DFF1A87E8BB}"/>
    <cellStyle name="Normal 44 2 3 6" xfId="19002" xr:uid="{00000000-0005-0000-0000-0000BA4A0000}"/>
    <cellStyle name="Normal 44 2 3_(2) SPGD Actuals" xfId="19003" xr:uid="{00000000-0005-0000-0000-0000BB4A0000}"/>
    <cellStyle name="Normal 44 2 4" xfId="19004" xr:uid="{00000000-0005-0000-0000-0000BC4A0000}"/>
    <cellStyle name="Normal 44 2 4 2" xfId="19005" xr:uid="{00000000-0005-0000-0000-0000BD4A0000}"/>
    <cellStyle name="Normal 44 2 4 2 2" xfId="19006" xr:uid="{00000000-0005-0000-0000-0000BE4A0000}"/>
    <cellStyle name="Normal 44 2 4 2 2 2" xfId="19007" xr:uid="{00000000-0005-0000-0000-0000BF4A0000}"/>
    <cellStyle name="Normal 44 2 4 2 2_JDEQryOAM" xfId="32872" xr:uid="{25F19327-BBB6-4C7A-B418-1E115C828D96}"/>
    <cellStyle name="Normal 44 2 4 2 3" xfId="19008" xr:uid="{00000000-0005-0000-0000-0000C04A0000}"/>
    <cellStyle name="Normal 44 2 4 2 3 2" xfId="19009" xr:uid="{00000000-0005-0000-0000-0000C14A0000}"/>
    <cellStyle name="Normal 44 2 4 2 3_JDEQryOAM" xfId="32873" xr:uid="{8D9C1775-1973-4053-9B23-BD1CC97891BB}"/>
    <cellStyle name="Normal 44 2 4 2 4" xfId="19010" xr:uid="{00000000-0005-0000-0000-0000C24A0000}"/>
    <cellStyle name="Normal 44 2 4 2_JDEQryOAM" xfId="32871" xr:uid="{5154AFD0-2B68-4FE9-8E70-81C2842C265B}"/>
    <cellStyle name="Normal 44 2 4 3" xfId="19011" xr:uid="{00000000-0005-0000-0000-0000C34A0000}"/>
    <cellStyle name="Normal 44 2 4 3 2" xfId="19012" xr:uid="{00000000-0005-0000-0000-0000C44A0000}"/>
    <cellStyle name="Normal 44 2 4 3 2 2" xfId="19013" xr:uid="{00000000-0005-0000-0000-0000C54A0000}"/>
    <cellStyle name="Normal 44 2 4 3 2_JDEQryOAM" xfId="32875" xr:uid="{827EC833-A65C-4FCF-AB65-07F7B6A3D1B2}"/>
    <cellStyle name="Normal 44 2 4 3 3" xfId="19014" xr:uid="{00000000-0005-0000-0000-0000C64A0000}"/>
    <cellStyle name="Normal 44 2 4 3 3 2" xfId="19015" xr:uid="{00000000-0005-0000-0000-0000C74A0000}"/>
    <cellStyle name="Normal 44 2 4 3 3_JDEQryOAM" xfId="32876" xr:uid="{AC77EB9C-3EA2-4965-9F99-20ADEAB03EFA}"/>
    <cellStyle name="Normal 44 2 4 3 4" xfId="19016" xr:uid="{00000000-0005-0000-0000-0000C84A0000}"/>
    <cellStyle name="Normal 44 2 4 3_JDEQryOAM" xfId="32874" xr:uid="{77E2EBBB-7920-42DC-B655-C8489C14814E}"/>
    <cellStyle name="Normal 44 2 4 4" xfId="19017" xr:uid="{00000000-0005-0000-0000-0000C94A0000}"/>
    <cellStyle name="Normal 44 2 4 4 2" xfId="19018" xr:uid="{00000000-0005-0000-0000-0000CA4A0000}"/>
    <cellStyle name="Normal 44 2 4 4_JDEQryOAM" xfId="32877" xr:uid="{6A275A8E-E351-4055-8CF9-CBFF8738D556}"/>
    <cellStyle name="Normal 44 2 4 5" xfId="19019" xr:uid="{00000000-0005-0000-0000-0000CB4A0000}"/>
    <cellStyle name="Normal 44 2 4 5 2" xfId="19020" xr:uid="{00000000-0005-0000-0000-0000CC4A0000}"/>
    <cellStyle name="Normal 44 2 4 5_JDEQryOAM" xfId="32878" xr:uid="{2004EA7A-ADFF-4DD3-B082-94CAC272496C}"/>
    <cellStyle name="Normal 44 2 4 6" xfId="19021" xr:uid="{00000000-0005-0000-0000-0000CD4A0000}"/>
    <cellStyle name="Normal 44 2 4_(2) SPGD Actuals" xfId="19022" xr:uid="{00000000-0005-0000-0000-0000CE4A0000}"/>
    <cellStyle name="Normal 44 2 5" xfId="19023" xr:uid="{00000000-0005-0000-0000-0000CF4A0000}"/>
    <cellStyle name="Normal 44 2 5 2" xfId="19024" xr:uid="{00000000-0005-0000-0000-0000D04A0000}"/>
    <cellStyle name="Normal 44 2 5 2 2" xfId="19025" xr:uid="{00000000-0005-0000-0000-0000D14A0000}"/>
    <cellStyle name="Normal 44 2 5 2 2 2" xfId="19026" xr:uid="{00000000-0005-0000-0000-0000D24A0000}"/>
    <cellStyle name="Normal 44 2 5 2 2_JDEQryOAM" xfId="32880" xr:uid="{05066A07-33EF-40B3-AFED-A2541F23F55C}"/>
    <cellStyle name="Normal 44 2 5 2 3" xfId="19027" xr:uid="{00000000-0005-0000-0000-0000D34A0000}"/>
    <cellStyle name="Normal 44 2 5 2 3 2" xfId="19028" xr:uid="{00000000-0005-0000-0000-0000D44A0000}"/>
    <cellStyle name="Normal 44 2 5 2 3_JDEQryOAM" xfId="32881" xr:uid="{D019BFB2-CCE6-4015-97F8-420678B0D693}"/>
    <cellStyle name="Normal 44 2 5 2 4" xfId="19029" xr:uid="{00000000-0005-0000-0000-0000D54A0000}"/>
    <cellStyle name="Normal 44 2 5 2_JDEQryOAM" xfId="32879" xr:uid="{8CB7CA94-9886-47BE-8A6A-BC51332ABCC0}"/>
    <cellStyle name="Normal 44 2 5 3" xfId="19030" xr:uid="{00000000-0005-0000-0000-0000D64A0000}"/>
    <cellStyle name="Normal 44 2 5 3 2" xfId="19031" xr:uid="{00000000-0005-0000-0000-0000D74A0000}"/>
    <cellStyle name="Normal 44 2 5 3 2 2" xfId="19032" xr:uid="{00000000-0005-0000-0000-0000D84A0000}"/>
    <cellStyle name="Normal 44 2 5 3 2_JDEQryOAM" xfId="32883" xr:uid="{A6ECA173-F870-4FE9-ACB2-CBD581188A0D}"/>
    <cellStyle name="Normal 44 2 5 3 3" xfId="19033" xr:uid="{00000000-0005-0000-0000-0000D94A0000}"/>
    <cellStyle name="Normal 44 2 5 3 3 2" xfId="19034" xr:uid="{00000000-0005-0000-0000-0000DA4A0000}"/>
    <cellStyle name="Normal 44 2 5 3 3_JDEQryOAM" xfId="32884" xr:uid="{62D1F126-ACF4-472D-8B1F-D5280A02AACD}"/>
    <cellStyle name="Normal 44 2 5 3 4" xfId="19035" xr:uid="{00000000-0005-0000-0000-0000DB4A0000}"/>
    <cellStyle name="Normal 44 2 5 3_JDEQryOAM" xfId="32882" xr:uid="{B633CFE2-59AF-4EC5-92CB-0BF233B4A1FD}"/>
    <cellStyle name="Normal 44 2 5 4" xfId="19036" xr:uid="{00000000-0005-0000-0000-0000DC4A0000}"/>
    <cellStyle name="Normal 44 2 5 4 2" xfId="19037" xr:uid="{00000000-0005-0000-0000-0000DD4A0000}"/>
    <cellStyle name="Normal 44 2 5 4_JDEQryOAM" xfId="32885" xr:uid="{90B44927-BD13-4E77-BE4A-66759191FFFA}"/>
    <cellStyle name="Normal 44 2 5 5" xfId="19038" xr:uid="{00000000-0005-0000-0000-0000DE4A0000}"/>
    <cellStyle name="Normal 44 2 5 5 2" xfId="19039" xr:uid="{00000000-0005-0000-0000-0000DF4A0000}"/>
    <cellStyle name="Normal 44 2 5 5_JDEQryOAM" xfId="32886" xr:uid="{B0878F3D-C7CA-49BA-A0A4-F2394BCBF6AC}"/>
    <cellStyle name="Normal 44 2 5 6" xfId="19040" xr:uid="{00000000-0005-0000-0000-0000E04A0000}"/>
    <cellStyle name="Normal 44 2 5_(2) SPGD Actuals" xfId="19041" xr:uid="{00000000-0005-0000-0000-0000E14A0000}"/>
    <cellStyle name="Normal 44 2 6" xfId="19042" xr:uid="{00000000-0005-0000-0000-0000E24A0000}"/>
    <cellStyle name="Normal 44 2 6 2" xfId="19043" xr:uid="{00000000-0005-0000-0000-0000E34A0000}"/>
    <cellStyle name="Normal 44 2 6 2 2" xfId="19044" xr:uid="{00000000-0005-0000-0000-0000E44A0000}"/>
    <cellStyle name="Normal 44 2 6 2_JDEQryOAM" xfId="32888" xr:uid="{FA1825CA-8F5B-4F8C-B51D-E3FA4DA4E179}"/>
    <cellStyle name="Normal 44 2 6 3" xfId="19045" xr:uid="{00000000-0005-0000-0000-0000E54A0000}"/>
    <cellStyle name="Normal 44 2 6 3 2" xfId="19046" xr:uid="{00000000-0005-0000-0000-0000E64A0000}"/>
    <cellStyle name="Normal 44 2 6 3_JDEQryOAM" xfId="32889" xr:uid="{0AF7A882-A61A-4EC5-9EE1-2742165FB165}"/>
    <cellStyle name="Normal 44 2 6 4" xfId="19047" xr:uid="{00000000-0005-0000-0000-0000E74A0000}"/>
    <cellStyle name="Normal 44 2 6_JDEQryOAM" xfId="32887" xr:uid="{5D7DA6A6-042E-4730-8847-70A04248A85D}"/>
    <cellStyle name="Normal 44 2 7" xfId="19048" xr:uid="{00000000-0005-0000-0000-0000E84A0000}"/>
    <cellStyle name="Normal 44 2 7 2" xfId="19049" xr:uid="{00000000-0005-0000-0000-0000E94A0000}"/>
    <cellStyle name="Normal 44 2 7 2 2" xfId="19050" xr:uid="{00000000-0005-0000-0000-0000EA4A0000}"/>
    <cellStyle name="Normal 44 2 7 2_JDEQryOAM" xfId="32891" xr:uid="{523F355D-D65C-4134-96AB-F37CEFF66472}"/>
    <cellStyle name="Normal 44 2 7 3" xfId="19051" xr:uid="{00000000-0005-0000-0000-0000EB4A0000}"/>
    <cellStyle name="Normal 44 2 7 3 2" xfId="19052" xr:uid="{00000000-0005-0000-0000-0000EC4A0000}"/>
    <cellStyle name="Normal 44 2 7 3_JDEQryOAM" xfId="32892" xr:uid="{66546B75-642A-4474-9A9A-ABDD267BFC8D}"/>
    <cellStyle name="Normal 44 2 7 4" xfId="19053" xr:uid="{00000000-0005-0000-0000-0000ED4A0000}"/>
    <cellStyle name="Normal 44 2 7_JDEQryOAM" xfId="32890" xr:uid="{B2DF4AE0-2269-4546-9065-3451C805710C}"/>
    <cellStyle name="Normal 44 2 8" xfId="19054" xr:uid="{00000000-0005-0000-0000-0000EE4A0000}"/>
    <cellStyle name="Normal 44 2_(2) SPGD Actuals" xfId="19055" xr:uid="{00000000-0005-0000-0000-0000EF4A0000}"/>
    <cellStyle name="Normal 44 3" xfId="19056" xr:uid="{00000000-0005-0000-0000-0000F04A0000}"/>
    <cellStyle name="Normal 44 3 2" xfId="19057" xr:uid="{00000000-0005-0000-0000-0000F14A0000}"/>
    <cellStyle name="Normal 44 3 2 2" xfId="19058" xr:uid="{00000000-0005-0000-0000-0000F24A0000}"/>
    <cellStyle name="Normal 44 3 2 2 2" xfId="19059" xr:uid="{00000000-0005-0000-0000-0000F34A0000}"/>
    <cellStyle name="Normal 44 3 2 2_JDEQryOAM" xfId="32894" xr:uid="{AF829B1E-A801-4B0D-836C-E48AAAE392D9}"/>
    <cellStyle name="Normal 44 3 2 3" xfId="19060" xr:uid="{00000000-0005-0000-0000-0000F44A0000}"/>
    <cellStyle name="Normal 44 3 2 3 2" xfId="19061" xr:uid="{00000000-0005-0000-0000-0000F54A0000}"/>
    <cellStyle name="Normal 44 3 2 3_JDEQryOAM" xfId="32895" xr:uid="{F114F680-414E-4D37-9735-DA346F84CE07}"/>
    <cellStyle name="Normal 44 3 2 4" xfId="19062" xr:uid="{00000000-0005-0000-0000-0000F64A0000}"/>
    <cellStyle name="Normal 44 3 2_JDEQryOAM" xfId="32893" xr:uid="{E7B2BE1F-B77C-4652-95A0-951A9A048AAF}"/>
    <cellStyle name="Normal 44 3 3" xfId="19063" xr:uid="{00000000-0005-0000-0000-0000F74A0000}"/>
    <cellStyle name="Normal 44 3 3 2" xfId="19064" xr:uid="{00000000-0005-0000-0000-0000F84A0000}"/>
    <cellStyle name="Normal 44 3 3 2 2" xfId="19065" xr:uid="{00000000-0005-0000-0000-0000F94A0000}"/>
    <cellStyle name="Normal 44 3 3 2_JDEQryOAM" xfId="32897" xr:uid="{7CCB1A41-5B2C-400A-8DFA-9C8CF8296ADB}"/>
    <cellStyle name="Normal 44 3 3 3" xfId="19066" xr:uid="{00000000-0005-0000-0000-0000FA4A0000}"/>
    <cellStyle name="Normal 44 3 3 3 2" xfId="19067" xr:uid="{00000000-0005-0000-0000-0000FB4A0000}"/>
    <cellStyle name="Normal 44 3 3 3_JDEQryOAM" xfId="32898" xr:uid="{9EE5E6F3-04E8-4FB3-A832-C8B616860171}"/>
    <cellStyle name="Normal 44 3 3 4" xfId="19068" xr:uid="{00000000-0005-0000-0000-0000FC4A0000}"/>
    <cellStyle name="Normal 44 3 3_JDEQryOAM" xfId="32896" xr:uid="{49BB1FDC-44E2-4E99-B07C-F6587A5681E3}"/>
    <cellStyle name="Normal 44 3 4" xfId="19069" xr:uid="{00000000-0005-0000-0000-0000FD4A0000}"/>
    <cellStyle name="Normal 44 3 4 2" xfId="19070" xr:uid="{00000000-0005-0000-0000-0000FE4A0000}"/>
    <cellStyle name="Normal 44 3 4_JDEQryOAM" xfId="32899" xr:uid="{4B07E385-C211-4D8A-A425-040B3093933D}"/>
    <cellStyle name="Normal 44 3 5" xfId="19071" xr:uid="{00000000-0005-0000-0000-0000FF4A0000}"/>
    <cellStyle name="Normal 44 3 5 2" xfId="19072" xr:uid="{00000000-0005-0000-0000-0000004B0000}"/>
    <cellStyle name="Normal 44 3 5_JDEQryOAM" xfId="32900" xr:uid="{83A48A6B-E837-427F-8BD6-13182CEACEAC}"/>
    <cellStyle name="Normal 44 3_(2) SPGD Actuals" xfId="19073" xr:uid="{00000000-0005-0000-0000-0000014B0000}"/>
    <cellStyle name="Normal 44 4" xfId="19074" xr:uid="{00000000-0005-0000-0000-0000024B0000}"/>
    <cellStyle name="Normal 44 4 2" xfId="19075" xr:uid="{00000000-0005-0000-0000-0000034B0000}"/>
    <cellStyle name="Normal 44 4 2 2" xfId="19076" xr:uid="{00000000-0005-0000-0000-0000044B0000}"/>
    <cellStyle name="Normal 44 4 2 2 2" xfId="19077" xr:uid="{00000000-0005-0000-0000-0000054B0000}"/>
    <cellStyle name="Normal 44 4 2 2_JDEQryOAM" xfId="32902" xr:uid="{4C5C01FE-BF23-4654-B79A-A261A26AEC9C}"/>
    <cellStyle name="Normal 44 4 2 3" xfId="19078" xr:uid="{00000000-0005-0000-0000-0000064B0000}"/>
    <cellStyle name="Normal 44 4 2 3 2" xfId="19079" xr:uid="{00000000-0005-0000-0000-0000074B0000}"/>
    <cellStyle name="Normal 44 4 2 3_JDEQryOAM" xfId="32903" xr:uid="{EEB66B6E-805D-4967-ADA3-50620CF2BE20}"/>
    <cellStyle name="Normal 44 4 2 4" xfId="19080" xr:uid="{00000000-0005-0000-0000-0000084B0000}"/>
    <cellStyle name="Normal 44 4 2_JDEQryOAM" xfId="32901" xr:uid="{9739B0DE-7B1A-4806-9401-451052C779C5}"/>
    <cellStyle name="Normal 44 4 3" xfId="19081" xr:uid="{00000000-0005-0000-0000-0000094B0000}"/>
    <cellStyle name="Normal 44 4 3 2" xfId="19082" xr:uid="{00000000-0005-0000-0000-00000A4B0000}"/>
    <cellStyle name="Normal 44 4 3 2 2" xfId="19083" xr:uid="{00000000-0005-0000-0000-00000B4B0000}"/>
    <cellStyle name="Normal 44 4 3 2_JDEQryOAM" xfId="32905" xr:uid="{34A91D48-088E-472E-907D-C8587216BE6F}"/>
    <cellStyle name="Normal 44 4 3 3" xfId="19084" xr:uid="{00000000-0005-0000-0000-00000C4B0000}"/>
    <cellStyle name="Normal 44 4 3 3 2" xfId="19085" xr:uid="{00000000-0005-0000-0000-00000D4B0000}"/>
    <cellStyle name="Normal 44 4 3 3_JDEQryOAM" xfId="32906" xr:uid="{84FA39F5-5049-461A-AB7C-B065733CA44B}"/>
    <cellStyle name="Normal 44 4 3 4" xfId="19086" xr:uid="{00000000-0005-0000-0000-00000E4B0000}"/>
    <cellStyle name="Normal 44 4 3_JDEQryOAM" xfId="32904" xr:uid="{243E31DD-2DCA-452F-BED6-B032988D8960}"/>
    <cellStyle name="Normal 44 4 4" xfId="19087" xr:uid="{00000000-0005-0000-0000-00000F4B0000}"/>
    <cellStyle name="Normal 44 4 4 2" xfId="19088" xr:uid="{00000000-0005-0000-0000-0000104B0000}"/>
    <cellStyle name="Normal 44 4 4_JDEQryOAM" xfId="32907" xr:uid="{4F0E43B6-85AB-41CE-936A-345B38B454A8}"/>
    <cellStyle name="Normal 44 4 5" xfId="19089" xr:uid="{00000000-0005-0000-0000-0000114B0000}"/>
    <cellStyle name="Normal 44 4 5 2" xfId="19090" xr:uid="{00000000-0005-0000-0000-0000124B0000}"/>
    <cellStyle name="Normal 44 4 5_JDEQryOAM" xfId="32908" xr:uid="{535EB25A-41F5-4DC1-8A93-0F954F8E7C5B}"/>
    <cellStyle name="Normal 44 4 6" xfId="19091" xr:uid="{00000000-0005-0000-0000-0000134B0000}"/>
    <cellStyle name="Normal 44 4_(2) SPGD Actuals" xfId="19092" xr:uid="{00000000-0005-0000-0000-0000144B0000}"/>
    <cellStyle name="Normal 44 5" xfId="19093" xr:uid="{00000000-0005-0000-0000-0000154B0000}"/>
    <cellStyle name="Normal 44 5 2" xfId="19094" xr:uid="{00000000-0005-0000-0000-0000164B0000}"/>
    <cellStyle name="Normal 44 5 2 2" xfId="19095" xr:uid="{00000000-0005-0000-0000-0000174B0000}"/>
    <cellStyle name="Normal 44 5 2 2 2" xfId="19096" xr:uid="{00000000-0005-0000-0000-0000184B0000}"/>
    <cellStyle name="Normal 44 5 2 2_JDEQryOAM" xfId="32910" xr:uid="{61F401F9-6EF6-4AB7-B39A-9580D37CBCB4}"/>
    <cellStyle name="Normal 44 5 2 3" xfId="19097" xr:uid="{00000000-0005-0000-0000-0000194B0000}"/>
    <cellStyle name="Normal 44 5 2 3 2" xfId="19098" xr:uid="{00000000-0005-0000-0000-00001A4B0000}"/>
    <cellStyle name="Normal 44 5 2 3_JDEQryOAM" xfId="32911" xr:uid="{84A6FF0E-70E1-4548-A701-98B4107024F1}"/>
    <cellStyle name="Normal 44 5 2 4" xfId="19099" xr:uid="{00000000-0005-0000-0000-00001B4B0000}"/>
    <cellStyle name="Normal 44 5 2_JDEQryOAM" xfId="32909" xr:uid="{3E0A409F-2767-4D55-91D3-7D825C47F5DE}"/>
    <cellStyle name="Normal 44 5 3" xfId="19100" xr:uid="{00000000-0005-0000-0000-00001C4B0000}"/>
    <cellStyle name="Normal 44 5 3 2" xfId="19101" xr:uid="{00000000-0005-0000-0000-00001D4B0000}"/>
    <cellStyle name="Normal 44 5 3 2 2" xfId="19102" xr:uid="{00000000-0005-0000-0000-00001E4B0000}"/>
    <cellStyle name="Normal 44 5 3 2_JDEQryOAM" xfId="32913" xr:uid="{11B2F209-B845-4C2C-BFC4-6F0014AE52FB}"/>
    <cellStyle name="Normal 44 5 3 3" xfId="19103" xr:uid="{00000000-0005-0000-0000-00001F4B0000}"/>
    <cellStyle name="Normal 44 5 3 3 2" xfId="19104" xr:uid="{00000000-0005-0000-0000-0000204B0000}"/>
    <cellStyle name="Normal 44 5 3 3_JDEQryOAM" xfId="32914" xr:uid="{0238AE33-9123-4B76-9EE4-31CAFB251F0A}"/>
    <cellStyle name="Normal 44 5 3 4" xfId="19105" xr:uid="{00000000-0005-0000-0000-0000214B0000}"/>
    <cellStyle name="Normal 44 5 3_JDEQryOAM" xfId="32912" xr:uid="{14D5DE48-D43E-4AC7-B3BB-A2E038F2C181}"/>
    <cellStyle name="Normal 44 5 4" xfId="19106" xr:uid="{00000000-0005-0000-0000-0000224B0000}"/>
    <cellStyle name="Normal 44 5 4 2" xfId="19107" xr:uid="{00000000-0005-0000-0000-0000234B0000}"/>
    <cellStyle name="Normal 44 5 4_JDEQryOAM" xfId="32915" xr:uid="{01326C86-9433-40F1-820C-599A472D4640}"/>
    <cellStyle name="Normal 44 5 5" xfId="19108" xr:uid="{00000000-0005-0000-0000-0000244B0000}"/>
    <cellStyle name="Normal 44 5 5 2" xfId="19109" xr:uid="{00000000-0005-0000-0000-0000254B0000}"/>
    <cellStyle name="Normal 44 5 5_JDEQryOAM" xfId="32916" xr:uid="{06E25CFC-5B86-4AA6-9324-E3611DF79F98}"/>
    <cellStyle name="Normal 44 5 6" xfId="19110" xr:uid="{00000000-0005-0000-0000-0000264B0000}"/>
    <cellStyle name="Normal 44 5_(2) SPGD Actuals" xfId="19111" xr:uid="{00000000-0005-0000-0000-0000274B0000}"/>
    <cellStyle name="Normal 44 6" xfId="19112" xr:uid="{00000000-0005-0000-0000-0000284B0000}"/>
    <cellStyle name="Normal 44 6 2" xfId="19113" xr:uid="{00000000-0005-0000-0000-0000294B0000}"/>
    <cellStyle name="Normal 44 6 2 2" xfId="19114" xr:uid="{00000000-0005-0000-0000-00002A4B0000}"/>
    <cellStyle name="Normal 44 6 2 2 2" xfId="19115" xr:uid="{00000000-0005-0000-0000-00002B4B0000}"/>
    <cellStyle name="Normal 44 6 2 2_JDEQryOAM" xfId="32918" xr:uid="{27771CFC-D65E-42A7-91C7-3E21EB7EB839}"/>
    <cellStyle name="Normal 44 6 2 3" xfId="19116" xr:uid="{00000000-0005-0000-0000-00002C4B0000}"/>
    <cellStyle name="Normal 44 6 2 3 2" xfId="19117" xr:uid="{00000000-0005-0000-0000-00002D4B0000}"/>
    <cellStyle name="Normal 44 6 2 3_JDEQryOAM" xfId="32919" xr:uid="{E76BD177-1AC8-40C5-87AF-D78C33830D52}"/>
    <cellStyle name="Normal 44 6 2 4" xfId="19118" xr:uid="{00000000-0005-0000-0000-00002E4B0000}"/>
    <cellStyle name="Normal 44 6 2_JDEQryOAM" xfId="32917" xr:uid="{D2E00FBE-5AF9-4094-A408-C6B566BFDFD0}"/>
    <cellStyle name="Normal 44 6 3" xfId="19119" xr:uid="{00000000-0005-0000-0000-00002F4B0000}"/>
    <cellStyle name="Normal 44 6 3 2" xfId="19120" xr:uid="{00000000-0005-0000-0000-0000304B0000}"/>
    <cellStyle name="Normal 44 6 3 2 2" xfId="19121" xr:uid="{00000000-0005-0000-0000-0000314B0000}"/>
    <cellStyle name="Normal 44 6 3 2_JDEQryOAM" xfId="32921" xr:uid="{23A85E31-8BB6-4772-AA3A-2EE05143E440}"/>
    <cellStyle name="Normal 44 6 3 3" xfId="19122" xr:uid="{00000000-0005-0000-0000-0000324B0000}"/>
    <cellStyle name="Normal 44 6 3 3 2" xfId="19123" xr:uid="{00000000-0005-0000-0000-0000334B0000}"/>
    <cellStyle name="Normal 44 6 3 3_JDEQryOAM" xfId="32922" xr:uid="{A56626AE-CE4F-464E-A568-19E58EFFAAD3}"/>
    <cellStyle name="Normal 44 6 3 4" xfId="19124" xr:uid="{00000000-0005-0000-0000-0000344B0000}"/>
    <cellStyle name="Normal 44 6 3_JDEQryOAM" xfId="32920" xr:uid="{D0C963FD-AED8-45A1-9DF6-0B9375ECB66A}"/>
    <cellStyle name="Normal 44 6 4" xfId="19125" xr:uid="{00000000-0005-0000-0000-0000354B0000}"/>
    <cellStyle name="Normal 44 6 4 2" xfId="19126" xr:uid="{00000000-0005-0000-0000-0000364B0000}"/>
    <cellStyle name="Normal 44 6 4_JDEQryOAM" xfId="32923" xr:uid="{28FD6438-EAD4-4241-8690-44FC3FAC75AA}"/>
    <cellStyle name="Normal 44 6 5" xfId="19127" xr:uid="{00000000-0005-0000-0000-0000374B0000}"/>
    <cellStyle name="Normal 44 6 5 2" xfId="19128" xr:uid="{00000000-0005-0000-0000-0000384B0000}"/>
    <cellStyle name="Normal 44 6 5_JDEQryOAM" xfId="32924" xr:uid="{CFAD159E-AB84-4814-B197-288ECBA9ADF3}"/>
    <cellStyle name="Normal 44 6 6" xfId="19129" xr:uid="{00000000-0005-0000-0000-0000394B0000}"/>
    <cellStyle name="Normal 44 6_(2) SPGD Actuals" xfId="19130" xr:uid="{00000000-0005-0000-0000-00003A4B0000}"/>
    <cellStyle name="Normal 44 7" xfId="19131" xr:uid="{00000000-0005-0000-0000-00003B4B0000}"/>
    <cellStyle name="Normal 44 7 2" xfId="19132" xr:uid="{00000000-0005-0000-0000-00003C4B0000}"/>
    <cellStyle name="Normal 44 7 2 2" xfId="19133" xr:uid="{00000000-0005-0000-0000-00003D4B0000}"/>
    <cellStyle name="Normal 44 7 2_JDEQryOAM" xfId="32926" xr:uid="{5EB57D86-F1B3-42F0-95F8-4E6E37F2B24C}"/>
    <cellStyle name="Normal 44 7 3" xfId="19134" xr:uid="{00000000-0005-0000-0000-00003E4B0000}"/>
    <cellStyle name="Normal 44 7 3 2" xfId="19135" xr:uid="{00000000-0005-0000-0000-00003F4B0000}"/>
    <cellStyle name="Normal 44 7 3_JDEQryOAM" xfId="32927" xr:uid="{DEFFF689-4DF6-4091-A5F2-6E8870D0F08A}"/>
    <cellStyle name="Normal 44 7 4" xfId="19136" xr:uid="{00000000-0005-0000-0000-0000404B0000}"/>
    <cellStyle name="Normal 44 7_JDEQryOAM" xfId="32925" xr:uid="{A97CB45A-7C11-4B9B-AE40-2A6DBCE3FBD4}"/>
    <cellStyle name="Normal 44 8" xfId="19137" xr:uid="{00000000-0005-0000-0000-0000414B0000}"/>
    <cellStyle name="Normal 44 8 2" xfId="19138" xr:uid="{00000000-0005-0000-0000-0000424B0000}"/>
    <cellStyle name="Normal 44 8 2 2" xfId="19139" xr:uid="{00000000-0005-0000-0000-0000434B0000}"/>
    <cellStyle name="Normal 44 8 2_JDEQryOAM" xfId="32929" xr:uid="{2D69A77E-5066-4858-9E88-2A9F138547F3}"/>
    <cellStyle name="Normal 44 8 3" xfId="19140" xr:uid="{00000000-0005-0000-0000-0000444B0000}"/>
    <cellStyle name="Normal 44 8 3 2" xfId="19141" xr:uid="{00000000-0005-0000-0000-0000454B0000}"/>
    <cellStyle name="Normal 44 8 3_JDEQryOAM" xfId="32930" xr:uid="{3F27AFB6-9BF6-4B6B-8667-DAD37B42E7F2}"/>
    <cellStyle name="Normal 44 8 4" xfId="19142" xr:uid="{00000000-0005-0000-0000-0000464B0000}"/>
    <cellStyle name="Normal 44 8_JDEQryOAM" xfId="32928" xr:uid="{FBB094B6-96FC-4FF8-B42F-4E7AE730F7F9}"/>
    <cellStyle name="Normal 44 9" xfId="19143" xr:uid="{00000000-0005-0000-0000-0000474B0000}"/>
    <cellStyle name="Normal 44 9 2" xfId="19144" xr:uid="{00000000-0005-0000-0000-0000484B0000}"/>
    <cellStyle name="Normal 44 9 2 2" xfId="19145" xr:uid="{00000000-0005-0000-0000-0000494B0000}"/>
    <cellStyle name="Normal 44 9 2_JDEQryOAM" xfId="32932" xr:uid="{B149F1C9-3F89-4691-8438-3F52F50FF5CE}"/>
    <cellStyle name="Normal 44 9 3" xfId="19146" xr:uid="{00000000-0005-0000-0000-00004A4B0000}"/>
    <cellStyle name="Normal 44 9 3 2" xfId="19147" xr:uid="{00000000-0005-0000-0000-00004B4B0000}"/>
    <cellStyle name="Normal 44 9 3_JDEQryOAM" xfId="32933" xr:uid="{D86CB1D0-BFC6-4229-9564-A3863986E420}"/>
    <cellStyle name="Normal 44 9 4" xfId="19148" xr:uid="{00000000-0005-0000-0000-00004C4B0000}"/>
    <cellStyle name="Normal 44 9_JDEQryOAM" xfId="32931" xr:uid="{A7C7D0DA-E19D-466A-A796-303278CA21A9}"/>
    <cellStyle name="Normal 44_(1) Control" xfId="19149" xr:uid="{00000000-0005-0000-0000-00004D4B0000}"/>
    <cellStyle name="Normal 440" xfId="19150" xr:uid="{00000000-0005-0000-0000-00004E4B0000}"/>
    <cellStyle name="Normal 440 2" xfId="19151" xr:uid="{00000000-0005-0000-0000-00004F4B0000}"/>
    <cellStyle name="Normal 440_JDEQryOAM" xfId="32934" xr:uid="{1491F712-820D-43F1-A0B8-6A1227662030}"/>
    <cellStyle name="Normal 441" xfId="19152" xr:uid="{00000000-0005-0000-0000-0000504B0000}"/>
    <cellStyle name="Normal 441 2" xfId="19153" xr:uid="{00000000-0005-0000-0000-0000514B0000}"/>
    <cellStyle name="Normal 441_JDEQryOAM" xfId="32935" xr:uid="{EC42A6B0-24CF-4483-976D-3D03E80319D9}"/>
    <cellStyle name="Normal 443" xfId="19154" xr:uid="{00000000-0005-0000-0000-0000524B0000}"/>
    <cellStyle name="Normal 443 2" xfId="19155" xr:uid="{00000000-0005-0000-0000-0000534B0000}"/>
    <cellStyle name="Normal 443_JDEQryOAM" xfId="32936" xr:uid="{A4BE5DE7-E5AB-472D-9E24-DA8E3064A536}"/>
    <cellStyle name="Normal 445" xfId="19156" xr:uid="{00000000-0005-0000-0000-0000544B0000}"/>
    <cellStyle name="Normal 445 2" xfId="19157" xr:uid="{00000000-0005-0000-0000-0000554B0000}"/>
    <cellStyle name="Normal 445_JDEQryOAM" xfId="32937" xr:uid="{3082F0F2-DD3C-4F86-9010-11DF180C2863}"/>
    <cellStyle name="Normal 446" xfId="19158" xr:uid="{00000000-0005-0000-0000-0000564B0000}"/>
    <cellStyle name="Normal 446 2" xfId="19159" xr:uid="{00000000-0005-0000-0000-0000574B0000}"/>
    <cellStyle name="Normal 446_JDEQryOAM" xfId="32938" xr:uid="{165AA4B8-389E-44A3-B436-39739AC74796}"/>
    <cellStyle name="Normal 45" xfId="19160" xr:uid="{00000000-0005-0000-0000-0000584B0000}"/>
    <cellStyle name="Normal 45 10" xfId="19161" xr:uid="{00000000-0005-0000-0000-0000594B0000}"/>
    <cellStyle name="Normal 45 10 2" xfId="19162" xr:uid="{00000000-0005-0000-0000-00005A4B0000}"/>
    <cellStyle name="Normal 45 10 2 2" xfId="19163" xr:uid="{00000000-0005-0000-0000-00005B4B0000}"/>
    <cellStyle name="Normal 45 10 2_JDEQryOAM" xfId="32940" xr:uid="{FF07DE1C-339A-4C3C-ADE1-5AB41D15D275}"/>
    <cellStyle name="Normal 45 10 3" xfId="19164" xr:uid="{00000000-0005-0000-0000-00005C4B0000}"/>
    <cellStyle name="Normal 45 10 3 2" xfId="19165" xr:uid="{00000000-0005-0000-0000-00005D4B0000}"/>
    <cellStyle name="Normal 45 10 3_JDEQryOAM" xfId="32941" xr:uid="{B35176A3-EE5A-4410-9BBA-507EFF9AA85C}"/>
    <cellStyle name="Normal 45 10 4" xfId="19166" xr:uid="{00000000-0005-0000-0000-00005E4B0000}"/>
    <cellStyle name="Normal 45 10_JDEQryOAM" xfId="32939" xr:uid="{D1D9D5ED-7C75-412B-B6E1-9EE1359F7921}"/>
    <cellStyle name="Normal 45 11" xfId="19167" xr:uid="{00000000-0005-0000-0000-00005F4B0000}"/>
    <cellStyle name="Normal 45 12" xfId="19168" xr:uid="{00000000-0005-0000-0000-0000604B0000}"/>
    <cellStyle name="Normal 45 13" xfId="19169" xr:uid="{00000000-0005-0000-0000-0000614B0000}"/>
    <cellStyle name="Normal 45 2" xfId="19170" xr:uid="{00000000-0005-0000-0000-0000624B0000}"/>
    <cellStyle name="Normal 45 2 2" xfId="19171" xr:uid="{00000000-0005-0000-0000-0000634B0000}"/>
    <cellStyle name="Normal 45 2 2 2" xfId="19172" xr:uid="{00000000-0005-0000-0000-0000644B0000}"/>
    <cellStyle name="Normal 45 2 2 2 2" xfId="19173" xr:uid="{00000000-0005-0000-0000-0000654B0000}"/>
    <cellStyle name="Normal 45 2 2 2 2 2" xfId="19174" xr:uid="{00000000-0005-0000-0000-0000664B0000}"/>
    <cellStyle name="Normal 45 2 2 2 2_JDEQryOAM" xfId="32943" xr:uid="{8BD24B45-CEEB-4770-84BB-F802E0436919}"/>
    <cellStyle name="Normal 45 2 2 2 3" xfId="19175" xr:uid="{00000000-0005-0000-0000-0000674B0000}"/>
    <cellStyle name="Normal 45 2 2 2 3 2" xfId="19176" xr:uid="{00000000-0005-0000-0000-0000684B0000}"/>
    <cellStyle name="Normal 45 2 2 2 3_JDEQryOAM" xfId="32944" xr:uid="{D2359C32-DB86-4230-8600-03B398B6E734}"/>
    <cellStyle name="Normal 45 2 2 2 4" xfId="19177" xr:uid="{00000000-0005-0000-0000-0000694B0000}"/>
    <cellStyle name="Normal 45 2 2 2_JDEQryOAM" xfId="32942" xr:uid="{E76D01B4-A036-47E1-B5CF-F1A463BC331D}"/>
    <cellStyle name="Normal 45 2 2 3" xfId="19178" xr:uid="{00000000-0005-0000-0000-00006A4B0000}"/>
    <cellStyle name="Normal 45 2 2 3 2" xfId="19179" xr:uid="{00000000-0005-0000-0000-00006B4B0000}"/>
    <cellStyle name="Normal 45 2 2 3 2 2" xfId="19180" xr:uid="{00000000-0005-0000-0000-00006C4B0000}"/>
    <cellStyle name="Normal 45 2 2 3 2_JDEQryOAM" xfId="32946" xr:uid="{869D3074-468A-416D-B2DB-B62284D71FDF}"/>
    <cellStyle name="Normal 45 2 2 3 3" xfId="19181" xr:uid="{00000000-0005-0000-0000-00006D4B0000}"/>
    <cellStyle name="Normal 45 2 2 3 3 2" xfId="19182" xr:uid="{00000000-0005-0000-0000-00006E4B0000}"/>
    <cellStyle name="Normal 45 2 2 3 3_JDEQryOAM" xfId="32947" xr:uid="{61905F3D-064D-4036-9798-25FD6F4288E6}"/>
    <cellStyle name="Normal 45 2 2 3 4" xfId="19183" xr:uid="{00000000-0005-0000-0000-00006F4B0000}"/>
    <cellStyle name="Normal 45 2 2 3_JDEQryOAM" xfId="32945" xr:uid="{4A49B92A-2A6E-4BBA-B63D-6AD6BA0AD549}"/>
    <cellStyle name="Normal 45 2 2 4" xfId="19184" xr:uid="{00000000-0005-0000-0000-0000704B0000}"/>
    <cellStyle name="Normal 45 2 2 4 2" xfId="19185" xr:uid="{00000000-0005-0000-0000-0000714B0000}"/>
    <cellStyle name="Normal 45 2 2 4_JDEQryOAM" xfId="32948" xr:uid="{934C6F0B-80BB-4BE5-B685-A3ADE50A0B4E}"/>
    <cellStyle name="Normal 45 2 2 5" xfId="19186" xr:uid="{00000000-0005-0000-0000-0000724B0000}"/>
    <cellStyle name="Normal 45 2 2 5 2" xfId="19187" xr:uid="{00000000-0005-0000-0000-0000734B0000}"/>
    <cellStyle name="Normal 45 2 2 5_JDEQryOAM" xfId="32949" xr:uid="{EA25AC70-B118-4FB9-BDAD-CB1FF7DFCCE0}"/>
    <cellStyle name="Normal 45 2 2 6" xfId="19188" xr:uid="{00000000-0005-0000-0000-0000744B0000}"/>
    <cellStyle name="Normal 45 2 2_(2) SPGD Actuals" xfId="19189" xr:uid="{00000000-0005-0000-0000-0000754B0000}"/>
    <cellStyle name="Normal 45 2 3" xfId="19190" xr:uid="{00000000-0005-0000-0000-0000764B0000}"/>
    <cellStyle name="Normal 45 2 3 2" xfId="19191" xr:uid="{00000000-0005-0000-0000-0000774B0000}"/>
    <cellStyle name="Normal 45 2 3 2 2" xfId="19192" xr:uid="{00000000-0005-0000-0000-0000784B0000}"/>
    <cellStyle name="Normal 45 2 3 2 2 2" xfId="19193" xr:uid="{00000000-0005-0000-0000-0000794B0000}"/>
    <cellStyle name="Normal 45 2 3 2 2_JDEQryOAM" xfId="32951" xr:uid="{58EE4BD4-15BC-4331-8910-FF63E189B9D1}"/>
    <cellStyle name="Normal 45 2 3 2 3" xfId="19194" xr:uid="{00000000-0005-0000-0000-00007A4B0000}"/>
    <cellStyle name="Normal 45 2 3 2 3 2" xfId="19195" xr:uid="{00000000-0005-0000-0000-00007B4B0000}"/>
    <cellStyle name="Normal 45 2 3 2 3_JDEQryOAM" xfId="32952" xr:uid="{D99C81CB-C441-4CF8-BC98-7682DD7D9687}"/>
    <cellStyle name="Normal 45 2 3 2 4" xfId="19196" xr:uid="{00000000-0005-0000-0000-00007C4B0000}"/>
    <cellStyle name="Normal 45 2 3 2_JDEQryOAM" xfId="32950" xr:uid="{0973C4E9-8D70-4D11-984B-CBAECA049E68}"/>
    <cellStyle name="Normal 45 2 3 3" xfId="19197" xr:uid="{00000000-0005-0000-0000-00007D4B0000}"/>
    <cellStyle name="Normal 45 2 3 3 2" xfId="19198" xr:uid="{00000000-0005-0000-0000-00007E4B0000}"/>
    <cellStyle name="Normal 45 2 3 3 2 2" xfId="19199" xr:uid="{00000000-0005-0000-0000-00007F4B0000}"/>
    <cellStyle name="Normal 45 2 3 3 2_JDEQryOAM" xfId="32954" xr:uid="{AB6471D4-A49B-480F-9175-1C520D7FA01A}"/>
    <cellStyle name="Normal 45 2 3 3 3" xfId="19200" xr:uid="{00000000-0005-0000-0000-0000804B0000}"/>
    <cellStyle name="Normal 45 2 3 3 3 2" xfId="19201" xr:uid="{00000000-0005-0000-0000-0000814B0000}"/>
    <cellStyle name="Normal 45 2 3 3 3_JDEQryOAM" xfId="32955" xr:uid="{25C68089-0B40-4D60-A2E7-3D3E37F001A4}"/>
    <cellStyle name="Normal 45 2 3 3 4" xfId="19202" xr:uid="{00000000-0005-0000-0000-0000824B0000}"/>
    <cellStyle name="Normal 45 2 3 3_JDEQryOAM" xfId="32953" xr:uid="{CCA84926-0AF3-43BA-8E9C-ADABD0A6271C}"/>
    <cellStyle name="Normal 45 2 3 4" xfId="19203" xr:uid="{00000000-0005-0000-0000-0000834B0000}"/>
    <cellStyle name="Normal 45 2 3 4 2" xfId="19204" xr:uid="{00000000-0005-0000-0000-0000844B0000}"/>
    <cellStyle name="Normal 45 2 3 4_JDEQryOAM" xfId="32956" xr:uid="{0E9DCC43-96F8-4A06-BAA3-90FF7F36F314}"/>
    <cellStyle name="Normal 45 2 3 5" xfId="19205" xr:uid="{00000000-0005-0000-0000-0000854B0000}"/>
    <cellStyle name="Normal 45 2 3 5 2" xfId="19206" xr:uid="{00000000-0005-0000-0000-0000864B0000}"/>
    <cellStyle name="Normal 45 2 3 5_JDEQryOAM" xfId="32957" xr:uid="{4E48EDC2-2DA7-4A09-ACFA-209F6902CDB1}"/>
    <cellStyle name="Normal 45 2 3 6" xfId="19207" xr:uid="{00000000-0005-0000-0000-0000874B0000}"/>
    <cellStyle name="Normal 45 2 3_(2) SPGD Actuals" xfId="19208" xr:uid="{00000000-0005-0000-0000-0000884B0000}"/>
    <cellStyle name="Normal 45 2 4" xfId="19209" xr:uid="{00000000-0005-0000-0000-0000894B0000}"/>
    <cellStyle name="Normal 45 2 4 2" xfId="19210" xr:uid="{00000000-0005-0000-0000-00008A4B0000}"/>
    <cellStyle name="Normal 45 2 4 2 2" xfId="19211" xr:uid="{00000000-0005-0000-0000-00008B4B0000}"/>
    <cellStyle name="Normal 45 2 4 2 2 2" xfId="19212" xr:uid="{00000000-0005-0000-0000-00008C4B0000}"/>
    <cellStyle name="Normal 45 2 4 2 2_JDEQryOAM" xfId="32959" xr:uid="{0E927F51-DBBE-4142-9BD9-06C5E8A0D0D1}"/>
    <cellStyle name="Normal 45 2 4 2 3" xfId="19213" xr:uid="{00000000-0005-0000-0000-00008D4B0000}"/>
    <cellStyle name="Normal 45 2 4 2 3 2" xfId="19214" xr:uid="{00000000-0005-0000-0000-00008E4B0000}"/>
    <cellStyle name="Normal 45 2 4 2 3_JDEQryOAM" xfId="32960" xr:uid="{7060CB17-559C-4E32-80CA-FF0080406A63}"/>
    <cellStyle name="Normal 45 2 4 2 4" xfId="19215" xr:uid="{00000000-0005-0000-0000-00008F4B0000}"/>
    <cellStyle name="Normal 45 2 4 2_JDEQryOAM" xfId="32958" xr:uid="{8A55A13E-0C10-4704-9B4D-52E840AD6D18}"/>
    <cellStyle name="Normal 45 2 4 3" xfId="19216" xr:uid="{00000000-0005-0000-0000-0000904B0000}"/>
    <cellStyle name="Normal 45 2 4 3 2" xfId="19217" xr:uid="{00000000-0005-0000-0000-0000914B0000}"/>
    <cellStyle name="Normal 45 2 4 3 2 2" xfId="19218" xr:uid="{00000000-0005-0000-0000-0000924B0000}"/>
    <cellStyle name="Normal 45 2 4 3 2_JDEQryOAM" xfId="32962" xr:uid="{E5008544-F6A2-4170-B8A7-DC32AFF10A76}"/>
    <cellStyle name="Normal 45 2 4 3 3" xfId="19219" xr:uid="{00000000-0005-0000-0000-0000934B0000}"/>
    <cellStyle name="Normal 45 2 4 3 3 2" xfId="19220" xr:uid="{00000000-0005-0000-0000-0000944B0000}"/>
    <cellStyle name="Normal 45 2 4 3 3_JDEQryOAM" xfId="32963" xr:uid="{86FFA66B-518B-4F36-92EB-89892228200B}"/>
    <cellStyle name="Normal 45 2 4 3 4" xfId="19221" xr:uid="{00000000-0005-0000-0000-0000954B0000}"/>
    <cellStyle name="Normal 45 2 4 3_JDEQryOAM" xfId="32961" xr:uid="{A33B202A-90BF-4527-9085-DDBE42E9D047}"/>
    <cellStyle name="Normal 45 2 4 4" xfId="19222" xr:uid="{00000000-0005-0000-0000-0000964B0000}"/>
    <cellStyle name="Normal 45 2 4 4 2" xfId="19223" xr:uid="{00000000-0005-0000-0000-0000974B0000}"/>
    <cellStyle name="Normal 45 2 4 4_JDEQryOAM" xfId="32964" xr:uid="{9E334DD6-86A6-49BE-931C-C175A0976B14}"/>
    <cellStyle name="Normal 45 2 4 5" xfId="19224" xr:uid="{00000000-0005-0000-0000-0000984B0000}"/>
    <cellStyle name="Normal 45 2 4 5 2" xfId="19225" xr:uid="{00000000-0005-0000-0000-0000994B0000}"/>
    <cellStyle name="Normal 45 2 4 5_JDEQryOAM" xfId="32965" xr:uid="{6939F294-15F5-4EAE-9618-342A176A3D23}"/>
    <cellStyle name="Normal 45 2 4 6" xfId="19226" xr:uid="{00000000-0005-0000-0000-00009A4B0000}"/>
    <cellStyle name="Normal 45 2 4_(2) SPGD Actuals" xfId="19227" xr:uid="{00000000-0005-0000-0000-00009B4B0000}"/>
    <cellStyle name="Normal 45 2 5" xfId="19228" xr:uid="{00000000-0005-0000-0000-00009C4B0000}"/>
    <cellStyle name="Normal 45 2 5 2" xfId="19229" xr:uid="{00000000-0005-0000-0000-00009D4B0000}"/>
    <cellStyle name="Normal 45 2 5 2 2" xfId="19230" xr:uid="{00000000-0005-0000-0000-00009E4B0000}"/>
    <cellStyle name="Normal 45 2 5 2 2 2" xfId="19231" xr:uid="{00000000-0005-0000-0000-00009F4B0000}"/>
    <cellStyle name="Normal 45 2 5 2 2_JDEQryOAM" xfId="32967" xr:uid="{214DD573-6529-4D3E-BFCD-67A7EA26E133}"/>
    <cellStyle name="Normal 45 2 5 2 3" xfId="19232" xr:uid="{00000000-0005-0000-0000-0000A04B0000}"/>
    <cellStyle name="Normal 45 2 5 2 3 2" xfId="19233" xr:uid="{00000000-0005-0000-0000-0000A14B0000}"/>
    <cellStyle name="Normal 45 2 5 2 3_JDEQryOAM" xfId="32968" xr:uid="{F78FC166-08C7-42B7-9862-512D8D644EAB}"/>
    <cellStyle name="Normal 45 2 5 2 4" xfId="19234" xr:uid="{00000000-0005-0000-0000-0000A24B0000}"/>
    <cellStyle name="Normal 45 2 5 2_JDEQryOAM" xfId="32966" xr:uid="{32C87890-1681-4885-87ED-905CB6643ED4}"/>
    <cellStyle name="Normal 45 2 5 3" xfId="19235" xr:uid="{00000000-0005-0000-0000-0000A34B0000}"/>
    <cellStyle name="Normal 45 2 5 3 2" xfId="19236" xr:uid="{00000000-0005-0000-0000-0000A44B0000}"/>
    <cellStyle name="Normal 45 2 5 3 2 2" xfId="19237" xr:uid="{00000000-0005-0000-0000-0000A54B0000}"/>
    <cellStyle name="Normal 45 2 5 3 2_JDEQryOAM" xfId="32970" xr:uid="{7D9D1319-18F8-450B-A13F-02A5473E9A8A}"/>
    <cellStyle name="Normal 45 2 5 3 3" xfId="19238" xr:uid="{00000000-0005-0000-0000-0000A64B0000}"/>
    <cellStyle name="Normal 45 2 5 3 3 2" xfId="19239" xr:uid="{00000000-0005-0000-0000-0000A74B0000}"/>
    <cellStyle name="Normal 45 2 5 3 3_JDEQryOAM" xfId="32971" xr:uid="{B5A19B12-6900-44E3-A167-9C45DBCA1383}"/>
    <cellStyle name="Normal 45 2 5 3 4" xfId="19240" xr:uid="{00000000-0005-0000-0000-0000A84B0000}"/>
    <cellStyle name="Normal 45 2 5 3_JDEQryOAM" xfId="32969" xr:uid="{9E7FA0CA-A3DF-4E92-8132-F58CD98F7E87}"/>
    <cellStyle name="Normal 45 2 5 4" xfId="19241" xr:uid="{00000000-0005-0000-0000-0000A94B0000}"/>
    <cellStyle name="Normal 45 2 5 4 2" xfId="19242" xr:uid="{00000000-0005-0000-0000-0000AA4B0000}"/>
    <cellStyle name="Normal 45 2 5 4_JDEQryOAM" xfId="32972" xr:uid="{4F9ABCF9-A261-4560-972A-FC51A68DC0FC}"/>
    <cellStyle name="Normal 45 2 5 5" xfId="19243" xr:uid="{00000000-0005-0000-0000-0000AB4B0000}"/>
    <cellStyle name="Normal 45 2 5 5 2" xfId="19244" xr:uid="{00000000-0005-0000-0000-0000AC4B0000}"/>
    <cellStyle name="Normal 45 2 5 5_JDEQryOAM" xfId="32973" xr:uid="{90C223F1-E3DC-48A1-B1BD-15E4DA44851A}"/>
    <cellStyle name="Normal 45 2 5 6" xfId="19245" xr:uid="{00000000-0005-0000-0000-0000AD4B0000}"/>
    <cellStyle name="Normal 45 2 5_(2) SPGD Actuals" xfId="19246" xr:uid="{00000000-0005-0000-0000-0000AE4B0000}"/>
    <cellStyle name="Normal 45 2 6" xfId="19247" xr:uid="{00000000-0005-0000-0000-0000AF4B0000}"/>
    <cellStyle name="Normal 45 2 6 2" xfId="19248" xr:uid="{00000000-0005-0000-0000-0000B04B0000}"/>
    <cellStyle name="Normal 45 2 6 2 2" xfId="19249" xr:uid="{00000000-0005-0000-0000-0000B14B0000}"/>
    <cellStyle name="Normal 45 2 6 2_JDEQryOAM" xfId="32975" xr:uid="{93561180-FEF7-40CE-9BDF-6215DB2A257C}"/>
    <cellStyle name="Normal 45 2 6 3" xfId="19250" xr:uid="{00000000-0005-0000-0000-0000B24B0000}"/>
    <cellStyle name="Normal 45 2 6 3 2" xfId="19251" xr:uid="{00000000-0005-0000-0000-0000B34B0000}"/>
    <cellStyle name="Normal 45 2 6 3_JDEQryOAM" xfId="32976" xr:uid="{070A8C40-F43C-4A6E-931F-090766120E8B}"/>
    <cellStyle name="Normal 45 2 6 4" xfId="19252" xr:uid="{00000000-0005-0000-0000-0000B44B0000}"/>
    <cellStyle name="Normal 45 2 6_JDEQryOAM" xfId="32974" xr:uid="{4B34E368-7337-463E-ABA6-B80BD3A45BC0}"/>
    <cellStyle name="Normal 45 2 7" xfId="19253" xr:uid="{00000000-0005-0000-0000-0000B54B0000}"/>
    <cellStyle name="Normal 45 2 7 2" xfId="19254" xr:uid="{00000000-0005-0000-0000-0000B64B0000}"/>
    <cellStyle name="Normal 45 2 7 2 2" xfId="19255" xr:uid="{00000000-0005-0000-0000-0000B74B0000}"/>
    <cellStyle name="Normal 45 2 7 2_JDEQryOAM" xfId="32978" xr:uid="{64457D20-EA3A-4FEC-B10C-DF3410B60039}"/>
    <cellStyle name="Normal 45 2 7 3" xfId="19256" xr:uid="{00000000-0005-0000-0000-0000B84B0000}"/>
    <cellStyle name="Normal 45 2 7 3 2" xfId="19257" xr:uid="{00000000-0005-0000-0000-0000B94B0000}"/>
    <cellStyle name="Normal 45 2 7 3_JDEQryOAM" xfId="32979" xr:uid="{0A37B2D2-3FEE-40B1-948C-BB9E5251B992}"/>
    <cellStyle name="Normal 45 2 7 4" xfId="19258" xr:uid="{00000000-0005-0000-0000-0000BA4B0000}"/>
    <cellStyle name="Normal 45 2 7_JDEQryOAM" xfId="32977" xr:uid="{4C2F871E-5E19-4493-AFFC-2336725FDCBC}"/>
    <cellStyle name="Normal 45 2 8" xfId="19259" xr:uid="{00000000-0005-0000-0000-0000BB4B0000}"/>
    <cellStyle name="Normal 45 2_(2) SPGD Actuals" xfId="19260" xr:uid="{00000000-0005-0000-0000-0000BC4B0000}"/>
    <cellStyle name="Normal 45 3" xfId="19261" xr:uid="{00000000-0005-0000-0000-0000BD4B0000}"/>
    <cellStyle name="Normal 45 3 2" xfId="19262" xr:uid="{00000000-0005-0000-0000-0000BE4B0000}"/>
    <cellStyle name="Normal 45 3 2 2" xfId="19263" xr:uid="{00000000-0005-0000-0000-0000BF4B0000}"/>
    <cellStyle name="Normal 45 3 2 2 2" xfId="19264" xr:uid="{00000000-0005-0000-0000-0000C04B0000}"/>
    <cellStyle name="Normal 45 3 2 2_JDEQryOAM" xfId="32981" xr:uid="{EC92AD70-0860-434A-8401-2DCA1D2509C1}"/>
    <cellStyle name="Normal 45 3 2 3" xfId="19265" xr:uid="{00000000-0005-0000-0000-0000C14B0000}"/>
    <cellStyle name="Normal 45 3 2 3 2" xfId="19266" xr:uid="{00000000-0005-0000-0000-0000C24B0000}"/>
    <cellStyle name="Normal 45 3 2 3_JDEQryOAM" xfId="32982" xr:uid="{843F9F3B-6664-41E1-9F0C-50B12A25DB73}"/>
    <cellStyle name="Normal 45 3 2 4" xfId="19267" xr:uid="{00000000-0005-0000-0000-0000C34B0000}"/>
    <cellStyle name="Normal 45 3 2_JDEQryOAM" xfId="32980" xr:uid="{FE6E8440-2419-4AFB-A1C6-2525C31501F1}"/>
    <cellStyle name="Normal 45 3 3" xfId="19268" xr:uid="{00000000-0005-0000-0000-0000C44B0000}"/>
    <cellStyle name="Normal 45 3 3 2" xfId="19269" xr:uid="{00000000-0005-0000-0000-0000C54B0000}"/>
    <cellStyle name="Normal 45 3 3 2 2" xfId="19270" xr:uid="{00000000-0005-0000-0000-0000C64B0000}"/>
    <cellStyle name="Normal 45 3 3 2_JDEQryOAM" xfId="32984" xr:uid="{E2EB77B8-9A5C-49B5-B127-50454E850D10}"/>
    <cellStyle name="Normal 45 3 3 3" xfId="19271" xr:uid="{00000000-0005-0000-0000-0000C74B0000}"/>
    <cellStyle name="Normal 45 3 3 3 2" xfId="19272" xr:uid="{00000000-0005-0000-0000-0000C84B0000}"/>
    <cellStyle name="Normal 45 3 3 3_JDEQryOAM" xfId="32985" xr:uid="{E6108FB9-93FD-4261-8A2C-75CE9831A668}"/>
    <cellStyle name="Normal 45 3 3 4" xfId="19273" xr:uid="{00000000-0005-0000-0000-0000C94B0000}"/>
    <cellStyle name="Normal 45 3 3_JDEQryOAM" xfId="32983" xr:uid="{41C2D5EF-4478-4ACB-BA30-7098A129181B}"/>
    <cellStyle name="Normal 45 3 4" xfId="19274" xr:uid="{00000000-0005-0000-0000-0000CA4B0000}"/>
    <cellStyle name="Normal 45 3 4 2" xfId="19275" xr:uid="{00000000-0005-0000-0000-0000CB4B0000}"/>
    <cellStyle name="Normal 45 3 4_JDEQryOAM" xfId="32986" xr:uid="{D1B912EF-DEEA-4974-814F-37747DF5AA8A}"/>
    <cellStyle name="Normal 45 3 5" xfId="19276" xr:uid="{00000000-0005-0000-0000-0000CC4B0000}"/>
    <cellStyle name="Normal 45 3 5 2" xfId="19277" xr:uid="{00000000-0005-0000-0000-0000CD4B0000}"/>
    <cellStyle name="Normal 45 3 5_JDEQryOAM" xfId="32987" xr:uid="{62CF1F0C-9B12-4D60-981A-3790405B26B2}"/>
    <cellStyle name="Normal 45 3_(2) SPGD Actuals" xfId="19278" xr:uid="{00000000-0005-0000-0000-0000CE4B0000}"/>
    <cellStyle name="Normal 45 4" xfId="19279" xr:uid="{00000000-0005-0000-0000-0000CF4B0000}"/>
    <cellStyle name="Normal 45 4 2" xfId="19280" xr:uid="{00000000-0005-0000-0000-0000D04B0000}"/>
    <cellStyle name="Normal 45 4 2 2" xfId="19281" xr:uid="{00000000-0005-0000-0000-0000D14B0000}"/>
    <cellStyle name="Normal 45 4 2 2 2" xfId="19282" xr:uid="{00000000-0005-0000-0000-0000D24B0000}"/>
    <cellStyle name="Normal 45 4 2 2_JDEQryOAM" xfId="32989" xr:uid="{472DC547-A16C-41BC-B69C-5F295BF944AC}"/>
    <cellStyle name="Normal 45 4 2 3" xfId="19283" xr:uid="{00000000-0005-0000-0000-0000D34B0000}"/>
    <cellStyle name="Normal 45 4 2 3 2" xfId="19284" xr:uid="{00000000-0005-0000-0000-0000D44B0000}"/>
    <cellStyle name="Normal 45 4 2 3_JDEQryOAM" xfId="32990" xr:uid="{C186BE57-A3B9-41A8-8569-192887F24ABE}"/>
    <cellStyle name="Normal 45 4 2 4" xfId="19285" xr:uid="{00000000-0005-0000-0000-0000D54B0000}"/>
    <cellStyle name="Normal 45 4 2_JDEQryOAM" xfId="32988" xr:uid="{2E3432FD-571D-429D-BA54-A543F446A30F}"/>
    <cellStyle name="Normal 45 4 3" xfId="19286" xr:uid="{00000000-0005-0000-0000-0000D64B0000}"/>
    <cellStyle name="Normal 45 4 3 2" xfId="19287" xr:uid="{00000000-0005-0000-0000-0000D74B0000}"/>
    <cellStyle name="Normal 45 4 3 2 2" xfId="19288" xr:uid="{00000000-0005-0000-0000-0000D84B0000}"/>
    <cellStyle name="Normal 45 4 3 2_JDEQryOAM" xfId="32992" xr:uid="{5A8D7F2A-E98D-4C74-94B0-75F0ACCBFB9E}"/>
    <cellStyle name="Normal 45 4 3 3" xfId="19289" xr:uid="{00000000-0005-0000-0000-0000D94B0000}"/>
    <cellStyle name="Normal 45 4 3 3 2" xfId="19290" xr:uid="{00000000-0005-0000-0000-0000DA4B0000}"/>
    <cellStyle name="Normal 45 4 3 3_JDEQryOAM" xfId="32993" xr:uid="{B1451C4F-D94F-45CE-A0D5-D731AD67B2A7}"/>
    <cellStyle name="Normal 45 4 3 4" xfId="19291" xr:uid="{00000000-0005-0000-0000-0000DB4B0000}"/>
    <cellStyle name="Normal 45 4 3_JDEQryOAM" xfId="32991" xr:uid="{59182888-FAAA-4A8B-BD5E-14E4B3E8E5D7}"/>
    <cellStyle name="Normal 45 4 4" xfId="19292" xr:uid="{00000000-0005-0000-0000-0000DC4B0000}"/>
    <cellStyle name="Normal 45 4 4 2" xfId="19293" xr:uid="{00000000-0005-0000-0000-0000DD4B0000}"/>
    <cellStyle name="Normal 45 4 4_JDEQryOAM" xfId="32994" xr:uid="{A17C3BF1-2501-4132-A147-B96EC0F660AD}"/>
    <cellStyle name="Normal 45 4 5" xfId="19294" xr:uid="{00000000-0005-0000-0000-0000DE4B0000}"/>
    <cellStyle name="Normal 45 4 5 2" xfId="19295" xr:uid="{00000000-0005-0000-0000-0000DF4B0000}"/>
    <cellStyle name="Normal 45 4 5_JDEQryOAM" xfId="32995" xr:uid="{6E150A23-7274-4F6D-816A-5067E14C5390}"/>
    <cellStyle name="Normal 45 4 6" xfId="19296" xr:uid="{00000000-0005-0000-0000-0000E04B0000}"/>
    <cellStyle name="Normal 45 4_(2) SPGD Actuals" xfId="19297" xr:uid="{00000000-0005-0000-0000-0000E14B0000}"/>
    <cellStyle name="Normal 45 5" xfId="19298" xr:uid="{00000000-0005-0000-0000-0000E24B0000}"/>
    <cellStyle name="Normal 45 5 2" xfId="19299" xr:uid="{00000000-0005-0000-0000-0000E34B0000}"/>
    <cellStyle name="Normal 45 5 2 2" xfId="19300" xr:uid="{00000000-0005-0000-0000-0000E44B0000}"/>
    <cellStyle name="Normal 45 5 2 2 2" xfId="19301" xr:uid="{00000000-0005-0000-0000-0000E54B0000}"/>
    <cellStyle name="Normal 45 5 2 2_JDEQryOAM" xfId="32997" xr:uid="{3777B0AA-0D02-4D95-BCE7-2F83536594A8}"/>
    <cellStyle name="Normal 45 5 2 3" xfId="19302" xr:uid="{00000000-0005-0000-0000-0000E64B0000}"/>
    <cellStyle name="Normal 45 5 2 3 2" xfId="19303" xr:uid="{00000000-0005-0000-0000-0000E74B0000}"/>
    <cellStyle name="Normal 45 5 2 3_JDEQryOAM" xfId="32998" xr:uid="{CDFD5330-AA3B-47B6-A879-3EDED9797FDF}"/>
    <cellStyle name="Normal 45 5 2 4" xfId="19304" xr:uid="{00000000-0005-0000-0000-0000E84B0000}"/>
    <cellStyle name="Normal 45 5 2_JDEQryOAM" xfId="32996" xr:uid="{8656ABC8-0C1A-46FF-A41D-4A50788E1731}"/>
    <cellStyle name="Normal 45 5 3" xfId="19305" xr:uid="{00000000-0005-0000-0000-0000E94B0000}"/>
    <cellStyle name="Normal 45 5 3 2" xfId="19306" xr:uid="{00000000-0005-0000-0000-0000EA4B0000}"/>
    <cellStyle name="Normal 45 5 3 2 2" xfId="19307" xr:uid="{00000000-0005-0000-0000-0000EB4B0000}"/>
    <cellStyle name="Normal 45 5 3 2_JDEQryOAM" xfId="33000" xr:uid="{65428F9C-BDD7-49F7-B26F-E14B9E9B2DBA}"/>
    <cellStyle name="Normal 45 5 3 3" xfId="19308" xr:uid="{00000000-0005-0000-0000-0000EC4B0000}"/>
    <cellStyle name="Normal 45 5 3 3 2" xfId="19309" xr:uid="{00000000-0005-0000-0000-0000ED4B0000}"/>
    <cellStyle name="Normal 45 5 3 3_JDEQryOAM" xfId="33001" xr:uid="{802F09DB-B132-4492-9A47-7D4EC323656A}"/>
    <cellStyle name="Normal 45 5 3 4" xfId="19310" xr:uid="{00000000-0005-0000-0000-0000EE4B0000}"/>
    <cellStyle name="Normal 45 5 3_JDEQryOAM" xfId="32999" xr:uid="{FDEACD6F-1AF4-4324-A2A8-A4C22630B75A}"/>
    <cellStyle name="Normal 45 5 4" xfId="19311" xr:uid="{00000000-0005-0000-0000-0000EF4B0000}"/>
    <cellStyle name="Normal 45 5 4 2" xfId="19312" xr:uid="{00000000-0005-0000-0000-0000F04B0000}"/>
    <cellStyle name="Normal 45 5 4_JDEQryOAM" xfId="33002" xr:uid="{1B75EE4C-DA1B-4169-B8AF-BC29B700B3B1}"/>
    <cellStyle name="Normal 45 5 5" xfId="19313" xr:uid="{00000000-0005-0000-0000-0000F14B0000}"/>
    <cellStyle name="Normal 45 5 5 2" xfId="19314" xr:uid="{00000000-0005-0000-0000-0000F24B0000}"/>
    <cellStyle name="Normal 45 5 5_JDEQryOAM" xfId="33003" xr:uid="{F1C4F92C-2CA4-40B6-959F-BB5C18028C04}"/>
    <cellStyle name="Normal 45 5 6" xfId="19315" xr:uid="{00000000-0005-0000-0000-0000F34B0000}"/>
    <cellStyle name="Normal 45 5_(2) SPGD Actuals" xfId="19316" xr:uid="{00000000-0005-0000-0000-0000F44B0000}"/>
    <cellStyle name="Normal 45 6" xfId="19317" xr:uid="{00000000-0005-0000-0000-0000F54B0000}"/>
    <cellStyle name="Normal 45 6 2" xfId="19318" xr:uid="{00000000-0005-0000-0000-0000F64B0000}"/>
    <cellStyle name="Normal 45 6 2 2" xfId="19319" xr:uid="{00000000-0005-0000-0000-0000F74B0000}"/>
    <cellStyle name="Normal 45 6 2 2 2" xfId="19320" xr:uid="{00000000-0005-0000-0000-0000F84B0000}"/>
    <cellStyle name="Normal 45 6 2 2_JDEQryOAM" xfId="33005" xr:uid="{39E58864-87D0-4D4E-A701-38175AEEA5AF}"/>
    <cellStyle name="Normal 45 6 2 3" xfId="19321" xr:uid="{00000000-0005-0000-0000-0000F94B0000}"/>
    <cellStyle name="Normal 45 6 2 3 2" xfId="19322" xr:uid="{00000000-0005-0000-0000-0000FA4B0000}"/>
    <cellStyle name="Normal 45 6 2 3_JDEQryOAM" xfId="33006" xr:uid="{BC011795-8F94-4C03-8202-7FF4B620D0ED}"/>
    <cellStyle name="Normal 45 6 2 4" xfId="19323" xr:uid="{00000000-0005-0000-0000-0000FB4B0000}"/>
    <cellStyle name="Normal 45 6 2_JDEQryOAM" xfId="33004" xr:uid="{F1EE2D6B-9B1D-4793-BEA3-9E71C1BA51BF}"/>
    <cellStyle name="Normal 45 6 3" xfId="19324" xr:uid="{00000000-0005-0000-0000-0000FC4B0000}"/>
    <cellStyle name="Normal 45 6 3 2" xfId="19325" xr:uid="{00000000-0005-0000-0000-0000FD4B0000}"/>
    <cellStyle name="Normal 45 6 3 2 2" xfId="19326" xr:uid="{00000000-0005-0000-0000-0000FE4B0000}"/>
    <cellStyle name="Normal 45 6 3 2_JDEQryOAM" xfId="33008" xr:uid="{2606FD49-9954-4F6A-81EF-167112224AE1}"/>
    <cellStyle name="Normal 45 6 3 3" xfId="19327" xr:uid="{00000000-0005-0000-0000-0000FF4B0000}"/>
    <cellStyle name="Normal 45 6 3 3 2" xfId="19328" xr:uid="{00000000-0005-0000-0000-0000004C0000}"/>
    <cellStyle name="Normal 45 6 3 3_JDEQryOAM" xfId="33009" xr:uid="{5DD4DF15-CB60-4166-B75E-64DFFD486236}"/>
    <cellStyle name="Normal 45 6 3 4" xfId="19329" xr:uid="{00000000-0005-0000-0000-0000014C0000}"/>
    <cellStyle name="Normal 45 6 3_JDEQryOAM" xfId="33007" xr:uid="{57430A0E-8465-4AC5-9AD4-2E014B56F846}"/>
    <cellStyle name="Normal 45 6 4" xfId="19330" xr:uid="{00000000-0005-0000-0000-0000024C0000}"/>
    <cellStyle name="Normal 45 6 4 2" xfId="19331" xr:uid="{00000000-0005-0000-0000-0000034C0000}"/>
    <cellStyle name="Normal 45 6 4_JDEQryOAM" xfId="33010" xr:uid="{5CF4D6D2-3B35-4732-8073-D9CCDF530098}"/>
    <cellStyle name="Normal 45 6 5" xfId="19332" xr:uid="{00000000-0005-0000-0000-0000044C0000}"/>
    <cellStyle name="Normal 45 6 5 2" xfId="19333" xr:uid="{00000000-0005-0000-0000-0000054C0000}"/>
    <cellStyle name="Normal 45 6 5_JDEQryOAM" xfId="33011" xr:uid="{C47D60E7-0A1C-4768-AEFD-101A8DCBCF45}"/>
    <cellStyle name="Normal 45 6 6" xfId="19334" xr:uid="{00000000-0005-0000-0000-0000064C0000}"/>
    <cellStyle name="Normal 45 6_(2) SPGD Actuals" xfId="19335" xr:uid="{00000000-0005-0000-0000-0000074C0000}"/>
    <cellStyle name="Normal 45 7" xfId="19336" xr:uid="{00000000-0005-0000-0000-0000084C0000}"/>
    <cellStyle name="Normal 45 7 2" xfId="19337" xr:uid="{00000000-0005-0000-0000-0000094C0000}"/>
    <cellStyle name="Normal 45 7 2 2" xfId="19338" xr:uid="{00000000-0005-0000-0000-00000A4C0000}"/>
    <cellStyle name="Normal 45 7 2_JDEQryOAM" xfId="33013" xr:uid="{139B3293-C36D-48E1-A258-FCD076D84609}"/>
    <cellStyle name="Normal 45 7 3" xfId="19339" xr:uid="{00000000-0005-0000-0000-00000B4C0000}"/>
    <cellStyle name="Normal 45 7 3 2" xfId="19340" xr:uid="{00000000-0005-0000-0000-00000C4C0000}"/>
    <cellStyle name="Normal 45 7 3_JDEQryOAM" xfId="33014" xr:uid="{FA8F3E85-9ADB-407C-9B6B-E11C6EDCAD9D}"/>
    <cellStyle name="Normal 45 7 4" xfId="19341" xr:uid="{00000000-0005-0000-0000-00000D4C0000}"/>
    <cellStyle name="Normal 45 7_JDEQryOAM" xfId="33012" xr:uid="{0384379C-AE25-4569-A5E1-A88AC1284CD9}"/>
    <cellStyle name="Normal 45 8" xfId="19342" xr:uid="{00000000-0005-0000-0000-00000E4C0000}"/>
    <cellStyle name="Normal 45 8 2" xfId="19343" xr:uid="{00000000-0005-0000-0000-00000F4C0000}"/>
    <cellStyle name="Normal 45 8 2 2" xfId="19344" xr:uid="{00000000-0005-0000-0000-0000104C0000}"/>
    <cellStyle name="Normal 45 8 2_JDEQryOAM" xfId="33016" xr:uid="{8A919801-8A6A-478C-9DA9-2ABCF3CDCDBD}"/>
    <cellStyle name="Normal 45 8 3" xfId="19345" xr:uid="{00000000-0005-0000-0000-0000114C0000}"/>
    <cellStyle name="Normal 45 8 3 2" xfId="19346" xr:uid="{00000000-0005-0000-0000-0000124C0000}"/>
    <cellStyle name="Normal 45 8 3_JDEQryOAM" xfId="33017" xr:uid="{FADD6067-A35E-4E74-99CF-EDFBEA565E19}"/>
    <cellStyle name="Normal 45 8 4" xfId="19347" xr:uid="{00000000-0005-0000-0000-0000134C0000}"/>
    <cellStyle name="Normal 45 8_JDEQryOAM" xfId="33015" xr:uid="{E62FCD43-717B-4F39-BCF6-1ECDE1934ED2}"/>
    <cellStyle name="Normal 45 9" xfId="19348" xr:uid="{00000000-0005-0000-0000-0000144C0000}"/>
    <cellStyle name="Normal 45 9 2" xfId="19349" xr:uid="{00000000-0005-0000-0000-0000154C0000}"/>
    <cellStyle name="Normal 45 9 2 2" xfId="19350" xr:uid="{00000000-0005-0000-0000-0000164C0000}"/>
    <cellStyle name="Normal 45 9 2_JDEQryOAM" xfId="33019" xr:uid="{FF2E44C7-B212-4422-8A11-7A6B1F2FCA8A}"/>
    <cellStyle name="Normal 45 9 3" xfId="19351" xr:uid="{00000000-0005-0000-0000-0000174C0000}"/>
    <cellStyle name="Normal 45 9 3 2" xfId="19352" xr:uid="{00000000-0005-0000-0000-0000184C0000}"/>
    <cellStyle name="Normal 45 9 3_JDEQryOAM" xfId="33020" xr:uid="{446B1E01-D1C2-44C5-AD4B-7719A41D9C14}"/>
    <cellStyle name="Normal 45 9 4" xfId="19353" xr:uid="{00000000-0005-0000-0000-0000194C0000}"/>
    <cellStyle name="Normal 45 9_JDEQryOAM" xfId="33018" xr:uid="{3F2FF285-67A2-4FFE-8F61-B20BC155C3FF}"/>
    <cellStyle name="Normal 45_(1) Control" xfId="19354" xr:uid="{00000000-0005-0000-0000-00001A4C0000}"/>
    <cellStyle name="Normal 451" xfId="19355" xr:uid="{00000000-0005-0000-0000-00001B4C0000}"/>
    <cellStyle name="Normal 451 2" xfId="19356" xr:uid="{00000000-0005-0000-0000-00001C4C0000}"/>
    <cellStyle name="Normal 451_JDEQryOAM" xfId="33021" xr:uid="{EC2A66BD-A53A-47CA-AF1A-87EE8A43AFD8}"/>
    <cellStyle name="Normal 453" xfId="19357" xr:uid="{00000000-0005-0000-0000-00001D4C0000}"/>
    <cellStyle name="Normal 453 2" xfId="19358" xr:uid="{00000000-0005-0000-0000-00001E4C0000}"/>
    <cellStyle name="Normal 453_JDEQryOAM" xfId="33022" xr:uid="{878024FB-159D-49C7-BF8A-4DB4D4F82C9B}"/>
    <cellStyle name="Normal 454" xfId="19359" xr:uid="{00000000-0005-0000-0000-00001F4C0000}"/>
    <cellStyle name="Normal 454 2" xfId="19360" xr:uid="{00000000-0005-0000-0000-0000204C0000}"/>
    <cellStyle name="Normal 454_JDEQryOAM" xfId="33023" xr:uid="{33346D69-BE40-44D7-A0E5-C0AF2068B37D}"/>
    <cellStyle name="Normal 457" xfId="19361" xr:uid="{00000000-0005-0000-0000-0000214C0000}"/>
    <cellStyle name="Normal 457 2" xfId="19362" xr:uid="{00000000-0005-0000-0000-0000224C0000}"/>
    <cellStyle name="Normal 457_JDEQryOAM" xfId="33024" xr:uid="{13F5FF23-7FB2-48E8-9243-BD1D480DEF00}"/>
    <cellStyle name="Normal 458" xfId="19363" xr:uid="{00000000-0005-0000-0000-0000234C0000}"/>
    <cellStyle name="Normal 458 2" xfId="19364" xr:uid="{00000000-0005-0000-0000-0000244C0000}"/>
    <cellStyle name="Normal 458_JDEQryOAM" xfId="33025" xr:uid="{4706A540-3D7B-45D3-80B4-0DDCE2E55493}"/>
    <cellStyle name="Normal 46" xfId="19365" xr:uid="{00000000-0005-0000-0000-0000254C0000}"/>
    <cellStyle name="Normal 46 10" xfId="19366" xr:uid="{00000000-0005-0000-0000-0000264C0000}"/>
    <cellStyle name="Normal 46 10 2" xfId="19367" xr:uid="{00000000-0005-0000-0000-0000274C0000}"/>
    <cellStyle name="Normal 46 10_JDEQryOAM" xfId="33026" xr:uid="{546FD393-131B-42FB-93DD-DC4925AE9F52}"/>
    <cellStyle name="Normal 46 11" xfId="19368" xr:uid="{00000000-0005-0000-0000-0000284C0000}"/>
    <cellStyle name="Normal 46 11 2" xfId="19369" xr:uid="{00000000-0005-0000-0000-0000294C0000}"/>
    <cellStyle name="Normal 46 11_JDEQryOAM" xfId="33027" xr:uid="{03F4A63F-EFF9-41F1-8C2A-62F6E1E902FC}"/>
    <cellStyle name="Normal 46 12" xfId="19370" xr:uid="{00000000-0005-0000-0000-00002A4C0000}"/>
    <cellStyle name="Normal 46 13" xfId="19371" xr:uid="{00000000-0005-0000-0000-00002B4C0000}"/>
    <cellStyle name="Normal 46 2" xfId="19372" xr:uid="{00000000-0005-0000-0000-00002C4C0000}"/>
    <cellStyle name="Normal 46 2 2" xfId="19373" xr:uid="{00000000-0005-0000-0000-00002D4C0000}"/>
    <cellStyle name="Normal 46 2 2 2" xfId="19374" xr:uid="{00000000-0005-0000-0000-00002E4C0000}"/>
    <cellStyle name="Normal 46 2 2 2 2" xfId="19375" xr:uid="{00000000-0005-0000-0000-00002F4C0000}"/>
    <cellStyle name="Normal 46 2 2 2 2 2" xfId="19376" xr:uid="{00000000-0005-0000-0000-0000304C0000}"/>
    <cellStyle name="Normal 46 2 2 2 2_JDEQryOAM" xfId="33029" xr:uid="{82400B7B-5D5C-44F6-A110-0D6E3B83AB39}"/>
    <cellStyle name="Normal 46 2 2 2 3" xfId="19377" xr:uid="{00000000-0005-0000-0000-0000314C0000}"/>
    <cellStyle name="Normal 46 2 2 2 3 2" xfId="19378" xr:uid="{00000000-0005-0000-0000-0000324C0000}"/>
    <cellStyle name="Normal 46 2 2 2 3_JDEQryOAM" xfId="33030" xr:uid="{ED4B567D-2AF1-435A-810B-386C6B8A9466}"/>
    <cellStyle name="Normal 46 2 2 2 4" xfId="19379" xr:uid="{00000000-0005-0000-0000-0000334C0000}"/>
    <cellStyle name="Normal 46 2 2 2_JDEQryOAM" xfId="33028" xr:uid="{49E68B42-F0AA-4678-B60F-FACF30E3D662}"/>
    <cellStyle name="Normal 46 2 2 3" xfId="19380" xr:uid="{00000000-0005-0000-0000-0000344C0000}"/>
    <cellStyle name="Normal 46 2 2 3 2" xfId="19381" xr:uid="{00000000-0005-0000-0000-0000354C0000}"/>
    <cellStyle name="Normal 46 2 2 3 2 2" xfId="19382" xr:uid="{00000000-0005-0000-0000-0000364C0000}"/>
    <cellStyle name="Normal 46 2 2 3 2_JDEQryOAM" xfId="33032" xr:uid="{F49C4255-0276-4EB9-A01A-A097F34DB878}"/>
    <cellStyle name="Normal 46 2 2 3 3" xfId="19383" xr:uid="{00000000-0005-0000-0000-0000374C0000}"/>
    <cellStyle name="Normal 46 2 2 3 3 2" xfId="19384" xr:uid="{00000000-0005-0000-0000-0000384C0000}"/>
    <cellStyle name="Normal 46 2 2 3 3_JDEQryOAM" xfId="33033" xr:uid="{0461565B-00A1-4095-9E70-22004AFF898B}"/>
    <cellStyle name="Normal 46 2 2 3 4" xfId="19385" xr:uid="{00000000-0005-0000-0000-0000394C0000}"/>
    <cellStyle name="Normal 46 2 2 3_JDEQryOAM" xfId="33031" xr:uid="{3BCD45BF-4FB2-477F-A171-3757BDB67097}"/>
    <cellStyle name="Normal 46 2 2 4" xfId="19386" xr:uid="{00000000-0005-0000-0000-00003A4C0000}"/>
    <cellStyle name="Normal 46 2 2 4 2" xfId="19387" xr:uid="{00000000-0005-0000-0000-00003B4C0000}"/>
    <cellStyle name="Normal 46 2 2 4_JDEQryOAM" xfId="33034" xr:uid="{824192D9-11B5-4CB7-A05A-78251EB81657}"/>
    <cellStyle name="Normal 46 2 2 5" xfId="19388" xr:uid="{00000000-0005-0000-0000-00003C4C0000}"/>
    <cellStyle name="Normal 46 2 2 5 2" xfId="19389" xr:uid="{00000000-0005-0000-0000-00003D4C0000}"/>
    <cellStyle name="Normal 46 2 2 5_JDEQryOAM" xfId="33035" xr:uid="{8B69DB33-AB05-42A0-9335-B7A631D7011B}"/>
    <cellStyle name="Normal 46 2 2 6" xfId="19390" xr:uid="{00000000-0005-0000-0000-00003E4C0000}"/>
    <cellStyle name="Normal 46 2 2_(2) SPGD Actuals" xfId="19391" xr:uid="{00000000-0005-0000-0000-00003F4C0000}"/>
    <cellStyle name="Normal 46 2 3" xfId="19392" xr:uid="{00000000-0005-0000-0000-0000404C0000}"/>
    <cellStyle name="Normal 46 2 3 2" xfId="19393" xr:uid="{00000000-0005-0000-0000-0000414C0000}"/>
    <cellStyle name="Normal 46 2 3 2 2" xfId="19394" xr:uid="{00000000-0005-0000-0000-0000424C0000}"/>
    <cellStyle name="Normal 46 2 3 2 2 2" xfId="19395" xr:uid="{00000000-0005-0000-0000-0000434C0000}"/>
    <cellStyle name="Normal 46 2 3 2 2_JDEQryOAM" xfId="33037" xr:uid="{3D693991-C2F1-4C57-BDBF-ABDCEB3361D0}"/>
    <cellStyle name="Normal 46 2 3 2 3" xfId="19396" xr:uid="{00000000-0005-0000-0000-0000444C0000}"/>
    <cellStyle name="Normal 46 2 3 2 3 2" xfId="19397" xr:uid="{00000000-0005-0000-0000-0000454C0000}"/>
    <cellStyle name="Normal 46 2 3 2 3_JDEQryOAM" xfId="33038" xr:uid="{F43D3F07-AFA7-428B-9220-E7030EB85842}"/>
    <cellStyle name="Normal 46 2 3 2 4" xfId="19398" xr:uid="{00000000-0005-0000-0000-0000464C0000}"/>
    <cellStyle name="Normal 46 2 3 2_JDEQryOAM" xfId="33036" xr:uid="{C300782D-7396-43C6-A839-E6CB77ACB932}"/>
    <cellStyle name="Normal 46 2 3 3" xfId="19399" xr:uid="{00000000-0005-0000-0000-0000474C0000}"/>
    <cellStyle name="Normal 46 2 3 3 2" xfId="19400" xr:uid="{00000000-0005-0000-0000-0000484C0000}"/>
    <cellStyle name="Normal 46 2 3 3 2 2" xfId="19401" xr:uid="{00000000-0005-0000-0000-0000494C0000}"/>
    <cellStyle name="Normal 46 2 3 3 2_JDEQryOAM" xfId="33040" xr:uid="{F06BA3E5-0A68-4334-9316-CF3520196614}"/>
    <cellStyle name="Normal 46 2 3 3 3" xfId="19402" xr:uid="{00000000-0005-0000-0000-00004A4C0000}"/>
    <cellStyle name="Normal 46 2 3 3 3 2" xfId="19403" xr:uid="{00000000-0005-0000-0000-00004B4C0000}"/>
    <cellStyle name="Normal 46 2 3 3 3_JDEQryOAM" xfId="33041" xr:uid="{444FECE6-BDD0-45E1-BB80-27E65AE8D531}"/>
    <cellStyle name="Normal 46 2 3 3 4" xfId="19404" xr:uid="{00000000-0005-0000-0000-00004C4C0000}"/>
    <cellStyle name="Normal 46 2 3 3_JDEQryOAM" xfId="33039" xr:uid="{1EF9FAE6-CC97-42A0-98A4-F8DFE8BCF81D}"/>
    <cellStyle name="Normal 46 2 3 4" xfId="19405" xr:uid="{00000000-0005-0000-0000-00004D4C0000}"/>
    <cellStyle name="Normal 46 2 3 4 2" xfId="19406" xr:uid="{00000000-0005-0000-0000-00004E4C0000}"/>
    <cellStyle name="Normal 46 2 3 4_JDEQryOAM" xfId="33042" xr:uid="{928DE1D7-A063-4FC6-834A-43335BC6225A}"/>
    <cellStyle name="Normal 46 2 3 5" xfId="19407" xr:uid="{00000000-0005-0000-0000-00004F4C0000}"/>
    <cellStyle name="Normal 46 2 3 5 2" xfId="19408" xr:uid="{00000000-0005-0000-0000-0000504C0000}"/>
    <cellStyle name="Normal 46 2 3 5_JDEQryOAM" xfId="33043" xr:uid="{87533AB1-0BD9-424C-B808-0EB0BA0C81BF}"/>
    <cellStyle name="Normal 46 2 3 6" xfId="19409" xr:uid="{00000000-0005-0000-0000-0000514C0000}"/>
    <cellStyle name="Normal 46 2 3_(2) SPGD Actuals" xfId="19410" xr:uid="{00000000-0005-0000-0000-0000524C0000}"/>
    <cellStyle name="Normal 46 2 4" xfId="19411" xr:uid="{00000000-0005-0000-0000-0000534C0000}"/>
    <cellStyle name="Normal 46 2 4 2" xfId="19412" xr:uid="{00000000-0005-0000-0000-0000544C0000}"/>
    <cellStyle name="Normal 46 2 4 2 2" xfId="19413" xr:uid="{00000000-0005-0000-0000-0000554C0000}"/>
    <cellStyle name="Normal 46 2 4 2 2 2" xfId="19414" xr:uid="{00000000-0005-0000-0000-0000564C0000}"/>
    <cellStyle name="Normal 46 2 4 2 2_JDEQryOAM" xfId="33045" xr:uid="{9259975D-14DE-4DCB-AAF9-8CAE63DAC1B7}"/>
    <cellStyle name="Normal 46 2 4 2 3" xfId="19415" xr:uid="{00000000-0005-0000-0000-0000574C0000}"/>
    <cellStyle name="Normal 46 2 4 2 3 2" xfId="19416" xr:uid="{00000000-0005-0000-0000-0000584C0000}"/>
    <cellStyle name="Normal 46 2 4 2 3_JDEQryOAM" xfId="33046" xr:uid="{5F57C133-E79F-49C2-AD9A-5DA4F0D87F18}"/>
    <cellStyle name="Normal 46 2 4 2 4" xfId="19417" xr:uid="{00000000-0005-0000-0000-0000594C0000}"/>
    <cellStyle name="Normal 46 2 4 2_JDEQryOAM" xfId="33044" xr:uid="{7B2EE285-AF86-48C1-A4EE-844065B9892E}"/>
    <cellStyle name="Normal 46 2 4 3" xfId="19418" xr:uid="{00000000-0005-0000-0000-00005A4C0000}"/>
    <cellStyle name="Normal 46 2 4 3 2" xfId="19419" xr:uid="{00000000-0005-0000-0000-00005B4C0000}"/>
    <cellStyle name="Normal 46 2 4 3 2 2" xfId="19420" xr:uid="{00000000-0005-0000-0000-00005C4C0000}"/>
    <cellStyle name="Normal 46 2 4 3 2_JDEQryOAM" xfId="33048" xr:uid="{44DA3ADF-A038-44B5-961C-9CAE4166BF0D}"/>
    <cellStyle name="Normal 46 2 4 3 3" xfId="19421" xr:uid="{00000000-0005-0000-0000-00005D4C0000}"/>
    <cellStyle name="Normal 46 2 4 3 3 2" xfId="19422" xr:uid="{00000000-0005-0000-0000-00005E4C0000}"/>
    <cellStyle name="Normal 46 2 4 3 3_JDEQryOAM" xfId="33049" xr:uid="{EC9379A7-5F27-4BC6-B846-A4659271B544}"/>
    <cellStyle name="Normal 46 2 4 3 4" xfId="19423" xr:uid="{00000000-0005-0000-0000-00005F4C0000}"/>
    <cellStyle name="Normal 46 2 4 3_JDEQryOAM" xfId="33047" xr:uid="{254DFD59-4D04-45F7-B91C-84666287CE8D}"/>
    <cellStyle name="Normal 46 2 4 4" xfId="19424" xr:uid="{00000000-0005-0000-0000-0000604C0000}"/>
    <cellStyle name="Normal 46 2 4 4 2" xfId="19425" xr:uid="{00000000-0005-0000-0000-0000614C0000}"/>
    <cellStyle name="Normal 46 2 4 4_JDEQryOAM" xfId="33050" xr:uid="{46C7BDFD-4DBF-43E6-88EA-AE4F4CE3529B}"/>
    <cellStyle name="Normal 46 2 4 5" xfId="19426" xr:uid="{00000000-0005-0000-0000-0000624C0000}"/>
    <cellStyle name="Normal 46 2 4 5 2" xfId="19427" xr:uid="{00000000-0005-0000-0000-0000634C0000}"/>
    <cellStyle name="Normal 46 2 4 5_JDEQryOAM" xfId="33051" xr:uid="{DD67A911-27D5-4F29-BDC6-34E350F3796C}"/>
    <cellStyle name="Normal 46 2 4 6" xfId="19428" xr:uid="{00000000-0005-0000-0000-0000644C0000}"/>
    <cellStyle name="Normal 46 2 4_(2) SPGD Actuals" xfId="19429" xr:uid="{00000000-0005-0000-0000-0000654C0000}"/>
    <cellStyle name="Normal 46 2 5" xfId="19430" xr:uid="{00000000-0005-0000-0000-0000664C0000}"/>
    <cellStyle name="Normal 46 2 5 2" xfId="19431" xr:uid="{00000000-0005-0000-0000-0000674C0000}"/>
    <cellStyle name="Normal 46 2 5 2 2" xfId="19432" xr:uid="{00000000-0005-0000-0000-0000684C0000}"/>
    <cellStyle name="Normal 46 2 5 2 2 2" xfId="19433" xr:uid="{00000000-0005-0000-0000-0000694C0000}"/>
    <cellStyle name="Normal 46 2 5 2 2_JDEQryOAM" xfId="33053" xr:uid="{205A4932-FB1D-4052-B05F-A0274DDAC92D}"/>
    <cellStyle name="Normal 46 2 5 2 3" xfId="19434" xr:uid="{00000000-0005-0000-0000-00006A4C0000}"/>
    <cellStyle name="Normal 46 2 5 2 3 2" xfId="19435" xr:uid="{00000000-0005-0000-0000-00006B4C0000}"/>
    <cellStyle name="Normal 46 2 5 2 3_JDEQryOAM" xfId="33054" xr:uid="{2806FED4-61E9-485B-AEEA-1A46D3C16957}"/>
    <cellStyle name="Normal 46 2 5 2 4" xfId="19436" xr:uid="{00000000-0005-0000-0000-00006C4C0000}"/>
    <cellStyle name="Normal 46 2 5 2_JDEQryOAM" xfId="33052" xr:uid="{FB4D0531-647D-4012-892A-74E41569C0C8}"/>
    <cellStyle name="Normal 46 2 5 3" xfId="19437" xr:uid="{00000000-0005-0000-0000-00006D4C0000}"/>
    <cellStyle name="Normal 46 2 5 3 2" xfId="19438" xr:uid="{00000000-0005-0000-0000-00006E4C0000}"/>
    <cellStyle name="Normal 46 2 5 3 2 2" xfId="19439" xr:uid="{00000000-0005-0000-0000-00006F4C0000}"/>
    <cellStyle name="Normal 46 2 5 3 2_JDEQryOAM" xfId="33056" xr:uid="{99E76F7D-76A1-4AC1-B0F0-1D5A4F8F9507}"/>
    <cellStyle name="Normal 46 2 5 3 3" xfId="19440" xr:uid="{00000000-0005-0000-0000-0000704C0000}"/>
    <cellStyle name="Normal 46 2 5 3 3 2" xfId="19441" xr:uid="{00000000-0005-0000-0000-0000714C0000}"/>
    <cellStyle name="Normal 46 2 5 3 3_JDEQryOAM" xfId="33057" xr:uid="{5305C95E-3B2C-4875-B2E9-E2C98B4C321E}"/>
    <cellStyle name="Normal 46 2 5 3 4" xfId="19442" xr:uid="{00000000-0005-0000-0000-0000724C0000}"/>
    <cellStyle name="Normal 46 2 5 3_JDEQryOAM" xfId="33055" xr:uid="{8C2067B9-BF69-4966-9292-89322AEAD765}"/>
    <cellStyle name="Normal 46 2 5 4" xfId="19443" xr:uid="{00000000-0005-0000-0000-0000734C0000}"/>
    <cellStyle name="Normal 46 2 5 4 2" xfId="19444" xr:uid="{00000000-0005-0000-0000-0000744C0000}"/>
    <cellStyle name="Normal 46 2 5 4_JDEQryOAM" xfId="33058" xr:uid="{C06010D8-F312-482C-A540-EA3B6D8BD223}"/>
    <cellStyle name="Normal 46 2 5 5" xfId="19445" xr:uid="{00000000-0005-0000-0000-0000754C0000}"/>
    <cellStyle name="Normal 46 2 5 5 2" xfId="19446" xr:uid="{00000000-0005-0000-0000-0000764C0000}"/>
    <cellStyle name="Normal 46 2 5 5_JDEQryOAM" xfId="33059" xr:uid="{90FC0024-7C8D-4513-91B1-A610860E36E9}"/>
    <cellStyle name="Normal 46 2 5 6" xfId="19447" xr:uid="{00000000-0005-0000-0000-0000774C0000}"/>
    <cellStyle name="Normal 46 2 5_(2) SPGD Actuals" xfId="19448" xr:uid="{00000000-0005-0000-0000-0000784C0000}"/>
    <cellStyle name="Normal 46 2 6" xfId="19449" xr:uid="{00000000-0005-0000-0000-0000794C0000}"/>
    <cellStyle name="Normal 46 2 6 2" xfId="19450" xr:uid="{00000000-0005-0000-0000-00007A4C0000}"/>
    <cellStyle name="Normal 46 2 6 2 2" xfId="19451" xr:uid="{00000000-0005-0000-0000-00007B4C0000}"/>
    <cellStyle name="Normal 46 2 6 2_JDEQryOAM" xfId="33061" xr:uid="{6CBDCA1C-7BE3-455F-BCC2-C38793F7DC89}"/>
    <cellStyle name="Normal 46 2 6 3" xfId="19452" xr:uid="{00000000-0005-0000-0000-00007C4C0000}"/>
    <cellStyle name="Normal 46 2 6 3 2" xfId="19453" xr:uid="{00000000-0005-0000-0000-00007D4C0000}"/>
    <cellStyle name="Normal 46 2 6 3_JDEQryOAM" xfId="33062" xr:uid="{4B3E381D-91C8-4E15-804F-4ECDEA3CB76F}"/>
    <cellStyle name="Normal 46 2 6 4" xfId="19454" xr:uid="{00000000-0005-0000-0000-00007E4C0000}"/>
    <cellStyle name="Normal 46 2 6_JDEQryOAM" xfId="33060" xr:uid="{E395157E-9EB9-4C3E-B74F-72E09E1D4785}"/>
    <cellStyle name="Normal 46 2 7" xfId="19455" xr:uid="{00000000-0005-0000-0000-00007F4C0000}"/>
    <cellStyle name="Normal 46 2 7 2" xfId="19456" xr:uid="{00000000-0005-0000-0000-0000804C0000}"/>
    <cellStyle name="Normal 46 2 7 2 2" xfId="19457" xr:uid="{00000000-0005-0000-0000-0000814C0000}"/>
    <cellStyle name="Normal 46 2 7 2_JDEQryOAM" xfId="33064" xr:uid="{F112FE84-B096-4206-ACA8-FB2EE81FD233}"/>
    <cellStyle name="Normal 46 2 7 3" xfId="19458" xr:uid="{00000000-0005-0000-0000-0000824C0000}"/>
    <cellStyle name="Normal 46 2 7 3 2" xfId="19459" xr:uid="{00000000-0005-0000-0000-0000834C0000}"/>
    <cellStyle name="Normal 46 2 7 3_JDEQryOAM" xfId="33065" xr:uid="{6D90F86D-F116-4FEA-B183-14FF150AE9D2}"/>
    <cellStyle name="Normal 46 2 7 4" xfId="19460" xr:uid="{00000000-0005-0000-0000-0000844C0000}"/>
    <cellStyle name="Normal 46 2 7_JDEQryOAM" xfId="33063" xr:uid="{68F01245-09DE-4D4F-B5CC-B8D403246F5E}"/>
    <cellStyle name="Normal 46 2 8" xfId="19461" xr:uid="{00000000-0005-0000-0000-0000854C0000}"/>
    <cellStyle name="Normal 46 2_(2) SPGD Actuals" xfId="19462" xr:uid="{00000000-0005-0000-0000-0000864C0000}"/>
    <cellStyle name="Normal 46 3" xfId="19463" xr:uid="{00000000-0005-0000-0000-0000874C0000}"/>
    <cellStyle name="Normal 46 3 2" xfId="19464" xr:uid="{00000000-0005-0000-0000-0000884C0000}"/>
    <cellStyle name="Normal 46 3 2 2" xfId="19465" xr:uid="{00000000-0005-0000-0000-0000894C0000}"/>
    <cellStyle name="Normal 46 3 2 2 2" xfId="19466" xr:uid="{00000000-0005-0000-0000-00008A4C0000}"/>
    <cellStyle name="Normal 46 3 2 2_JDEQryOAM" xfId="33067" xr:uid="{89377902-6180-426B-A187-6ACA68B8973E}"/>
    <cellStyle name="Normal 46 3 2 3" xfId="19467" xr:uid="{00000000-0005-0000-0000-00008B4C0000}"/>
    <cellStyle name="Normal 46 3 2 3 2" xfId="19468" xr:uid="{00000000-0005-0000-0000-00008C4C0000}"/>
    <cellStyle name="Normal 46 3 2 3_JDEQryOAM" xfId="33068" xr:uid="{30075971-7868-4141-AFB3-2998B45960C3}"/>
    <cellStyle name="Normal 46 3 2_JDEQryOAM" xfId="33066" xr:uid="{0219DF13-7F24-45A8-8664-8A2CE85C512C}"/>
    <cellStyle name="Normal 46 3 3" xfId="19469" xr:uid="{00000000-0005-0000-0000-00008D4C0000}"/>
    <cellStyle name="Normal 46 3 3 2" xfId="19470" xr:uid="{00000000-0005-0000-0000-00008E4C0000}"/>
    <cellStyle name="Normal 46 3 3 2 2" xfId="19471" xr:uid="{00000000-0005-0000-0000-00008F4C0000}"/>
    <cellStyle name="Normal 46 3 3 2_JDEQryOAM" xfId="33070" xr:uid="{350F606C-1348-4EB4-8C05-05823E74838A}"/>
    <cellStyle name="Normal 46 3 3 3" xfId="19472" xr:uid="{00000000-0005-0000-0000-0000904C0000}"/>
    <cellStyle name="Normal 46 3 3 3 2" xfId="19473" xr:uid="{00000000-0005-0000-0000-0000914C0000}"/>
    <cellStyle name="Normal 46 3 3 3_JDEQryOAM" xfId="33071" xr:uid="{C15EE1B8-19EC-4637-8B5E-B4EE32802405}"/>
    <cellStyle name="Normal 46 3 3 4" xfId="19474" xr:uid="{00000000-0005-0000-0000-0000924C0000}"/>
    <cellStyle name="Normal 46 3 3_JDEQryOAM" xfId="33069" xr:uid="{6F4D8387-AA1C-4975-99F8-82F91A06EF2D}"/>
    <cellStyle name="Normal 46 3 4" xfId="19475" xr:uid="{00000000-0005-0000-0000-0000934C0000}"/>
    <cellStyle name="Normal 46 3 4 2" xfId="19476" xr:uid="{00000000-0005-0000-0000-0000944C0000}"/>
    <cellStyle name="Normal 46 3 4_JDEQryOAM" xfId="33072" xr:uid="{B933DBCB-7535-4A05-AB72-5EA8963273B1}"/>
    <cellStyle name="Normal 46 3 5" xfId="19477" xr:uid="{00000000-0005-0000-0000-0000954C0000}"/>
    <cellStyle name="Normal 46 3_(2) SPGD Actuals" xfId="19478" xr:uid="{00000000-0005-0000-0000-0000964C0000}"/>
    <cellStyle name="Normal 46 4" xfId="19479" xr:uid="{00000000-0005-0000-0000-0000974C0000}"/>
    <cellStyle name="Normal 46 4 2" xfId="19480" xr:uid="{00000000-0005-0000-0000-0000984C0000}"/>
    <cellStyle name="Normal 46 4 2 2" xfId="19481" xr:uid="{00000000-0005-0000-0000-0000994C0000}"/>
    <cellStyle name="Normal 46 4 2 2 2" xfId="19482" xr:uid="{00000000-0005-0000-0000-00009A4C0000}"/>
    <cellStyle name="Normal 46 4 2 2_JDEQryOAM" xfId="33074" xr:uid="{F08769E0-CCE8-4DF7-87A9-DB0745516A80}"/>
    <cellStyle name="Normal 46 4 2 3" xfId="19483" xr:uid="{00000000-0005-0000-0000-00009B4C0000}"/>
    <cellStyle name="Normal 46 4 2 3 2" xfId="19484" xr:uid="{00000000-0005-0000-0000-00009C4C0000}"/>
    <cellStyle name="Normal 46 4 2 3_JDEQryOAM" xfId="33075" xr:uid="{4E88F01C-FE95-44A5-9D30-2C7E49C0E268}"/>
    <cellStyle name="Normal 46 4 2 4" xfId="19485" xr:uid="{00000000-0005-0000-0000-00009D4C0000}"/>
    <cellStyle name="Normal 46 4 2_JDEQryOAM" xfId="33073" xr:uid="{FDA6BEE8-1D44-4DD7-A704-EA160BF1871F}"/>
    <cellStyle name="Normal 46 4 3" xfId="19486" xr:uid="{00000000-0005-0000-0000-00009E4C0000}"/>
    <cellStyle name="Normal 46 4 3 2" xfId="19487" xr:uid="{00000000-0005-0000-0000-00009F4C0000}"/>
    <cellStyle name="Normal 46 4 3 2 2" xfId="19488" xr:uid="{00000000-0005-0000-0000-0000A04C0000}"/>
    <cellStyle name="Normal 46 4 3 2_JDEQryOAM" xfId="33077" xr:uid="{02CCFAF5-799C-46E6-A374-E248892FC1FB}"/>
    <cellStyle name="Normal 46 4 3 3" xfId="19489" xr:uid="{00000000-0005-0000-0000-0000A14C0000}"/>
    <cellStyle name="Normal 46 4 3 3 2" xfId="19490" xr:uid="{00000000-0005-0000-0000-0000A24C0000}"/>
    <cellStyle name="Normal 46 4 3 3_JDEQryOAM" xfId="33078" xr:uid="{DA45BD46-4FC1-4FBF-AAC3-AB11774F3164}"/>
    <cellStyle name="Normal 46 4 3 4" xfId="19491" xr:uid="{00000000-0005-0000-0000-0000A34C0000}"/>
    <cellStyle name="Normal 46 4 3_JDEQryOAM" xfId="33076" xr:uid="{F12174C5-11C9-45AD-A9A4-74F16DB23805}"/>
    <cellStyle name="Normal 46 4 4" xfId="19492" xr:uid="{00000000-0005-0000-0000-0000A44C0000}"/>
    <cellStyle name="Normal 46 4 5" xfId="19493" xr:uid="{00000000-0005-0000-0000-0000A54C0000}"/>
    <cellStyle name="Normal 46 4_(2) SPGD Actuals" xfId="19494" xr:uid="{00000000-0005-0000-0000-0000A64C0000}"/>
    <cellStyle name="Normal 46 5" xfId="19495" xr:uid="{00000000-0005-0000-0000-0000A74C0000}"/>
    <cellStyle name="Normal 46 5 2" xfId="19496" xr:uid="{00000000-0005-0000-0000-0000A84C0000}"/>
    <cellStyle name="Normal 46 5 2 2" xfId="19497" xr:uid="{00000000-0005-0000-0000-0000A94C0000}"/>
    <cellStyle name="Normal 46 5 2 2 2" xfId="19498" xr:uid="{00000000-0005-0000-0000-0000AA4C0000}"/>
    <cellStyle name="Normal 46 5 2 2_JDEQryOAM" xfId="33080" xr:uid="{D12DF197-5876-43CB-B50E-6E94E769F692}"/>
    <cellStyle name="Normal 46 5 2 3" xfId="19499" xr:uid="{00000000-0005-0000-0000-0000AB4C0000}"/>
    <cellStyle name="Normal 46 5 2 3 2" xfId="19500" xr:uid="{00000000-0005-0000-0000-0000AC4C0000}"/>
    <cellStyle name="Normal 46 5 2 3_JDEQryOAM" xfId="33081" xr:uid="{23AB684A-4146-4648-B2BA-3190C44035F2}"/>
    <cellStyle name="Normal 46 5 2 4" xfId="19501" xr:uid="{00000000-0005-0000-0000-0000AD4C0000}"/>
    <cellStyle name="Normal 46 5 2_JDEQryOAM" xfId="33079" xr:uid="{018F9813-37EF-4595-B2FB-0015838551C6}"/>
    <cellStyle name="Normal 46 5 3" xfId="19502" xr:uid="{00000000-0005-0000-0000-0000AE4C0000}"/>
    <cellStyle name="Normal 46 5 3 2" xfId="19503" xr:uid="{00000000-0005-0000-0000-0000AF4C0000}"/>
    <cellStyle name="Normal 46 5 3 2 2" xfId="19504" xr:uid="{00000000-0005-0000-0000-0000B04C0000}"/>
    <cellStyle name="Normal 46 5 3 2_JDEQryOAM" xfId="33083" xr:uid="{54F8D549-4AB7-4616-855A-829AFEC22345}"/>
    <cellStyle name="Normal 46 5 3 3" xfId="19505" xr:uid="{00000000-0005-0000-0000-0000B14C0000}"/>
    <cellStyle name="Normal 46 5 3 3 2" xfId="19506" xr:uid="{00000000-0005-0000-0000-0000B24C0000}"/>
    <cellStyle name="Normal 46 5 3 3_JDEQryOAM" xfId="33084" xr:uid="{0B277A6C-C6AB-41A9-B7CD-20631CCEB25E}"/>
    <cellStyle name="Normal 46 5 3 4" xfId="19507" xr:uid="{00000000-0005-0000-0000-0000B34C0000}"/>
    <cellStyle name="Normal 46 5 3_JDEQryOAM" xfId="33082" xr:uid="{DDDDCD0E-91F4-4DBE-B0B2-2752D79CFAEC}"/>
    <cellStyle name="Normal 46 5 4" xfId="19508" xr:uid="{00000000-0005-0000-0000-0000B44C0000}"/>
    <cellStyle name="Normal 46 5 4 2" xfId="19509" xr:uid="{00000000-0005-0000-0000-0000B54C0000}"/>
    <cellStyle name="Normal 46 5 4_JDEQryOAM" xfId="33085" xr:uid="{E2DDD0D1-9A44-427B-948D-BA39C2FCCAEB}"/>
    <cellStyle name="Normal 46 5 5" xfId="19510" xr:uid="{00000000-0005-0000-0000-0000B64C0000}"/>
    <cellStyle name="Normal 46 5 5 2" xfId="19511" xr:uid="{00000000-0005-0000-0000-0000B74C0000}"/>
    <cellStyle name="Normal 46 5 5_JDEQryOAM" xfId="33086" xr:uid="{9672DBF7-2132-492F-8154-C9D5B0937F07}"/>
    <cellStyle name="Normal 46 5 6" xfId="19512" xr:uid="{00000000-0005-0000-0000-0000B84C0000}"/>
    <cellStyle name="Normal 46 5_(2) SPGD Actuals" xfId="19513" xr:uid="{00000000-0005-0000-0000-0000B94C0000}"/>
    <cellStyle name="Normal 46 6" xfId="19514" xr:uid="{00000000-0005-0000-0000-0000BA4C0000}"/>
    <cellStyle name="Normal 46 6 2" xfId="19515" xr:uid="{00000000-0005-0000-0000-0000BB4C0000}"/>
    <cellStyle name="Normal 46 6 2 2" xfId="19516" xr:uid="{00000000-0005-0000-0000-0000BC4C0000}"/>
    <cellStyle name="Normal 46 6 2 2 2" xfId="19517" xr:uid="{00000000-0005-0000-0000-0000BD4C0000}"/>
    <cellStyle name="Normal 46 6 2 2_JDEQryOAM" xfId="33088" xr:uid="{7AB26254-DD36-452C-8EA9-225E98433B47}"/>
    <cellStyle name="Normal 46 6 2 3" xfId="19518" xr:uid="{00000000-0005-0000-0000-0000BE4C0000}"/>
    <cellStyle name="Normal 46 6 2 3 2" xfId="19519" xr:uid="{00000000-0005-0000-0000-0000BF4C0000}"/>
    <cellStyle name="Normal 46 6 2 3_JDEQryOAM" xfId="33089" xr:uid="{468C7AD7-FEB4-4262-984E-98CF7B128F46}"/>
    <cellStyle name="Normal 46 6 2 4" xfId="19520" xr:uid="{00000000-0005-0000-0000-0000C04C0000}"/>
    <cellStyle name="Normal 46 6 2_JDEQryOAM" xfId="33087" xr:uid="{B9855C14-66B4-47AA-B728-EC699CD84442}"/>
    <cellStyle name="Normal 46 6 3" xfId="19521" xr:uid="{00000000-0005-0000-0000-0000C14C0000}"/>
    <cellStyle name="Normal 46 6 3 2" xfId="19522" xr:uid="{00000000-0005-0000-0000-0000C24C0000}"/>
    <cellStyle name="Normal 46 6 3 2 2" xfId="19523" xr:uid="{00000000-0005-0000-0000-0000C34C0000}"/>
    <cellStyle name="Normal 46 6 3 2_JDEQryOAM" xfId="33091" xr:uid="{C31DEE13-C580-491A-99EC-9B4A637EECA5}"/>
    <cellStyle name="Normal 46 6 3 3" xfId="19524" xr:uid="{00000000-0005-0000-0000-0000C44C0000}"/>
    <cellStyle name="Normal 46 6 3 3 2" xfId="19525" xr:uid="{00000000-0005-0000-0000-0000C54C0000}"/>
    <cellStyle name="Normal 46 6 3 3_JDEQryOAM" xfId="33092" xr:uid="{5DE6D357-787D-4D4F-A2EC-7C2D341B783C}"/>
    <cellStyle name="Normal 46 6 3 4" xfId="19526" xr:uid="{00000000-0005-0000-0000-0000C64C0000}"/>
    <cellStyle name="Normal 46 6 3_JDEQryOAM" xfId="33090" xr:uid="{5671805E-DD5A-4E83-9C93-B1E272FB2EFD}"/>
    <cellStyle name="Normal 46 6 4" xfId="19527" xr:uid="{00000000-0005-0000-0000-0000C74C0000}"/>
    <cellStyle name="Normal 46 6 4 2" xfId="19528" xr:uid="{00000000-0005-0000-0000-0000C84C0000}"/>
    <cellStyle name="Normal 46 6 4_JDEQryOAM" xfId="33093" xr:uid="{CB75E3E2-7063-4966-8566-10E682867E97}"/>
    <cellStyle name="Normal 46 6 5" xfId="19529" xr:uid="{00000000-0005-0000-0000-0000C94C0000}"/>
    <cellStyle name="Normal 46 6 5 2" xfId="19530" xr:uid="{00000000-0005-0000-0000-0000CA4C0000}"/>
    <cellStyle name="Normal 46 6 5_JDEQryOAM" xfId="33094" xr:uid="{A77CEF78-B274-49D3-BD1C-5D8CA49AC33C}"/>
    <cellStyle name="Normal 46 6 6" xfId="19531" xr:uid="{00000000-0005-0000-0000-0000CB4C0000}"/>
    <cellStyle name="Normal 46 6_(2) SPGD Actuals" xfId="19532" xr:uid="{00000000-0005-0000-0000-0000CC4C0000}"/>
    <cellStyle name="Normal 46 7" xfId="19533" xr:uid="{00000000-0005-0000-0000-0000CD4C0000}"/>
    <cellStyle name="Normal 46 7 2" xfId="19534" xr:uid="{00000000-0005-0000-0000-0000CE4C0000}"/>
    <cellStyle name="Normal 46 7 2 2" xfId="19535" xr:uid="{00000000-0005-0000-0000-0000CF4C0000}"/>
    <cellStyle name="Normal 46 7 2_JDEQryOAM" xfId="33096" xr:uid="{A5A543CB-CA15-4C40-8EC4-F32CA9E94F75}"/>
    <cellStyle name="Normal 46 7 3" xfId="19536" xr:uid="{00000000-0005-0000-0000-0000D04C0000}"/>
    <cellStyle name="Normal 46 7 3 2" xfId="19537" xr:uid="{00000000-0005-0000-0000-0000D14C0000}"/>
    <cellStyle name="Normal 46 7 3_JDEQryOAM" xfId="33097" xr:uid="{0277338D-FDE9-48FD-846A-FC298DA92243}"/>
    <cellStyle name="Normal 46 7 4" xfId="19538" xr:uid="{00000000-0005-0000-0000-0000D24C0000}"/>
    <cellStyle name="Normal 46 7_JDEQryOAM" xfId="33095" xr:uid="{E7F00277-29A0-43F8-B9AC-BD80B1180B8A}"/>
    <cellStyle name="Normal 46 8" xfId="19539" xr:uid="{00000000-0005-0000-0000-0000D34C0000}"/>
    <cellStyle name="Normal 46 9" xfId="19540" xr:uid="{00000000-0005-0000-0000-0000D44C0000}"/>
    <cellStyle name="Normal 46 9 2" xfId="19541" xr:uid="{00000000-0005-0000-0000-0000D54C0000}"/>
    <cellStyle name="Normal 46 9 2 2" xfId="19542" xr:uid="{00000000-0005-0000-0000-0000D64C0000}"/>
    <cellStyle name="Normal 46 9 2_JDEQryOAM" xfId="33099" xr:uid="{6B6FE2B0-9816-42B7-99C4-1AFF59BF2BE9}"/>
    <cellStyle name="Normal 46 9 3" xfId="19543" xr:uid="{00000000-0005-0000-0000-0000D74C0000}"/>
    <cellStyle name="Normal 46 9 3 2" xfId="19544" xr:uid="{00000000-0005-0000-0000-0000D84C0000}"/>
    <cellStyle name="Normal 46 9 3_JDEQryOAM" xfId="33100" xr:uid="{D6E65E6C-FA07-47D2-9830-61DBDCED73B0}"/>
    <cellStyle name="Normal 46 9 4" xfId="19545" xr:uid="{00000000-0005-0000-0000-0000D94C0000}"/>
    <cellStyle name="Normal 46 9_JDEQryOAM" xfId="33098" xr:uid="{E6771E15-3F1D-4169-9C64-515DB5301CAD}"/>
    <cellStyle name="Normal 46_(1) Control" xfId="19546" xr:uid="{00000000-0005-0000-0000-0000DA4C0000}"/>
    <cellStyle name="Normal 460" xfId="19547" xr:uid="{00000000-0005-0000-0000-0000DB4C0000}"/>
    <cellStyle name="Normal 460 2" xfId="19548" xr:uid="{00000000-0005-0000-0000-0000DC4C0000}"/>
    <cellStyle name="Normal 460_JDEQryOAM" xfId="33101" xr:uid="{7A730C06-7FD0-4C3C-8093-8D754B17AECE}"/>
    <cellStyle name="Normal 47" xfId="19549" xr:uid="{00000000-0005-0000-0000-0000DD4C0000}"/>
    <cellStyle name="Normal 47 10" xfId="19550" xr:uid="{00000000-0005-0000-0000-0000DE4C0000}"/>
    <cellStyle name="Normal 47 10 2" xfId="19551" xr:uid="{00000000-0005-0000-0000-0000DF4C0000}"/>
    <cellStyle name="Normal 47 10_JDEQryOAM" xfId="33102" xr:uid="{C2281376-4F2D-4651-90C8-91A5E3841987}"/>
    <cellStyle name="Normal 47 11" xfId="19552" xr:uid="{00000000-0005-0000-0000-0000E04C0000}"/>
    <cellStyle name="Normal 47 12" xfId="19553" xr:uid="{00000000-0005-0000-0000-0000E14C0000}"/>
    <cellStyle name="Normal 47 13" xfId="19554" xr:uid="{00000000-0005-0000-0000-0000E24C0000}"/>
    <cellStyle name="Normal 47 2" xfId="19555" xr:uid="{00000000-0005-0000-0000-0000E34C0000}"/>
    <cellStyle name="Normal 47 2 2" xfId="19556" xr:uid="{00000000-0005-0000-0000-0000E44C0000}"/>
    <cellStyle name="Normal 47 2 2 2" xfId="19557" xr:uid="{00000000-0005-0000-0000-0000E54C0000}"/>
    <cellStyle name="Normal 47 2 2 2 2" xfId="19558" xr:uid="{00000000-0005-0000-0000-0000E64C0000}"/>
    <cellStyle name="Normal 47 2 2 2 2 2" xfId="19559" xr:uid="{00000000-0005-0000-0000-0000E74C0000}"/>
    <cellStyle name="Normal 47 2 2 2 2_JDEQryOAM" xfId="33104" xr:uid="{33E48E80-5F26-41C7-AA68-12EEA7C64A9D}"/>
    <cellStyle name="Normal 47 2 2 2 3" xfId="19560" xr:uid="{00000000-0005-0000-0000-0000E84C0000}"/>
    <cellStyle name="Normal 47 2 2 2 3 2" xfId="19561" xr:uid="{00000000-0005-0000-0000-0000E94C0000}"/>
    <cellStyle name="Normal 47 2 2 2 3_JDEQryOAM" xfId="33105" xr:uid="{C2678855-421D-436D-A0B0-E64A612F957A}"/>
    <cellStyle name="Normal 47 2 2 2 4" xfId="19562" xr:uid="{00000000-0005-0000-0000-0000EA4C0000}"/>
    <cellStyle name="Normal 47 2 2 2_JDEQryOAM" xfId="33103" xr:uid="{354F849C-BAA0-4F85-A571-76CA9B29F289}"/>
    <cellStyle name="Normal 47 2 2 3" xfId="19563" xr:uid="{00000000-0005-0000-0000-0000EB4C0000}"/>
    <cellStyle name="Normal 47 2 2 3 2" xfId="19564" xr:uid="{00000000-0005-0000-0000-0000EC4C0000}"/>
    <cellStyle name="Normal 47 2 2 3 2 2" xfId="19565" xr:uid="{00000000-0005-0000-0000-0000ED4C0000}"/>
    <cellStyle name="Normal 47 2 2 3 2_JDEQryOAM" xfId="33107" xr:uid="{D8B8763E-2CC5-42AD-9BE0-5FFCB43A7AC0}"/>
    <cellStyle name="Normal 47 2 2 3 3" xfId="19566" xr:uid="{00000000-0005-0000-0000-0000EE4C0000}"/>
    <cellStyle name="Normal 47 2 2 3 3 2" xfId="19567" xr:uid="{00000000-0005-0000-0000-0000EF4C0000}"/>
    <cellStyle name="Normal 47 2 2 3 3_JDEQryOAM" xfId="33108" xr:uid="{64873010-73EA-49F4-83ED-AD1A586ACC6B}"/>
    <cellStyle name="Normal 47 2 2 3 4" xfId="19568" xr:uid="{00000000-0005-0000-0000-0000F04C0000}"/>
    <cellStyle name="Normal 47 2 2 3_JDEQryOAM" xfId="33106" xr:uid="{BACB1D4F-8875-4BCF-8845-9751F28A3927}"/>
    <cellStyle name="Normal 47 2 2 4" xfId="19569" xr:uid="{00000000-0005-0000-0000-0000F14C0000}"/>
    <cellStyle name="Normal 47 2 2 4 2" xfId="19570" xr:uid="{00000000-0005-0000-0000-0000F24C0000}"/>
    <cellStyle name="Normal 47 2 2 4_JDEQryOAM" xfId="33109" xr:uid="{F70AE984-7ED3-4114-9C99-0F0CA57150D7}"/>
    <cellStyle name="Normal 47 2 2 5" xfId="19571" xr:uid="{00000000-0005-0000-0000-0000F34C0000}"/>
    <cellStyle name="Normal 47 2 2 5 2" xfId="19572" xr:uid="{00000000-0005-0000-0000-0000F44C0000}"/>
    <cellStyle name="Normal 47 2 2 5_JDEQryOAM" xfId="33110" xr:uid="{18330744-51B6-4862-A425-72550B3B986E}"/>
    <cellStyle name="Normal 47 2 2 6" xfId="19573" xr:uid="{00000000-0005-0000-0000-0000F54C0000}"/>
    <cellStyle name="Normal 47 2 2_(2) SPGD Actuals" xfId="19574" xr:uid="{00000000-0005-0000-0000-0000F64C0000}"/>
    <cellStyle name="Normal 47 2 3" xfId="19575" xr:uid="{00000000-0005-0000-0000-0000F74C0000}"/>
    <cellStyle name="Normal 47 2 3 2" xfId="19576" xr:uid="{00000000-0005-0000-0000-0000F84C0000}"/>
    <cellStyle name="Normal 47 2 3 2 2" xfId="19577" xr:uid="{00000000-0005-0000-0000-0000F94C0000}"/>
    <cellStyle name="Normal 47 2 3 2 2 2" xfId="19578" xr:uid="{00000000-0005-0000-0000-0000FA4C0000}"/>
    <cellStyle name="Normal 47 2 3 2 2_JDEQryOAM" xfId="33112" xr:uid="{43A4506A-200C-433B-9482-87CFBCADCEFA}"/>
    <cellStyle name="Normal 47 2 3 2 3" xfId="19579" xr:uid="{00000000-0005-0000-0000-0000FB4C0000}"/>
    <cellStyle name="Normal 47 2 3 2 3 2" xfId="19580" xr:uid="{00000000-0005-0000-0000-0000FC4C0000}"/>
    <cellStyle name="Normal 47 2 3 2 3_JDEQryOAM" xfId="33113" xr:uid="{1CED42A1-ABF6-42ED-81F3-650FE9523CCE}"/>
    <cellStyle name="Normal 47 2 3 2 4" xfId="19581" xr:uid="{00000000-0005-0000-0000-0000FD4C0000}"/>
    <cellStyle name="Normal 47 2 3 2_JDEQryOAM" xfId="33111" xr:uid="{A6B6BF17-725E-474D-B5C0-27ED1B1899F4}"/>
    <cellStyle name="Normal 47 2 3 3" xfId="19582" xr:uid="{00000000-0005-0000-0000-0000FE4C0000}"/>
    <cellStyle name="Normal 47 2 3 3 2" xfId="19583" xr:uid="{00000000-0005-0000-0000-0000FF4C0000}"/>
    <cellStyle name="Normal 47 2 3 3 2 2" xfId="19584" xr:uid="{00000000-0005-0000-0000-0000004D0000}"/>
    <cellStyle name="Normal 47 2 3 3 2_JDEQryOAM" xfId="33115" xr:uid="{071C8435-1FB5-4D47-B397-274CBB93AD40}"/>
    <cellStyle name="Normal 47 2 3 3 3" xfId="19585" xr:uid="{00000000-0005-0000-0000-0000014D0000}"/>
    <cellStyle name="Normal 47 2 3 3 3 2" xfId="19586" xr:uid="{00000000-0005-0000-0000-0000024D0000}"/>
    <cellStyle name="Normal 47 2 3 3 3_JDEQryOAM" xfId="33116" xr:uid="{4E585398-975F-4701-A478-C06582AEBDB1}"/>
    <cellStyle name="Normal 47 2 3 3 4" xfId="19587" xr:uid="{00000000-0005-0000-0000-0000034D0000}"/>
    <cellStyle name="Normal 47 2 3 3_JDEQryOAM" xfId="33114" xr:uid="{6ECED2C3-F8AE-4033-8251-A5BE84686651}"/>
    <cellStyle name="Normal 47 2 3 4" xfId="19588" xr:uid="{00000000-0005-0000-0000-0000044D0000}"/>
    <cellStyle name="Normal 47 2 3 4 2" xfId="19589" xr:uid="{00000000-0005-0000-0000-0000054D0000}"/>
    <cellStyle name="Normal 47 2 3 4_JDEQryOAM" xfId="33117" xr:uid="{BA7939F0-95F1-41A1-BD95-F61B87DB7BE3}"/>
    <cellStyle name="Normal 47 2 3 5" xfId="19590" xr:uid="{00000000-0005-0000-0000-0000064D0000}"/>
    <cellStyle name="Normal 47 2 3 5 2" xfId="19591" xr:uid="{00000000-0005-0000-0000-0000074D0000}"/>
    <cellStyle name="Normal 47 2 3 5_JDEQryOAM" xfId="33118" xr:uid="{20A1D795-EF7D-4E1E-AD40-1A31E4F1B4CF}"/>
    <cellStyle name="Normal 47 2 3 6" xfId="19592" xr:uid="{00000000-0005-0000-0000-0000084D0000}"/>
    <cellStyle name="Normal 47 2 3_(2) SPGD Actuals" xfId="19593" xr:uid="{00000000-0005-0000-0000-0000094D0000}"/>
    <cellStyle name="Normal 47 2 4" xfId="19594" xr:uid="{00000000-0005-0000-0000-00000A4D0000}"/>
    <cellStyle name="Normal 47 2 4 2" xfId="19595" xr:uid="{00000000-0005-0000-0000-00000B4D0000}"/>
    <cellStyle name="Normal 47 2 4 2 2" xfId="19596" xr:uid="{00000000-0005-0000-0000-00000C4D0000}"/>
    <cellStyle name="Normal 47 2 4 2 2 2" xfId="19597" xr:uid="{00000000-0005-0000-0000-00000D4D0000}"/>
    <cellStyle name="Normal 47 2 4 2 2_JDEQryOAM" xfId="33120" xr:uid="{E4CD8B15-6145-489B-AEBE-64A2C9EC0028}"/>
    <cellStyle name="Normal 47 2 4 2 3" xfId="19598" xr:uid="{00000000-0005-0000-0000-00000E4D0000}"/>
    <cellStyle name="Normal 47 2 4 2 3 2" xfId="19599" xr:uid="{00000000-0005-0000-0000-00000F4D0000}"/>
    <cellStyle name="Normal 47 2 4 2 3_JDEQryOAM" xfId="33121" xr:uid="{6784ACB5-24AC-4B27-A68C-49CE02BA8EA3}"/>
    <cellStyle name="Normal 47 2 4 2 4" xfId="19600" xr:uid="{00000000-0005-0000-0000-0000104D0000}"/>
    <cellStyle name="Normal 47 2 4 2_JDEQryOAM" xfId="33119" xr:uid="{75F17E3F-1CF7-4E1F-89F3-446EE48DA947}"/>
    <cellStyle name="Normal 47 2 4 3" xfId="19601" xr:uid="{00000000-0005-0000-0000-0000114D0000}"/>
    <cellStyle name="Normal 47 2 4 3 2" xfId="19602" xr:uid="{00000000-0005-0000-0000-0000124D0000}"/>
    <cellStyle name="Normal 47 2 4 3 2 2" xfId="19603" xr:uid="{00000000-0005-0000-0000-0000134D0000}"/>
    <cellStyle name="Normal 47 2 4 3 2_JDEQryOAM" xfId="33123" xr:uid="{D585432B-EEFD-40E3-B506-ACC058B6C812}"/>
    <cellStyle name="Normal 47 2 4 3 3" xfId="19604" xr:uid="{00000000-0005-0000-0000-0000144D0000}"/>
    <cellStyle name="Normal 47 2 4 3 3 2" xfId="19605" xr:uid="{00000000-0005-0000-0000-0000154D0000}"/>
    <cellStyle name="Normal 47 2 4 3 3_JDEQryOAM" xfId="33124" xr:uid="{B593E3DA-62CC-4645-A2DB-55359CB14A0A}"/>
    <cellStyle name="Normal 47 2 4 3 4" xfId="19606" xr:uid="{00000000-0005-0000-0000-0000164D0000}"/>
    <cellStyle name="Normal 47 2 4 3_JDEQryOAM" xfId="33122" xr:uid="{0B5A09F3-07C4-4809-B1A0-E6E0F361DD93}"/>
    <cellStyle name="Normal 47 2 4 4" xfId="19607" xr:uid="{00000000-0005-0000-0000-0000174D0000}"/>
    <cellStyle name="Normal 47 2 4 4 2" xfId="19608" xr:uid="{00000000-0005-0000-0000-0000184D0000}"/>
    <cellStyle name="Normal 47 2 4 4_JDEQryOAM" xfId="33125" xr:uid="{26E108FA-B1E4-40B1-A972-BE8CAB5DF1CD}"/>
    <cellStyle name="Normal 47 2 4 5" xfId="19609" xr:uid="{00000000-0005-0000-0000-0000194D0000}"/>
    <cellStyle name="Normal 47 2 4 5 2" xfId="19610" xr:uid="{00000000-0005-0000-0000-00001A4D0000}"/>
    <cellStyle name="Normal 47 2 4 5_JDEQryOAM" xfId="33126" xr:uid="{6BB9D9F0-1B40-4C0A-839F-C6677776DE55}"/>
    <cellStyle name="Normal 47 2 4 6" xfId="19611" xr:uid="{00000000-0005-0000-0000-00001B4D0000}"/>
    <cellStyle name="Normal 47 2 4_(2) SPGD Actuals" xfId="19612" xr:uid="{00000000-0005-0000-0000-00001C4D0000}"/>
    <cellStyle name="Normal 47 2 5" xfId="19613" xr:uid="{00000000-0005-0000-0000-00001D4D0000}"/>
    <cellStyle name="Normal 47 2 5 2" xfId="19614" xr:uid="{00000000-0005-0000-0000-00001E4D0000}"/>
    <cellStyle name="Normal 47 2 5 2 2" xfId="19615" xr:uid="{00000000-0005-0000-0000-00001F4D0000}"/>
    <cellStyle name="Normal 47 2 5 2 2 2" xfId="19616" xr:uid="{00000000-0005-0000-0000-0000204D0000}"/>
    <cellStyle name="Normal 47 2 5 2 2_JDEQryOAM" xfId="33128" xr:uid="{1A3315F8-7613-4F46-BF3F-F8B83FCFF67C}"/>
    <cellStyle name="Normal 47 2 5 2 3" xfId="19617" xr:uid="{00000000-0005-0000-0000-0000214D0000}"/>
    <cellStyle name="Normal 47 2 5 2 3 2" xfId="19618" xr:uid="{00000000-0005-0000-0000-0000224D0000}"/>
    <cellStyle name="Normal 47 2 5 2 3_JDEQryOAM" xfId="33129" xr:uid="{4943321D-F0CD-4245-A88E-9A00EDF0922E}"/>
    <cellStyle name="Normal 47 2 5 2 4" xfId="19619" xr:uid="{00000000-0005-0000-0000-0000234D0000}"/>
    <cellStyle name="Normal 47 2 5 2_JDEQryOAM" xfId="33127" xr:uid="{391C1A0E-1BE7-4C43-8882-8178AFF6C0D1}"/>
    <cellStyle name="Normal 47 2 5 3" xfId="19620" xr:uid="{00000000-0005-0000-0000-0000244D0000}"/>
    <cellStyle name="Normal 47 2 5 3 2" xfId="19621" xr:uid="{00000000-0005-0000-0000-0000254D0000}"/>
    <cellStyle name="Normal 47 2 5 3 2 2" xfId="19622" xr:uid="{00000000-0005-0000-0000-0000264D0000}"/>
    <cellStyle name="Normal 47 2 5 3 2_JDEQryOAM" xfId="33131" xr:uid="{6C617A3F-CB20-4ACA-9C2F-9180EA89B0F7}"/>
    <cellStyle name="Normal 47 2 5 3 3" xfId="19623" xr:uid="{00000000-0005-0000-0000-0000274D0000}"/>
    <cellStyle name="Normal 47 2 5 3 3 2" xfId="19624" xr:uid="{00000000-0005-0000-0000-0000284D0000}"/>
    <cellStyle name="Normal 47 2 5 3 3_JDEQryOAM" xfId="33132" xr:uid="{F2A32F9B-53AB-4535-A19D-D60528FB494B}"/>
    <cellStyle name="Normal 47 2 5 3 4" xfId="19625" xr:uid="{00000000-0005-0000-0000-0000294D0000}"/>
    <cellStyle name="Normal 47 2 5 3_JDEQryOAM" xfId="33130" xr:uid="{F4CFDCDA-0794-44BE-B1F4-AC41316A1C63}"/>
    <cellStyle name="Normal 47 2 5 4" xfId="19626" xr:uid="{00000000-0005-0000-0000-00002A4D0000}"/>
    <cellStyle name="Normal 47 2 5 4 2" xfId="19627" xr:uid="{00000000-0005-0000-0000-00002B4D0000}"/>
    <cellStyle name="Normal 47 2 5 4_JDEQryOAM" xfId="33133" xr:uid="{94ABAB5A-C660-4B5C-9946-FC31DC7E2EEC}"/>
    <cellStyle name="Normal 47 2 5 5" xfId="19628" xr:uid="{00000000-0005-0000-0000-00002C4D0000}"/>
    <cellStyle name="Normal 47 2 5 5 2" xfId="19629" xr:uid="{00000000-0005-0000-0000-00002D4D0000}"/>
    <cellStyle name="Normal 47 2 5 5_JDEQryOAM" xfId="33134" xr:uid="{972BDD78-4718-4068-BC99-D785D859063C}"/>
    <cellStyle name="Normal 47 2 5 6" xfId="19630" xr:uid="{00000000-0005-0000-0000-00002E4D0000}"/>
    <cellStyle name="Normal 47 2 5_(2) SPGD Actuals" xfId="19631" xr:uid="{00000000-0005-0000-0000-00002F4D0000}"/>
    <cellStyle name="Normal 47 2 6" xfId="19632" xr:uid="{00000000-0005-0000-0000-0000304D0000}"/>
    <cellStyle name="Normal 47 2 6 2" xfId="19633" xr:uid="{00000000-0005-0000-0000-0000314D0000}"/>
    <cellStyle name="Normal 47 2 6 2 2" xfId="19634" xr:uid="{00000000-0005-0000-0000-0000324D0000}"/>
    <cellStyle name="Normal 47 2 6 2_JDEQryOAM" xfId="33136" xr:uid="{DA6B2E62-5B01-4CCE-896A-F54F372539F6}"/>
    <cellStyle name="Normal 47 2 6 3" xfId="19635" xr:uid="{00000000-0005-0000-0000-0000334D0000}"/>
    <cellStyle name="Normal 47 2 6 3 2" xfId="19636" xr:uid="{00000000-0005-0000-0000-0000344D0000}"/>
    <cellStyle name="Normal 47 2 6 3_JDEQryOAM" xfId="33137" xr:uid="{04269299-D856-48B6-A537-B0CD02542147}"/>
    <cellStyle name="Normal 47 2 6 4" xfId="19637" xr:uid="{00000000-0005-0000-0000-0000354D0000}"/>
    <cellStyle name="Normal 47 2 6_JDEQryOAM" xfId="33135" xr:uid="{38645456-A4B7-40D5-9FAE-6636D4C8451A}"/>
    <cellStyle name="Normal 47 2 7" xfId="19638" xr:uid="{00000000-0005-0000-0000-0000364D0000}"/>
    <cellStyle name="Normal 47 2 7 2" xfId="19639" xr:uid="{00000000-0005-0000-0000-0000374D0000}"/>
    <cellStyle name="Normal 47 2 7 2 2" xfId="19640" xr:uid="{00000000-0005-0000-0000-0000384D0000}"/>
    <cellStyle name="Normal 47 2 7 2_JDEQryOAM" xfId="33139" xr:uid="{8E449464-BCA9-4C6C-AED1-A190AD3C2897}"/>
    <cellStyle name="Normal 47 2 7 3" xfId="19641" xr:uid="{00000000-0005-0000-0000-0000394D0000}"/>
    <cellStyle name="Normal 47 2 7 3 2" xfId="19642" xr:uid="{00000000-0005-0000-0000-00003A4D0000}"/>
    <cellStyle name="Normal 47 2 7 3_JDEQryOAM" xfId="33140" xr:uid="{F40B87AC-7A77-4C4B-8C40-67915019CDD7}"/>
    <cellStyle name="Normal 47 2 7 4" xfId="19643" xr:uid="{00000000-0005-0000-0000-00003B4D0000}"/>
    <cellStyle name="Normal 47 2 7_JDEQryOAM" xfId="33138" xr:uid="{04D3E1B8-FA6A-480E-ADEB-BAF6305AB7D9}"/>
    <cellStyle name="Normal 47 2 8" xfId="19644" xr:uid="{00000000-0005-0000-0000-00003C4D0000}"/>
    <cellStyle name="Normal 47 2_(2) SPGD Actuals" xfId="19645" xr:uid="{00000000-0005-0000-0000-00003D4D0000}"/>
    <cellStyle name="Normal 47 3" xfId="19646" xr:uid="{00000000-0005-0000-0000-00003E4D0000}"/>
    <cellStyle name="Normal 47 3 2" xfId="19647" xr:uid="{00000000-0005-0000-0000-00003F4D0000}"/>
    <cellStyle name="Normal 47 3 2 2" xfId="19648" xr:uid="{00000000-0005-0000-0000-0000404D0000}"/>
    <cellStyle name="Normal 47 3 2 2 2" xfId="19649" xr:uid="{00000000-0005-0000-0000-0000414D0000}"/>
    <cellStyle name="Normal 47 3 2 2_JDEQryOAM" xfId="33142" xr:uid="{29650AEC-5C9F-496E-A78E-A6E1111F5557}"/>
    <cellStyle name="Normal 47 3 2 3" xfId="19650" xr:uid="{00000000-0005-0000-0000-0000424D0000}"/>
    <cellStyle name="Normal 47 3 2 3 2" xfId="19651" xr:uid="{00000000-0005-0000-0000-0000434D0000}"/>
    <cellStyle name="Normal 47 3 2 3_JDEQryOAM" xfId="33143" xr:uid="{02621C16-0D61-4AA2-ACB1-E690F16EA9F1}"/>
    <cellStyle name="Normal 47 3 2_JDEQryOAM" xfId="33141" xr:uid="{832108EB-DA72-45DF-8B86-F582E9A67FFF}"/>
    <cellStyle name="Normal 47 3 3" xfId="19652" xr:uid="{00000000-0005-0000-0000-0000444D0000}"/>
    <cellStyle name="Normal 47 3 3 2" xfId="19653" xr:uid="{00000000-0005-0000-0000-0000454D0000}"/>
    <cellStyle name="Normal 47 3 3 2 2" xfId="19654" xr:uid="{00000000-0005-0000-0000-0000464D0000}"/>
    <cellStyle name="Normal 47 3 3 2_JDEQryOAM" xfId="33145" xr:uid="{3632B419-9EB4-4E98-8F06-6B630EFF7A73}"/>
    <cellStyle name="Normal 47 3 3 3" xfId="19655" xr:uid="{00000000-0005-0000-0000-0000474D0000}"/>
    <cellStyle name="Normal 47 3 3 3 2" xfId="19656" xr:uid="{00000000-0005-0000-0000-0000484D0000}"/>
    <cellStyle name="Normal 47 3 3 3_JDEQryOAM" xfId="33146" xr:uid="{3EB1A1EC-959D-4FED-9235-A5E618FAD5EB}"/>
    <cellStyle name="Normal 47 3 3 4" xfId="19657" xr:uid="{00000000-0005-0000-0000-0000494D0000}"/>
    <cellStyle name="Normal 47 3 3_JDEQryOAM" xfId="33144" xr:uid="{16B0D237-9FAF-4ACD-9A49-D89541CAA174}"/>
    <cellStyle name="Normal 47 3 4" xfId="19658" xr:uid="{00000000-0005-0000-0000-00004A4D0000}"/>
    <cellStyle name="Normal 47 3 4 2" xfId="19659" xr:uid="{00000000-0005-0000-0000-00004B4D0000}"/>
    <cellStyle name="Normal 47 3 4_JDEQryOAM" xfId="33147" xr:uid="{1447879B-DDBF-4B92-BC2A-E5C969E1A1F7}"/>
    <cellStyle name="Normal 47 3 5" xfId="19660" xr:uid="{00000000-0005-0000-0000-00004C4D0000}"/>
    <cellStyle name="Normal 47 3_(2) SPGD Actuals" xfId="19661" xr:uid="{00000000-0005-0000-0000-00004D4D0000}"/>
    <cellStyle name="Normal 47 4" xfId="19662" xr:uid="{00000000-0005-0000-0000-00004E4D0000}"/>
    <cellStyle name="Normal 47 4 2" xfId="19663" xr:uid="{00000000-0005-0000-0000-00004F4D0000}"/>
    <cellStyle name="Normal 47 4 2 2" xfId="19664" xr:uid="{00000000-0005-0000-0000-0000504D0000}"/>
    <cellStyle name="Normal 47 4 2 2 2" xfId="19665" xr:uid="{00000000-0005-0000-0000-0000514D0000}"/>
    <cellStyle name="Normal 47 4 2 2_JDEQryOAM" xfId="33149" xr:uid="{26C7A222-B64A-4309-929E-EA4EDB02759E}"/>
    <cellStyle name="Normal 47 4 2 3" xfId="19666" xr:uid="{00000000-0005-0000-0000-0000524D0000}"/>
    <cellStyle name="Normal 47 4 2 3 2" xfId="19667" xr:uid="{00000000-0005-0000-0000-0000534D0000}"/>
    <cellStyle name="Normal 47 4 2 3_JDEQryOAM" xfId="33150" xr:uid="{FD7CF2BC-5598-48E3-9C3D-D7C62992BB4D}"/>
    <cellStyle name="Normal 47 4 2 4" xfId="19668" xr:uid="{00000000-0005-0000-0000-0000544D0000}"/>
    <cellStyle name="Normal 47 4 2_JDEQryOAM" xfId="33148" xr:uid="{24170F9B-E4C1-47A2-9540-726B59457C9A}"/>
    <cellStyle name="Normal 47 4 3" xfId="19669" xr:uid="{00000000-0005-0000-0000-0000554D0000}"/>
    <cellStyle name="Normal 47 4 3 2" xfId="19670" xr:uid="{00000000-0005-0000-0000-0000564D0000}"/>
    <cellStyle name="Normal 47 4 3 2 2" xfId="19671" xr:uid="{00000000-0005-0000-0000-0000574D0000}"/>
    <cellStyle name="Normal 47 4 3 2_JDEQryOAM" xfId="33152" xr:uid="{50B0862D-CF2C-4B65-BB93-C7CE1775A84C}"/>
    <cellStyle name="Normal 47 4 3 3" xfId="19672" xr:uid="{00000000-0005-0000-0000-0000584D0000}"/>
    <cellStyle name="Normal 47 4 3 3 2" xfId="19673" xr:uid="{00000000-0005-0000-0000-0000594D0000}"/>
    <cellStyle name="Normal 47 4 3 3_JDEQryOAM" xfId="33153" xr:uid="{A4121EE0-F150-457B-B2EA-2DC70DB17502}"/>
    <cellStyle name="Normal 47 4 3 4" xfId="19674" xr:uid="{00000000-0005-0000-0000-00005A4D0000}"/>
    <cellStyle name="Normal 47 4 3_JDEQryOAM" xfId="33151" xr:uid="{07C2AC4B-948D-4D5A-AFE3-CA7030B91E02}"/>
    <cellStyle name="Normal 47 4 4" xfId="19675" xr:uid="{00000000-0005-0000-0000-00005B4D0000}"/>
    <cellStyle name="Normal 47 4 5" xfId="19676" xr:uid="{00000000-0005-0000-0000-00005C4D0000}"/>
    <cellStyle name="Normal 47 4_(2) SPGD Actuals" xfId="19677" xr:uid="{00000000-0005-0000-0000-00005D4D0000}"/>
    <cellStyle name="Normal 47 5" xfId="19678" xr:uid="{00000000-0005-0000-0000-00005E4D0000}"/>
    <cellStyle name="Normal 47 5 2" xfId="19679" xr:uid="{00000000-0005-0000-0000-00005F4D0000}"/>
    <cellStyle name="Normal 47 5 2 2" xfId="19680" xr:uid="{00000000-0005-0000-0000-0000604D0000}"/>
    <cellStyle name="Normal 47 5 2 2 2" xfId="19681" xr:uid="{00000000-0005-0000-0000-0000614D0000}"/>
    <cellStyle name="Normal 47 5 2 2_JDEQryOAM" xfId="33155" xr:uid="{6CE80001-75A0-4F8E-AA5D-F0B87C33D082}"/>
    <cellStyle name="Normal 47 5 2 3" xfId="19682" xr:uid="{00000000-0005-0000-0000-0000624D0000}"/>
    <cellStyle name="Normal 47 5 2 3 2" xfId="19683" xr:uid="{00000000-0005-0000-0000-0000634D0000}"/>
    <cellStyle name="Normal 47 5 2 3_JDEQryOAM" xfId="33156" xr:uid="{71689EF6-9CF3-4FD7-920B-07CF9FB4F471}"/>
    <cellStyle name="Normal 47 5 2 4" xfId="19684" xr:uid="{00000000-0005-0000-0000-0000644D0000}"/>
    <cellStyle name="Normal 47 5 2_JDEQryOAM" xfId="33154" xr:uid="{2DC701BE-4789-4FF6-A751-1E161B26E7C4}"/>
    <cellStyle name="Normal 47 5 3" xfId="19685" xr:uid="{00000000-0005-0000-0000-0000654D0000}"/>
    <cellStyle name="Normal 47 5 3 2" xfId="19686" xr:uid="{00000000-0005-0000-0000-0000664D0000}"/>
    <cellStyle name="Normal 47 5 3 2 2" xfId="19687" xr:uid="{00000000-0005-0000-0000-0000674D0000}"/>
    <cellStyle name="Normal 47 5 3 2_JDEQryOAM" xfId="33158" xr:uid="{97D23D72-C8B5-48F7-AC29-5DD0441A2899}"/>
    <cellStyle name="Normal 47 5 3 3" xfId="19688" xr:uid="{00000000-0005-0000-0000-0000684D0000}"/>
    <cellStyle name="Normal 47 5 3 3 2" xfId="19689" xr:uid="{00000000-0005-0000-0000-0000694D0000}"/>
    <cellStyle name="Normal 47 5 3 3_JDEQryOAM" xfId="33159" xr:uid="{5664C369-A6FE-42D5-A565-BC29EDF9EE96}"/>
    <cellStyle name="Normal 47 5 3 4" xfId="19690" xr:uid="{00000000-0005-0000-0000-00006A4D0000}"/>
    <cellStyle name="Normal 47 5 3_JDEQryOAM" xfId="33157" xr:uid="{6CB025CE-2246-46B3-9DDF-2549B27B746A}"/>
    <cellStyle name="Normal 47 5 4" xfId="19691" xr:uid="{00000000-0005-0000-0000-00006B4D0000}"/>
    <cellStyle name="Normal 47 5 4 2" xfId="19692" xr:uid="{00000000-0005-0000-0000-00006C4D0000}"/>
    <cellStyle name="Normal 47 5 4_JDEQryOAM" xfId="33160" xr:uid="{DAFEE6EC-9B1C-422C-B93E-D4CFAB8BE006}"/>
    <cellStyle name="Normal 47 5 5" xfId="19693" xr:uid="{00000000-0005-0000-0000-00006D4D0000}"/>
    <cellStyle name="Normal 47 5 5 2" xfId="19694" xr:uid="{00000000-0005-0000-0000-00006E4D0000}"/>
    <cellStyle name="Normal 47 5 5_JDEQryOAM" xfId="33161" xr:uid="{2677C6D3-E94B-40F3-AA5D-8520B6BC0679}"/>
    <cellStyle name="Normal 47 5 6" xfId="19695" xr:uid="{00000000-0005-0000-0000-00006F4D0000}"/>
    <cellStyle name="Normal 47 5_(2) SPGD Actuals" xfId="19696" xr:uid="{00000000-0005-0000-0000-0000704D0000}"/>
    <cellStyle name="Normal 47 6" xfId="19697" xr:uid="{00000000-0005-0000-0000-0000714D0000}"/>
    <cellStyle name="Normal 47 6 2" xfId="19698" xr:uid="{00000000-0005-0000-0000-0000724D0000}"/>
    <cellStyle name="Normal 47 6 2 2" xfId="19699" xr:uid="{00000000-0005-0000-0000-0000734D0000}"/>
    <cellStyle name="Normal 47 6 2 2 2" xfId="19700" xr:uid="{00000000-0005-0000-0000-0000744D0000}"/>
    <cellStyle name="Normal 47 6 2 2_JDEQryOAM" xfId="33163" xr:uid="{93740FB5-D649-4EB6-B3A6-546DA41EA5E7}"/>
    <cellStyle name="Normal 47 6 2 3" xfId="19701" xr:uid="{00000000-0005-0000-0000-0000754D0000}"/>
    <cellStyle name="Normal 47 6 2 3 2" xfId="19702" xr:uid="{00000000-0005-0000-0000-0000764D0000}"/>
    <cellStyle name="Normal 47 6 2 3_JDEQryOAM" xfId="33164" xr:uid="{49697DC3-DF0E-49AB-9E85-7507922650B1}"/>
    <cellStyle name="Normal 47 6 2 4" xfId="19703" xr:uid="{00000000-0005-0000-0000-0000774D0000}"/>
    <cellStyle name="Normal 47 6 2_JDEQryOAM" xfId="33162" xr:uid="{A74D1D02-3FC7-4600-B95A-0C45BBEB42BA}"/>
    <cellStyle name="Normal 47 6 3" xfId="19704" xr:uid="{00000000-0005-0000-0000-0000784D0000}"/>
    <cellStyle name="Normal 47 6 3 2" xfId="19705" xr:uid="{00000000-0005-0000-0000-0000794D0000}"/>
    <cellStyle name="Normal 47 6 3 2 2" xfId="19706" xr:uid="{00000000-0005-0000-0000-00007A4D0000}"/>
    <cellStyle name="Normal 47 6 3 2_JDEQryOAM" xfId="33166" xr:uid="{EC251F95-FF6D-4EEE-B036-E43CBF40C6FF}"/>
    <cellStyle name="Normal 47 6 3 3" xfId="19707" xr:uid="{00000000-0005-0000-0000-00007B4D0000}"/>
    <cellStyle name="Normal 47 6 3 3 2" xfId="19708" xr:uid="{00000000-0005-0000-0000-00007C4D0000}"/>
    <cellStyle name="Normal 47 6 3 3_JDEQryOAM" xfId="33167" xr:uid="{90909532-EB46-4DB3-BA43-51E98DC40568}"/>
    <cellStyle name="Normal 47 6 3 4" xfId="19709" xr:uid="{00000000-0005-0000-0000-00007D4D0000}"/>
    <cellStyle name="Normal 47 6 3_JDEQryOAM" xfId="33165" xr:uid="{798F052D-C039-4714-ABB3-0CF899A86ED4}"/>
    <cellStyle name="Normal 47 6 4" xfId="19710" xr:uid="{00000000-0005-0000-0000-00007E4D0000}"/>
    <cellStyle name="Normal 47 6 4 2" xfId="19711" xr:uid="{00000000-0005-0000-0000-00007F4D0000}"/>
    <cellStyle name="Normal 47 6 4_JDEQryOAM" xfId="33168" xr:uid="{C353A86E-64CA-4B4C-985B-C47AF01404A0}"/>
    <cellStyle name="Normal 47 6 5" xfId="19712" xr:uid="{00000000-0005-0000-0000-0000804D0000}"/>
    <cellStyle name="Normal 47 6 5 2" xfId="19713" xr:uid="{00000000-0005-0000-0000-0000814D0000}"/>
    <cellStyle name="Normal 47 6 5_JDEQryOAM" xfId="33169" xr:uid="{A052D0F3-CE9E-40BB-9D74-32EDE0673688}"/>
    <cellStyle name="Normal 47 6 6" xfId="19714" xr:uid="{00000000-0005-0000-0000-0000824D0000}"/>
    <cellStyle name="Normal 47 6_(2) SPGD Actuals" xfId="19715" xr:uid="{00000000-0005-0000-0000-0000834D0000}"/>
    <cellStyle name="Normal 47 7" xfId="19716" xr:uid="{00000000-0005-0000-0000-0000844D0000}"/>
    <cellStyle name="Normal 47 7 2" xfId="19717" xr:uid="{00000000-0005-0000-0000-0000854D0000}"/>
    <cellStyle name="Normal 47 7 2 2" xfId="19718" xr:uid="{00000000-0005-0000-0000-0000864D0000}"/>
    <cellStyle name="Normal 47 7 2_JDEQryOAM" xfId="33171" xr:uid="{6E94D016-EEFE-44CB-A665-D548B4CA59BB}"/>
    <cellStyle name="Normal 47 7 3" xfId="19719" xr:uid="{00000000-0005-0000-0000-0000874D0000}"/>
    <cellStyle name="Normal 47 7 3 2" xfId="19720" xr:uid="{00000000-0005-0000-0000-0000884D0000}"/>
    <cellStyle name="Normal 47 7 3_JDEQryOAM" xfId="33172" xr:uid="{D621AF6B-44B7-4330-9059-B5F8D41CFBDA}"/>
    <cellStyle name="Normal 47 7 4" xfId="19721" xr:uid="{00000000-0005-0000-0000-0000894D0000}"/>
    <cellStyle name="Normal 47 7_JDEQryOAM" xfId="33170" xr:uid="{36B2AB62-F1BA-4B8C-889A-55960500AB40}"/>
    <cellStyle name="Normal 47 8" xfId="19722" xr:uid="{00000000-0005-0000-0000-00008A4D0000}"/>
    <cellStyle name="Normal 47 8 2" xfId="19723" xr:uid="{00000000-0005-0000-0000-00008B4D0000}"/>
    <cellStyle name="Normal 47 8 2 2" xfId="19724" xr:uid="{00000000-0005-0000-0000-00008C4D0000}"/>
    <cellStyle name="Normal 47 8 2_JDEQryOAM" xfId="33174" xr:uid="{027593E5-479D-4DEF-9DC9-C437D2E42EFA}"/>
    <cellStyle name="Normal 47 8 3" xfId="19725" xr:uid="{00000000-0005-0000-0000-00008D4D0000}"/>
    <cellStyle name="Normal 47 8 3 2" xfId="19726" xr:uid="{00000000-0005-0000-0000-00008E4D0000}"/>
    <cellStyle name="Normal 47 8 3_JDEQryOAM" xfId="33175" xr:uid="{955BE205-876A-4C65-A1EC-1FC0F28A9DB7}"/>
    <cellStyle name="Normal 47 8 4" xfId="19727" xr:uid="{00000000-0005-0000-0000-00008F4D0000}"/>
    <cellStyle name="Normal 47 8_JDEQryOAM" xfId="33173" xr:uid="{3B9B96EE-414D-45D3-A631-6BA08C81D099}"/>
    <cellStyle name="Normal 47 9" xfId="19728" xr:uid="{00000000-0005-0000-0000-0000904D0000}"/>
    <cellStyle name="Normal 47 9 2" xfId="19729" xr:uid="{00000000-0005-0000-0000-0000914D0000}"/>
    <cellStyle name="Normal 47 9_JDEQryOAM" xfId="33176" xr:uid="{5BC851C5-5D0B-4726-A56B-9CB4613DBE6E}"/>
    <cellStyle name="Normal 47_(1) Control" xfId="19730" xr:uid="{00000000-0005-0000-0000-0000924D0000}"/>
    <cellStyle name="Normal 476" xfId="19731" xr:uid="{00000000-0005-0000-0000-0000934D0000}"/>
    <cellStyle name="Normal 476 2" xfId="19732" xr:uid="{00000000-0005-0000-0000-0000944D0000}"/>
    <cellStyle name="Normal 476_JDEQryOAM" xfId="33177" xr:uid="{03BF9243-22F7-401F-B5AF-BCEF0686BF04}"/>
    <cellStyle name="Normal 477" xfId="19733" xr:uid="{00000000-0005-0000-0000-0000954D0000}"/>
    <cellStyle name="Normal 477 2" xfId="19734" xr:uid="{00000000-0005-0000-0000-0000964D0000}"/>
    <cellStyle name="Normal 477_JDEQryOAM" xfId="33178" xr:uid="{F2FDAD26-A6FA-4EEC-8EC7-3CD83CDB28EC}"/>
    <cellStyle name="Normal 478" xfId="19735" xr:uid="{00000000-0005-0000-0000-0000974D0000}"/>
    <cellStyle name="Normal 478 2" xfId="19736" xr:uid="{00000000-0005-0000-0000-0000984D0000}"/>
    <cellStyle name="Normal 478_JDEQryOAM" xfId="33179" xr:uid="{FAC9B299-FA8E-474A-9DCD-05FC9AD0FBD2}"/>
    <cellStyle name="Normal 479" xfId="19737" xr:uid="{00000000-0005-0000-0000-0000994D0000}"/>
    <cellStyle name="Normal 479 2" xfId="19738" xr:uid="{00000000-0005-0000-0000-00009A4D0000}"/>
    <cellStyle name="Normal 479_JDEQryOAM" xfId="33180" xr:uid="{36809DF8-E20C-4521-B507-58E6ABB47739}"/>
    <cellStyle name="Normal 48" xfId="19739" xr:uid="{00000000-0005-0000-0000-00009B4D0000}"/>
    <cellStyle name="Normal 48 10" xfId="19740" xr:uid="{00000000-0005-0000-0000-00009C4D0000}"/>
    <cellStyle name="Normal 48 10 2" xfId="19741" xr:uid="{00000000-0005-0000-0000-00009D4D0000}"/>
    <cellStyle name="Normal 48 10 2 2" xfId="19742" xr:uid="{00000000-0005-0000-0000-00009E4D0000}"/>
    <cellStyle name="Normal 48 10 2_JDEQryOAM" xfId="33182" xr:uid="{6AED27CC-6EE4-462F-99A1-412A8E4C9EDF}"/>
    <cellStyle name="Normal 48 10 3" xfId="19743" xr:uid="{00000000-0005-0000-0000-00009F4D0000}"/>
    <cellStyle name="Normal 48 10 3 2" xfId="19744" xr:uid="{00000000-0005-0000-0000-0000A04D0000}"/>
    <cellStyle name="Normal 48 10 3_JDEQryOAM" xfId="33183" xr:uid="{48C708E1-5AD7-49B8-985F-8B14654B85FB}"/>
    <cellStyle name="Normal 48 10 4" xfId="19745" xr:uid="{00000000-0005-0000-0000-0000A14D0000}"/>
    <cellStyle name="Normal 48 10_JDEQryOAM" xfId="33181" xr:uid="{138373B0-5AEE-497F-85D1-DB6199E8DDDB}"/>
    <cellStyle name="Normal 48 11" xfId="19746" xr:uid="{00000000-0005-0000-0000-0000A24D0000}"/>
    <cellStyle name="Normal 48 12" xfId="19747" xr:uid="{00000000-0005-0000-0000-0000A34D0000}"/>
    <cellStyle name="Normal 48 13" xfId="19748" xr:uid="{00000000-0005-0000-0000-0000A44D0000}"/>
    <cellStyle name="Normal 48 2" xfId="19749" xr:uid="{00000000-0005-0000-0000-0000A54D0000}"/>
    <cellStyle name="Normal 48 2 2" xfId="19750" xr:uid="{00000000-0005-0000-0000-0000A64D0000}"/>
    <cellStyle name="Normal 48 2 2 2" xfId="19751" xr:uid="{00000000-0005-0000-0000-0000A74D0000}"/>
    <cellStyle name="Normal 48 2 2 2 2" xfId="19752" xr:uid="{00000000-0005-0000-0000-0000A84D0000}"/>
    <cellStyle name="Normal 48 2 2 2 2 2" xfId="19753" xr:uid="{00000000-0005-0000-0000-0000A94D0000}"/>
    <cellStyle name="Normal 48 2 2 2 2_JDEQryOAM" xfId="33185" xr:uid="{1A01E3CC-610C-4984-86A1-CB1137872778}"/>
    <cellStyle name="Normal 48 2 2 2 3" xfId="19754" xr:uid="{00000000-0005-0000-0000-0000AA4D0000}"/>
    <cellStyle name="Normal 48 2 2 2 3 2" xfId="19755" xr:uid="{00000000-0005-0000-0000-0000AB4D0000}"/>
    <cellStyle name="Normal 48 2 2 2 3_JDEQryOAM" xfId="33186" xr:uid="{C57991A6-44D5-4339-AC3F-14A99CC49119}"/>
    <cellStyle name="Normal 48 2 2 2 4" xfId="19756" xr:uid="{00000000-0005-0000-0000-0000AC4D0000}"/>
    <cellStyle name="Normal 48 2 2 2_JDEQryOAM" xfId="33184" xr:uid="{25DCEFDE-78F7-4CD1-ADB4-0CDCA3C1B03F}"/>
    <cellStyle name="Normal 48 2 2 3" xfId="19757" xr:uid="{00000000-0005-0000-0000-0000AD4D0000}"/>
    <cellStyle name="Normal 48 2 2 3 2" xfId="19758" xr:uid="{00000000-0005-0000-0000-0000AE4D0000}"/>
    <cellStyle name="Normal 48 2 2 3 2 2" xfId="19759" xr:uid="{00000000-0005-0000-0000-0000AF4D0000}"/>
    <cellStyle name="Normal 48 2 2 3 2_JDEQryOAM" xfId="33188" xr:uid="{BC43D36F-D9FC-43C9-A28C-79EB3EE3A118}"/>
    <cellStyle name="Normal 48 2 2 3 3" xfId="19760" xr:uid="{00000000-0005-0000-0000-0000B04D0000}"/>
    <cellStyle name="Normal 48 2 2 3 3 2" xfId="19761" xr:uid="{00000000-0005-0000-0000-0000B14D0000}"/>
    <cellStyle name="Normal 48 2 2 3 3_JDEQryOAM" xfId="33189" xr:uid="{919B32BE-8E9C-423E-923D-9898FA9C7A4D}"/>
    <cellStyle name="Normal 48 2 2 3 4" xfId="19762" xr:uid="{00000000-0005-0000-0000-0000B24D0000}"/>
    <cellStyle name="Normal 48 2 2 3_JDEQryOAM" xfId="33187" xr:uid="{309488DE-CEC2-4F85-80C3-CB329442302A}"/>
    <cellStyle name="Normal 48 2 2 4" xfId="19763" xr:uid="{00000000-0005-0000-0000-0000B34D0000}"/>
    <cellStyle name="Normal 48 2 2 4 2" xfId="19764" xr:uid="{00000000-0005-0000-0000-0000B44D0000}"/>
    <cellStyle name="Normal 48 2 2 4_JDEQryOAM" xfId="33190" xr:uid="{BC5B84D2-2494-425C-9E96-0AB753C05211}"/>
    <cellStyle name="Normal 48 2 2 5" xfId="19765" xr:uid="{00000000-0005-0000-0000-0000B54D0000}"/>
    <cellStyle name="Normal 48 2 2 5 2" xfId="19766" xr:uid="{00000000-0005-0000-0000-0000B64D0000}"/>
    <cellStyle name="Normal 48 2 2 5_JDEQryOAM" xfId="33191" xr:uid="{F64D3541-EFC4-4336-94E3-595580021004}"/>
    <cellStyle name="Normal 48 2 2 6" xfId="19767" xr:uid="{00000000-0005-0000-0000-0000B74D0000}"/>
    <cellStyle name="Normal 48 2 2_(2) SPGD Actuals" xfId="19768" xr:uid="{00000000-0005-0000-0000-0000B84D0000}"/>
    <cellStyle name="Normal 48 2 3" xfId="19769" xr:uid="{00000000-0005-0000-0000-0000B94D0000}"/>
    <cellStyle name="Normal 48 2 3 2" xfId="19770" xr:uid="{00000000-0005-0000-0000-0000BA4D0000}"/>
    <cellStyle name="Normal 48 2 3 2 2" xfId="19771" xr:uid="{00000000-0005-0000-0000-0000BB4D0000}"/>
    <cellStyle name="Normal 48 2 3 2 2 2" xfId="19772" xr:uid="{00000000-0005-0000-0000-0000BC4D0000}"/>
    <cellStyle name="Normal 48 2 3 2 2_JDEQryOAM" xfId="33193" xr:uid="{78CD3010-6695-41B6-941B-4043A47E9D85}"/>
    <cellStyle name="Normal 48 2 3 2 3" xfId="19773" xr:uid="{00000000-0005-0000-0000-0000BD4D0000}"/>
    <cellStyle name="Normal 48 2 3 2 3 2" xfId="19774" xr:uid="{00000000-0005-0000-0000-0000BE4D0000}"/>
    <cellStyle name="Normal 48 2 3 2 3_JDEQryOAM" xfId="33194" xr:uid="{CA4760B2-38B0-4BE0-9A6C-A88A4389C2BC}"/>
    <cellStyle name="Normal 48 2 3 2 4" xfId="19775" xr:uid="{00000000-0005-0000-0000-0000BF4D0000}"/>
    <cellStyle name="Normal 48 2 3 2_JDEQryOAM" xfId="33192" xr:uid="{B736F6F7-4190-4D91-9E7F-C3E6BF193644}"/>
    <cellStyle name="Normal 48 2 3 3" xfId="19776" xr:uid="{00000000-0005-0000-0000-0000C04D0000}"/>
    <cellStyle name="Normal 48 2 3 3 2" xfId="19777" xr:uid="{00000000-0005-0000-0000-0000C14D0000}"/>
    <cellStyle name="Normal 48 2 3 3 2 2" xfId="19778" xr:uid="{00000000-0005-0000-0000-0000C24D0000}"/>
    <cellStyle name="Normal 48 2 3 3 2_JDEQryOAM" xfId="33196" xr:uid="{06351DA0-3315-4C80-971C-0143C224E1C0}"/>
    <cellStyle name="Normal 48 2 3 3 3" xfId="19779" xr:uid="{00000000-0005-0000-0000-0000C34D0000}"/>
    <cellStyle name="Normal 48 2 3 3 3 2" xfId="19780" xr:uid="{00000000-0005-0000-0000-0000C44D0000}"/>
    <cellStyle name="Normal 48 2 3 3 3_JDEQryOAM" xfId="33197" xr:uid="{56C3E704-B2B8-44D0-8E22-54069B7222A7}"/>
    <cellStyle name="Normal 48 2 3 3 4" xfId="19781" xr:uid="{00000000-0005-0000-0000-0000C54D0000}"/>
    <cellStyle name="Normal 48 2 3 3_JDEQryOAM" xfId="33195" xr:uid="{3C50F709-746F-49E5-BA5B-2DCFFC1ADD94}"/>
    <cellStyle name="Normal 48 2 3 4" xfId="19782" xr:uid="{00000000-0005-0000-0000-0000C64D0000}"/>
    <cellStyle name="Normal 48 2 3 4 2" xfId="19783" xr:uid="{00000000-0005-0000-0000-0000C74D0000}"/>
    <cellStyle name="Normal 48 2 3 4_JDEQryOAM" xfId="33198" xr:uid="{1ABB5AAD-9E48-4050-BA90-7D44C9091AB7}"/>
    <cellStyle name="Normal 48 2 3 5" xfId="19784" xr:uid="{00000000-0005-0000-0000-0000C84D0000}"/>
    <cellStyle name="Normal 48 2 3 5 2" xfId="19785" xr:uid="{00000000-0005-0000-0000-0000C94D0000}"/>
    <cellStyle name="Normal 48 2 3 5_JDEQryOAM" xfId="33199" xr:uid="{6AB7360E-F245-48BC-A68C-367A7666BCD6}"/>
    <cellStyle name="Normal 48 2 3 6" xfId="19786" xr:uid="{00000000-0005-0000-0000-0000CA4D0000}"/>
    <cellStyle name="Normal 48 2 3_(2) SPGD Actuals" xfId="19787" xr:uid="{00000000-0005-0000-0000-0000CB4D0000}"/>
    <cellStyle name="Normal 48 2 4" xfId="19788" xr:uid="{00000000-0005-0000-0000-0000CC4D0000}"/>
    <cellStyle name="Normal 48 2 4 2" xfId="19789" xr:uid="{00000000-0005-0000-0000-0000CD4D0000}"/>
    <cellStyle name="Normal 48 2 4 2 2" xfId="19790" xr:uid="{00000000-0005-0000-0000-0000CE4D0000}"/>
    <cellStyle name="Normal 48 2 4 2 2 2" xfId="19791" xr:uid="{00000000-0005-0000-0000-0000CF4D0000}"/>
    <cellStyle name="Normal 48 2 4 2 2_JDEQryOAM" xfId="33201" xr:uid="{53829B10-1D62-486F-84AA-80C578E61C43}"/>
    <cellStyle name="Normal 48 2 4 2 3" xfId="19792" xr:uid="{00000000-0005-0000-0000-0000D04D0000}"/>
    <cellStyle name="Normal 48 2 4 2 3 2" xfId="19793" xr:uid="{00000000-0005-0000-0000-0000D14D0000}"/>
    <cellStyle name="Normal 48 2 4 2 3_JDEQryOAM" xfId="33202" xr:uid="{3716782D-0905-4B60-991F-CD9D5B44499F}"/>
    <cellStyle name="Normal 48 2 4 2 4" xfId="19794" xr:uid="{00000000-0005-0000-0000-0000D24D0000}"/>
    <cellStyle name="Normal 48 2 4 2_JDEQryOAM" xfId="33200" xr:uid="{1BBF6A61-DD24-4C81-B6DA-EAE785098BCC}"/>
    <cellStyle name="Normal 48 2 4 3" xfId="19795" xr:uid="{00000000-0005-0000-0000-0000D34D0000}"/>
    <cellStyle name="Normal 48 2 4 3 2" xfId="19796" xr:uid="{00000000-0005-0000-0000-0000D44D0000}"/>
    <cellStyle name="Normal 48 2 4 3 2 2" xfId="19797" xr:uid="{00000000-0005-0000-0000-0000D54D0000}"/>
    <cellStyle name="Normal 48 2 4 3 2_JDEQryOAM" xfId="33204" xr:uid="{FB147EB6-800E-441B-823D-5724418497EE}"/>
    <cellStyle name="Normal 48 2 4 3 3" xfId="19798" xr:uid="{00000000-0005-0000-0000-0000D64D0000}"/>
    <cellStyle name="Normal 48 2 4 3 3 2" xfId="19799" xr:uid="{00000000-0005-0000-0000-0000D74D0000}"/>
    <cellStyle name="Normal 48 2 4 3 3_JDEQryOAM" xfId="33205" xr:uid="{24B8E150-93BF-4950-BD36-C19639647731}"/>
    <cellStyle name="Normal 48 2 4 3 4" xfId="19800" xr:uid="{00000000-0005-0000-0000-0000D84D0000}"/>
    <cellStyle name="Normal 48 2 4 3_JDEQryOAM" xfId="33203" xr:uid="{FA6CAD4E-24DD-41E6-A86D-288FB5032354}"/>
    <cellStyle name="Normal 48 2 4 4" xfId="19801" xr:uid="{00000000-0005-0000-0000-0000D94D0000}"/>
    <cellStyle name="Normal 48 2 4 4 2" xfId="19802" xr:uid="{00000000-0005-0000-0000-0000DA4D0000}"/>
    <cellStyle name="Normal 48 2 4 4_JDEQryOAM" xfId="33206" xr:uid="{EC169B8F-22FB-4AB4-91A8-F3DB71DCBE96}"/>
    <cellStyle name="Normal 48 2 4 5" xfId="19803" xr:uid="{00000000-0005-0000-0000-0000DB4D0000}"/>
    <cellStyle name="Normal 48 2 4 5 2" xfId="19804" xr:uid="{00000000-0005-0000-0000-0000DC4D0000}"/>
    <cellStyle name="Normal 48 2 4 5_JDEQryOAM" xfId="33207" xr:uid="{B5E8484D-E5A4-4FA2-A239-49198DF07404}"/>
    <cellStyle name="Normal 48 2 4 6" xfId="19805" xr:uid="{00000000-0005-0000-0000-0000DD4D0000}"/>
    <cellStyle name="Normal 48 2 4_(2) SPGD Actuals" xfId="19806" xr:uid="{00000000-0005-0000-0000-0000DE4D0000}"/>
    <cellStyle name="Normal 48 2 5" xfId="19807" xr:uid="{00000000-0005-0000-0000-0000DF4D0000}"/>
    <cellStyle name="Normal 48 2 5 2" xfId="19808" xr:uid="{00000000-0005-0000-0000-0000E04D0000}"/>
    <cellStyle name="Normal 48 2 5 2 2" xfId="19809" xr:uid="{00000000-0005-0000-0000-0000E14D0000}"/>
    <cellStyle name="Normal 48 2 5 2 2 2" xfId="19810" xr:uid="{00000000-0005-0000-0000-0000E24D0000}"/>
    <cellStyle name="Normal 48 2 5 2 2_JDEQryOAM" xfId="33209" xr:uid="{A0CDFFFF-23CC-430B-94FC-7690E4E4AC53}"/>
    <cellStyle name="Normal 48 2 5 2 3" xfId="19811" xr:uid="{00000000-0005-0000-0000-0000E34D0000}"/>
    <cellStyle name="Normal 48 2 5 2 3 2" xfId="19812" xr:uid="{00000000-0005-0000-0000-0000E44D0000}"/>
    <cellStyle name="Normal 48 2 5 2 3_JDEQryOAM" xfId="33210" xr:uid="{9D408479-306A-410C-AEC0-F951E29F5568}"/>
    <cellStyle name="Normal 48 2 5 2 4" xfId="19813" xr:uid="{00000000-0005-0000-0000-0000E54D0000}"/>
    <cellStyle name="Normal 48 2 5 2_JDEQryOAM" xfId="33208" xr:uid="{FFF11117-A265-4DC1-BC73-8C35FF4119BA}"/>
    <cellStyle name="Normal 48 2 5 3" xfId="19814" xr:uid="{00000000-0005-0000-0000-0000E64D0000}"/>
    <cellStyle name="Normal 48 2 5 3 2" xfId="19815" xr:uid="{00000000-0005-0000-0000-0000E74D0000}"/>
    <cellStyle name="Normal 48 2 5 3 2 2" xfId="19816" xr:uid="{00000000-0005-0000-0000-0000E84D0000}"/>
    <cellStyle name="Normal 48 2 5 3 2_JDEQryOAM" xfId="33212" xr:uid="{7B688B3A-01F3-4E88-B8F1-2C72BB3253BA}"/>
    <cellStyle name="Normal 48 2 5 3 3" xfId="19817" xr:uid="{00000000-0005-0000-0000-0000E94D0000}"/>
    <cellStyle name="Normal 48 2 5 3 3 2" xfId="19818" xr:uid="{00000000-0005-0000-0000-0000EA4D0000}"/>
    <cellStyle name="Normal 48 2 5 3 3_JDEQryOAM" xfId="33213" xr:uid="{59DCE247-8AB7-47AF-AFC6-8254C5A80559}"/>
    <cellStyle name="Normal 48 2 5 3 4" xfId="19819" xr:uid="{00000000-0005-0000-0000-0000EB4D0000}"/>
    <cellStyle name="Normal 48 2 5 3_JDEQryOAM" xfId="33211" xr:uid="{B01A2D2D-0A59-404D-B304-FBE1A8763897}"/>
    <cellStyle name="Normal 48 2 5 4" xfId="19820" xr:uid="{00000000-0005-0000-0000-0000EC4D0000}"/>
    <cellStyle name="Normal 48 2 5 4 2" xfId="19821" xr:uid="{00000000-0005-0000-0000-0000ED4D0000}"/>
    <cellStyle name="Normal 48 2 5 4_JDEQryOAM" xfId="33214" xr:uid="{C69B7FBB-34C1-42A2-BFDA-2972FC2E3CEB}"/>
    <cellStyle name="Normal 48 2 5 5" xfId="19822" xr:uid="{00000000-0005-0000-0000-0000EE4D0000}"/>
    <cellStyle name="Normal 48 2 5 5 2" xfId="19823" xr:uid="{00000000-0005-0000-0000-0000EF4D0000}"/>
    <cellStyle name="Normal 48 2 5 5_JDEQryOAM" xfId="33215" xr:uid="{93ECE1A4-5E51-4299-AB97-D78AE14452B7}"/>
    <cellStyle name="Normal 48 2 5 6" xfId="19824" xr:uid="{00000000-0005-0000-0000-0000F04D0000}"/>
    <cellStyle name="Normal 48 2 5_(2) SPGD Actuals" xfId="19825" xr:uid="{00000000-0005-0000-0000-0000F14D0000}"/>
    <cellStyle name="Normal 48 2 6" xfId="19826" xr:uid="{00000000-0005-0000-0000-0000F24D0000}"/>
    <cellStyle name="Normal 48 2 6 2" xfId="19827" xr:uid="{00000000-0005-0000-0000-0000F34D0000}"/>
    <cellStyle name="Normal 48 2 6 2 2" xfId="19828" xr:uid="{00000000-0005-0000-0000-0000F44D0000}"/>
    <cellStyle name="Normal 48 2 6 2_JDEQryOAM" xfId="33217" xr:uid="{79004649-5737-4A8E-A121-13036B9D461E}"/>
    <cellStyle name="Normal 48 2 6 3" xfId="19829" xr:uid="{00000000-0005-0000-0000-0000F54D0000}"/>
    <cellStyle name="Normal 48 2 6 3 2" xfId="19830" xr:uid="{00000000-0005-0000-0000-0000F64D0000}"/>
    <cellStyle name="Normal 48 2 6 3_JDEQryOAM" xfId="33218" xr:uid="{D3381677-87D9-4D30-8C80-DAE1F176992B}"/>
    <cellStyle name="Normal 48 2 6 4" xfId="19831" xr:uid="{00000000-0005-0000-0000-0000F74D0000}"/>
    <cellStyle name="Normal 48 2 6_JDEQryOAM" xfId="33216" xr:uid="{6EE7BECF-BF36-4263-B21F-EC947CCA23AD}"/>
    <cellStyle name="Normal 48 2 7" xfId="19832" xr:uid="{00000000-0005-0000-0000-0000F84D0000}"/>
    <cellStyle name="Normal 48 2 7 2" xfId="19833" xr:uid="{00000000-0005-0000-0000-0000F94D0000}"/>
    <cellStyle name="Normal 48 2 7 2 2" xfId="19834" xr:uid="{00000000-0005-0000-0000-0000FA4D0000}"/>
    <cellStyle name="Normal 48 2 7 2_JDEQryOAM" xfId="33220" xr:uid="{349F23A5-12A6-490F-9EAA-02B4DDDF5E14}"/>
    <cellStyle name="Normal 48 2 7 3" xfId="19835" xr:uid="{00000000-0005-0000-0000-0000FB4D0000}"/>
    <cellStyle name="Normal 48 2 7 3 2" xfId="19836" xr:uid="{00000000-0005-0000-0000-0000FC4D0000}"/>
    <cellStyle name="Normal 48 2 7 3_JDEQryOAM" xfId="33221" xr:uid="{CDDE9862-B32A-43E8-A8A5-22F1A7BB1B8B}"/>
    <cellStyle name="Normal 48 2 7 4" xfId="19837" xr:uid="{00000000-0005-0000-0000-0000FD4D0000}"/>
    <cellStyle name="Normal 48 2 7_JDEQryOAM" xfId="33219" xr:uid="{FE78941A-1605-4934-AD6F-5CD9D1AF9170}"/>
    <cellStyle name="Normal 48 2 8" xfId="19838" xr:uid="{00000000-0005-0000-0000-0000FE4D0000}"/>
    <cellStyle name="Normal 48 2_(2) SPGD Actuals" xfId="19839" xr:uid="{00000000-0005-0000-0000-0000FF4D0000}"/>
    <cellStyle name="Normal 48 3" xfId="19840" xr:uid="{00000000-0005-0000-0000-0000004E0000}"/>
    <cellStyle name="Normal 48 3 2" xfId="19841" xr:uid="{00000000-0005-0000-0000-0000014E0000}"/>
    <cellStyle name="Normal 48 3 2 2" xfId="19842" xr:uid="{00000000-0005-0000-0000-0000024E0000}"/>
    <cellStyle name="Normal 48 3 2 2 2" xfId="19843" xr:uid="{00000000-0005-0000-0000-0000034E0000}"/>
    <cellStyle name="Normal 48 3 2 2_JDEQryOAM" xfId="33223" xr:uid="{2E870CD7-8146-4269-905C-C775C2E39795}"/>
    <cellStyle name="Normal 48 3 2 3" xfId="19844" xr:uid="{00000000-0005-0000-0000-0000044E0000}"/>
    <cellStyle name="Normal 48 3 2 3 2" xfId="19845" xr:uid="{00000000-0005-0000-0000-0000054E0000}"/>
    <cellStyle name="Normal 48 3 2 3_JDEQryOAM" xfId="33224" xr:uid="{D43F75BA-1D00-47E9-A4FF-8A5D16117392}"/>
    <cellStyle name="Normal 48 3 2 4" xfId="19846" xr:uid="{00000000-0005-0000-0000-0000064E0000}"/>
    <cellStyle name="Normal 48 3 2_JDEQryOAM" xfId="33222" xr:uid="{372DBE93-55B3-44FD-8939-588219028EDA}"/>
    <cellStyle name="Normal 48 3 3" xfId="19847" xr:uid="{00000000-0005-0000-0000-0000074E0000}"/>
    <cellStyle name="Normal 48 3 3 2" xfId="19848" xr:uid="{00000000-0005-0000-0000-0000084E0000}"/>
    <cellStyle name="Normal 48 3 3 2 2" xfId="19849" xr:uid="{00000000-0005-0000-0000-0000094E0000}"/>
    <cellStyle name="Normal 48 3 3 2_JDEQryOAM" xfId="33226" xr:uid="{500EB518-9554-4BDB-A05C-E2D5F6C36186}"/>
    <cellStyle name="Normal 48 3 3 3" xfId="19850" xr:uid="{00000000-0005-0000-0000-00000A4E0000}"/>
    <cellStyle name="Normal 48 3 3 3 2" xfId="19851" xr:uid="{00000000-0005-0000-0000-00000B4E0000}"/>
    <cellStyle name="Normal 48 3 3 3_JDEQryOAM" xfId="33227" xr:uid="{F4FEC8E2-5D1E-450D-84AF-D4B8095EAC1A}"/>
    <cellStyle name="Normal 48 3 3 4" xfId="19852" xr:uid="{00000000-0005-0000-0000-00000C4E0000}"/>
    <cellStyle name="Normal 48 3 3_JDEQryOAM" xfId="33225" xr:uid="{F780DE52-1E95-48BE-A4A5-754BE46792D4}"/>
    <cellStyle name="Normal 48 3 4" xfId="19853" xr:uid="{00000000-0005-0000-0000-00000D4E0000}"/>
    <cellStyle name="Normal 48 3 4 2" xfId="19854" xr:uid="{00000000-0005-0000-0000-00000E4E0000}"/>
    <cellStyle name="Normal 48 3 4_JDEQryOAM" xfId="33228" xr:uid="{683C65AC-AC82-4B97-974A-57067B97B67F}"/>
    <cellStyle name="Normal 48 3 5" xfId="19855" xr:uid="{00000000-0005-0000-0000-00000F4E0000}"/>
    <cellStyle name="Normal 48 3 5 2" xfId="19856" xr:uid="{00000000-0005-0000-0000-0000104E0000}"/>
    <cellStyle name="Normal 48 3 5_JDEQryOAM" xfId="33229" xr:uid="{715192C8-1171-45DA-910B-6A07CADC80B7}"/>
    <cellStyle name="Normal 48 3_(2) SPGD Actuals" xfId="19857" xr:uid="{00000000-0005-0000-0000-0000114E0000}"/>
    <cellStyle name="Normal 48 4" xfId="19858" xr:uid="{00000000-0005-0000-0000-0000124E0000}"/>
    <cellStyle name="Normal 48 4 2" xfId="19859" xr:uid="{00000000-0005-0000-0000-0000134E0000}"/>
    <cellStyle name="Normal 48 4 2 2" xfId="19860" xr:uid="{00000000-0005-0000-0000-0000144E0000}"/>
    <cellStyle name="Normal 48 4 2 2 2" xfId="19861" xr:uid="{00000000-0005-0000-0000-0000154E0000}"/>
    <cellStyle name="Normal 48 4 2 2_JDEQryOAM" xfId="33231" xr:uid="{A382004A-7BE7-4746-8B4C-2393D6652A2A}"/>
    <cellStyle name="Normal 48 4 2 3" xfId="19862" xr:uid="{00000000-0005-0000-0000-0000164E0000}"/>
    <cellStyle name="Normal 48 4 2 3 2" xfId="19863" xr:uid="{00000000-0005-0000-0000-0000174E0000}"/>
    <cellStyle name="Normal 48 4 2 3_JDEQryOAM" xfId="33232" xr:uid="{0FA25FB1-F97A-4B74-9BBA-0884B046642C}"/>
    <cellStyle name="Normal 48 4 2 4" xfId="19864" xr:uid="{00000000-0005-0000-0000-0000184E0000}"/>
    <cellStyle name="Normal 48 4 2_JDEQryOAM" xfId="33230" xr:uid="{5CD844C6-B98F-49D4-AFC9-000F819F19B3}"/>
    <cellStyle name="Normal 48 4 3" xfId="19865" xr:uid="{00000000-0005-0000-0000-0000194E0000}"/>
    <cellStyle name="Normal 48 4 3 2" xfId="19866" xr:uid="{00000000-0005-0000-0000-00001A4E0000}"/>
    <cellStyle name="Normal 48 4 3 2 2" xfId="19867" xr:uid="{00000000-0005-0000-0000-00001B4E0000}"/>
    <cellStyle name="Normal 48 4 3 2_JDEQryOAM" xfId="33234" xr:uid="{88DF51AA-E757-4122-B6AB-3CEFE23DDEF0}"/>
    <cellStyle name="Normal 48 4 3 3" xfId="19868" xr:uid="{00000000-0005-0000-0000-00001C4E0000}"/>
    <cellStyle name="Normal 48 4 3 3 2" xfId="19869" xr:uid="{00000000-0005-0000-0000-00001D4E0000}"/>
    <cellStyle name="Normal 48 4 3 3_JDEQryOAM" xfId="33235" xr:uid="{3DD85958-E908-4899-9663-3C88D99FD040}"/>
    <cellStyle name="Normal 48 4 3 4" xfId="19870" xr:uid="{00000000-0005-0000-0000-00001E4E0000}"/>
    <cellStyle name="Normal 48 4 3_JDEQryOAM" xfId="33233" xr:uid="{8496369E-3590-4CEA-BB83-E8A2C3746F72}"/>
    <cellStyle name="Normal 48 4 4" xfId="19871" xr:uid="{00000000-0005-0000-0000-00001F4E0000}"/>
    <cellStyle name="Normal 48 4 4 2" xfId="19872" xr:uid="{00000000-0005-0000-0000-0000204E0000}"/>
    <cellStyle name="Normal 48 4 4_JDEQryOAM" xfId="33236" xr:uid="{2E7B2F8E-9E1D-4146-B7B7-7DF0FD7AF3B9}"/>
    <cellStyle name="Normal 48 4 5" xfId="19873" xr:uid="{00000000-0005-0000-0000-0000214E0000}"/>
    <cellStyle name="Normal 48 4 5 2" xfId="19874" xr:uid="{00000000-0005-0000-0000-0000224E0000}"/>
    <cellStyle name="Normal 48 4 5_JDEQryOAM" xfId="33237" xr:uid="{DF83661E-04F9-4B95-9701-C164C2E29020}"/>
    <cellStyle name="Normal 48 4 6" xfId="19875" xr:uid="{00000000-0005-0000-0000-0000234E0000}"/>
    <cellStyle name="Normal 48 4_(2) SPGD Actuals" xfId="19876" xr:uid="{00000000-0005-0000-0000-0000244E0000}"/>
    <cellStyle name="Normal 48 5" xfId="19877" xr:uid="{00000000-0005-0000-0000-0000254E0000}"/>
    <cellStyle name="Normal 48 5 2" xfId="19878" xr:uid="{00000000-0005-0000-0000-0000264E0000}"/>
    <cellStyle name="Normal 48 5 2 2" xfId="19879" xr:uid="{00000000-0005-0000-0000-0000274E0000}"/>
    <cellStyle name="Normal 48 5 2 2 2" xfId="19880" xr:uid="{00000000-0005-0000-0000-0000284E0000}"/>
    <cellStyle name="Normal 48 5 2 2_JDEQryOAM" xfId="33239" xr:uid="{30F9B8D4-5B93-4D93-897D-99925D1E5C6D}"/>
    <cellStyle name="Normal 48 5 2 3" xfId="19881" xr:uid="{00000000-0005-0000-0000-0000294E0000}"/>
    <cellStyle name="Normal 48 5 2 3 2" xfId="19882" xr:uid="{00000000-0005-0000-0000-00002A4E0000}"/>
    <cellStyle name="Normal 48 5 2 3_JDEQryOAM" xfId="33240" xr:uid="{BB333402-14FB-4474-8B78-EDB8AB5ED30E}"/>
    <cellStyle name="Normal 48 5 2 4" xfId="19883" xr:uid="{00000000-0005-0000-0000-00002B4E0000}"/>
    <cellStyle name="Normal 48 5 2_JDEQryOAM" xfId="33238" xr:uid="{7FC4963D-A689-4FED-8183-FD06E04B3BAA}"/>
    <cellStyle name="Normal 48 5 3" xfId="19884" xr:uid="{00000000-0005-0000-0000-00002C4E0000}"/>
    <cellStyle name="Normal 48 5 3 2" xfId="19885" xr:uid="{00000000-0005-0000-0000-00002D4E0000}"/>
    <cellStyle name="Normal 48 5 3 2 2" xfId="19886" xr:uid="{00000000-0005-0000-0000-00002E4E0000}"/>
    <cellStyle name="Normal 48 5 3 2_JDEQryOAM" xfId="33242" xr:uid="{94039D39-51CC-45F5-9090-A766B8253B52}"/>
    <cellStyle name="Normal 48 5 3 3" xfId="19887" xr:uid="{00000000-0005-0000-0000-00002F4E0000}"/>
    <cellStyle name="Normal 48 5 3 3 2" xfId="19888" xr:uid="{00000000-0005-0000-0000-0000304E0000}"/>
    <cellStyle name="Normal 48 5 3 3_JDEQryOAM" xfId="33243" xr:uid="{A764F38E-0CA5-4415-A3F1-9D86419F3B43}"/>
    <cellStyle name="Normal 48 5 3 4" xfId="19889" xr:uid="{00000000-0005-0000-0000-0000314E0000}"/>
    <cellStyle name="Normal 48 5 3_JDEQryOAM" xfId="33241" xr:uid="{7FDE2291-AA3A-4332-B75A-39E5FD6DAF5E}"/>
    <cellStyle name="Normal 48 5 4" xfId="19890" xr:uid="{00000000-0005-0000-0000-0000324E0000}"/>
    <cellStyle name="Normal 48 5 4 2" xfId="19891" xr:uid="{00000000-0005-0000-0000-0000334E0000}"/>
    <cellStyle name="Normal 48 5 4_JDEQryOAM" xfId="33244" xr:uid="{C7209C08-8DC7-4B78-8B3E-884D4D6D69C4}"/>
    <cellStyle name="Normal 48 5 5" xfId="19892" xr:uid="{00000000-0005-0000-0000-0000344E0000}"/>
    <cellStyle name="Normal 48 5 5 2" xfId="19893" xr:uid="{00000000-0005-0000-0000-0000354E0000}"/>
    <cellStyle name="Normal 48 5 5_JDEQryOAM" xfId="33245" xr:uid="{6CF9FAA5-BC76-4393-BC2D-7F398E647FD9}"/>
    <cellStyle name="Normal 48 5 6" xfId="19894" xr:uid="{00000000-0005-0000-0000-0000364E0000}"/>
    <cellStyle name="Normal 48 5_(2) SPGD Actuals" xfId="19895" xr:uid="{00000000-0005-0000-0000-0000374E0000}"/>
    <cellStyle name="Normal 48 6" xfId="19896" xr:uid="{00000000-0005-0000-0000-0000384E0000}"/>
    <cellStyle name="Normal 48 6 2" xfId="19897" xr:uid="{00000000-0005-0000-0000-0000394E0000}"/>
    <cellStyle name="Normal 48 6 2 2" xfId="19898" xr:uid="{00000000-0005-0000-0000-00003A4E0000}"/>
    <cellStyle name="Normal 48 6 2 2 2" xfId="19899" xr:uid="{00000000-0005-0000-0000-00003B4E0000}"/>
    <cellStyle name="Normal 48 6 2 2_JDEQryOAM" xfId="33247" xr:uid="{F35AC6D0-DDE5-4428-9F7D-2A975CBA24A9}"/>
    <cellStyle name="Normal 48 6 2 3" xfId="19900" xr:uid="{00000000-0005-0000-0000-00003C4E0000}"/>
    <cellStyle name="Normal 48 6 2 3 2" xfId="19901" xr:uid="{00000000-0005-0000-0000-00003D4E0000}"/>
    <cellStyle name="Normal 48 6 2 3_JDEQryOAM" xfId="33248" xr:uid="{40829C82-8D72-4ED6-B9A3-4CF5078AC755}"/>
    <cellStyle name="Normal 48 6 2 4" xfId="19902" xr:uid="{00000000-0005-0000-0000-00003E4E0000}"/>
    <cellStyle name="Normal 48 6 2_JDEQryOAM" xfId="33246" xr:uid="{F2FF3034-47C4-45EF-88A2-118654E9B19C}"/>
    <cellStyle name="Normal 48 6 3" xfId="19903" xr:uid="{00000000-0005-0000-0000-00003F4E0000}"/>
    <cellStyle name="Normal 48 6 3 2" xfId="19904" xr:uid="{00000000-0005-0000-0000-0000404E0000}"/>
    <cellStyle name="Normal 48 6 3 2 2" xfId="19905" xr:uid="{00000000-0005-0000-0000-0000414E0000}"/>
    <cellStyle name="Normal 48 6 3 2_JDEQryOAM" xfId="33250" xr:uid="{FA2D716D-29CB-4CDB-8FF6-1E63EA654570}"/>
    <cellStyle name="Normal 48 6 3 3" xfId="19906" xr:uid="{00000000-0005-0000-0000-0000424E0000}"/>
    <cellStyle name="Normal 48 6 3 3 2" xfId="19907" xr:uid="{00000000-0005-0000-0000-0000434E0000}"/>
    <cellStyle name="Normal 48 6 3 3_JDEQryOAM" xfId="33251" xr:uid="{B38ED414-528E-433B-94D4-724AEC3D7C15}"/>
    <cellStyle name="Normal 48 6 3 4" xfId="19908" xr:uid="{00000000-0005-0000-0000-0000444E0000}"/>
    <cellStyle name="Normal 48 6 3_JDEQryOAM" xfId="33249" xr:uid="{BB1BD9F2-97DF-49CA-95DA-517C16EE4741}"/>
    <cellStyle name="Normal 48 6 4" xfId="19909" xr:uid="{00000000-0005-0000-0000-0000454E0000}"/>
    <cellStyle name="Normal 48 6 4 2" xfId="19910" xr:uid="{00000000-0005-0000-0000-0000464E0000}"/>
    <cellStyle name="Normal 48 6 4_JDEQryOAM" xfId="33252" xr:uid="{A5532E2A-7613-47C6-B095-13B8214AAEBA}"/>
    <cellStyle name="Normal 48 6 5" xfId="19911" xr:uid="{00000000-0005-0000-0000-0000474E0000}"/>
    <cellStyle name="Normal 48 6 5 2" xfId="19912" xr:uid="{00000000-0005-0000-0000-0000484E0000}"/>
    <cellStyle name="Normal 48 6 5_JDEQryOAM" xfId="33253" xr:uid="{1D698490-189C-4242-B96F-7E9AB1E4F542}"/>
    <cellStyle name="Normal 48 6 6" xfId="19913" xr:uid="{00000000-0005-0000-0000-0000494E0000}"/>
    <cellStyle name="Normal 48 6_(2) SPGD Actuals" xfId="19914" xr:uid="{00000000-0005-0000-0000-00004A4E0000}"/>
    <cellStyle name="Normal 48 7" xfId="19915" xr:uid="{00000000-0005-0000-0000-00004B4E0000}"/>
    <cellStyle name="Normal 48 7 2" xfId="19916" xr:uid="{00000000-0005-0000-0000-00004C4E0000}"/>
    <cellStyle name="Normal 48 7 2 2" xfId="19917" xr:uid="{00000000-0005-0000-0000-00004D4E0000}"/>
    <cellStyle name="Normal 48 7 2_JDEQryOAM" xfId="33255" xr:uid="{EB8E5D43-0B21-49BC-B33C-9DF25EFD00BF}"/>
    <cellStyle name="Normal 48 7 3" xfId="19918" xr:uid="{00000000-0005-0000-0000-00004E4E0000}"/>
    <cellStyle name="Normal 48 7 3 2" xfId="19919" xr:uid="{00000000-0005-0000-0000-00004F4E0000}"/>
    <cellStyle name="Normal 48 7 3_JDEQryOAM" xfId="33256" xr:uid="{A0ABA836-5BE1-4462-87D5-AF35B10A7D7E}"/>
    <cellStyle name="Normal 48 7 4" xfId="19920" xr:uid="{00000000-0005-0000-0000-0000504E0000}"/>
    <cellStyle name="Normal 48 7_JDEQryOAM" xfId="33254" xr:uid="{E5E5B22B-FEC0-4119-BA75-E7B520D67D2C}"/>
    <cellStyle name="Normal 48 8" xfId="19921" xr:uid="{00000000-0005-0000-0000-0000514E0000}"/>
    <cellStyle name="Normal 48 9" xfId="19922" xr:uid="{00000000-0005-0000-0000-0000524E0000}"/>
    <cellStyle name="Normal 48 9 2" xfId="19923" xr:uid="{00000000-0005-0000-0000-0000534E0000}"/>
    <cellStyle name="Normal 48 9 2 2" xfId="19924" xr:uid="{00000000-0005-0000-0000-0000544E0000}"/>
    <cellStyle name="Normal 48 9 2_JDEQryOAM" xfId="33258" xr:uid="{8CF72874-4506-49BC-8191-62F1097A8522}"/>
    <cellStyle name="Normal 48 9 3" xfId="19925" xr:uid="{00000000-0005-0000-0000-0000554E0000}"/>
    <cellStyle name="Normal 48 9 3 2" xfId="19926" xr:uid="{00000000-0005-0000-0000-0000564E0000}"/>
    <cellStyle name="Normal 48 9 3_JDEQryOAM" xfId="33259" xr:uid="{17C11D45-5CFC-4051-9D01-8B4161182F11}"/>
    <cellStyle name="Normal 48 9 4" xfId="19927" xr:uid="{00000000-0005-0000-0000-0000574E0000}"/>
    <cellStyle name="Normal 48 9_JDEQryOAM" xfId="33257" xr:uid="{FB5088C3-6D5F-441A-9432-05AC15F0ADFA}"/>
    <cellStyle name="Normal 48_(1) Control" xfId="19928" xr:uid="{00000000-0005-0000-0000-0000584E0000}"/>
    <cellStyle name="Normal 482" xfId="19929" xr:uid="{00000000-0005-0000-0000-0000594E0000}"/>
    <cellStyle name="Normal 482 2" xfId="19930" xr:uid="{00000000-0005-0000-0000-00005A4E0000}"/>
    <cellStyle name="Normal 482_JDEQryOAM" xfId="33260" xr:uid="{8D05B977-1585-4BC3-80CF-4013883653FC}"/>
    <cellStyle name="Normal 483" xfId="19931" xr:uid="{00000000-0005-0000-0000-00005B4E0000}"/>
    <cellStyle name="Normal 483 2" xfId="19932" xr:uid="{00000000-0005-0000-0000-00005C4E0000}"/>
    <cellStyle name="Normal 483_JDEQryOAM" xfId="33261" xr:uid="{B1D09873-EEBA-4282-A0D5-A8B31E463DC3}"/>
    <cellStyle name="Normal 484" xfId="19933" xr:uid="{00000000-0005-0000-0000-00005D4E0000}"/>
    <cellStyle name="Normal 484 2" xfId="19934" xr:uid="{00000000-0005-0000-0000-00005E4E0000}"/>
    <cellStyle name="Normal 484_JDEQryOAM" xfId="33262" xr:uid="{C47A051B-8FCB-4B12-9ED0-9A2B0CD159DF}"/>
    <cellStyle name="Normal 485" xfId="19935" xr:uid="{00000000-0005-0000-0000-00005F4E0000}"/>
    <cellStyle name="Normal 485 2" xfId="19936" xr:uid="{00000000-0005-0000-0000-0000604E0000}"/>
    <cellStyle name="Normal 485_JDEQryOAM" xfId="33263" xr:uid="{F7254BD1-775D-41CC-8E1D-802F21E74E64}"/>
    <cellStyle name="Normal 486" xfId="19937" xr:uid="{00000000-0005-0000-0000-0000614E0000}"/>
    <cellStyle name="Normal 486 2" xfId="19938" xr:uid="{00000000-0005-0000-0000-0000624E0000}"/>
    <cellStyle name="Normal 486_JDEQryOAM" xfId="33264" xr:uid="{30E2F4F3-8F98-4892-8E3D-AADEA045CFCE}"/>
    <cellStyle name="Normal 487" xfId="19939" xr:uid="{00000000-0005-0000-0000-0000634E0000}"/>
    <cellStyle name="Normal 487 2" xfId="19940" xr:uid="{00000000-0005-0000-0000-0000644E0000}"/>
    <cellStyle name="Normal 487_JDEQryOAM" xfId="33265" xr:uid="{24354261-F7F6-43E0-A788-5B155D825B43}"/>
    <cellStyle name="Normal 488" xfId="19941" xr:uid="{00000000-0005-0000-0000-0000654E0000}"/>
    <cellStyle name="Normal 488 2" xfId="19942" xr:uid="{00000000-0005-0000-0000-0000664E0000}"/>
    <cellStyle name="Normal 488_JDEQryOAM" xfId="33266" xr:uid="{439D289F-12C0-4FAF-8A9A-4DCBD49CE325}"/>
    <cellStyle name="Normal 489" xfId="19943" xr:uid="{00000000-0005-0000-0000-0000674E0000}"/>
    <cellStyle name="Normal 489 2" xfId="19944" xr:uid="{00000000-0005-0000-0000-0000684E0000}"/>
    <cellStyle name="Normal 489_JDEQryOAM" xfId="33267" xr:uid="{AE7603B9-76C7-4F70-B2C9-5D66F8759735}"/>
    <cellStyle name="Normal 49" xfId="19945" xr:uid="{00000000-0005-0000-0000-0000694E0000}"/>
    <cellStyle name="Normal 49 10" xfId="19946" xr:uid="{00000000-0005-0000-0000-00006A4E0000}"/>
    <cellStyle name="Normal 49 10 2" xfId="19947" xr:uid="{00000000-0005-0000-0000-00006B4E0000}"/>
    <cellStyle name="Normal 49 10 2 2" xfId="19948" xr:uid="{00000000-0005-0000-0000-00006C4E0000}"/>
    <cellStyle name="Normal 49 10 2_JDEQryOAM" xfId="33269" xr:uid="{0C3B84B4-6F2D-46C5-97D3-A7AA9B206816}"/>
    <cellStyle name="Normal 49 10 3" xfId="19949" xr:uid="{00000000-0005-0000-0000-00006D4E0000}"/>
    <cellStyle name="Normal 49 10 3 2" xfId="19950" xr:uid="{00000000-0005-0000-0000-00006E4E0000}"/>
    <cellStyle name="Normal 49 10 3_JDEQryOAM" xfId="33270" xr:uid="{DA03A6DB-2126-4170-B77A-8E60BCA36BF5}"/>
    <cellStyle name="Normal 49 10 4" xfId="19951" xr:uid="{00000000-0005-0000-0000-00006F4E0000}"/>
    <cellStyle name="Normal 49 10_JDEQryOAM" xfId="33268" xr:uid="{96B6F556-0068-4478-A4E8-54F7EF0B2560}"/>
    <cellStyle name="Normal 49 11" xfId="19952" xr:uid="{00000000-0005-0000-0000-0000704E0000}"/>
    <cellStyle name="Normal 49 12" xfId="19953" xr:uid="{00000000-0005-0000-0000-0000714E0000}"/>
    <cellStyle name="Normal 49 13" xfId="19954" xr:uid="{00000000-0005-0000-0000-0000724E0000}"/>
    <cellStyle name="Normal 49 2" xfId="19955" xr:uid="{00000000-0005-0000-0000-0000734E0000}"/>
    <cellStyle name="Normal 49 2 2" xfId="19956" xr:uid="{00000000-0005-0000-0000-0000744E0000}"/>
    <cellStyle name="Normal 49 2 2 2" xfId="19957" xr:uid="{00000000-0005-0000-0000-0000754E0000}"/>
    <cellStyle name="Normal 49 2 2 2 2" xfId="19958" xr:uid="{00000000-0005-0000-0000-0000764E0000}"/>
    <cellStyle name="Normal 49 2 2 2 2 2" xfId="19959" xr:uid="{00000000-0005-0000-0000-0000774E0000}"/>
    <cellStyle name="Normal 49 2 2 2 2_JDEQryOAM" xfId="33272" xr:uid="{5714CF55-0911-43FC-8410-EC966560F6B0}"/>
    <cellStyle name="Normal 49 2 2 2 3" xfId="19960" xr:uid="{00000000-0005-0000-0000-0000784E0000}"/>
    <cellStyle name="Normal 49 2 2 2 3 2" xfId="19961" xr:uid="{00000000-0005-0000-0000-0000794E0000}"/>
    <cellStyle name="Normal 49 2 2 2 3_JDEQryOAM" xfId="33273" xr:uid="{FBD9ECFC-6505-462D-A1E6-36B7C23C7870}"/>
    <cellStyle name="Normal 49 2 2 2 4" xfId="19962" xr:uid="{00000000-0005-0000-0000-00007A4E0000}"/>
    <cellStyle name="Normal 49 2 2 2_JDEQryOAM" xfId="33271" xr:uid="{780D33D7-E47A-41BE-AACB-809705EC45A8}"/>
    <cellStyle name="Normal 49 2 2 3" xfId="19963" xr:uid="{00000000-0005-0000-0000-00007B4E0000}"/>
    <cellStyle name="Normal 49 2 2 3 2" xfId="19964" xr:uid="{00000000-0005-0000-0000-00007C4E0000}"/>
    <cellStyle name="Normal 49 2 2 3 2 2" xfId="19965" xr:uid="{00000000-0005-0000-0000-00007D4E0000}"/>
    <cellStyle name="Normal 49 2 2 3 2_JDEQryOAM" xfId="33275" xr:uid="{422DFADD-AB39-44DF-98FC-45251C17CF6B}"/>
    <cellStyle name="Normal 49 2 2 3 3" xfId="19966" xr:uid="{00000000-0005-0000-0000-00007E4E0000}"/>
    <cellStyle name="Normal 49 2 2 3 3 2" xfId="19967" xr:uid="{00000000-0005-0000-0000-00007F4E0000}"/>
    <cellStyle name="Normal 49 2 2 3 3_JDEQryOAM" xfId="33276" xr:uid="{FD897D8C-31A0-4C61-8E49-F36B8CCD931E}"/>
    <cellStyle name="Normal 49 2 2 3 4" xfId="19968" xr:uid="{00000000-0005-0000-0000-0000804E0000}"/>
    <cellStyle name="Normal 49 2 2 3_JDEQryOAM" xfId="33274" xr:uid="{6A57A910-47BF-4F26-8370-074E685DCD80}"/>
    <cellStyle name="Normal 49 2 2 4" xfId="19969" xr:uid="{00000000-0005-0000-0000-0000814E0000}"/>
    <cellStyle name="Normal 49 2 2 4 2" xfId="19970" xr:uid="{00000000-0005-0000-0000-0000824E0000}"/>
    <cellStyle name="Normal 49 2 2 4_JDEQryOAM" xfId="33277" xr:uid="{50659823-06FE-45CF-9F31-99A28895EFC7}"/>
    <cellStyle name="Normal 49 2 2 5" xfId="19971" xr:uid="{00000000-0005-0000-0000-0000834E0000}"/>
    <cellStyle name="Normal 49 2 2 5 2" xfId="19972" xr:uid="{00000000-0005-0000-0000-0000844E0000}"/>
    <cellStyle name="Normal 49 2 2 5_JDEQryOAM" xfId="33278" xr:uid="{5060C8A8-4CB2-4D15-81DE-33B21376B4ED}"/>
    <cellStyle name="Normal 49 2 2 6" xfId="19973" xr:uid="{00000000-0005-0000-0000-0000854E0000}"/>
    <cellStyle name="Normal 49 2 2_(2) SPGD Actuals" xfId="19974" xr:uid="{00000000-0005-0000-0000-0000864E0000}"/>
    <cellStyle name="Normal 49 2 3" xfId="19975" xr:uid="{00000000-0005-0000-0000-0000874E0000}"/>
    <cellStyle name="Normal 49 2 3 2" xfId="19976" xr:uid="{00000000-0005-0000-0000-0000884E0000}"/>
    <cellStyle name="Normal 49 2 3 2 2" xfId="19977" xr:uid="{00000000-0005-0000-0000-0000894E0000}"/>
    <cellStyle name="Normal 49 2 3 2 2 2" xfId="19978" xr:uid="{00000000-0005-0000-0000-00008A4E0000}"/>
    <cellStyle name="Normal 49 2 3 2 2_JDEQryOAM" xfId="33280" xr:uid="{9A58BE7C-F066-4E11-9D79-8D737ED4F3AA}"/>
    <cellStyle name="Normal 49 2 3 2 3" xfId="19979" xr:uid="{00000000-0005-0000-0000-00008B4E0000}"/>
    <cellStyle name="Normal 49 2 3 2 3 2" xfId="19980" xr:uid="{00000000-0005-0000-0000-00008C4E0000}"/>
    <cellStyle name="Normal 49 2 3 2 3_JDEQryOAM" xfId="33281" xr:uid="{9919DBFD-CAB3-48FD-A9E1-C4E80F68D535}"/>
    <cellStyle name="Normal 49 2 3 2 4" xfId="19981" xr:uid="{00000000-0005-0000-0000-00008D4E0000}"/>
    <cellStyle name="Normal 49 2 3 2_JDEQryOAM" xfId="33279" xr:uid="{62036DBA-7ADD-4574-A9D1-A515034C7C68}"/>
    <cellStyle name="Normal 49 2 3 3" xfId="19982" xr:uid="{00000000-0005-0000-0000-00008E4E0000}"/>
    <cellStyle name="Normal 49 2 3 3 2" xfId="19983" xr:uid="{00000000-0005-0000-0000-00008F4E0000}"/>
    <cellStyle name="Normal 49 2 3 3 2 2" xfId="19984" xr:uid="{00000000-0005-0000-0000-0000904E0000}"/>
    <cellStyle name="Normal 49 2 3 3 2_JDEQryOAM" xfId="33283" xr:uid="{A9410D0F-E6C5-45BF-9DC0-17E328346A75}"/>
    <cellStyle name="Normal 49 2 3 3 3" xfId="19985" xr:uid="{00000000-0005-0000-0000-0000914E0000}"/>
    <cellStyle name="Normal 49 2 3 3 3 2" xfId="19986" xr:uid="{00000000-0005-0000-0000-0000924E0000}"/>
    <cellStyle name="Normal 49 2 3 3 3_JDEQryOAM" xfId="33284" xr:uid="{D575A2D8-8FC1-4E38-B2C8-4F8EA12F7E2C}"/>
    <cellStyle name="Normal 49 2 3 3 4" xfId="19987" xr:uid="{00000000-0005-0000-0000-0000934E0000}"/>
    <cellStyle name="Normal 49 2 3 3_JDEQryOAM" xfId="33282" xr:uid="{CC1EC673-6FAE-4829-9836-05C0099BF729}"/>
    <cellStyle name="Normal 49 2 3 4" xfId="19988" xr:uid="{00000000-0005-0000-0000-0000944E0000}"/>
    <cellStyle name="Normal 49 2 3 4 2" xfId="19989" xr:uid="{00000000-0005-0000-0000-0000954E0000}"/>
    <cellStyle name="Normal 49 2 3 4_JDEQryOAM" xfId="33285" xr:uid="{7B2D5CE4-F812-4DC6-A001-B3DED91E60D7}"/>
    <cellStyle name="Normal 49 2 3 5" xfId="19990" xr:uid="{00000000-0005-0000-0000-0000964E0000}"/>
    <cellStyle name="Normal 49 2 3 5 2" xfId="19991" xr:uid="{00000000-0005-0000-0000-0000974E0000}"/>
    <cellStyle name="Normal 49 2 3 5_JDEQryOAM" xfId="33286" xr:uid="{575AB1F3-983B-4385-A6FB-B51603CABADF}"/>
    <cellStyle name="Normal 49 2 3 6" xfId="19992" xr:uid="{00000000-0005-0000-0000-0000984E0000}"/>
    <cellStyle name="Normal 49 2 3_(2) SPGD Actuals" xfId="19993" xr:uid="{00000000-0005-0000-0000-0000994E0000}"/>
    <cellStyle name="Normal 49 2 4" xfId="19994" xr:uid="{00000000-0005-0000-0000-00009A4E0000}"/>
    <cellStyle name="Normal 49 2 4 2" xfId="19995" xr:uid="{00000000-0005-0000-0000-00009B4E0000}"/>
    <cellStyle name="Normal 49 2 4 2 2" xfId="19996" xr:uid="{00000000-0005-0000-0000-00009C4E0000}"/>
    <cellStyle name="Normal 49 2 4 2 2 2" xfId="19997" xr:uid="{00000000-0005-0000-0000-00009D4E0000}"/>
    <cellStyle name="Normal 49 2 4 2 2_JDEQryOAM" xfId="33288" xr:uid="{45E025F6-6AE8-4B02-BF2F-DB26CF3FCFC4}"/>
    <cellStyle name="Normal 49 2 4 2 3" xfId="19998" xr:uid="{00000000-0005-0000-0000-00009E4E0000}"/>
    <cellStyle name="Normal 49 2 4 2 3 2" xfId="19999" xr:uid="{00000000-0005-0000-0000-00009F4E0000}"/>
    <cellStyle name="Normal 49 2 4 2 3_JDEQryOAM" xfId="33289" xr:uid="{26CC4247-F499-4F20-85F5-D7729EFFCE1D}"/>
    <cellStyle name="Normal 49 2 4 2 4" xfId="20000" xr:uid="{00000000-0005-0000-0000-0000A04E0000}"/>
    <cellStyle name="Normal 49 2 4 2_JDEQryOAM" xfId="33287" xr:uid="{5EB66FCC-1696-4F91-B680-3902D5AD4C3C}"/>
    <cellStyle name="Normal 49 2 4 3" xfId="20001" xr:uid="{00000000-0005-0000-0000-0000A14E0000}"/>
    <cellStyle name="Normal 49 2 4 3 2" xfId="20002" xr:uid="{00000000-0005-0000-0000-0000A24E0000}"/>
    <cellStyle name="Normal 49 2 4 3 2 2" xfId="20003" xr:uid="{00000000-0005-0000-0000-0000A34E0000}"/>
    <cellStyle name="Normal 49 2 4 3 2_JDEQryOAM" xfId="33291" xr:uid="{C717D9C6-C415-4658-BEF2-744B610FDDF7}"/>
    <cellStyle name="Normal 49 2 4 3 3" xfId="20004" xr:uid="{00000000-0005-0000-0000-0000A44E0000}"/>
    <cellStyle name="Normal 49 2 4 3 3 2" xfId="20005" xr:uid="{00000000-0005-0000-0000-0000A54E0000}"/>
    <cellStyle name="Normal 49 2 4 3 3_JDEQryOAM" xfId="33292" xr:uid="{FA315ED1-C495-4816-BF5C-1CD69B9E55D8}"/>
    <cellStyle name="Normal 49 2 4 3 4" xfId="20006" xr:uid="{00000000-0005-0000-0000-0000A64E0000}"/>
    <cellStyle name="Normal 49 2 4 3_JDEQryOAM" xfId="33290" xr:uid="{F6062A2E-DBD8-4349-9F77-66DF4A9E301B}"/>
    <cellStyle name="Normal 49 2 4 4" xfId="20007" xr:uid="{00000000-0005-0000-0000-0000A74E0000}"/>
    <cellStyle name="Normal 49 2 4 4 2" xfId="20008" xr:uid="{00000000-0005-0000-0000-0000A84E0000}"/>
    <cellStyle name="Normal 49 2 4 4_JDEQryOAM" xfId="33293" xr:uid="{2807962B-0716-4077-82C1-B94936D9DFE0}"/>
    <cellStyle name="Normal 49 2 4 5" xfId="20009" xr:uid="{00000000-0005-0000-0000-0000A94E0000}"/>
    <cellStyle name="Normal 49 2 4 5 2" xfId="20010" xr:uid="{00000000-0005-0000-0000-0000AA4E0000}"/>
    <cellStyle name="Normal 49 2 4 5_JDEQryOAM" xfId="33294" xr:uid="{13391B0A-5A34-4282-8114-68978D3B3257}"/>
    <cellStyle name="Normal 49 2 4 6" xfId="20011" xr:uid="{00000000-0005-0000-0000-0000AB4E0000}"/>
    <cellStyle name="Normal 49 2 4_(2) SPGD Actuals" xfId="20012" xr:uid="{00000000-0005-0000-0000-0000AC4E0000}"/>
    <cellStyle name="Normal 49 2 5" xfId="20013" xr:uid="{00000000-0005-0000-0000-0000AD4E0000}"/>
    <cellStyle name="Normal 49 2 5 2" xfId="20014" xr:uid="{00000000-0005-0000-0000-0000AE4E0000}"/>
    <cellStyle name="Normal 49 2 5 2 2" xfId="20015" xr:uid="{00000000-0005-0000-0000-0000AF4E0000}"/>
    <cellStyle name="Normal 49 2 5 2 2 2" xfId="20016" xr:uid="{00000000-0005-0000-0000-0000B04E0000}"/>
    <cellStyle name="Normal 49 2 5 2 2_JDEQryOAM" xfId="33296" xr:uid="{B641FF51-97C6-4151-B673-A233AC2DB43E}"/>
    <cellStyle name="Normal 49 2 5 2 3" xfId="20017" xr:uid="{00000000-0005-0000-0000-0000B14E0000}"/>
    <cellStyle name="Normal 49 2 5 2 3 2" xfId="20018" xr:uid="{00000000-0005-0000-0000-0000B24E0000}"/>
    <cellStyle name="Normal 49 2 5 2 3_JDEQryOAM" xfId="33297" xr:uid="{0C4C616E-0543-41BE-B52F-FB7E6F01DCE8}"/>
    <cellStyle name="Normal 49 2 5 2 4" xfId="20019" xr:uid="{00000000-0005-0000-0000-0000B34E0000}"/>
    <cellStyle name="Normal 49 2 5 2_JDEQryOAM" xfId="33295" xr:uid="{16000C5C-90A4-4249-BB41-8C56E5D5CFFA}"/>
    <cellStyle name="Normal 49 2 5 3" xfId="20020" xr:uid="{00000000-0005-0000-0000-0000B44E0000}"/>
    <cellStyle name="Normal 49 2 5 3 2" xfId="20021" xr:uid="{00000000-0005-0000-0000-0000B54E0000}"/>
    <cellStyle name="Normal 49 2 5 3 2 2" xfId="20022" xr:uid="{00000000-0005-0000-0000-0000B64E0000}"/>
    <cellStyle name="Normal 49 2 5 3 2_JDEQryOAM" xfId="33299" xr:uid="{69C6E508-C8D6-4F7E-AD64-03EB95FFFEC1}"/>
    <cellStyle name="Normal 49 2 5 3 3" xfId="20023" xr:uid="{00000000-0005-0000-0000-0000B74E0000}"/>
    <cellStyle name="Normal 49 2 5 3 3 2" xfId="20024" xr:uid="{00000000-0005-0000-0000-0000B84E0000}"/>
    <cellStyle name="Normal 49 2 5 3 3_JDEQryOAM" xfId="33300" xr:uid="{EAFF5E77-49FF-4B13-A929-6160E442552E}"/>
    <cellStyle name="Normal 49 2 5 3 4" xfId="20025" xr:uid="{00000000-0005-0000-0000-0000B94E0000}"/>
    <cellStyle name="Normal 49 2 5 3_JDEQryOAM" xfId="33298" xr:uid="{6795E83A-F9BC-4C34-B4A6-EEA028381BF6}"/>
    <cellStyle name="Normal 49 2 5 4" xfId="20026" xr:uid="{00000000-0005-0000-0000-0000BA4E0000}"/>
    <cellStyle name="Normal 49 2 5 4 2" xfId="20027" xr:uid="{00000000-0005-0000-0000-0000BB4E0000}"/>
    <cellStyle name="Normal 49 2 5 4_JDEQryOAM" xfId="33301" xr:uid="{1B29A8EE-DCE4-4AA6-9820-D5A57B09642F}"/>
    <cellStyle name="Normal 49 2 5 5" xfId="20028" xr:uid="{00000000-0005-0000-0000-0000BC4E0000}"/>
    <cellStyle name="Normal 49 2 5 5 2" xfId="20029" xr:uid="{00000000-0005-0000-0000-0000BD4E0000}"/>
    <cellStyle name="Normal 49 2 5 5_JDEQryOAM" xfId="33302" xr:uid="{3E9448FD-A316-4574-AC32-794FB665EC9B}"/>
    <cellStyle name="Normal 49 2 5 6" xfId="20030" xr:uid="{00000000-0005-0000-0000-0000BE4E0000}"/>
    <cellStyle name="Normal 49 2 5_(2) SPGD Actuals" xfId="20031" xr:uid="{00000000-0005-0000-0000-0000BF4E0000}"/>
    <cellStyle name="Normal 49 2 6" xfId="20032" xr:uid="{00000000-0005-0000-0000-0000C04E0000}"/>
    <cellStyle name="Normal 49 2 6 2" xfId="20033" xr:uid="{00000000-0005-0000-0000-0000C14E0000}"/>
    <cellStyle name="Normal 49 2 6 2 2" xfId="20034" xr:uid="{00000000-0005-0000-0000-0000C24E0000}"/>
    <cellStyle name="Normal 49 2 6 2_JDEQryOAM" xfId="33304" xr:uid="{60B8BD62-A295-4E9E-80A5-CED92A691A71}"/>
    <cellStyle name="Normal 49 2 6 3" xfId="20035" xr:uid="{00000000-0005-0000-0000-0000C34E0000}"/>
    <cellStyle name="Normal 49 2 6 3 2" xfId="20036" xr:uid="{00000000-0005-0000-0000-0000C44E0000}"/>
    <cellStyle name="Normal 49 2 6 3_JDEQryOAM" xfId="33305" xr:uid="{0FC13EC3-2DA7-4AE9-A9D4-880D5776C292}"/>
    <cellStyle name="Normal 49 2 6 4" xfId="20037" xr:uid="{00000000-0005-0000-0000-0000C54E0000}"/>
    <cellStyle name="Normal 49 2 6_JDEQryOAM" xfId="33303" xr:uid="{B6FFB9F5-5384-4E41-BF25-F40CD3BF4BFD}"/>
    <cellStyle name="Normal 49 2 7" xfId="20038" xr:uid="{00000000-0005-0000-0000-0000C64E0000}"/>
    <cellStyle name="Normal 49 2 7 2" xfId="20039" xr:uid="{00000000-0005-0000-0000-0000C74E0000}"/>
    <cellStyle name="Normal 49 2 7 2 2" xfId="20040" xr:uid="{00000000-0005-0000-0000-0000C84E0000}"/>
    <cellStyle name="Normal 49 2 7 2_JDEQryOAM" xfId="33307" xr:uid="{8B889DB7-4513-4BC8-92E7-65870ADE9674}"/>
    <cellStyle name="Normal 49 2 7 3" xfId="20041" xr:uid="{00000000-0005-0000-0000-0000C94E0000}"/>
    <cellStyle name="Normal 49 2 7 3 2" xfId="20042" xr:uid="{00000000-0005-0000-0000-0000CA4E0000}"/>
    <cellStyle name="Normal 49 2 7 3_JDEQryOAM" xfId="33308" xr:uid="{8B6F0C86-64C8-4065-B97B-63A6753AB6B3}"/>
    <cellStyle name="Normal 49 2 7 4" xfId="20043" xr:uid="{00000000-0005-0000-0000-0000CB4E0000}"/>
    <cellStyle name="Normal 49 2 7_JDEQryOAM" xfId="33306" xr:uid="{4F4E2F61-A105-466F-8B7D-4B0ABF4C564E}"/>
    <cellStyle name="Normal 49 2 8" xfId="20044" xr:uid="{00000000-0005-0000-0000-0000CC4E0000}"/>
    <cellStyle name="Normal 49 2_(2) SPGD Actuals" xfId="20045" xr:uid="{00000000-0005-0000-0000-0000CD4E0000}"/>
    <cellStyle name="Normal 49 3" xfId="20046" xr:uid="{00000000-0005-0000-0000-0000CE4E0000}"/>
    <cellStyle name="Normal 49 3 2" xfId="20047" xr:uid="{00000000-0005-0000-0000-0000CF4E0000}"/>
    <cellStyle name="Normal 49 3 2 2" xfId="20048" xr:uid="{00000000-0005-0000-0000-0000D04E0000}"/>
    <cellStyle name="Normal 49 3 2 2 2" xfId="20049" xr:uid="{00000000-0005-0000-0000-0000D14E0000}"/>
    <cellStyle name="Normal 49 3 2 2_JDEQryOAM" xfId="33310" xr:uid="{0128E65E-87DE-46EA-A0D8-CE4A760B9466}"/>
    <cellStyle name="Normal 49 3 2 3" xfId="20050" xr:uid="{00000000-0005-0000-0000-0000D24E0000}"/>
    <cellStyle name="Normal 49 3 2 3 2" xfId="20051" xr:uid="{00000000-0005-0000-0000-0000D34E0000}"/>
    <cellStyle name="Normal 49 3 2 3_JDEQryOAM" xfId="33311" xr:uid="{4588C8A0-1C2F-4221-B0B4-38DAC54D0B5F}"/>
    <cellStyle name="Normal 49 3 2 4" xfId="20052" xr:uid="{00000000-0005-0000-0000-0000D44E0000}"/>
    <cellStyle name="Normal 49 3 2_JDEQryOAM" xfId="33309" xr:uid="{16EC1F39-EF44-4E68-8B80-309631A03D00}"/>
    <cellStyle name="Normal 49 3 3" xfId="20053" xr:uid="{00000000-0005-0000-0000-0000D54E0000}"/>
    <cellStyle name="Normal 49 3 3 2" xfId="20054" xr:uid="{00000000-0005-0000-0000-0000D64E0000}"/>
    <cellStyle name="Normal 49 3 3 2 2" xfId="20055" xr:uid="{00000000-0005-0000-0000-0000D74E0000}"/>
    <cellStyle name="Normal 49 3 3 2_JDEQryOAM" xfId="33313" xr:uid="{C10DB573-5C65-4CCF-B6A4-7D665D92B670}"/>
    <cellStyle name="Normal 49 3 3 3" xfId="20056" xr:uid="{00000000-0005-0000-0000-0000D84E0000}"/>
    <cellStyle name="Normal 49 3 3 3 2" xfId="20057" xr:uid="{00000000-0005-0000-0000-0000D94E0000}"/>
    <cellStyle name="Normal 49 3 3 3_JDEQryOAM" xfId="33314" xr:uid="{8F7046B8-F544-4ABF-B30F-083B00885E7C}"/>
    <cellStyle name="Normal 49 3 3 4" xfId="20058" xr:uid="{00000000-0005-0000-0000-0000DA4E0000}"/>
    <cellStyle name="Normal 49 3 3_JDEQryOAM" xfId="33312" xr:uid="{8BE4B491-B317-46D1-BE82-B2AA5EB5F4A7}"/>
    <cellStyle name="Normal 49 3 4" xfId="20059" xr:uid="{00000000-0005-0000-0000-0000DB4E0000}"/>
    <cellStyle name="Normal 49 3 4 2" xfId="20060" xr:uid="{00000000-0005-0000-0000-0000DC4E0000}"/>
    <cellStyle name="Normal 49 3 4_JDEQryOAM" xfId="33315" xr:uid="{FDFA4E1B-BCBE-4455-9D84-E078401D92BC}"/>
    <cellStyle name="Normal 49 3 5" xfId="20061" xr:uid="{00000000-0005-0000-0000-0000DD4E0000}"/>
    <cellStyle name="Normal 49 3 5 2" xfId="20062" xr:uid="{00000000-0005-0000-0000-0000DE4E0000}"/>
    <cellStyle name="Normal 49 3 5_JDEQryOAM" xfId="33316" xr:uid="{E87FCC1D-AE1A-4C1F-8E25-B63163664191}"/>
    <cellStyle name="Normal 49 3_(2) SPGD Actuals" xfId="20063" xr:uid="{00000000-0005-0000-0000-0000DF4E0000}"/>
    <cellStyle name="Normal 49 4" xfId="20064" xr:uid="{00000000-0005-0000-0000-0000E04E0000}"/>
    <cellStyle name="Normal 49 4 2" xfId="20065" xr:uid="{00000000-0005-0000-0000-0000E14E0000}"/>
    <cellStyle name="Normal 49 4 2 2" xfId="20066" xr:uid="{00000000-0005-0000-0000-0000E24E0000}"/>
    <cellStyle name="Normal 49 4 2 2 2" xfId="20067" xr:uid="{00000000-0005-0000-0000-0000E34E0000}"/>
    <cellStyle name="Normal 49 4 2 2_JDEQryOAM" xfId="33318" xr:uid="{53C15579-5CB6-4D7F-A6B6-C520627C3869}"/>
    <cellStyle name="Normal 49 4 2 3" xfId="20068" xr:uid="{00000000-0005-0000-0000-0000E44E0000}"/>
    <cellStyle name="Normal 49 4 2 3 2" xfId="20069" xr:uid="{00000000-0005-0000-0000-0000E54E0000}"/>
    <cellStyle name="Normal 49 4 2 3_JDEQryOAM" xfId="33319" xr:uid="{B76C652C-46E7-479D-AE30-F64326B95015}"/>
    <cellStyle name="Normal 49 4 2 4" xfId="20070" xr:uid="{00000000-0005-0000-0000-0000E64E0000}"/>
    <cellStyle name="Normal 49 4 2_JDEQryOAM" xfId="33317" xr:uid="{0ADA0C87-1EBE-44BC-9AFE-6F8F28FBBF47}"/>
    <cellStyle name="Normal 49 4 3" xfId="20071" xr:uid="{00000000-0005-0000-0000-0000E74E0000}"/>
    <cellStyle name="Normal 49 4 3 2" xfId="20072" xr:uid="{00000000-0005-0000-0000-0000E84E0000}"/>
    <cellStyle name="Normal 49 4 3 2 2" xfId="20073" xr:uid="{00000000-0005-0000-0000-0000E94E0000}"/>
    <cellStyle name="Normal 49 4 3 2_JDEQryOAM" xfId="33321" xr:uid="{A33B6F8C-CE5B-4187-9E8C-7CD6E6A7052C}"/>
    <cellStyle name="Normal 49 4 3 3" xfId="20074" xr:uid="{00000000-0005-0000-0000-0000EA4E0000}"/>
    <cellStyle name="Normal 49 4 3 3 2" xfId="20075" xr:uid="{00000000-0005-0000-0000-0000EB4E0000}"/>
    <cellStyle name="Normal 49 4 3 3_JDEQryOAM" xfId="33322" xr:uid="{CF627058-9D2E-4462-A28E-A9A04BACD026}"/>
    <cellStyle name="Normal 49 4 3 4" xfId="20076" xr:uid="{00000000-0005-0000-0000-0000EC4E0000}"/>
    <cellStyle name="Normal 49 4 3_JDEQryOAM" xfId="33320" xr:uid="{C84DBDF9-B8EB-4495-949E-B60AB065D808}"/>
    <cellStyle name="Normal 49 4 4" xfId="20077" xr:uid="{00000000-0005-0000-0000-0000ED4E0000}"/>
    <cellStyle name="Normal 49 4 4 2" xfId="20078" xr:uid="{00000000-0005-0000-0000-0000EE4E0000}"/>
    <cellStyle name="Normal 49 4 4_JDEQryOAM" xfId="33323" xr:uid="{42EA025A-0BF6-4294-A7DF-00F5BB6764FD}"/>
    <cellStyle name="Normal 49 4 5" xfId="20079" xr:uid="{00000000-0005-0000-0000-0000EF4E0000}"/>
    <cellStyle name="Normal 49 4 5 2" xfId="20080" xr:uid="{00000000-0005-0000-0000-0000F04E0000}"/>
    <cellStyle name="Normal 49 4 5_JDEQryOAM" xfId="33324" xr:uid="{D272D2A4-112B-483D-A9AD-66A7B205911D}"/>
    <cellStyle name="Normal 49 4 6" xfId="20081" xr:uid="{00000000-0005-0000-0000-0000F14E0000}"/>
    <cellStyle name="Normal 49 4_(2) SPGD Actuals" xfId="20082" xr:uid="{00000000-0005-0000-0000-0000F24E0000}"/>
    <cellStyle name="Normal 49 5" xfId="20083" xr:uid="{00000000-0005-0000-0000-0000F34E0000}"/>
    <cellStyle name="Normal 49 5 2" xfId="20084" xr:uid="{00000000-0005-0000-0000-0000F44E0000}"/>
    <cellStyle name="Normal 49 5 2 2" xfId="20085" xr:uid="{00000000-0005-0000-0000-0000F54E0000}"/>
    <cellStyle name="Normal 49 5 2 2 2" xfId="20086" xr:uid="{00000000-0005-0000-0000-0000F64E0000}"/>
    <cellStyle name="Normal 49 5 2 2_JDEQryOAM" xfId="33326" xr:uid="{1C5FA1E0-3ACB-4DA6-A938-D4B41109F7A0}"/>
    <cellStyle name="Normal 49 5 2 3" xfId="20087" xr:uid="{00000000-0005-0000-0000-0000F74E0000}"/>
    <cellStyle name="Normal 49 5 2 3 2" xfId="20088" xr:uid="{00000000-0005-0000-0000-0000F84E0000}"/>
    <cellStyle name="Normal 49 5 2 3_JDEQryOAM" xfId="33327" xr:uid="{2AA2D389-AA21-42CF-ADAC-A6BDEB4DD9C1}"/>
    <cellStyle name="Normal 49 5 2 4" xfId="20089" xr:uid="{00000000-0005-0000-0000-0000F94E0000}"/>
    <cellStyle name="Normal 49 5 2_JDEQryOAM" xfId="33325" xr:uid="{DD5A821F-D447-4A22-A495-9C89D0447B01}"/>
    <cellStyle name="Normal 49 5 3" xfId="20090" xr:uid="{00000000-0005-0000-0000-0000FA4E0000}"/>
    <cellStyle name="Normal 49 5 3 2" xfId="20091" xr:uid="{00000000-0005-0000-0000-0000FB4E0000}"/>
    <cellStyle name="Normal 49 5 3 2 2" xfId="20092" xr:uid="{00000000-0005-0000-0000-0000FC4E0000}"/>
    <cellStyle name="Normal 49 5 3 2_JDEQryOAM" xfId="33329" xr:uid="{15DE7098-09F0-454A-AD27-E47B12A2E63D}"/>
    <cellStyle name="Normal 49 5 3 3" xfId="20093" xr:uid="{00000000-0005-0000-0000-0000FD4E0000}"/>
    <cellStyle name="Normal 49 5 3 3 2" xfId="20094" xr:uid="{00000000-0005-0000-0000-0000FE4E0000}"/>
    <cellStyle name="Normal 49 5 3 3_JDEQryOAM" xfId="33330" xr:uid="{4BE20C35-7940-48BE-91C0-037107E2CBFF}"/>
    <cellStyle name="Normal 49 5 3 4" xfId="20095" xr:uid="{00000000-0005-0000-0000-0000FF4E0000}"/>
    <cellStyle name="Normal 49 5 3_JDEQryOAM" xfId="33328" xr:uid="{8A405B48-5DAA-4FB4-87A2-73444774F522}"/>
    <cellStyle name="Normal 49 5 4" xfId="20096" xr:uid="{00000000-0005-0000-0000-0000004F0000}"/>
    <cellStyle name="Normal 49 5 4 2" xfId="20097" xr:uid="{00000000-0005-0000-0000-0000014F0000}"/>
    <cellStyle name="Normal 49 5 4_JDEQryOAM" xfId="33331" xr:uid="{0C79EE19-526E-40EA-BAC1-02620ED7BD9F}"/>
    <cellStyle name="Normal 49 5 5" xfId="20098" xr:uid="{00000000-0005-0000-0000-0000024F0000}"/>
    <cellStyle name="Normal 49 5 5 2" xfId="20099" xr:uid="{00000000-0005-0000-0000-0000034F0000}"/>
    <cellStyle name="Normal 49 5 5_JDEQryOAM" xfId="33332" xr:uid="{7C137D56-7A2F-4328-91E8-946757CFB489}"/>
    <cellStyle name="Normal 49 5 6" xfId="20100" xr:uid="{00000000-0005-0000-0000-0000044F0000}"/>
    <cellStyle name="Normal 49 5_(2) SPGD Actuals" xfId="20101" xr:uid="{00000000-0005-0000-0000-0000054F0000}"/>
    <cellStyle name="Normal 49 6" xfId="20102" xr:uid="{00000000-0005-0000-0000-0000064F0000}"/>
    <cellStyle name="Normal 49 6 2" xfId="20103" xr:uid="{00000000-0005-0000-0000-0000074F0000}"/>
    <cellStyle name="Normal 49 6 2 2" xfId="20104" xr:uid="{00000000-0005-0000-0000-0000084F0000}"/>
    <cellStyle name="Normal 49 6 2 2 2" xfId="20105" xr:uid="{00000000-0005-0000-0000-0000094F0000}"/>
    <cellStyle name="Normal 49 6 2 2_JDEQryOAM" xfId="33334" xr:uid="{B0ED9C17-4B3F-4C36-87FA-E83055F36350}"/>
    <cellStyle name="Normal 49 6 2 3" xfId="20106" xr:uid="{00000000-0005-0000-0000-00000A4F0000}"/>
    <cellStyle name="Normal 49 6 2 3 2" xfId="20107" xr:uid="{00000000-0005-0000-0000-00000B4F0000}"/>
    <cellStyle name="Normal 49 6 2 3_JDEQryOAM" xfId="33335" xr:uid="{7645DB78-317F-4BB1-BD41-7E62A7EF83C8}"/>
    <cellStyle name="Normal 49 6 2 4" xfId="20108" xr:uid="{00000000-0005-0000-0000-00000C4F0000}"/>
    <cellStyle name="Normal 49 6 2_JDEQryOAM" xfId="33333" xr:uid="{2413619E-C572-45CE-8009-8AC10FADCABD}"/>
    <cellStyle name="Normal 49 6 3" xfId="20109" xr:uid="{00000000-0005-0000-0000-00000D4F0000}"/>
    <cellStyle name="Normal 49 6 3 2" xfId="20110" xr:uid="{00000000-0005-0000-0000-00000E4F0000}"/>
    <cellStyle name="Normal 49 6 3 2 2" xfId="20111" xr:uid="{00000000-0005-0000-0000-00000F4F0000}"/>
    <cellStyle name="Normal 49 6 3 2_JDEQryOAM" xfId="33337" xr:uid="{8F55A06F-8F0E-4A51-BFAB-30F49272F796}"/>
    <cellStyle name="Normal 49 6 3 3" xfId="20112" xr:uid="{00000000-0005-0000-0000-0000104F0000}"/>
    <cellStyle name="Normal 49 6 3 3 2" xfId="20113" xr:uid="{00000000-0005-0000-0000-0000114F0000}"/>
    <cellStyle name="Normal 49 6 3 3_JDEQryOAM" xfId="33338" xr:uid="{EAD3767D-CDD7-486D-9136-07CA6D00EE7B}"/>
    <cellStyle name="Normal 49 6 3 4" xfId="20114" xr:uid="{00000000-0005-0000-0000-0000124F0000}"/>
    <cellStyle name="Normal 49 6 3_JDEQryOAM" xfId="33336" xr:uid="{1E5551C8-1DB0-494C-8085-CD957552CBF0}"/>
    <cellStyle name="Normal 49 6 4" xfId="20115" xr:uid="{00000000-0005-0000-0000-0000134F0000}"/>
    <cellStyle name="Normal 49 6 4 2" xfId="20116" xr:uid="{00000000-0005-0000-0000-0000144F0000}"/>
    <cellStyle name="Normal 49 6 4_JDEQryOAM" xfId="33339" xr:uid="{13B063D1-3073-4294-93D0-97A711DAAF71}"/>
    <cellStyle name="Normal 49 6 5" xfId="20117" xr:uid="{00000000-0005-0000-0000-0000154F0000}"/>
    <cellStyle name="Normal 49 6 5 2" xfId="20118" xr:uid="{00000000-0005-0000-0000-0000164F0000}"/>
    <cellStyle name="Normal 49 6 5_JDEQryOAM" xfId="33340" xr:uid="{38D27BED-4E71-4A8B-82FE-8FCB7B4E6E46}"/>
    <cellStyle name="Normal 49 6 6" xfId="20119" xr:uid="{00000000-0005-0000-0000-0000174F0000}"/>
    <cellStyle name="Normal 49 6_(2) SPGD Actuals" xfId="20120" xr:uid="{00000000-0005-0000-0000-0000184F0000}"/>
    <cellStyle name="Normal 49 7" xfId="20121" xr:uid="{00000000-0005-0000-0000-0000194F0000}"/>
    <cellStyle name="Normal 49 7 2" xfId="20122" xr:uid="{00000000-0005-0000-0000-00001A4F0000}"/>
    <cellStyle name="Normal 49 7 2 2" xfId="20123" xr:uid="{00000000-0005-0000-0000-00001B4F0000}"/>
    <cellStyle name="Normal 49 7 2_JDEQryOAM" xfId="33342" xr:uid="{945ED8AB-F339-4DBC-8D09-1C71EAF764FD}"/>
    <cellStyle name="Normal 49 7 3" xfId="20124" xr:uid="{00000000-0005-0000-0000-00001C4F0000}"/>
    <cellStyle name="Normal 49 7 3 2" xfId="20125" xr:uid="{00000000-0005-0000-0000-00001D4F0000}"/>
    <cellStyle name="Normal 49 7 3_JDEQryOAM" xfId="33343" xr:uid="{F69285A6-F10B-4B9B-8AD6-60BA2E60D39F}"/>
    <cellStyle name="Normal 49 7 4" xfId="20126" xr:uid="{00000000-0005-0000-0000-00001E4F0000}"/>
    <cellStyle name="Normal 49 7_JDEQryOAM" xfId="33341" xr:uid="{1147DBDA-6A1C-4486-8EC2-9F1D1121D982}"/>
    <cellStyle name="Normal 49 8" xfId="20127" xr:uid="{00000000-0005-0000-0000-00001F4F0000}"/>
    <cellStyle name="Normal 49 8 2" xfId="20128" xr:uid="{00000000-0005-0000-0000-0000204F0000}"/>
    <cellStyle name="Normal 49 8 2 2" xfId="20129" xr:uid="{00000000-0005-0000-0000-0000214F0000}"/>
    <cellStyle name="Normal 49 8 2_JDEQryOAM" xfId="33345" xr:uid="{448E2C1F-4D01-4370-B35E-46F1B9269DA8}"/>
    <cellStyle name="Normal 49 8 3" xfId="20130" xr:uid="{00000000-0005-0000-0000-0000224F0000}"/>
    <cellStyle name="Normal 49 8 3 2" xfId="20131" xr:uid="{00000000-0005-0000-0000-0000234F0000}"/>
    <cellStyle name="Normal 49 8 3_JDEQryOAM" xfId="33346" xr:uid="{A5E85F3E-73FE-4468-B56A-2D0E17FBA306}"/>
    <cellStyle name="Normal 49 8 4" xfId="20132" xr:uid="{00000000-0005-0000-0000-0000244F0000}"/>
    <cellStyle name="Normal 49 8_JDEQryOAM" xfId="33344" xr:uid="{F0ECA90F-D9E2-48EA-8F76-1623D16D853C}"/>
    <cellStyle name="Normal 49 9" xfId="20133" xr:uid="{00000000-0005-0000-0000-0000254F0000}"/>
    <cellStyle name="Normal 49 9 2" xfId="20134" xr:uid="{00000000-0005-0000-0000-0000264F0000}"/>
    <cellStyle name="Normal 49 9 2 2" xfId="20135" xr:uid="{00000000-0005-0000-0000-0000274F0000}"/>
    <cellStyle name="Normal 49 9 2_JDEQryOAM" xfId="33348" xr:uid="{E9F986FF-B3BC-4F6E-835B-6263B78D4E09}"/>
    <cellStyle name="Normal 49 9 3" xfId="20136" xr:uid="{00000000-0005-0000-0000-0000284F0000}"/>
    <cellStyle name="Normal 49 9 3 2" xfId="20137" xr:uid="{00000000-0005-0000-0000-0000294F0000}"/>
    <cellStyle name="Normal 49 9 3_JDEQryOAM" xfId="33349" xr:uid="{C4646373-CCDC-4913-B2EB-8060298C9FB5}"/>
    <cellStyle name="Normal 49 9 4" xfId="20138" xr:uid="{00000000-0005-0000-0000-00002A4F0000}"/>
    <cellStyle name="Normal 49 9_JDEQryOAM" xfId="33347" xr:uid="{27635AD5-4635-417B-9026-B8902624D42C}"/>
    <cellStyle name="Normal 49_(1) Control" xfId="20139" xr:uid="{00000000-0005-0000-0000-00002B4F0000}"/>
    <cellStyle name="Normal 490" xfId="20140" xr:uid="{00000000-0005-0000-0000-00002C4F0000}"/>
    <cellStyle name="Normal 490 2" xfId="20141" xr:uid="{00000000-0005-0000-0000-00002D4F0000}"/>
    <cellStyle name="Normal 490_JDEQryOAM" xfId="33350" xr:uid="{7B5A0439-9B2A-4473-9654-730DD194C6F3}"/>
    <cellStyle name="Normal 491" xfId="20142" xr:uid="{00000000-0005-0000-0000-00002E4F0000}"/>
    <cellStyle name="Normal 491 2" xfId="20143" xr:uid="{00000000-0005-0000-0000-00002F4F0000}"/>
    <cellStyle name="Normal 491_JDEQryOAM" xfId="33351" xr:uid="{4F9DA10C-1F6D-46FC-9C71-59B1877548E1}"/>
    <cellStyle name="Normal 492" xfId="20144" xr:uid="{00000000-0005-0000-0000-0000304F0000}"/>
    <cellStyle name="Normal 492 2" xfId="20145" xr:uid="{00000000-0005-0000-0000-0000314F0000}"/>
    <cellStyle name="Normal 492_JDEQryOAM" xfId="33352" xr:uid="{7C26ED44-419F-4393-819C-6DC69FDF7E59}"/>
    <cellStyle name="Normal 496" xfId="20146" xr:uid="{00000000-0005-0000-0000-0000324F0000}"/>
    <cellStyle name="Normal 496 2" xfId="20147" xr:uid="{00000000-0005-0000-0000-0000334F0000}"/>
    <cellStyle name="Normal 496_JDEQryOAM" xfId="33353" xr:uid="{DC8090C4-78CD-4E8A-B581-D6002E2BB734}"/>
    <cellStyle name="Normal 499" xfId="20148" xr:uid="{00000000-0005-0000-0000-0000344F0000}"/>
    <cellStyle name="Normal 499 2" xfId="20149" xr:uid="{00000000-0005-0000-0000-0000354F0000}"/>
    <cellStyle name="Normal 499_JDEQryOAM" xfId="33354" xr:uid="{38D64B25-A1DC-431C-B89F-9CCC7C727945}"/>
    <cellStyle name="Normal 5" xfId="20150" xr:uid="{00000000-0005-0000-0000-0000364F0000}"/>
    <cellStyle name="Normal 5 10" xfId="20151" xr:uid="{00000000-0005-0000-0000-0000374F0000}"/>
    <cellStyle name="Normal 5 10 2" xfId="20152" xr:uid="{00000000-0005-0000-0000-0000384F0000}"/>
    <cellStyle name="Normal 5 10 2 2" xfId="20153" xr:uid="{00000000-0005-0000-0000-0000394F0000}"/>
    <cellStyle name="Normal 5 10 2 3" xfId="20154" xr:uid="{00000000-0005-0000-0000-00003A4F0000}"/>
    <cellStyle name="Normal 5 10 2_JDEQryOAM" xfId="33355" xr:uid="{7AB74242-E92A-4116-A303-DEB68FDC3592}"/>
    <cellStyle name="Normal 5 10 3" xfId="20155" xr:uid="{00000000-0005-0000-0000-00003B4F0000}"/>
    <cellStyle name="Normal 5 10 4" xfId="20156" xr:uid="{00000000-0005-0000-0000-00003C4F0000}"/>
    <cellStyle name="Normal 5 10_(1) Control" xfId="20157" xr:uid="{00000000-0005-0000-0000-00003D4F0000}"/>
    <cellStyle name="Normal 5 11" xfId="20158" xr:uid="{00000000-0005-0000-0000-00003E4F0000}"/>
    <cellStyle name="Normal 5 11 2" xfId="20159" xr:uid="{00000000-0005-0000-0000-00003F4F0000}"/>
    <cellStyle name="Normal 5 11 2 2" xfId="20160" xr:uid="{00000000-0005-0000-0000-0000404F0000}"/>
    <cellStyle name="Normal 5 11 2 2 2" xfId="20161" xr:uid="{00000000-0005-0000-0000-0000414F0000}"/>
    <cellStyle name="Normal 5 11 2 2_JDEQryOAM" xfId="33357" xr:uid="{05F69792-B9FD-45C7-A73B-AE43807D4D6E}"/>
    <cellStyle name="Normal 5 11 2 3" xfId="20162" xr:uid="{00000000-0005-0000-0000-0000424F0000}"/>
    <cellStyle name="Normal 5 11 2 3 2" xfId="20163" xr:uid="{00000000-0005-0000-0000-0000434F0000}"/>
    <cellStyle name="Normal 5 11 2 3_JDEQryOAM" xfId="33358" xr:uid="{CB28C310-109F-40D6-A185-AB3BA190D966}"/>
    <cellStyle name="Normal 5 11 2 4" xfId="20164" xr:uid="{00000000-0005-0000-0000-0000444F0000}"/>
    <cellStyle name="Normal 5 11 2_JDEQryOAM" xfId="33356" xr:uid="{3037C9EA-52FD-4175-88C3-4B9C3D167F27}"/>
    <cellStyle name="Normal 5 11 3" xfId="20165" xr:uid="{00000000-0005-0000-0000-0000464F0000}"/>
    <cellStyle name="Normal 5 11 4" xfId="20166" xr:uid="{00000000-0005-0000-0000-0000474F0000}"/>
    <cellStyle name="Normal 5 11_(1) Control" xfId="20167" xr:uid="{00000000-0005-0000-0000-0000484F0000}"/>
    <cellStyle name="Normal 5 12" xfId="20168" xr:uid="{00000000-0005-0000-0000-0000494F0000}"/>
    <cellStyle name="Normal 5 12 2" xfId="20169" xr:uid="{00000000-0005-0000-0000-00004A4F0000}"/>
    <cellStyle name="Normal 5 12_(5a) Budget Volume &amp; Price" xfId="20170" xr:uid="{00000000-0005-0000-0000-00004B4F0000}"/>
    <cellStyle name="Normal 5 13" xfId="20171" xr:uid="{00000000-0005-0000-0000-00004C4F0000}"/>
    <cellStyle name="Normal 5 13 2" xfId="20172" xr:uid="{00000000-0005-0000-0000-00004D4F0000}"/>
    <cellStyle name="Normal 5 13 2 2" xfId="20173" xr:uid="{00000000-0005-0000-0000-00004E4F0000}"/>
    <cellStyle name="Normal 5 13 2_JDEQryOAM" xfId="33360" xr:uid="{DCAADAE6-EE15-4773-916C-B247F05D4E45}"/>
    <cellStyle name="Normal 5 13 3" xfId="20174" xr:uid="{00000000-0005-0000-0000-00004F4F0000}"/>
    <cellStyle name="Normal 5 13 3 2" xfId="20175" xr:uid="{00000000-0005-0000-0000-0000504F0000}"/>
    <cellStyle name="Normal 5 13 3_JDEQryOAM" xfId="33361" xr:uid="{03F3EFCF-02FE-4D88-BB39-C6FD0212F743}"/>
    <cellStyle name="Normal 5 13 4" xfId="20176" xr:uid="{00000000-0005-0000-0000-0000514F0000}"/>
    <cellStyle name="Normal 5 13_JDEQryOAM" xfId="33359" xr:uid="{E8228E73-DA00-4733-BC7F-F51DC6467051}"/>
    <cellStyle name="Normal 5 14" xfId="20177" xr:uid="{00000000-0005-0000-0000-0000524F0000}"/>
    <cellStyle name="Normal 5 14 2" xfId="20178" xr:uid="{00000000-0005-0000-0000-0000534F0000}"/>
    <cellStyle name="Normal 5 14 2 2" xfId="20179" xr:uid="{00000000-0005-0000-0000-0000544F0000}"/>
    <cellStyle name="Normal 5 14 2_JDEQryOAM" xfId="33363" xr:uid="{9FA02718-2FE1-4B6C-A4B2-930DAEA63298}"/>
    <cellStyle name="Normal 5 14 3" xfId="20180" xr:uid="{00000000-0005-0000-0000-0000554F0000}"/>
    <cellStyle name="Normal 5 14 3 2" xfId="20181" xr:uid="{00000000-0005-0000-0000-0000564F0000}"/>
    <cellStyle name="Normal 5 14 3_JDEQryOAM" xfId="33364" xr:uid="{AAB020AA-8C51-44D0-BFDB-588C5D9A4C8D}"/>
    <cellStyle name="Normal 5 14 4" xfId="20182" xr:uid="{00000000-0005-0000-0000-0000574F0000}"/>
    <cellStyle name="Normal 5 14_JDEQryOAM" xfId="33362" xr:uid="{12B54D9B-301F-4B57-B950-1D21166D0776}"/>
    <cellStyle name="Normal 5 15" xfId="20183" xr:uid="{00000000-0005-0000-0000-0000584F0000}"/>
    <cellStyle name="Normal 5 15 2" xfId="20184" xr:uid="{00000000-0005-0000-0000-0000594F0000}"/>
    <cellStyle name="Normal 5 15_JDEQryOAM" xfId="33365" xr:uid="{0BE9E5CB-B529-456D-897C-80191B509114}"/>
    <cellStyle name="Normal 5 16" xfId="20185" xr:uid="{00000000-0005-0000-0000-00005A4F0000}"/>
    <cellStyle name="Normal 5 16 2" xfId="20186" xr:uid="{00000000-0005-0000-0000-00005B4F0000}"/>
    <cellStyle name="Normal 5 16_JDEQryOAM" xfId="33366" xr:uid="{DE46E7DC-0FDB-4474-A5C7-84C74253BEFE}"/>
    <cellStyle name="Normal 5 17" xfId="20187" xr:uid="{00000000-0005-0000-0000-00005D4F0000}"/>
    <cellStyle name="Normal 5 17 2" xfId="20188" xr:uid="{00000000-0005-0000-0000-00005E4F0000}"/>
    <cellStyle name="Normal 5 17_JDEQryOAM" xfId="33367" xr:uid="{4DBDFDCA-A3E2-4513-89E8-F83714C8D9F6}"/>
    <cellStyle name="Normal 5 18" xfId="20189" xr:uid="{00000000-0005-0000-0000-0000604F0000}"/>
    <cellStyle name="Normal 5 18 2" xfId="20190" xr:uid="{00000000-0005-0000-0000-0000614F0000}"/>
    <cellStyle name="Normal 5 18_JDEQryOAM" xfId="33368" xr:uid="{E8774C21-A83B-48C9-B951-4E74F8BD7A54}"/>
    <cellStyle name="Normal 5 19" xfId="20191" xr:uid="{00000000-0005-0000-0000-0000634F0000}"/>
    <cellStyle name="Normal 5 19 2" xfId="20192" xr:uid="{00000000-0005-0000-0000-0000644F0000}"/>
    <cellStyle name="Normal 5 19_JDEQryOAM" xfId="33369" xr:uid="{0E57FBAC-C9D8-4D86-95F3-F3F2E3CAD606}"/>
    <cellStyle name="Normal 5 2" xfId="20193" xr:uid="{00000000-0005-0000-0000-0000654F0000}"/>
    <cellStyle name="Normal 5 2 10" xfId="20194" xr:uid="{00000000-0005-0000-0000-0000664F0000}"/>
    <cellStyle name="Normal 5 2 2" xfId="20195" xr:uid="{00000000-0005-0000-0000-0000674F0000}"/>
    <cellStyle name="Normal 5 2 2 2" xfId="20196" xr:uid="{00000000-0005-0000-0000-0000684F0000}"/>
    <cellStyle name="Normal 5 2 2 2 2" xfId="20197" xr:uid="{00000000-0005-0000-0000-0000694F0000}"/>
    <cellStyle name="Normal 5 2 2 2 2 2" xfId="20198" xr:uid="{00000000-0005-0000-0000-00006A4F0000}"/>
    <cellStyle name="Normal 5 2 2 2 2_JDEQryOAM" xfId="33371" xr:uid="{162F9956-706F-4419-9E2C-51D44CDEA430}"/>
    <cellStyle name="Normal 5 2 2 2 3" xfId="20199" xr:uid="{00000000-0005-0000-0000-00006B4F0000}"/>
    <cellStyle name="Normal 5 2 2 2 3 2" xfId="20200" xr:uid="{00000000-0005-0000-0000-00006C4F0000}"/>
    <cellStyle name="Normal 5 2 2 2 3_JDEQryOAM" xfId="33372" xr:uid="{6026FFAC-B627-4FEF-A7E0-0127CDF8444D}"/>
    <cellStyle name="Normal 5 2 2 2 4" xfId="20201" xr:uid="{00000000-0005-0000-0000-00006D4F0000}"/>
    <cellStyle name="Normal 5 2 2 2_JDEQryOAM" xfId="33370" xr:uid="{8A49A4FB-512B-4D62-8D7C-C7088598DF19}"/>
    <cellStyle name="Normal 5 2 2 3" xfId="20202" xr:uid="{00000000-0005-0000-0000-00006F4F0000}"/>
    <cellStyle name="Normal 5 2 2 3 2" xfId="20203" xr:uid="{00000000-0005-0000-0000-0000704F0000}"/>
    <cellStyle name="Normal 5 2 2 3 2 2" xfId="20204" xr:uid="{00000000-0005-0000-0000-0000714F0000}"/>
    <cellStyle name="Normal 5 2 2 3 2_JDEQryOAM" xfId="33374" xr:uid="{AF7E8372-1E98-40B5-B4BA-D5360D04D0A1}"/>
    <cellStyle name="Normal 5 2 2 3 3" xfId="20205" xr:uid="{00000000-0005-0000-0000-0000724F0000}"/>
    <cellStyle name="Normal 5 2 2 3 3 2" xfId="20206" xr:uid="{00000000-0005-0000-0000-0000734F0000}"/>
    <cellStyle name="Normal 5 2 2 3 3_JDEQryOAM" xfId="33375" xr:uid="{5841306D-6798-4601-97DD-59DD9728081A}"/>
    <cellStyle name="Normal 5 2 2 3 4" xfId="20207" xr:uid="{00000000-0005-0000-0000-0000744F0000}"/>
    <cellStyle name="Normal 5 2 2 3_JDEQryOAM" xfId="33373" xr:uid="{C0B32AD0-558A-47B8-A196-DBD4E91CAB53}"/>
    <cellStyle name="Normal 5 2 2 4" xfId="20208" xr:uid="{00000000-0005-0000-0000-0000754F0000}"/>
    <cellStyle name="Normal 5 2 2 4 2" xfId="20209" xr:uid="{00000000-0005-0000-0000-0000764F0000}"/>
    <cellStyle name="Normal 5 2 2 4 2 2" xfId="20210" xr:uid="{00000000-0005-0000-0000-0000774F0000}"/>
    <cellStyle name="Normal 5 2 2 4 2_JDEQryOAM" xfId="33377" xr:uid="{F4BF3920-D87D-4742-8252-69B438502D0E}"/>
    <cellStyle name="Normal 5 2 2 4 3" xfId="20211" xr:uid="{00000000-0005-0000-0000-0000784F0000}"/>
    <cellStyle name="Normal 5 2 2 4 3 2" xfId="20212" xr:uid="{00000000-0005-0000-0000-0000794F0000}"/>
    <cellStyle name="Normal 5 2 2 4 3_JDEQryOAM" xfId="33378" xr:uid="{1A98C31D-B859-4308-A059-AAABCB7E1BCC}"/>
    <cellStyle name="Normal 5 2 2 4 4" xfId="20213" xr:uid="{00000000-0005-0000-0000-00007A4F0000}"/>
    <cellStyle name="Normal 5 2 2 4_JDEQryOAM" xfId="33376" xr:uid="{19D62B78-4AEF-42AB-A116-9944F7226C5F}"/>
    <cellStyle name="Normal 5 2 2 5" xfId="20214" xr:uid="{00000000-0005-0000-0000-00007B4F0000}"/>
    <cellStyle name="Normal 5 2 2 6" xfId="20215" xr:uid="{00000000-0005-0000-0000-00007C4F0000}"/>
    <cellStyle name="Normal 5 2 2 6 2" xfId="20216" xr:uid="{00000000-0005-0000-0000-00007D4F0000}"/>
    <cellStyle name="Normal 5 2 2 6_(2a) Energy Sales YTD" xfId="20217" xr:uid="{00000000-0005-0000-0000-00007E4F0000}"/>
    <cellStyle name="Normal 5 2 2 7" xfId="20218" xr:uid="{00000000-0005-0000-0000-00007F4F0000}"/>
    <cellStyle name="Normal 5 2 2 7 2" xfId="20219" xr:uid="{00000000-0005-0000-0000-0000804F0000}"/>
    <cellStyle name="Normal 5 2 2 7_JDEQryOAM" xfId="33379" xr:uid="{68B17C71-0799-45B5-9F1B-CB2977A5FE08}"/>
    <cellStyle name="Normal 5 2 2_(1) Control" xfId="20220" xr:uid="{00000000-0005-0000-0000-0000814F0000}"/>
    <cellStyle name="Normal 5 2 3" xfId="20221" xr:uid="{00000000-0005-0000-0000-0000824F0000}"/>
    <cellStyle name="Normal 5 2 3 2" xfId="20222" xr:uid="{00000000-0005-0000-0000-0000834F0000}"/>
    <cellStyle name="Normal 5 2 3 2 2" xfId="20223" xr:uid="{00000000-0005-0000-0000-0000844F0000}"/>
    <cellStyle name="Normal 5 2 3 2 2 2" xfId="20224" xr:uid="{00000000-0005-0000-0000-0000854F0000}"/>
    <cellStyle name="Normal 5 2 3 2 2_JDEQryOAM" xfId="33381" xr:uid="{2179BCA5-31C7-4F9E-8C74-417A0EEC9C0C}"/>
    <cellStyle name="Normal 5 2 3 2 3" xfId="20225" xr:uid="{00000000-0005-0000-0000-0000864F0000}"/>
    <cellStyle name="Normal 5 2 3 2 3 2" xfId="20226" xr:uid="{00000000-0005-0000-0000-0000874F0000}"/>
    <cellStyle name="Normal 5 2 3 2 3_JDEQryOAM" xfId="33382" xr:uid="{F4BF8070-CEAA-4E7E-B997-76BAAE78E2BF}"/>
    <cellStyle name="Normal 5 2 3 2 4" xfId="20227" xr:uid="{00000000-0005-0000-0000-0000884F0000}"/>
    <cellStyle name="Normal 5 2 3 2_JDEQryOAM" xfId="33380" xr:uid="{3BF62AC1-CD84-4DEC-B4BA-1796F73A0AE8}"/>
    <cellStyle name="Normal 5 2 3 3" xfId="20228" xr:uid="{00000000-0005-0000-0000-0000894F0000}"/>
    <cellStyle name="Normal 5 2 3 3 2" xfId="20229" xr:uid="{00000000-0005-0000-0000-00008A4F0000}"/>
    <cellStyle name="Normal 5 2 3 3 2 2" xfId="20230" xr:uid="{00000000-0005-0000-0000-00008B4F0000}"/>
    <cellStyle name="Normal 5 2 3 3 2_JDEQryOAM" xfId="33384" xr:uid="{76C25212-107E-4CA6-8E6B-8481062E46FD}"/>
    <cellStyle name="Normal 5 2 3 3 3" xfId="20231" xr:uid="{00000000-0005-0000-0000-00008C4F0000}"/>
    <cellStyle name="Normal 5 2 3 3 3 2" xfId="20232" xr:uid="{00000000-0005-0000-0000-00008D4F0000}"/>
    <cellStyle name="Normal 5 2 3 3 3_JDEQryOAM" xfId="33385" xr:uid="{413BF991-81BC-4745-86A5-8DDC46C17494}"/>
    <cellStyle name="Normal 5 2 3 3 4" xfId="20233" xr:uid="{00000000-0005-0000-0000-00008E4F0000}"/>
    <cellStyle name="Normal 5 2 3 3_JDEQryOAM" xfId="33383" xr:uid="{46C2EBA6-D70A-4519-8503-2C8B79770232}"/>
    <cellStyle name="Normal 5 2 3 4" xfId="20234" xr:uid="{00000000-0005-0000-0000-00008F4F0000}"/>
    <cellStyle name="Normal 5 2 3 4 2" xfId="20235" xr:uid="{00000000-0005-0000-0000-0000904F0000}"/>
    <cellStyle name="Normal 5 2 3 4_JDEQryOAM" xfId="33386" xr:uid="{31BE05F0-EE92-44B1-8FCA-E38511111747}"/>
    <cellStyle name="Normal 5 2 3 5" xfId="20236" xr:uid="{00000000-0005-0000-0000-0000914F0000}"/>
    <cellStyle name="Normal 5 2 3 5 2" xfId="20237" xr:uid="{00000000-0005-0000-0000-0000924F0000}"/>
    <cellStyle name="Normal 5 2 3 5_JDEQryOAM" xfId="33387" xr:uid="{12911A56-002C-4E96-BFE9-0408DA6FD4E4}"/>
    <cellStyle name="Normal 5 2 3 6" xfId="20238" xr:uid="{00000000-0005-0000-0000-0000934F0000}"/>
    <cellStyle name="Normal 5 2 3_(2) SPGD Actuals" xfId="20239" xr:uid="{00000000-0005-0000-0000-0000944F0000}"/>
    <cellStyle name="Normal 5 2 4" xfId="20240" xr:uid="{00000000-0005-0000-0000-0000954F0000}"/>
    <cellStyle name="Normal 5 2 4 2" xfId="20241" xr:uid="{00000000-0005-0000-0000-0000964F0000}"/>
    <cellStyle name="Normal 5 2 4 2 2" xfId="20242" xr:uid="{00000000-0005-0000-0000-0000974F0000}"/>
    <cellStyle name="Normal 5 2 4 2 2 2" xfId="20243" xr:uid="{00000000-0005-0000-0000-0000984F0000}"/>
    <cellStyle name="Normal 5 2 4 2 2_JDEQryOAM" xfId="33389" xr:uid="{C43CD1D0-26DC-4B22-B6C7-738D5C0EAB57}"/>
    <cellStyle name="Normal 5 2 4 2 3" xfId="20244" xr:uid="{00000000-0005-0000-0000-0000994F0000}"/>
    <cellStyle name="Normal 5 2 4 2 3 2" xfId="20245" xr:uid="{00000000-0005-0000-0000-00009A4F0000}"/>
    <cellStyle name="Normal 5 2 4 2 3_JDEQryOAM" xfId="33390" xr:uid="{41A166FB-A53D-4C4E-8197-3F37050D7C55}"/>
    <cellStyle name="Normal 5 2 4 2 4" xfId="20246" xr:uid="{00000000-0005-0000-0000-00009B4F0000}"/>
    <cellStyle name="Normal 5 2 4 2_JDEQryOAM" xfId="33388" xr:uid="{D9B7D28C-6F92-4C13-AC14-C1739B66382C}"/>
    <cellStyle name="Normal 5 2 4 3" xfId="20247" xr:uid="{00000000-0005-0000-0000-00009C4F0000}"/>
    <cellStyle name="Normal 5 2 4 3 2" xfId="20248" xr:uid="{00000000-0005-0000-0000-00009D4F0000}"/>
    <cellStyle name="Normal 5 2 4 3 2 2" xfId="20249" xr:uid="{00000000-0005-0000-0000-00009E4F0000}"/>
    <cellStyle name="Normal 5 2 4 3 2_JDEQryOAM" xfId="33392" xr:uid="{8AC27098-DC22-4403-9CA9-B95B5B2D2EF4}"/>
    <cellStyle name="Normal 5 2 4 3 3" xfId="20250" xr:uid="{00000000-0005-0000-0000-00009F4F0000}"/>
    <cellStyle name="Normal 5 2 4 3 3 2" xfId="20251" xr:uid="{00000000-0005-0000-0000-0000A04F0000}"/>
    <cellStyle name="Normal 5 2 4 3 3_JDEQryOAM" xfId="33393" xr:uid="{399CD05D-7DDA-4962-AB2C-AC0F3323F9B9}"/>
    <cellStyle name="Normal 5 2 4 3 4" xfId="20252" xr:uid="{00000000-0005-0000-0000-0000A14F0000}"/>
    <cellStyle name="Normal 5 2 4 3_JDEQryOAM" xfId="33391" xr:uid="{0495B143-4B21-4383-8D73-5F11C9D182C9}"/>
    <cellStyle name="Normal 5 2 4 4" xfId="20253" xr:uid="{00000000-0005-0000-0000-0000A24F0000}"/>
    <cellStyle name="Normal 5 2 4 4 2" xfId="20254" xr:uid="{00000000-0005-0000-0000-0000A34F0000}"/>
    <cellStyle name="Normal 5 2 4 4_JDEQryOAM" xfId="33394" xr:uid="{8D5AA708-6AF8-4257-9489-4B4BD1746890}"/>
    <cellStyle name="Normal 5 2 4 5" xfId="20255" xr:uid="{00000000-0005-0000-0000-0000A44F0000}"/>
    <cellStyle name="Normal 5 2 4 5 2" xfId="20256" xr:uid="{00000000-0005-0000-0000-0000A54F0000}"/>
    <cellStyle name="Normal 5 2 4 5_JDEQryOAM" xfId="33395" xr:uid="{D392CC0C-3FDD-4B8C-9355-264B82A784F8}"/>
    <cellStyle name="Normal 5 2 4 6" xfId="20257" xr:uid="{00000000-0005-0000-0000-0000A64F0000}"/>
    <cellStyle name="Normal 5 2 4_(2) SPGD Actuals" xfId="20258" xr:uid="{00000000-0005-0000-0000-0000A74F0000}"/>
    <cellStyle name="Normal 5 2 5" xfId="20259" xr:uid="{00000000-0005-0000-0000-0000A84F0000}"/>
    <cellStyle name="Normal 5 2 5 2" xfId="20260" xr:uid="{00000000-0005-0000-0000-0000A94F0000}"/>
    <cellStyle name="Normal 5 2 5 2 2" xfId="20261" xr:uid="{00000000-0005-0000-0000-0000AA4F0000}"/>
    <cellStyle name="Normal 5 2 5 2 2 2" xfId="20262" xr:uid="{00000000-0005-0000-0000-0000AB4F0000}"/>
    <cellStyle name="Normal 5 2 5 2 2_JDEQryOAM" xfId="33397" xr:uid="{8B38B9EB-1177-44A4-85A2-B96A5F56C696}"/>
    <cellStyle name="Normal 5 2 5 2 3" xfId="20263" xr:uid="{00000000-0005-0000-0000-0000AC4F0000}"/>
    <cellStyle name="Normal 5 2 5 2 3 2" xfId="20264" xr:uid="{00000000-0005-0000-0000-0000AD4F0000}"/>
    <cellStyle name="Normal 5 2 5 2 3_JDEQryOAM" xfId="33398" xr:uid="{3BEECF27-DEA5-49B3-BCA8-3C07A6D3BE20}"/>
    <cellStyle name="Normal 5 2 5 2 4" xfId="20265" xr:uid="{00000000-0005-0000-0000-0000AE4F0000}"/>
    <cellStyle name="Normal 5 2 5 2_JDEQryOAM" xfId="33396" xr:uid="{9E199392-344A-4370-9BF2-A4A45259AE38}"/>
    <cellStyle name="Normal 5 2 5 3" xfId="20266" xr:uid="{00000000-0005-0000-0000-0000AF4F0000}"/>
    <cellStyle name="Normal 5 2 5 3 2" xfId="20267" xr:uid="{00000000-0005-0000-0000-0000B04F0000}"/>
    <cellStyle name="Normal 5 2 5 3 2 2" xfId="20268" xr:uid="{00000000-0005-0000-0000-0000B14F0000}"/>
    <cellStyle name="Normal 5 2 5 3 2_JDEQryOAM" xfId="33400" xr:uid="{FCCCC4E6-99C8-4D87-92F4-31A5C2A90EC6}"/>
    <cellStyle name="Normal 5 2 5 3 3" xfId="20269" xr:uid="{00000000-0005-0000-0000-0000B24F0000}"/>
    <cellStyle name="Normal 5 2 5 3 3 2" xfId="20270" xr:uid="{00000000-0005-0000-0000-0000B34F0000}"/>
    <cellStyle name="Normal 5 2 5 3 3_JDEQryOAM" xfId="33401" xr:uid="{AD83572F-679E-4B52-A65B-79ACBFCA0CE6}"/>
    <cellStyle name="Normal 5 2 5 3 4" xfId="20271" xr:uid="{00000000-0005-0000-0000-0000B44F0000}"/>
    <cellStyle name="Normal 5 2 5 3_JDEQryOAM" xfId="33399" xr:uid="{E834DAB4-D8F1-4BB1-9569-293A24B7C770}"/>
    <cellStyle name="Normal 5 2 5 4" xfId="20272" xr:uid="{00000000-0005-0000-0000-0000B54F0000}"/>
    <cellStyle name="Normal 5 2 5 4 2" xfId="20273" xr:uid="{00000000-0005-0000-0000-0000B64F0000}"/>
    <cellStyle name="Normal 5 2 5 4_JDEQryOAM" xfId="33402" xr:uid="{74BD5636-7B1B-4B08-A684-E79560014EFA}"/>
    <cellStyle name="Normal 5 2 5 5" xfId="20274" xr:uid="{00000000-0005-0000-0000-0000B74F0000}"/>
    <cellStyle name="Normal 5 2 5 5 2" xfId="20275" xr:uid="{00000000-0005-0000-0000-0000B84F0000}"/>
    <cellStyle name="Normal 5 2 5 5_JDEQryOAM" xfId="33403" xr:uid="{CF1ED901-63BA-4BB7-968B-B9CEEC5FD849}"/>
    <cellStyle name="Normal 5 2 5 6" xfId="20276" xr:uid="{00000000-0005-0000-0000-0000B94F0000}"/>
    <cellStyle name="Normal 5 2 5_(2) SPGD Actuals" xfId="20277" xr:uid="{00000000-0005-0000-0000-0000BA4F0000}"/>
    <cellStyle name="Normal 5 2 6" xfId="20278" xr:uid="{00000000-0005-0000-0000-0000BB4F0000}"/>
    <cellStyle name="Normal 5 2 6 2" xfId="20279" xr:uid="{00000000-0005-0000-0000-0000BC4F0000}"/>
    <cellStyle name="Normal 5 2 6 2 2" xfId="20280" xr:uid="{00000000-0005-0000-0000-0000BD4F0000}"/>
    <cellStyle name="Normal 5 2 6 2 2 2" xfId="20281" xr:uid="{00000000-0005-0000-0000-0000BE4F0000}"/>
    <cellStyle name="Normal 5 2 6 2 2_JDEQryOAM" xfId="33405" xr:uid="{B2F04DD6-EC4D-4425-A77D-71B5D9E44FB9}"/>
    <cellStyle name="Normal 5 2 6 2 3" xfId="20282" xr:uid="{00000000-0005-0000-0000-0000BF4F0000}"/>
    <cellStyle name="Normal 5 2 6 2 3 2" xfId="20283" xr:uid="{00000000-0005-0000-0000-0000C04F0000}"/>
    <cellStyle name="Normal 5 2 6 2 3_JDEQryOAM" xfId="33406" xr:uid="{DC70E31E-EFA9-4967-AE59-A928A89F9707}"/>
    <cellStyle name="Normal 5 2 6 2 4" xfId="20284" xr:uid="{00000000-0005-0000-0000-0000C14F0000}"/>
    <cellStyle name="Normal 5 2 6 2_JDEQryOAM" xfId="33404" xr:uid="{9689E92B-C41B-4316-B4E6-7404FE69ACBD}"/>
    <cellStyle name="Normal 5 2 6 3" xfId="20285" xr:uid="{00000000-0005-0000-0000-0000C24F0000}"/>
    <cellStyle name="Normal 5 2 6 3 2" xfId="20286" xr:uid="{00000000-0005-0000-0000-0000C34F0000}"/>
    <cellStyle name="Normal 5 2 6 3 2 2" xfId="20287" xr:uid="{00000000-0005-0000-0000-0000C44F0000}"/>
    <cellStyle name="Normal 5 2 6 3 2_JDEQryOAM" xfId="33408" xr:uid="{736BE76F-0680-440A-9C7B-0FF4C6F1A853}"/>
    <cellStyle name="Normal 5 2 6 3 3" xfId="20288" xr:uid="{00000000-0005-0000-0000-0000C54F0000}"/>
    <cellStyle name="Normal 5 2 6 3 3 2" xfId="20289" xr:uid="{00000000-0005-0000-0000-0000C64F0000}"/>
    <cellStyle name="Normal 5 2 6 3 3_JDEQryOAM" xfId="33409" xr:uid="{4ECA7D96-71EE-45B7-B8E0-696D799D084A}"/>
    <cellStyle name="Normal 5 2 6 3 4" xfId="20290" xr:uid="{00000000-0005-0000-0000-0000C74F0000}"/>
    <cellStyle name="Normal 5 2 6 3_JDEQryOAM" xfId="33407" xr:uid="{BB029CA9-CAD1-4359-9B7D-830147498BC0}"/>
    <cellStyle name="Normal 5 2 6 4" xfId="20291" xr:uid="{00000000-0005-0000-0000-0000C84F0000}"/>
    <cellStyle name="Normal 5 2 6 5" xfId="20292" xr:uid="{00000000-0005-0000-0000-0000C94F0000}"/>
    <cellStyle name="Normal 5 2 6_(2) SPGD Actuals" xfId="20293" xr:uid="{00000000-0005-0000-0000-0000CA4F0000}"/>
    <cellStyle name="Normal 5 2 7" xfId="20294" xr:uid="{00000000-0005-0000-0000-0000CB4F0000}"/>
    <cellStyle name="Normal 5 2 8" xfId="20295" xr:uid="{00000000-0005-0000-0000-0000CC4F0000}"/>
    <cellStyle name="Normal 5 2 8 2" xfId="20296" xr:uid="{00000000-0005-0000-0000-0000CD4F0000}"/>
    <cellStyle name="Normal 5 2 8_JDEQryOAM" xfId="33410" xr:uid="{B4CBFDA9-D6EB-451F-A5BD-231D18DCCF78}"/>
    <cellStyle name="Normal 5 2 9" xfId="20297" xr:uid="{00000000-0005-0000-0000-0000CF4F0000}"/>
    <cellStyle name="Normal 5 2_(1) Control" xfId="20298" xr:uid="{00000000-0005-0000-0000-0000D04F0000}"/>
    <cellStyle name="Normal 5 20" xfId="20299" xr:uid="{00000000-0005-0000-0000-0000D14F0000}"/>
    <cellStyle name="Normal 5 20 2" xfId="20300" xr:uid="{00000000-0005-0000-0000-0000D24F0000}"/>
    <cellStyle name="Normal 5 20_JDEQryOAM" xfId="33411" xr:uid="{D4B3FA29-B159-4D02-8F37-B3AA61C03E2A}"/>
    <cellStyle name="Normal 5 21" xfId="20301" xr:uid="{00000000-0005-0000-0000-0000D34F0000}"/>
    <cellStyle name="Normal 5 21 2" xfId="20302" xr:uid="{00000000-0005-0000-0000-0000D44F0000}"/>
    <cellStyle name="Normal 5 21_JDEQryOAM" xfId="33412" xr:uid="{E1DB6ED7-CAE9-4160-81C4-1999AD86088F}"/>
    <cellStyle name="Normal 5 22" xfId="20303" xr:uid="{00000000-0005-0000-0000-0000D54F0000}"/>
    <cellStyle name="Normal 5 22 2" xfId="20304" xr:uid="{00000000-0005-0000-0000-0000D64F0000}"/>
    <cellStyle name="Normal 5 22_JDEQryOAM" xfId="33413" xr:uid="{D00C7E01-8BB6-4F43-96C2-06AB155E456C}"/>
    <cellStyle name="Normal 5 3" xfId="20305" xr:uid="{00000000-0005-0000-0000-0000D74F0000}"/>
    <cellStyle name="Normal 5 3 2" xfId="20306" xr:uid="{00000000-0005-0000-0000-0000D84F0000}"/>
    <cellStyle name="Normal 5 3 2 2" xfId="20307" xr:uid="{00000000-0005-0000-0000-0000D94F0000}"/>
    <cellStyle name="Normal 5 3 2 2 2" xfId="20308" xr:uid="{00000000-0005-0000-0000-0000DA4F0000}"/>
    <cellStyle name="Normal 5 3 2 2_(1a) Income Statement YTD" xfId="20309" xr:uid="{00000000-0005-0000-0000-0000DB4F0000}"/>
    <cellStyle name="Normal 5 3 2 3" xfId="20310" xr:uid="{00000000-0005-0000-0000-0000DC4F0000}"/>
    <cellStyle name="Normal 5 3 2_(1) Control" xfId="20311" xr:uid="{00000000-0005-0000-0000-0000DD4F0000}"/>
    <cellStyle name="Normal 5 3 3" xfId="20312" xr:uid="{00000000-0005-0000-0000-0000DE4F0000}"/>
    <cellStyle name="Normal 5 3 3 2" xfId="20313" xr:uid="{00000000-0005-0000-0000-0000DF4F0000}"/>
    <cellStyle name="Normal 5 3 3_(1a) Income Statement YTD" xfId="20314" xr:uid="{00000000-0005-0000-0000-0000E04F0000}"/>
    <cellStyle name="Normal 5 3 4" xfId="20315" xr:uid="{00000000-0005-0000-0000-0000E14F0000}"/>
    <cellStyle name="Normal 5 3_(1) Control" xfId="20316" xr:uid="{00000000-0005-0000-0000-0000E24F0000}"/>
    <cellStyle name="Normal 5 4" xfId="20317" xr:uid="{00000000-0005-0000-0000-0000E34F0000}"/>
    <cellStyle name="Normal 5 4 2" xfId="20318" xr:uid="{00000000-0005-0000-0000-0000E44F0000}"/>
    <cellStyle name="Normal 5 4 2 2" xfId="20319" xr:uid="{00000000-0005-0000-0000-0000E54F0000}"/>
    <cellStyle name="Normal 5 4 2_(1a) Income Statement YTD" xfId="20320" xr:uid="{00000000-0005-0000-0000-0000E64F0000}"/>
    <cellStyle name="Normal 5 4 3" xfId="20321" xr:uid="{00000000-0005-0000-0000-0000E74F0000}"/>
    <cellStyle name="Normal 5 4_(1) Control" xfId="20322" xr:uid="{00000000-0005-0000-0000-0000E84F0000}"/>
    <cellStyle name="Normal 5 5" xfId="20323" xr:uid="{00000000-0005-0000-0000-0000E94F0000}"/>
    <cellStyle name="Normal 5 5 2" xfId="20324" xr:uid="{00000000-0005-0000-0000-0000EA4F0000}"/>
    <cellStyle name="Normal 5 5 2 2" xfId="20325" xr:uid="{00000000-0005-0000-0000-0000EB4F0000}"/>
    <cellStyle name="Normal 5 5 2 3" xfId="20326" xr:uid="{00000000-0005-0000-0000-0000EC4F0000}"/>
    <cellStyle name="Normal 5 5 2_(1a) Quarterly" xfId="20327" xr:uid="{00000000-0005-0000-0000-0000ED4F0000}"/>
    <cellStyle name="Normal 5 5 3" xfId="20328" xr:uid="{00000000-0005-0000-0000-0000EE4F0000}"/>
    <cellStyle name="Normal 5 5_(1) Control" xfId="20329" xr:uid="{00000000-0005-0000-0000-0000EF4F0000}"/>
    <cellStyle name="Normal 5 6" xfId="20330" xr:uid="{00000000-0005-0000-0000-0000F04F0000}"/>
    <cellStyle name="Normal 5 6 2" xfId="20331" xr:uid="{00000000-0005-0000-0000-0000F14F0000}"/>
    <cellStyle name="Normal 5 6 2 2" xfId="20332" xr:uid="{00000000-0005-0000-0000-0000F24F0000}"/>
    <cellStyle name="Normal 5 6 2 3" xfId="20333" xr:uid="{00000000-0005-0000-0000-0000F34F0000}"/>
    <cellStyle name="Normal 5 6 2_(1a) Quarterly" xfId="20334" xr:uid="{00000000-0005-0000-0000-0000F44F0000}"/>
    <cellStyle name="Normal 5 6 3" xfId="20335" xr:uid="{00000000-0005-0000-0000-0000F54F0000}"/>
    <cellStyle name="Normal 5 6_(1) Control" xfId="20336" xr:uid="{00000000-0005-0000-0000-0000F64F0000}"/>
    <cellStyle name="Normal 5 7" xfId="20337" xr:uid="{00000000-0005-0000-0000-0000F74F0000}"/>
    <cellStyle name="Normal 5 7 2" xfId="20338" xr:uid="{00000000-0005-0000-0000-0000F84F0000}"/>
    <cellStyle name="Normal 5 7 2 2" xfId="20339" xr:uid="{00000000-0005-0000-0000-0000F94F0000}"/>
    <cellStyle name="Normal 5 7 2_(5a) Budget Volume &amp; Price" xfId="20340" xr:uid="{00000000-0005-0000-0000-0000FA4F0000}"/>
    <cellStyle name="Normal 5 7 3" xfId="20341" xr:uid="{00000000-0005-0000-0000-0000FB4F0000}"/>
    <cellStyle name="Normal 5 7 3 2" xfId="20342" xr:uid="{00000000-0005-0000-0000-0000FC4F0000}"/>
    <cellStyle name="Normal 5 7 3 3" xfId="20343" xr:uid="{00000000-0005-0000-0000-0000FD4F0000}"/>
    <cellStyle name="Normal 5 7 3_JDEQryOAM" xfId="33414" xr:uid="{4CE769DC-1D1E-46E6-A60A-40FA2524E043}"/>
    <cellStyle name="Normal 5 7 4" xfId="20344" xr:uid="{00000000-0005-0000-0000-0000FE4F0000}"/>
    <cellStyle name="Normal 5 7 5" xfId="20345" xr:uid="{00000000-0005-0000-0000-0000FF4F0000}"/>
    <cellStyle name="Normal 5 7_(1) Control" xfId="20346" xr:uid="{00000000-0005-0000-0000-000000500000}"/>
    <cellStyle name="Normal 5 8" xfId="20347" xr:uid="{00000000-0005-0000-0000-000001500000}"/>
    <cellStyle name="Normal 5 8 2" xfId="20348" xr:uid="{00000000-0005-0000-0000-000002500000}"/>
    <cellStyle name="Normal 5 8 2 2" xfId="20349" xr:uid="{00000000-0005-0000-0000-000003500000}"/>
    <cellStyle name="Normal 5 8 2 3" xfId="20350" xr:uid="{00000000-0005-0000-0000-000004500000}"/>
    <cellStyle name="Normal 5 8 2_JDEQryOAM" xfId="33415" xr:uid="{4CC764E0-FA29-4DE9-BEA4-23643C9223AD}"/>
    <cellStyle name="Normal 5 8 3" xfId="20351" xr:uid="{00000000-0005-0000-0000-000006500000}"/>
    <cellStyle name="Normal 5 8 4" xfId="20352" xr:uid="{00000000-0005-0000-0000-000007500000}"/>
    <cellStyle name="Normal 5 8_(1) Control" xfId="20353" xr:uid="{00000000-0005-0000-0000-000008500000}"/>
    <cellStyle name="Normal 5 9" xfId="20354" xr:uid="{00000000-0005-0000-0000-000009500000}"/>
    <cellStyle name="Normal 5 9 2" xfId="20355" xr:uid="{00000000-0005-0000-0000-00000A500000}"/>
    <cellStyle name="Normal 5 9 2 2" xfId="20356" xr:uid="{00000000-0005-0000-0000-00000B500000}"/>
    <cellStyle name="Normal 5 9 2 3" xfId="20357" xr:uid="{00000000-0005-0000-0000-00000C500000}"/>
    <cellStyle name="Normal 5 9 2_JDEQryOAM" xfId="33416" xr:uid="{99868F9C-08A3-4D7C-BEC9-23878C481BB1}"/>
    <cellStyle name="Normal 5 9 3" xfId="20358" xr:uid="{00000000-0005-0000-0000-00000E500000}"/>
    <cellStyle name="Normal 5 9 4" xfId="20359" xr:uid="{00000000-0005-0000-0000-00000F500000}"/>
    <cellStyle name="Normal 5 9_(1) Control" xfId="20360" xr:uid="{00000000-0005-0000-0000-000010500000}"/>
    <cellStyle name="Normal 5_(1) Control" xfId="20361" xr:uid="{00000000-0005-0000-0000-000011500000}"/>
    <cellStyle name="Normal 50" xfId="20362" xr:uid="{00000000-0005-0000-0000-000012500000}"/>
    <cellStyle name="Normal 50 10" xfId="20363" xr:uid="{00000000-0005-0000-0000-000013500000}"/>
    <cellStyle name="Normal 50 10 2" xfId="20364" xr:uid="{00000000-0005-0000-0000-000014500000}"/>
    <cellStyle name="Normal 50 10_JDEQryOAM" xfId="33417" xr:uid="{E7A44427-4308-45F0-95FC-1A916A371D56}"/>
    <cellStyle name="Normal 50 11" xfId="20365" xr:uid="{00000000-0005-0000-0000-000015500000}"/>
    <cellStyle name="Normal 50 12" xfId="20366" xr:uid="{00000000-0005-0000-0000-000016500000}"/>
    <cellStyle name="Normal 50 13" xfId="20367" xr:uid="{00000000-0005-0000-0000-000017500000}"/>
    <cellStyle name="Normal 50 2" xfId="20368" xr:uid="{00000000-0005-0000-0000-000018500000}"/>
    <cellStyle name="Normal 50 2 2" xfId="20369" xr:uid="{00000000-0005-0000-0000-000019500000}"/>
    <cellStyle name="Normal 50 2 2 2" xfId="20370" xr:uid="{00000000-0005-0000-0000-00001A500000}"/>
    <cellStyle name="Normal 50 2 2 2 2" xfId="20371" xr:uid="{00000000-0005-0000-0000-00001B500000}"/>
    <cellStyle name="Normal 50 2 2 2 2 2" xfId="20372" xr:uid="{00000000-0005-0000-0000-00001C500000}"/>
    <cellStyle name="Normal 50 2 2 2 2_JDEQryOAM" xfId="33419" xr:uid="{31DA80B9-E88C-43CE-B7E2-DDFFC0BA3D83}"/>
    <cellStyle name="Normal 50 2 2 2 3" xfId="20373" xr:uid="{00000000-0005-0000-0000-00001D500000}"/>
    <cellStyle name="Normal 50 2 2 2 3 2" xfId="20374" xr:uid="{00000000-0005-0000-0000-00001E500000}"/>
    <cellStyle name="Normal 50 2 2 2 3_JDEQryOAM" xfId="33420" xr:uid="{8FD73733-67D1-4FB4-A275-062D51D3121B}"/>
    <cellStyle name="Normal 50 2 2 2 4" xfId="20375" xr:uid="{00000000-0005-0000-0000-00001F500000}"/>
    <cellStyle name="Normal 50 2 2 2_JDEQryOAM" xfId="33418" xr:uid="{59A3C77D-33AB-4EA1-9364-A9566ED744C7}"/>
    <cellStyle name="Normal 50 2 2 3" xfId="20376" xr:uid="{00000000-0005-0000-0000-000020500000}"/>
    <cellStyle name="Normal 50 2 2 3 2" xfId="20377" xr:uid="{00000000-0005-0000-0000-000021500000}"/>
    <cellStyle name="Normal 50 2 2 3 2 2" xfId="20378" xr:uid="{00000000-0005-0000-0000-000022500000}"/>
    <cellStyle name="Normal 50 2 2 3 2_JDEQryOAM" xfId="33422" xr:uid="{37D00545-225C-4A88-AB78-59D0BEAA713A}"/>
    <cellStyle name="Normal 50 2 2 3 3" xfId="20379" xr:uid="{00000000-0005-0000-0000-000023500000}"/>
    <cellStyle name="Normal 50 2 2 3 3 2" xfId="20380" xr:uid="{00000000-0005-0000-0000-000024500000}"/>
    <cellStyle name="Normal 50 2 2 3 3_JDEQryOAM" xfId="33423" xr:uid="{5EAF18F7-14B3-4ABE-9FB9-8A124F3A83B0}"/>
    <cellStyle name="Normal 50 2 2 3 4" xfId="20381" xr:uid="{00000000-0005-0000-0000-000025500000}"/>
    <cellStyle name="Normal 50 2 2 3_JDEQryOAM" xfId="33421" xr:uid="{2A7C8DCA-26A6-40F5-B2A2-4F6CC728AB0E}"/>
    <cellStyle name="Normal 50 2 2 4" xfId="20382" xr:uid="{00000000-0005-0000-0000-000026500000}"/>
    <cellStyle name="Normal 50 2 2 5" xfId="20383" xr:uid="{00000000-0005-0000-0000-000027500000}"/>
    <cellStyle name="Normal 50 2 2_(1a) Quarterly" xfId="20384" xr:uid="{00000000-0005-0000-0000-000028500000}"/>
    <cellStyle name="Normal 50 2 3" xfId="20385" xr:uid="{00000000-0005-0000-0000-000029500000}"/>
    <cellStyle name="Normal 50 2 3 2" xfId="20386" xr:uid="{00000000-0005-0000-0000-00002A500000}"/>
    <cellStyle name="Normal 50 2 3 2 2" xfId="20387" xr:uid="{00000000-0005-0000-0000-00002B500000}"/>
    <cellStyle name="Normal 50 2 3 2 2 2" xfId="20388" xr:uid="{00000000-0005-0000-0000-00002C500000}"/>
    <cellStyle name="Normal 50 2 3 2 2_JDEQryOAM" xfId="33425" xr:uid="{965942F8-6177-470A-876B-92619959E2E1}"/>
    <cellStyle name="Normal 50 2 3 2 3" xfId="20389" xr:uid="{00000000-0005-0000-0000-00002D500000}"/>
    <cellStyle name="Normal 50 2 3 2 3 2" xfId="20390" xr:uid="{00000000-0005-0000-0000-00002E500000}"/>
    <cellStyle name="Normal 50 2 3 2 3_JDEQryOAM" xfId="33426" xr:uid="{4D2003E0-B7D0-4436-98E5-377DB2D3451C}"/>
    <cellStyle name="Normal 50 2 3 2 4" xfId="20391" xr:uid="{00000000-0005-0000-0000-00002F500000}"/>
    <cellStyle name="Normal 50 2 3 2_JDEQryOAM" xfId="33424" xr:uid="{5211611A-43D5-49E0-8AF6-8FCD5A3C3187}"/>
    <cellStyle name="Normal 50 2 3 3" xfId="20392" xr:uid="{00000000-0005-0000-0000-000030500000}"/>
    <cellStyle name="Normal 50 2 3 3 2" xfId="20393" xr:uid="{00000000-0005-0000-0000-000031500000}"/>
    <cellStyle name="Normal 50 2 3 3 2 2" xfId="20394" xr:uid="{00000000-0005-0000-0000-000032500000}"/>
    <cellStyle name="Normal 50 2 3 3 2_JDEQryOAM" xfId="33428" xr:uid="{F972003D-2919-42A4-BAFB-89F8B7CE51F8}"/>
    <cellStyle name="Normal 50 2 3 3 3" xfId="20395" xr:uid="{00000000-0005-0000-0000-000033500000}"/>
    <cellStyle name="Normal 50 2 3 3 3 2" xfId="20396" xr:uid="{00000000-0005-0000-0000-000034500000}"/>
    <cellStyle name="Normal 50 2 3 3 3_JDEQryOAM" xfId="33429" xr:uid="{648715C6-DE40-4461-9E2D-92D9CC49EDCC}"/>
    <cellStyle name="Normal 50 2 3 3 4" xfId="20397" xr:uid="{00000000-0005-0000-0000-000035500000}"/>
    <cellStyle name="Normal 50 2 3 3_JDEQryOAM" xfId="33427" xr:uid="{9A7607B4-B0EB-41B9-8C50-ADC00E436FEA}"/>
    <cellStyle name="Normal 50 2 3 4" xfId="20398" xr:uid="{00000000-0005-0000-0000-000036500000}"/>
    <cellStyle name="Normal 50 2 3 4 2" xfId="20399" xr:uid="{00000000-0005-0000-0000-000037500000}"/>
    <cellStyle name="Normal 50 2 3 4_JDEQryOAM" xfId="33430" xr:uid="{01B3695B-630A-4A82-B43C-7FC5F2461673}"/>
    <cellStyle name="Normal 50 2 3 5" xfId="20400" xr:uid="{00000000-0005-0000-0000-000038500000}"/>
    <cellStyle name="Normal 50 2 3 5 2" xfId="20401" xr:uid="{00000000-0005-0000-0000-000039500000}"/>
    <cellStyle name="Normal 50 2 3 5_JDEQryOAM" xfId="33431" xr:uid="{DAE8890A-674A-4AFE-B1C0-F45E2C51CADF}"/>
    <cellStyle name="Normal 50 2 3 6" xfId="20402" xr:uid="{00000000-0005-0000-0000-00003A500000}"/>
    <cellStyle name="Normal 50 2 3_(2) SPGD Actuals" xfId="20403" xr:uid="{00000000-0005-0000-0000-00003B500000}"/>
    <cellStyle name="Normal 50 2 4" xfId="20404" xr:uid="{00000000-0005-0000-0000-00003C500000}"/>
    <cellStyle name="Normal 50 2 4 2" xfId="20405" xr:uid="{00000000-0005-0000-0000-00003D500000}"/>
    <cellStyle name="Normal 50 2 4 2 2" xfId="20406" xr:uid="{00000000-0005-0000-0000-00003E500000}"/>
    <cellStyle name="Normal 50 2 4 2 2 2" xfId="20407" xr:uid="{00000000-0005-0000-0000-00003F500000}"/>
    <cellStyle name="Normal 50 2 4 2 2_JDEQryOAM" xfId="33433" xr:uid="{79E1D19E-8A83-42E4-B97A-0FD60D3F3C74}"/>
    <cellStyle name="Normal 50 2 4 2 3" xfId="20408" xr:uid="{00000000-0005-0000-0000-000040500000}"/>
    <cellStyle name="Normal 50 2 4 2 3 2" xfId="20409" xr:uid="{00000000-0005-0000-0000-000041500000}"/>
    <cellStyle name="Normal 50 2 4 2 3_JDEQryOAM" xfId="33434" xr:uid="{23033388-D4DF-4180-BB71-F4DB50C3151E}"/>
    <cellStyle name="Normal 50 2 4 2 4" xfId="20410" xr:uid="{00000000-0005-0000-0000-000042500000}"/>
    <cellStyle name="Normal 50 2 4 2_JDEQryOAM" xfId="33432" xr:uid="{0AC3575D-BEFC-48F2-9F72-B81EB7BFD4A6}"/>
    <cellStyle name="Normal 50 2 4 3" xfId="20411" xr:uid="{00000000-0005-0000-0000-000043500000}"/>
    <cellStyle name="Normal 50 2 4 3 2" xfId="20412" xr:uid="{00000000-0005-0000-0000-000044500000}"/>
    <cellStyle name="Normal 50 2 4 3 2 2" xfId="20413" xr:uid="{00000000-0005-0000-0000-000045500000}"/>
    <cellStyle name="Normal 50 2 4 3 2_JDEQryOAM" xfId="33436" xr:uid="{E1FDC919-448A-40A3-BA9C-C58576F750FA}"/>
    <cellStyle name="Normal 50 2 4 3 3" xfId="20414" xr:uid="{00000000-0005-0000-0000-000046500000}"/>
    <cellStyle name="Normal 50 2 4 3 3 2" xfId="20415" xr:uid="{00000000-0005-0000-0000-000047500000}"/>
    <cellStyle name="Normal 50 2 4 3 3_JDEQryOAM" xfId="33437" xr:uid="{9741B71B-F9BF-47FA-9363-F147E354BB45}"/>
    <cellStyle name="Normal 50 2 4 3 4" xfId="20416" xr:uid="{00000000-0005-0000-0000-000048500000}"/>
    <cellStyle name="Normal 50 2 4 3_JDEQryOAM" xfId="33435" xr:uid="{A066B0D1-1FB7-40B0-8A99-673BD5E2B790}"/>
    <cellStyle name="Normal 50 2 4 4" xfId="20417" xr:uid="{00000000-0005-0000-0000-000049500000}"/>
    <cellStyle name="Normal 50 2 4 4 2" xfId="20418" xr:uid="{00000000-0005-0000-0000-00004A500000}"/>
    <cellStyle name="Normal 50 2 4 4_JDEQryOAM" xfId="33438" xr:uid="{C43E68C1-3A19-407E-AD04-8444DE851B0E}"/>
    <cellStyle name="Normal 50 2 4 5" xfId="20419" xr:uid="{00000000-0005-0000-0000-00004B500000}"/>
    <cellStyle name="Normal 50 2 4 5 2" xfId="20420" xr:uid="{00000000-0005-0000-0000-00004C500000}"/>
    <cellStyle name="Normal 50 2 4 5_JDEQryOAM" xfId="33439" xr:uid="{C5C782E2-BA9D-4CE8-9CBF-A11265801A4D}"/>
    <cellStyle name="Normal 50 2 4 6" xfId="20421" xr:uid="{00000000-0005-0000-0000-00004D500000}"/>
    <cellStyle name="Normal 50 2 4_(2) SPGD Actuals" xfId="20422" xr:uid="{00000000-0005-0000-0000-00004E500000}"/>
    <cellStyle name="Normal 50 2 5" xfId="20423" xr:uid="{00000000-0005-0000-0000-00004F500000}"/>
    <cellStyle name="Normal 50 2 5 2" xfId="20424" xr:uid="{00000000-0005-0000-0000-000050500000}"/>
    <cellStyle name="Normal 50 2 5 2 2" xfId="20425" xr:uid="{00000000-0005-0000-0000-000051500000}"/>
    <cellStyle name="Normal 50 2 5 2 2 2" xfId="20426" xr:uid="{00000000-0005-0000-0000-000052500000}"/>
    <cellStyle name="Normal 50 2 5 2 2_JDEQryOAM" xfId="33441" xr:uid="{1C888B9A-EB54-4599-AC85-45ABEA3815A7}"/>
    <cellStyle name="Normal 50 2 5 2 3" xfId="20427" xr:uid="{00000000-0005-0000-0000-000053500000}"/>
    <cellStyle name="Normal 50 2 5 2 3 2" xfId="20428" xr:uid="{00000000-0005-0000-0000-000054500000}"/>
    <cellStyle name="Normal 50 2 5 2 3_JDEQryOAM" xfId="33442" xr:uid="{02162129-5C6D-49CC-A7D5-7D34A9D39A02}"/>
    <cellStyle name="Normal 50 2 5 2 4" xfId="20429" xr:uid="{00000000-0005-0000-0000-000055500000}"/>
    <cellStyle name="Normal 50 2 5 2_JDEQryOAM" xfId="33440" xr:uid="{99C1AC75-F8BB-49B2-A044-930959E2D405}"/>
    <cellStyle name="Normal 50 2 5 3" xfId="20430" xr:uid="{00000000-0005-0000-0000-000056500000}"/>
    <cellStyle name="Normal 50 2 5 3 2" xfId="20431" xr:uid="{00000000-0005-0000-0000-000057500000}"/>
    <cellStyle name="Normal 50 2 5 3 2 2" xfId="20432" xr:uid="{00000000-0005-0000-0000-000058500000}"/>
    <cellStyle name="Normal 50 2 5 3 2_JDEQryOAM" xfId="33444" xr:uid="{DA4437F0-00E7-468E-AB18-22B7B7457E9C}"/>
    <cellStyle name="Normal 50 2 5 3 3" xfId="20433" xr:uid="{00000000-0005-0000-0000-000059500000}"/>
    <cellStyle name="Normal 50 2 5 3 3 2" xfId="20434" xr:uid="{00000000-0005-0000-0000-00005A500000}"/>
    <cellStyle name="Normal 50 2 5 3 3_JDEQryOAM" xfId="33445" xr:uid="{CE9F5833-5A72-41BD-AF6D-9002DCC144AD}"/>
    <cellStyle name="Normal 50 2 5 3 4" xfId="20435" xr:uid="{00000000-0005-0000-0000-00005B500000}"/>
    <cellStyle name="Normal 50 2 5 3_JDEQryOAM" xfId="33443" xr:uid="{1BA9A060-38E3-4726-B588-2C5561B9CEF2}"/>
    <cellStyle name="Normal 50 2 5 4" xfId="20436" xr:uid="{00000000-0005-0000-0000-00005C500000}"/>
    <cellStyle name="Normal 50 2 5 4 2" xfId="20437" xr:uid="{00000000-0005-0000-0000-00005D500000}"/>
    <cellStyle name="Normal 50 2 5 4_JDEQryOAM" xfId="33446" xr:uid="{82A08049-7214-4CB6-968A-CD50D13CA71B}"/>
    <cellStyle name="Normal 50 2 5 5" xfId="20438" xr:uid="{00000000-0005-0000-0000-00005E500000}"/>
    <cellStyle name="Normal 50 2 5 5 2" xfId="20439" xr:uid="{00000000-0005-0000-0000-00005F500000}"/>
    <cellStyle name="Normal 50 2 5 5_JDEQryOAM" xfId="33447" xr:uid="{41AE8A34-A7E2-4138-B406-364C123095EE}"/>
    <cellStyle name="Normal 50 2 5 6" xfId="20440" xr:uid="{00000000-0005-0000-0000-000060500000}"/>
    <cellStyle name="Normal 50 2 5_(2) SPGD Actuals" xfId="20441" xr:uid="{00000000-0005-0000-0000-000061500000}"/>
    <cellStyle name="Normal 50 2 6" xfId="20442" xr:uid="{00000000-0005-0000-0000-000062500000}"/>
    <cellStyle name="Normal 50 2 6 2" xfId="20443" xr:uid="{00000000-0005-0000-0000-000063500000}"/>
    <cellStyle name="Normal 50 2 6 2 2" xfId="20444" xr:uid="{00000000-0005-0000-0000-000064500000}"/>
    <cellStyle name="Normal 50 2 6 2_JDEQryOAM" xfId="33449" xr:uid="{3C0DC11F-0B4C-4680-A800-AFAB1017D88E}"/>
    <cellStyle name="Normal 50 2 6 3" xfId="20445" xr:uid="{00000000-0005-0000-0000-000065500000}"/>
    <cellStyle name="Normal 50 2 6 3 2" xfId="20446" xr:uid="{00000000-0005-0000-0000-000066500000}"/>
    <cellStyle name="Normal 50 2 6 3_JDEQryOAM" xfId="33450" xr:uid="{05DEC724-6404-48DB-9AB7-B0B1039FBC23}"/>
    <cellStyle name="Normal 50 2 6 4" xfId="20447" xr:uid="{00000000-0005-0000-0000-000067500000}"/>
    <cellStyle name="Normal 50 2 6_JDEQryOAM" xfId="33448" xr:uid="{49BCBA90-2332-4BF6-BE38-DC048C8054B4}"/>
    <cellStyle name="Normal 50 2 7" xfId="20448" xr:uid="{00000000-0005-0000-0000-000068500000}"/>
    <cellStyle name="Normal 50 2 7 2" xfId="20449" xr:uid="{00000000-0005-0000-0000-000069500000}"/>
    <cellStyle name="Normal 50 2 7 2 2" xfId="20450" xr:uid="{00000000-0005-0000-0000-00006A500000}"/>
    <cellStyle name="Normal 50 2 7 2_JDEQryOAM" xfId="33452" xr:uid="{3B6523CC-E365-496A-8C82-C34314A724F3}"/>
    <cellStyle name="Normal 50 2 7 3" xfId="20451" xr:uid="{00000000-0005-0000-0000-00006B500000}"/>
    <cellStyle name="Normal 50 2 7 3 2" xfId="20452" xr:uid="{00000000-0005-0000-0000-00006C500000}"/>
    <cellStyle name="Normal 50 2 7 3_JDEQryOAM" xfId="33453" xr:uid="{40CBCA36-0AC3-405D-9CFF-F11CDDD37308}"/>
    <cellStyle name="Normal 50 2 7 4" xfId="20453" xr:uid="{00000000-0005-0000-0000-00006D500000}"/>
    <cellStyle name="Normal 50 2 7_JDEQryOAM" xfId="33451" xr:uid="{8887EE11-A255-427F-ABE7-B52F92C6BAB4}"/>
    <cellStyle name="Normal 50 2 8" xfId="20454" xr:uid="{00000000-0005-0000-0000-00006E500000}"/>
    <cellStyle name="Normal 50 2 9" xfId="20455" xr:uid="{00000000-0005-0000-0000-00006F500000}"/>
    <cellStyle name="Normal 50 2_(1a) Quarterly" xfId="20456" xr:uid="{00000000-0005-0000-0000-000070500000}"/>
    <cellStyle name="Normal 50 3" xfId="20457" xr:uid="{00000000-0005-0000-0000-000071500000}"/>
    <cellStyle name="Normal 50 3 2" xfId="20458" xr:uid="{00000000-0005-0000-0000-000072500000}"/>
    <cellStyle name="Normal 50 3 2 2" xfId="20459" xr:uid="{00000000-0005-0000-0000-000073500000}"/>
    <cellStyle name="Normal 50 3 2 2 2" xfId="20460" xr:uid="{00000000-0005-0000-0000-000074500000}"/>
    <cellStyle name="Normal 50 3 2 2_JDEQryOAM" xfId="33455" xr:uid="{22FBCF1C-8785-49EB-AB54-5901BFECB40D}"/>
    <cellStyle name="Normal 50 3 2 3" xfId="20461" xr:uid="{00000000-0005-0000-0000-000075500000}"/>
    <cellStyle name="Normal 50 3 2 3 2" xfId="20462" xr:uid="{00000000-0005-0000-0000-000076500000}"/>
    <cellStyle name="Normal 50 3 2 3_JDEQryOAM" xfId="33456" xr:uid="{F5422072-CDB9-437C-BE28-F4659B31BFDB}"/>
    <cellStyle name="Normal 50 3 2 4" xfId="20463" xr:uid="{00000000-0005-0000-0000-000077500000}"/>
    <cellStyle name="Normal 50 3 2_JDEQryOAM" xfId="33454" xr:uid="{E458EDE1-76EA-49AF-A4E4-85845E968B84}"/>
    <cellStyle name="Normal 50 3 3" xfId="20464" xr:uid="{00000000-0005-0000-0000-000078500000}"/>
    <cellStyle name="Normal 50 3 3 2" xfId="20465" xr:uid="{00000000-0005-0000-0000-000079500000}"/>
    <cellStyle name="Normal 50 3 3 2 2" xfId="20466" xr:uid="{00000000-0005-0000-0000-00007A500000}"/>
    <cellStyle name="Normal 50 3 3 2_JDEQryOAM" xfId="33458" xr:uid="{08947EE9-9CAC-4813-A1CC-04796139E174}"/>
    <cellStyle name="Normal 50 3 3 3" xfId="20467" xr:uid="{00000000-0005-0000-0000-00007B500000}"/>
    <cellStyle name="Normal 50 3 3 3 2" xfId="20468" xr:uid="{00000000-0005-0000-0000-00007C500000}"/>
    <cellStyle name="Normal 50 3 3 3_JDEQryOAM" xfId="33459" xr:uid="{136F7475-67BD-4D51-AAF4-2963871A4628}"/>
    <cellStyle name="Normal 50 3 3 4" xfId="20469" xr:uid="{00000000-0005-0000-0000-00007D500000}"/>
    <cellStyle name="Normal 50 3 3_JDEQryOAM" xfId="33457" xr:uid="{6D99D1F6-5593-42DB-B932-154595928AA9}"/>
    <cellStyle name="Normal 50 3 4" xfId="20470" xr:uid="{00000000-0005-0000-0000-00007E500000}"/>
    <cellStyle name="Normal 50 3 5" xfId="20471" xr:uid="{00000000-0005-0000-0000-00007F500000}"/>
    <cellStyle name="Normal 50 3_(1a) Quarterly" xfId="20472" xr:uid="{00000000-0005-0000-0000-000080500000}"/>
    <cellStyle name="Normal 50 4" xfId="20473" xr:uid="{00000000-0005-0000-0000-000081500000}"/>
    <cellStyle name="Normal 50 4 2" xfId="20474" xr:uid="{00000000-0005-0000-0000-000082500000}"/>
    <cellStyle name="Normal 50 4 2 2" xfId="20475" xr:uid="{00000000-0005-0000-0000-000083500000}"/>
    <cellStyle name="Normal 50 4 2 2 2" xfId="20476" xr:uid="{00000000-0005-0000-0000-000084500000}"/>
    <cellStyle name="Normal 50 4 2 2_JDEQryOAM" xfId="33461" xr:uid="{FF4A66CA-2B73-4F35-A324-DBC7FCFB18E7}"/>
    <cellStyle name="Normal 50 4 2 3" xfId="20477" xr:uid="{00000000-0005-0000-0000-000085500000}"/>
    <cellStyle name="Normal 50 4 2 3 2" xfId="20478" xr:uid="{00000000-0005-0000-0000-000086500000}"/>
    <cellStyle name="Normal 50 4 2 3_JDEQryOAM" xfId="33462" xr:uid="{B8A50153-36AF-4AB2-A7EF-D2980EE099A8}"/>
    <cellStyle name="Normal 50 4 2 4" xfId="20479" xr:uid="{00000000-0005-0000-0000-000087500000}"/>
    <cellStyle name="Normal 50 4 2_JDEQryOAM" xfId="33460" xr:uid="{BA7A9230-D203-4595-A2AB-F95DDF01F77B}"/>
    <cellStyle name="Normal 50 4 3" xfId="20480" xr:uid="{00000000-0005-0000-0000-000088500000}"/>
    <cellStyle name="Normal 50 4 3 2" xfId="20481" xr:uid="{00000000-0005-0000-0000-000089500000}"/>
    <cellStyle name="Normal 50 4 3 2 2" xfId="20482" xr:uid="{00000000-0005-0000-0000-00008A500000}"/>
    <cellStyle name="Normal 50 4 3 2_JDEQryOAM" xfId="33464" xr:uid="{4D24D481-7347-4EF3-97BB-4C13A9D781F6}"/>
    <cellStyle name="Normal 50 4 3 3" xfId="20483" xr:uid="{00000000-0005-0000-0000-00008B500000}"/>
    <cellStyle name="Normal 50 4 3 3 2" xfId="20484" xr:uid="{00000000-0005-0000-0000-00008C500000}"/>
    <cellStyle name="Normal 50 4 3 3_JDEQryOAM" xfId="33465" xr:uid="{CE5E70BF-78C3-43D7-84A8-E6DF8C275A67}"/>
    <cellStyle name="Normal 50 4 3 4" xfId="20485" xr:uid="{00000000-0005-0000-0000-00008D500000}"/>
    <cellStyle name="Normal 50 4 3_JDEQryOAM" xfId="33463" xr:uid="{CB5DED68-49C8-4789-A6DF-EFA59971202A}"/>
    <cellStyle name="Normal 50 4 4" xfId="20486" xr:uid="{00000000-0005-0000-0000-00008E500000}"/>
    <cellStyle name="Normal 50 4_(2) SPGD Actuals" xfId="20487" xr:uid="{00000000-0005-0000-0000-00008F500000}"/>
    <cellStyle name="Normal 50 5" xfId="20488" xr:uid="{00000000-0005-0000-0000-000090500000}"/>
    <cellStyle name="Normal 50 5 2" xfId="20489" xr:uid="{00000000-0005-0000-0000-000091500000}"/>
    <cellStyle name="Normal 50 5 2 2" xfId="20490" xr:uid="{00000000-0005-0000-0000-000092500000}"/>
    <cellStyle name="Normal 50 5 2 2 2" xfId="20491" xr:uid="{00000000-0005-0000-0000-000093500000}"/>
    <cellStyle name="Normal 50 5 2 2_JDEQryOAM" xfId="33467" xr:uid="{702E2D71-A9D1-4471-B8FA-B1008053435C}"/>
    <cellStyle name="Normal 50 5 2 3" xfId="20492" xr:uid="{00000000-0005-0000-0000-000094500000}"/>
    <cellStyle name="Normal 50 5 2 3 2" xfId="20493" xr:uid="{00000000-0005-0000-0000-000095500000}"/>
    <cellStyle name="Normal 50 5 2 3_JDEQryOAM" xfId="33468" xr:uid="{F5ADED71-F60B-46C4-AF94-62CEA6C5C1FE}"/>
    <cellStyle name="Normal 50 5 2 4" xfId="20494" xr:uid="{00000000-0005-0000-0000-000096500000}"/>
    <cellStyle name="Normal 50 5 2_JDEQryOAM" xfId="33466" xr:uid="{E888F080-DEA3-4EB2-B6BB-F183F60F8770}"/>
    <cellStyle name="Normal 50 5 3" xfId="20495" xr:uid="{00000000-0005-0000-0000-000097500000}"/>
    <cellStyle name="Normal 50 5 3 2" xfId="20496" xr:uid="{00000000-0005-0000-0000-000098500000}"/>
    <cellStyle name="Normal 50 5 3 2 2" xfId="20497" xr:uid="{00000000-0005-0000-0000-000099500000}"/>
    <cellStyle name="Normal 50 5 3 2_JDEQryOAM" xfId="33470" xr:uid="{ADF22CFC-C8FA-4028-B8DF-C1283C154ACC}"/>
    <cellStyle name="Normal 50 5 3 3" xfId="20498" xr:uid="{00000000-0005-0000-0000-00009A500000}"/>
    <cellStyle name="Normal 50 5 3 3 2" xfId="20499" xr:uid="{00000000-0005-0000-0000-00009B500000}"/>
    <cellStyle name="Normal 50 5 3 3_JDEQryOAM" xfId="33471" xr:uid="{5350AF5F-EB91-4D3F-A6D1-C12C5568D203}"/>
    <cellStyle name="Normal 50 5 3 4" xfId="20500" xr:uid="{00000000-0005-0000-0000-00009C500000}"/>
    <cellStyle name="Normal 50 5 3_JDEQryOAM" xfId="33469" xr:uid="{32ABFECF-27AC-4F20-89B3-CE59E03E1A82}"/>
    <cellStyle name="Normal 50 5 4" xfId="20501" xr:uid="{00000000-0005-0000-0000-00009D500000}"/>
    <cellStyle name="Normal 50 5 5" xfId="20502" xr:uid="{00000000-0005-0000-0000-00009E500000}"/>
    <cellStyle name="Normal 50 5_(1a) Quarterly" xfId="20503" xr:uid="{00000000-0005-0000-0000-00009F500000}"/>
    <cellStyle name="Normal 50 6" xfId="20504" xr:uid="{00000000-0005-0000-0000-0000A0500000}"/>
    <cellStyle name="Normal 50 6 2" xfId="20505" xr:uid="{00000000-0005-0000-0000-0000A1500000}"/>
    <cellStyle name="Normal 50 6 2 2" xfId="20506" xr:uid="{00000000-0005-0000-0000-0000A2500000}"/>
    <cellStyle name="Normal 50 6 2 2 2" xfId="20507" xr:uid="{00000000-0005-0000-0000-0000A3500000}"/>
    <cellStyle name="Normal 50 6 2 2_JDEQryOAM" xfId="33473" xr:uid="{B714D52A-3D83-40C4-91A1-0A47DE20521C}"/>
    <cellStyle name="Normal 50 6 2 3" xfId="20508" xr:uid="{00000000-0005-0000-0000-0000A4500000}"/>
    <cellStyle name="Normal 50 6 2 3 2" xfId="20509" xr:uid="{00000000-0005-0000-0000-0000A5500000}"/>
    <cellStyle name="Normal 50 6 2 3_JDEQryOAM" xfId="33474" xr:uid="{B7B8BC4D-305E-4CBB-A215-7D5C7DA04588}"/>
    <cellStyle name="Normal 50 6 2_JDEQryOAM" xfId="33472" xr:uid="{1663F9BC-38B7-4EA1-9BDE-7D0F9622EE64}"/>
    <cellStyle name="Normal 50 6 3" xfId="20510" xr:uid="{00000000-0005-0000-0000-0000A6500000}"/>
    <cellStyle name="Normal 50 6 3 2" xfId="20511" xr:uid="{00000000-0005-0000-0000-0000A7500000}"/>
    <cellStyle name="Normal 50 6 3 2 2" xfId="20512" xr:uid="{00000000-0005-0000-0000-0000A8500000}"/>
    <cellStyle name="Normal 50 6 3 2_JDEQryOAM" xfId="33476" xr:uid="{B6E8F56F-3FF2-4CBE-9241-DE77B06E2546}"/>
    <cellStyle name="Normal 50 6 3 3" xfId="20513" xr:uid="{00000000-0005-0000-0000-0000A9500000}"/>
    <cellStyle name="Normal 50 6 3 3 2" xfId="20514" xr:uid="{00000000-0005-0000-0000-0000AA500000}"/>
    <cellStyle name="Normal 50 6 3 3_JDEQryOAM" xfId="33477" xr:uid="{B642C7D5-0801-49DD-800A-564F9585A1DB}"/>
    <cellStyle name="Normal 50 6 3 4" xfId="20515" xr:uid="{00000000-0005-0000-0000-0000AB500000}"/>
    <cellStyle name="Normal 50 6 3_JDEQryOAM" xfId="33475" xr:uid="{DB7FFECB-D850-4F7D-B249-2891F792B235}"/>
    <cellStyle name="Normal 50 6 4" xfId="20516" xr:uid="{00000000-0005-0000-0000-0000AC500000}"/>
    <cellStyle name="Normal 50 6 4 2" xfId="20517" xr:uid="{00000000-0005-0000-0000-0000AD500000}"/>
    <cellStyle name="Normal 50 6 4_JDEQryOAM" xfId="33478" xr:uid="{472C137F-A1C5-430A-BD9C-FCB478D53EBA}"/>
    <cellStyle name="Normal 50 6 5" xfId="20518" xr:uid="{00000000-0005-0000-0000-0000AE500000}"/>
    <cellStyle name="Normal 50 6_(2) SPGD Actuals" xfId="20519" xr:uid="{00000000-0005-0000-0000-0000AF500000}"/>
    <cellStyle name="Normal 50 7" xfId="20520" xr:uid="{00000000-0005-0000-0000-0000B0500000}"/>
    <cellStyle name="Normal 50 7 2" xfId="20521" xr:uid="{00000000-0005-0000-0000-0000B1500000}"/>
    <cellStyle name="Normal 50 7 3" xfId="20522" xr:uid="{00000000-0005-0000-0000-0000B2500000}"/>
    <cellStyle name="Normal 50 7_JDEQryOAM" xfId="33479" xr:uid="{599306CA-8C38-498D-8A45-CCDB4A9B7421}"/>
    <cellStyle name="Normal 50 8" xfId="20523" xr:uid="{00000000-0005-0000-0000-0000B3500000}"/>
    <cellStyle name="Normal 50 8 2" xfId="20524" xr:uid="{00000000-0005-0000-0000-0000B4500000}"/>
    <cellStyle name="Normal 50 8 2 2" xfId="20525" xr:uid="{00000000-0005-0000-0000-0000B5500000}"/>
    <cellStyle name="Normal 50 8 2_JDEQryOAM" xfId="33481" xr:uid="{4CA545C8-6992-4FA3-B37E-60167C105B09}"/>
    <cellStyle name="Normal 50 8 3" xfId="20526" xr:uid="{00000000-0005-0000-0000-0000B6500000}"/>
    <cellStyle name="Normal 50 8 3 2" xfId="20527" xr:uid="{00000000-0005-0000-0000-0000B7500000}"/>
    <cellStyle name="Normal 50 8 3_JDEQryOAM" xfId="33482" xr:uid="{F1CB9CD6-C877-45AA-A4F8-6CAE1DC55975}"/>
    <cellStyle name="Normal 50 8 4" xfId="20528" xr:uid="{00000000-0005-0000-0000-0000B8500000}"/>
    <cellStyle name="Normal 50 8_JDEQryOAM" xfId="33480" xr:uid="{D3104B61-48DF-4133-9A44-6A8E4E6F6C91}"/>
    <cellStyle name="Normal 50 9" xfId="20529" xr:uid="{00000000-0005-0000-0000-0000B9500000}"/>
    <cellStyle name="Normal 50 9 2" xfId="20530" xr:uid="{00000000-0005-0000-0000-0000BA500000}"/>
    <cellStyle name="Normal 50 9_(1a) Income Statement YTD" xfId="20531" xr:uid="{00000000-0005-0000-0000-0000BB500000}"/>
    <cellStyle name="Normal 50_(1) Control" xfId="20532" xr:uid="{00000000-0005-0000-0000-0000BC500000}"/>
    <cellStyle name="Normal 500" xfId="20533" xr:uid="{00000000-0005-0000-0000-0000BD500000}"/>
    <cellStyle name="Normal 500 2" xfId="20534" xr:uid="{00000000-0005-0000-0000-0000BE500000}"/>
    <cellStyle name="Normal 500 3" xfId="20535" xr:uid="{00000000-0005-0000-0000-0000BF500000}"/>
    <cellStyle name="Normal 500_JDEQryOAM" xfId="33483" xr:uid="{E39B15FA-C3E9-467E-A71E-34572B21A3B0}"/>
    <cellStyle name="Normal 51" xfId="20536" xr:uid="{00000000-0005-0000-0000-0000C0500000}"/>
    <cellStyle name="Normal 51 10" xfId="20537" xr:uid="{00000000-0005-0000-0000-0000C1500000}"/>
    <cellStyle name="Normal 51 10 2" xfId="20538" xr:uid="{00000000-0005-0000-0000-0000C2500000}"/>
    <cellStyle name="Normal 51 10 2 2" xfId="20539" xr:uid="{00000000-0005-0000-0000-0000C3500000}"/>
    <cellStyle name="Normal 51 10 2_JDEQryOAM" xfId="33485" xr:uid="{476C32E7-8089-4795-804E-8B6DA8762A0C}"/>
    <cellStyle name="Normal 51 10 3" xfId="20540" xr:uid="{00000000-0005-0000-0000-0000C4500000}"/>
    <cellStyle name="Normal 51 10 3 2" xfId="20541" xr:uid="{00000000-0005-0000-0000-0000C5500000}"/>
    <cellStyle name="Normal 51 10 3_JDEQryOAM" xfId="33486" xr:uid="{03A1B909-B052-48ED-B41E-26F75C776149}"/>
    <cellStyle name="Normal 51 10 4" xfId="20542" xr:uid="{00000000-0005-0000-0000-0000C6500000}"/>
    <cellStyle name="Normal 51 10_JDEQryOAM" xfId="33484" xr:uid="{A9AA7C37-D668-4F21-99CF-E360BDDADDD0}"/>
    <cellStyle name="Normal 51 11" xfId="20543" xr:uid="{00000000-0005-0000-0000-0000C7500000}"/>
    <cellStyle name="Normal 51 12" xfId="20544" xr:uid="{00000000-0005-0000-0000-0000C8500000}"/>
    <cellStyle name="Normal 51 13" xfId="20545" xr:uid="{00000000-0005-0000-0000-0000C9500000}"/>
    <cellStyle name="Normal 51 2" xfId="20546" xr:uid="{00000000-0005-0000-0000-0000CA500000}"/>
    <cellStyle name="Normal 51 2 2" xfId="20547" xr:uid="{00000000-0005-0000-0000-0000CB500000}"/>
    <cellStyle name="Normal 51 2 2 2" xfId="20548" xr:uid="{00000000-0005-0000-0000-0000CC500000}"/>
    <cellStyle name="Normal 51 2 2 2 2" xfId="20549" xr:uid="{00000000-0005-0000-0000-0000CD500000}"/>
    <cellStyle name="Normal 51 2 2 2 2 2" xfId="20550" xr:uid="{00000000-0005-0000-0000-0000CE500000}"/>
    <cellStyle name="Normal 51 2 2 2 2_JDEQryOAM" xfId="33488" xr:uid="{9AC57DA8-3053-4569-A3E5-FBBB5DA3E451}"/>
    <cellStyle name="Normal 51 2 2 2 3" xfId="20551" xr:uid="{00000000-0005-0000-0000-0000CF500000}"/>
    <cellStyle name="Normal 51 2 2 2 3 2" xfId="20552" xr:uid="{00000000-0005-0000-0000-0000D0500000}"/>
    <cellStyle name="Normal 51 2 2 2 3_JDEQryOAM" xfId="33489" xr:uid="{34C36F03-F34C-4A18-814A-5ED7BC301787}"/>
    <cellStyle name="Normal 51 2 2 2 4" xfId="20553" xr:uid="{00000000-0005-0000-0000-0000D1500000}"/>
    <cellStyle name="Normal 51 2 2 2_JDEQryOAM" xfId="33487" xr:uid="{A19A1F77-8A9A-4BA8-9415-446B0D6C09B5}"/>
    <cellStyle name="Normal 51 2 2 3" xfId="20554" xr:uid="{00000000-0005-0000-0000-0000D2500000}"/>
    <cellStyle name="Normal 51 2 2 3 2" xfId="20555" xr:uid="{00000000-0005-0000-0000-0000D3500000}"/>
    <cellStyle name="Normal 51 2 2 3 2 2" xfId="20556" xr:uid="{00000000-0005-0000-0000-0000D4500000}"/>
    <cellStyle name="Normal 51 2 2 3 2_JDEQryOAM" xfId="33491" xr:uid="{5A85FCD1-E8EA-4FAD-A32E-3A4C236D14EB}"/>
    <cellStyle name="Normal 51 2 2 3 3" xfId="20557" xr:uid="{00000000-0005-0000-0000-0000D5500000}"/>
    <cellStyle name="Normal 51 2 2 3 3 2" xfId="20558" xr:uid="{00000000-0005-0000-0000-0000D6500000}"/>
    <cellStyle name="Normal 51 2 2 3 3_JDEQryOAM" xfId="33492" xr:uid="{B9F779BF-1A97-4252-A579-7DF46C63D1AC}"/>
    <cellStyle name="Normal 51 2 2 3 4" xfId="20559" xr:uid="{00000000-0005-0000-0000-0000D7500000}"/>
    <cellStyle name="Normal 51 2 2 3_JDEQryOAM" xfId="33490" xr:uid="{68E321EB-CFCB-4866-9FFA-A32909183275}"/>
    <cellStyle name="Normal 51 2 2 4" xfId="20560" xr:uid="{00000000-0005-0000-0000-0000D8500000}"/>
    <cellStyle name="Normal 51 2 2 5" xfId="20561" xr:uid="{00000000-0005-0000-0000-0000D9500000}"/>
    <cellStyle name="Normal 51 2 2_(1a) Quarterly" xfId="20562" xr:uid="{00000000-0005-0000-0000-0000DA500000}"/>
    <cellStyle name="Normal 51 2 3" xfId="20563" xr:uid="{00000000-0005-0000-0000-0000DB500000}"/>
    <cellStyle name="Normal 51 2 3 2" xfId="20564" xr:uid="{00000000-0005-0000-0000-0000DC500000}"/>
    <cellStyle name="Normal 51 2 3 2 2" xfId="20565" xr:uid="{00000000-0005-0000-0000-0000DD500000}"/>
    <cellStyle name="Normal 51 2 3 2 2 2" xfId="20566" xr:uid="{00000000-0005-0000-0000-0000DE500000}"/>
    <cellStyle name="Normal 51 2 3 2 2_JDEQryOAM" xfId="33494" xr:uid="{07A1A544-C4E4-4133-9CC2-930BBA1DD88E}"/>
    <cellStyle name="Normal 51 2 3 2 3" xfId="20567" xr:uid="{00000000-0005-0000-0000-0000DF500000}"/>
    <cellStyle name="Normal 51 2 3 2 3 2" xfId="20568" xr:uid="{00000000-0005-0000-0000-0000E0500000}"/>
    <cellStyle name="Normal 51 2 3 2 3_JDEQryOAM" xfId="33495" xr:uid="{2DD34E60-C64F-4AF6-93E0-63C521C3D1DB}"/>
    <cellStyle name="Normal 51 2 3 2 4" xfId="20569" xr:uid="{00000000-0005-0000-0000-0000E1500000}"/>
    <cellStyle name="Normal 51 2 3 2_JDEQryOAM" xfId="33493" xr:uid="{E500556E-B5C2-473D-B9E7-3ADC976FF051}"/>
    <cellStyle name="Normal 51 2 3 3" xfId="20570" xr:uid="{00000000-0005-0000-0000-0000E2500000}"/>
    <cellStyle name="Normal 51 2 3 3 2" xfId="20571" xr:uid="{00000000-0005-0000-0000-0000E3500000}"/>
    <cellStyle name="Normal 51 2 3 3 2 2" xfId="20572" xr:uid="{00000000-0005-0000-0000-0000E4500000}"/>
    <cellStyle name="Normal 51 2 3 3 2_JDEQryOAM" xfId="33497" xr:uid="{DD897C87-4295-44D4-A2B3-4219AFD399F5}"/>
    <cellStyle name="Normal 51 2 3 3 3" xfId="20573" xr:uid="{00000000-0005-0000-0000-0000E5500000}"/>
    <cellStyle name="Normal 51 2 3 3 3 2" xfId="20574" xr:uid="{00000000-0005-0000-0000-0000E6500000}"/>
    <cellStyle name="Normal 51 2 3 3 3_JDEQryOAM" xfId="33498" xr:uid="{AB74C3F2-28B4-4642-8F10-E801E744D79B}"/>
    <cellStyle name="Normal 51 2 3 3 4" xfId="20575" xr:uid="{00000000-0005-0000-0000-0000E7500000}"/>
    <cellStyle name="Normal 51 2 3 3_JDEQryOAM" xfId="33496" xr:uid="{43D1BC8B-5A57-45E6-91CF-98FDADCB19E6}"/>
    <cellStyle name="Normal 51 2 3 4" xfId="20576" xr:uid="{00000000-0005-0000-0000-0000E8500000}"/>
    <cellStyle name="Normal 51 2 3 4 2" xfId="20577" xr:uid="{00000000-0005-0000-0000-0000E9500000}"/>
    <cellStyle name="Normal 51 2 3 4_JDEQryOAM" xfId="33499" xr:uid="{83796461-18E5-4679-8545-A77FC919EF7A}"/>
    <cellStyle name="Normal 51 2 3 5" xfId="20578" xr:uid="{00000000-0005-0000-0000-0000EA500000}"/>
    <cellStyle name="Normal 51 2 3 5 2" xfId="20579" xr:uid="{00000000-0005-0000-0000-0000EB500000}"/>
    <cellStyle name="Normal 51 2 3 5_JDEQryOAM" xfId="33500" xr:uid="{D2F2DC11-D414-4CDF-B5F7-7E3837EBCB87}"/>
    <cellStyle name="Normal 51 2 3 6" xfId="20580" xr:uid="{00000000-0005-0000-0000-0000EC500000}"/>
    <cellStyle name="Normal 51 2 3_(2) SPGD Actuals" xfId="20581" xr:uid="{00000000-0005-0000-0000-0000ED500000}"/>
    <cellStyle name="Normal 51 2 4" xfId="20582" xr:uid="{00000000-0005-0000-0000-0000EE500000}"/>
    <cellStyle name="Normal 51 2 4 2" xfId="20583" xr:uid="{00000000-0005-0000-0000-0000EF500000}"/>
    <cellStyle name="Normal 51 2 4 2 2" xfId="20584" xr:uid="{00000000-0005-0000-0000-0000F0500000}"/>
    <cellStyle name="Normal 51 2 4 2 2 2" xfId="20585" xr:uid="{00000000-0005-0000-0000-0000F1500000}"/>
    <cellStyle name="Normal 51 2 4 2 2_JDEQryOAM" xfId="33502" xr:uid="{E00F9FA6-34C2-4240-B982-A8FD54122297}"/>
    <cellStyle name="Normal 51 2 4 2 3" xfId="20586" xr:uid="{00000000-0005-0000-0000-0000F2500000}"/>
    <cellStyle name="Normal 51 2 4 2 3 2" xfId="20587" xr:uid="{00000000-0005-0000-0000-0000F3500000}"/>
    <cellStyle name="Normal 51 2 4 2 3_JDEQryOAM" xfId="33503" xr:uid="{39F56238-637C-437D-B2F2-C36815673809}"/>
    <cellStyle name="Normal 51 2 4 2 4" xfId="20588" xr:uid="{00000000-0005-0000-0000-0000F4500000}"/>
    <cellStyle name="Normal 51 2 4 2_JDEQryOAM" xfId="33501" xr:uid="{6A08D114-7282-4BF3-B6DF-B1C25E419972}"/>
    <cellStyle name="Normal 51 2 4 3" xfId="20589" xr:uid="{00000000-0005-0000-0000-0000F5500000}"/>
    <cellStyle name="Normal 51 2 4 3 2" xfId="20590" xr:uid="{00000000-0005-0000-0000-0000F6500000}"/>
    <cellStyle name="Normal 51 2 4 3 2 2" xfId="20591" xr:uid="{00000000-0005-0000-0000-0000F7500000}"/>
    <cellStyle name="Normal 51 2 4 3 2_JDEQryOAM" xfId="33505" xr:uid="{514CF92B-AA68-4556-A67A-ABBE14D30DB6}"/>
    <cellStyle name="Normal 51 2 4 3 3" xfId="20592" xr:uid="{00000000-0005-0000-0000-0000F8500000}"/>
    <cellStyle name="Normal 51 2 4 3 3 2" xfId="20593" xr:uid="{00000000-0005-0000-0000-0000F9500000}"/>
    <cellStyle name="Normal 51 2 4 3 3_JDEQryOAM" xfId="33506" xr:uid="{C33D562E-85B4-4ECC-AB8B-4CF589E1F554}"/>
    <cellStyle name="Normal 51 2 4 3 4" xfId="20594" xr:uid="{00000000-0005-0000-0000-0000FA500000}"/>
    <cellStyle name="Normal 51 2 4 3_JDEQryOAM" xfId="33504" xr:uid="{BB6CDBB6-4DD6-49BE-A09C-7CF185A75CF8}"/>
    <cellStyle name="Normal 51 2 4 4" xfId="20595" xr:uid="{00000000-0005-0000-0000-0000FB500000}"/>
    <cellStyle name="Normal 51 2 4 4 2" xfId="20596" xr:uid="{00000000-0005-0000-0000-0000FC500000}"/>
    <cellStyle name="Normal 51 2 4 4_JDEQryOAM" xfId="33507" xr:uid="{3EEF4765-C9BF-402F-BF2A-F73F36B3D017}"/>
    <cellStyle name="Normal 51 2 4 5" xfId="20597" xr:uid="{00000000-0005-0000-0000-0000FD500000}"/>
    <cellStyle name="Normal 51 2 4 5 2" xfId="20598" xr:uid="{00000000-0005-0000-0000-0000FE500000}"/>
    <cellStyle name="Normal 51 2 4 5_JDEQryOAM" xfId="33508" xr:uid="{32BA6831-FADD-4ADD-8CC6-B8BC39FCFEAE}"/>
    <cellStyle name="Normal 51 2 4 6" xfId="20599" xr:uid="{00000000-0005-0000-0000-0000FF500000}"/>
    <cellStyle name="Normal 51 2 4_(2) SPGD Actuals" xfId="20600" xr:uid="{00000000-0005-0000-0000-000000510000}"/>
    <cellStyle name="Normal 51 2 5" xfId="20601" xr:uid="{00000000-0005-0000-0000-000001510000}"/>
    <cellStyle name="Normal 51 2 5 2" xfId="20602" xr:uid="{00000000-0005-0000-0000-000002510000}"/>
    <cellStyle name="Normal 51 2 5 2 2" xfId="20603" xr:uid="{00000000-0005-0000-0000-000003510000}"/>
    <cellStyle name="Normal 51 2 5 2 2 2" xfId="20604" xr:uid="{00000000-0005-0000-0000-000004510000}"/>
    <cellStyle name="Normal 51 2 5 2 2_JDEQryOAM" xfId="33510" xr:uid="{818E3690-E161-44E5-BAC4-4EF26A5A3FF4}"/>
    <cellStyle name="Normal 51 2 5 2 3" xfId="20605" xr:uid="{00000000-0005-0000-0000-000005510000}"/>
    <cellStyle name="Normal 51 2 5 2 3 2" xfId="20606" xr:uid="{00000000-0005-0000-0000-000006510000}"/>
    <cellStyle name="Normal 51 2 5 2 3_JDEQryOAM" xfId="33511" xr:uid="{EEF7030F-1308-49EB-9AD6-9A95C9905BBE}"/>
    <cellStyle name="Normal 51 2 5 2 4" xfId="20607" xr:uid="{00000000-0005-0000-0000-000007510000}"/>
    <cellStyle name="Normal 51 2 5 2_JDEQryOAM" xfId="33509" xr:uid="{FB8EE9B6-C185-4A3D-95C6-1736BC7AB9DB}"/>
    <cellStyle name="Normal 51 2 5 3" xfId="20608" xr:uid="{00000000-0005-0000-0000-000008510000}"/>
    <cellStyle name="Normal 51 2 5 3 2" xfId="20609" xr:uid="{00000000-0005-0000-0000-000009510000}"/>
    <cellStyle name="Normal 51 2 5 3 2 2" xfId="20610" xr:uid="{00000000-0005-0000-0000-00000A510000}"/>
    <cellStyle name="Normal 51 2 5 3 2_JDEQryOAM" xfId="33513" xr:uid="{FE292558-1F58-4B5E-9656-C29F1E51DE0B}"/>
    <cellStyle name="Normal 51 2 5 3 3" xfId="20611" xr:uid="{00000000-0005-0000-0000-00000B510000}"/>
    <cellStyle name="Normal 51 2 5 3 3 2" xfId="20612" xr:uid="{00000000-0005-0000-0000-00000C510000}"/>
    <cellStyle name="Normal 51 2 5 3 3_JDEQryOAM" xfId="33514" xr:uid="{F2FC7031-1874-4A10-A87A-46DDA418ED2A}"/>
    <cellStyle name="Normal 51 2 5 3 4" xfId="20613" xr:uid="{00000000-0005-0000-0000-00000D510000}"/>
    <cellStyle name="Normal 51 2 5 3_JDEQryOAM" xfId="33512" xr:uid="{88B7F0ED-4F60-4B66-9E23-225A916506ED}"/>
    <cellStyle name="Normal 51 2 5 4" xfId="20614" xr:uid="{00000000-0005-0000-0000-00000E510000}"/>
    <cellStyle name="Normal 51 2 5 4 2" xfId="20615" xr:uid="{00000000-0005-0000-0000-00000F510000}"/>
    <cellStyle name="Normal 51 2 5 4_JDEQryOAM" xfId="33515" xr:uid="{90023F83-3CEB-4579-B65E-E9734A280693}"/>
    <cellStyle name="Normal 51 2 5 5" xfId="20616" xr:uid="{00000000-0005-0000-0000-000010510000}"/>
    <cellStyle name="Normal 51 2 5 5 2" xfId="20617" xr:uid="{00000000-0005-0000-0000-000011510000}"/>
    <cellStyle name="Normal 51 2 5 5_JDEQryOAM" xfId="33516" xr:uid="{0B13416C-978A-41D2-85DA-93C70CDEC0EF}"/>
    <cellStyle name="Normal 51 2 5 6" xfId="20618" xr:uid="{00000000-0005-0000-0000-000012510000}"/>
    <cellStyle name="Normal 51 2 5_(2) SPGD Actuals" xfId="20619" xr:uid="{00000000-0005-0000-0000-000013510000}"/>
    <cellStyle name="Normal 51 2 6" xfId="20620" xr:uid="{00000000-0005-0000-0000-000014510000}"/>
    <cellStyle name="Normal 51 2 6 2" xfId="20621" xr:uid="{00000000-0005-0000-0000-000015510000}"/>
    <cellStyle name="Normal 51 2 6 2 2" xfId="20622" xr:uid="{00000000-0005-0000-0000-000016510000}"/>
    <cellStyle name="Normal 51 2 6 2_JDEQryOAM" xfId="33518" xr:uid="{08C56365-0DFB-4032-9348-088ED48B0424}"/>
    <cellStyle name="Normal 51 2 6 3" xfId="20623" xr:uid="{00000000-0005-0000-0000-000017510000}"/>
    <cellStyle name="Normal 51 2 6 3 2" xfId="20624" xr:uid="{00000000-0005-0000-0000-000018510000}"/>
    <cellStyle name="Normal 51 2 6 3_JDEQryOAM" xfId="33519" xr:uid="{4661E9B1-82A9-493D-BDEE-91C6A1D54A04}"/>
    <cellStyle name="Normal 51 2 6 4" xfId="20625" xr:uid="{00000000-0005-0000-0000-000019510000}"/>
    <cellStyle name="Normal 51 2 6_JDEQryOAM" xfId="33517" xr:uid="{B249EC8C-320C-4DCE-AB53-0DD57A8947C2}"/>
    <cellStyle name="Normal 51 2 7" xfId="20626" xr:uid="{00000000-0005-0000-0000-00001A510000}"/>
    <cellStyle name="Normal 51 2 7 2" xfId="20627" xr:uid="{00000000-0005-0000-0000-00001B510000}"/>
    <cellStyle name="Normal 51 2 7 2 2" xfId="20628" xr:uid="{00000000-0005-0000-0000-00001C510000}"/>
    <cellStyle name="Normal 51 2 7 2_JDEQryOAM" xfId="33521" xr:uid="{C805522D-1663-4635-8218-7B250B2B0D56}"/>
    <cellStyle name="Normal 51 2 7 3" xfId="20629" xr:uid="{00000000-0005-0000-0000-00001D510000}"/>
    <cellStyle name="Normal 51 2 7 3 2" xfId="20630" xr:uid="{00000000-0005-0000-0000-00001E510000}"/>
    <cellStyle name="Normal 51 2 7 3_JDEQryOAM" xfId="33522" xr:uid="{14DDCFBF-A22E-49AC-9530-C3F6F8CE0715}"/>
    <cellStyle name="Normal 51 2 7 4" xfId="20631" xr:uid="{00000000-0005-0000-0000-00001F510000}"/>
    <cellStyle name="Normal 51 2 7_JDEQryOAM" xfId="33520" xr:uid="{048AE08E-C7A9-44ED-972F-6749E44F4847}"/>
    <cellStyle name="Normal 51 2 8" xfId="20632" xr:uid="{00000000-0005-0000-0000-000020510000}"/>
    <cellStyle name="Normal 51 2 9" xfId="20633" xr:uid="{00000000-0005-0000-0000-000021510000}"/>
    <cellStyle name="Normal 51 2_(1a) Quarterly" xfId="20634" xr:uid="{00000000-0005-0000-0000-000022510000}"/>
    <cellStyle name="Normal 51 3" xfId="20635" xr:uid="{00000000-0005-0000-0000-000023510000}"/>
    <cellStyle name="Normal 51 3 2" xfId="20636" xr:uid="{00000000-0005-0000-0000-000024510000}"/>
    <cellStyle name="Normal 51 3 2 2" xfId="20637" xr:uid="{00000000-0005-0000-0000-000025510000}"/>
    <cellStyle name="Normal 51 3 2 2 2" xfId="20638" xr:uid="{00000000-0005-0000-0000-000026510000}"/>
    <cellStyle name="Normal 51 3 2 2_JDEQryOAM" xfId="33524" xr:uid="{E97CC9FF-F6B5-47FD-9C02-D7331321E825}"/>
    <cellStyle name="Normal 51 3 2 3" xfId="20639" xr:uid="{00000000-0005-0000-0000-000027510000}"/>
    <cellStyle name="Normal 51 3 2 3 2" xfId="20640" xr:uid="{00000000-0005-0000-0000-000028510000}"/>
    <cellStyle name="Normal 51 3 2 3_JDEQryOAM" xfId="33525" xr:uid="{F4213EC3-BC52-4EBB-BAB3-8123299AE7C5}"/>
    <cellStyle name="Normal 51 3 2 4" xfId="20641" xr:uid="{00000000-0005-0000-0000-000029510000}"/>
    <cellStyle name="Normal 51 3 2_JDEQryOAM" xfId="33523" xr:uid="{71CF8B4A-9ABD-45BD-A7AF-A0DB99D9D65E}"/>
    <cellStyle name="Normal 51 3 3" xfId="20642" xr:uid="{00000000-0005-0000-0000-00002A510000}"/>
    <cellStyle name="Normal 51 3 3 2" xfId="20643" xr:uid="{00000000-0005-0000-0000-00002B510000}"/>
    <cellStyle name="Normal 51 3 3 2 2" xfId="20644" xr:uid="{00000000-0005-0000-0000-00002C510000}"/>
    <cellStyle name="Normal 51 3 3 2_JDEQryOAM" xfId="33527" xr:uid="{7B95D0FF-3038-4F35-8CE9-621A712AC6DA}"/>
    <cellStyle name="Normal 51 3 3 3" xfId="20645" xr:uid="{00000000-0005-0000-0000-00002D510000}"/>
    <cellStyle name="Normal 51 3 3 3 2" xfId="20646" xr:uid="{00000000-0005-0000-0000-00002E510000}"/>
    <cellStyle name="Normal 51 3 3 3_JDEQryOAM" xfId="33528" xr:uid="{1C6B9FC4-52FA-4D5D-9F91-F3CD5646E8D3}"/>
    <cellStyle name="Normal 51 3 3 4" xfId="20647" xr:uid="{00000000-0005-0000-0000-00002F510000}"/>
    <cellStyle name="Normal 51 3 3_JDEQryOAM" xfId="33526" xr:uid="{17578B80-458F-47D7-9126-66379324A3AD}"/>
    <cellStyle name="Normal 51 3 4" xfId="20648" xr:uid="{00000000-0005-0000-0000-000030510000}"/>
    <cellStyle name="Normal 51 3_(2) SPGD Actuals" xfId="20649" xr:uid="{00000000-0005-0000-0000-000031510000}"/>
    <cellStyle name="Normal 51 4" xfId="20650" xr:uid="{00000000-0005-0000-0000-000032510000}"/>
    <cellStyle name="Normal 51 4 2" xfId="20651" xr:uid="{00000000-0005-0000-0000-000033510000}"/>
    <cellStyle name="Normal 51 4 2 2" xfId="20652" xr:uid="{00000000-0005-0000-0000-000034510000}"/>
    <cellStyle name="Normal 51 4 2 2 2" xfId="20653" xr:uid="{00000000-0005-0000-0000-000035510000}"/>
    <cellStyle name="Normal 51 4 2 2_JDEQryOAM" xfId="33530" xr:uid="{1DF77361-8947-4CB7-9BCC-07C1FAA2FA68}"/>
    <cellStyle name="Normal 51 4 2 3" xfId="20654" xr:uid="{00000000-0005-0000-0000-000036510000}"/>
    <cellStyle name="Normal 51 4 2 3 2" xfId="20655" xr:uid="{00000000-0005-0000-0000-000037510000}"/>
    <cellStyle name="Normal 51 4 2 3_JDEQryOAM" xfId="33531" xr:uid="{322327AC-523A-43B4-9105-7FB3FF9B4A34}"/>
    <cellStyle name="Normal 51 4 2 4" xfId="20656" xr:uid="{00000000-0005-0000-0000-000038510000}"/>
    <cellStyle name="Normal 51 4 2_JDEQryOAM" xfId="33529" xr:uid="{8E7A4078-DC22-4478-B891-BCC65EC43240}"/>
    <cellStyle name="Normal 51 4 3" xfId="20657" xr:uid="{00000000-0005-0000-0000-000039510000}"/>
    <cellStyle name="Normal 51 4 3 2" xfId="20658" xr:uid="{00000000-0005-0000-0000-00003A510000}"/>
    <cellStyle name="Normal 51 4 3 2 2" xfId="20659" xr:uid="{00000000-0005-0000-0000-00003B510000}"/>
    <cellStyle name="Normal 51 4 3 2_JDEQryOAM" xfId="33533" xr:uid="{F27D50B8-35A2-4B06-97F2-62A590E6EA6D}"/>
    <cellStyle name="Normal 51 4 3 3" xfId="20660" xr:uid="{00000000-0005-0000-0000-00003C510000}"/>
    <cellStyle name="Normal 51 4 3 3 2" xfId="20661" xr:uid="{00000000-0005-0000-0000-00003D510000}"/>
    <cellStyle name="Normal 51 4 3 3_JDEQryOAM" xfId="33534" xr:uid="{95075588-5AC6-40D3-AD6A-FEBA848996FF}"/>
    <cellStyle name="Normal 51 4 3 4" xfId="20662" xr:uid="{00000000-0005-0000-0000-00003E510000}"/>
    <cellStyle name="Normal 51 4 3_JDEQryOAM" xfId="33532" xr:uid="{E2D6D39A-A312-4EEC-921F-63AB440309DE}"/>
    <cellStyle name="Normal 51 4 4" xfId="20663" xr:uid="{00000000-0005-0000-0000-00003F510000}"/>
    <cellStyle name="Normal 51 4 5" xfId="20664" xr:uid="{00000000-0005-0000-0000-000040510000}"/>
    <cellStyle name="Normal 51 4_(1a) Quarterly" xfId="20665" xr:uid="{00000000-0005-0000-0000-000041510000}"/>
    <cellStyle name="Normal 51 5" xfId="20666" xr:uid="{00000000-0005-0000-0000-000042510000}"/>
    <cellStyle name="Normal 51 5 2" xfId="20667" xr:uid="{00000000-0005-0000-0000-000043510000}"/>
    <cellStyle name="Normal 51 5 2 2" xfId="20668" xr:uid="{00000000-0005-0000-0000-000044510000}"/>
    <cellStyle name="Normal 51 5 2 2 2" xfId="20669" xr:uid="{00000000-0005-0000-0000-000045510000}"/>
    <cellStyle name="Normal 51 5 2 2_JDEQryOAM" xfId="33536" xr:uid="{EFBA122F-2A77-4683-8231-4CAF6AC22AF0}"/>
    <cellStyle name="Normal 51 5 2 3" xfId="20670" xr:uid="{00000000-0005-0000-0000-000046510000}"/>
    <cellStyle name="Normal 51 5 2 3 2" xfId="20671" xr:uid="{00000000-0005-0000-0000-000047510000}"/>
    <cellStyle name="Normal 51 5 2 3_JDEQryOAM" xfId="33537" xr:uid="{89F95A70-E290-47A3-8179-499D2311B333}"/>
    <cellStyle name="Normal 51 5 2 4" xfId="20672" xr:uid="{00000000-0005-0000-0000-000048510000}"/>
    <cellStyle name="Normal 51 5 2_JDEQryOAM" xfId="33535" xr:uid="{25E4D412-5628-4F24-A119-9A9C6D4BB943}"/>
    <cellStyle name="Normal 51 5 3" xfId="20673" xr:uid="{00000000-0005-0000-0000-000049510000}"/>
    <cellStyle name="Normal 51 5 3 2" xfId="20674" xr:uid="{00000000-0005-0000-0000-00004A510000}"/>
    <cellStyle name="Normal 51 5 3 2 2" xfId="20675" xr:uid="{00000000-0005-0000-0000-00004B510000}"/>
    <cellStyle name="Normal 51 5 3 2_JDEQryOAM" xfId="33539" xr:uid="{008CAE86-8068-4C5F-8C05-4573F5F5229E}"/>
    <cellStyle name="Normal 51 5 3 3" xfId="20676" xr:uid="{00000000-0005-0000-0000-00004C510000}"/>
    <cellStyle name="Normal 51 5 3 3 2" xfId="20677" xr:uid="{00000000-0005-0000-0000-00004D510000}"/>
    <cellStyle name="Normal 51 5 3 3_JDEQryOAM" xfId="33540" xr:uid="{65D48968-8E26-4E1B-B8C4-E0513C45FDA6}"/>
    <cellStyle name="Normal 51 5 3 4" xfId="20678" xr:uid="{00000000-0005-0000-0000-00004E510000}"/>
    <cellStyle name="Normal 51 5 3_JDEQryOAM" xfId="33538" xr:uid="{1206FC14-127E-4D0F-A1E4-066DE284BCF6}"/>
    <cellStyle name="Normal 51 5 4" xfId="20679" xr:uid="{00000000-0005-0000-0000-00004F510000}"/>
    <cellStyle name="Normal 51 5 4 2" xfId="20680" xr:uid="{00000000-0005-0000-0000-000050510000}"/>
    <cellStyle name="Normal 51 5 4_JDEQryOAM" xfId="33541" xr:uid="{3C5677E9-F5E9-4AF1-A2E4-9C94EDDBF70D}"/>
    <cellStyle name="Normal 51 5 5" xfId="20681" xr:uid="{00000000-0005-0000-0000-000051510000}"/>
    <cellStyle name="Normal 51 5 5 2" xfId="20682" xr:uid="{00000000-0005-0000-0000-000052510000}"/>
    <cellStyle name="Normal 51 5 5_JDEQryOAM" xfId="33542" xr:uid="{CCD50B85-C2BC-4607-BDA5-36F8243BC38E}"/>
    <cellStyle name="Normal 51 5_(2) SPGD Actuals" xfId="20683" xr:uid="{00000000-0005-0000-0000-000053510000}"/>
    <cellStyle name="Normal 51 6" xfId="20684" xr:uid="{00000000-0005-0000-0000-000054510000}"/>
    <cellStyle name="Normal 51 6 2" xfId="20685" xr:uid="{00000000-0005-0000-0000-000055510000}"/>
    <cellStyle name="Normal 51 6 2 2" xfId="20686" xr:uid="{00000000-0005-0000-0000-000056510000}"/>
    <cellStyle name="Normal 51 6 2 2 2" xfId="20687" xr:uid="{00000000-0005-0000-0000-000057510000}"/>
    <cellStyle name="Normal 51 6 2 2_JDEQryOAM" xfId="33544" xr:uid="{2A1278C7-2191-452F-AB3F-03E6B9AD2BC8}"/>
    <cellStyle name="Normal 51 6 2 3" xfId="20688" xr:uid="{00000000-0005-0000-0000-000058510000}"/>
    <cellStyle name="Normal 51 6 2 3 2" xfId="20689" xr:uid="{00000000-0005-0000-0000-000059510000}"/>
    <cellStyle name="Normal 51 6 2 3_JDEQryOAM" xfId="33545" xr:uid="{896984D1-841D-49CD-A67E-348CEB0F908F}"/>
    <cellStyle name="Normal 51 6 2 4" xfId="20690" xr:uid="{00000000-0005-0000-0000-00005A510000}"/>
    <cellStyle name="Normal 51 6 2_JDEQryOAM" xfId="33543" xr:uid="{49123E52-B7A0-4B02-8EEC-62EAFE0FC90A}"/>
    <cellStyle name="Normal 51 6 3" xfId="20691" xr:uid="{00000000-0005-0000-0000-00005B510000}"/>
    <cellStyle name="Normal 51 6 3 2" xfId="20692" xr:uid="{00000000-0005-0000-0000-00005C510000}"/>
    <cellStyle name="Normal 51 6 3 2 2" xfId="20693" xr:uid="{00000000-0005-0000-0000-00005D510000}"/>
    <cellStyle name="Normal 51 6 3 2_JDEQryOAM" xfId="33547" xr:uid="{7A667A98-5C3D-483B-ABEE-DAE54B52EBD4}"/>
    <cellStyle name="Normal 51 6 3 3" xfId="20694" xr:uid="{00000000-0005-0000-0000-00005E510000}"/>
    <cellStyle name="Normal 51 6 3 3 2" xfId="20695" xr:uid="{00000000-0005-0000-0000-00005F510000}"/>
    <cellStyle name="Normal 51 6 3 3_JDEQryOAM" xfId="33548" xr:uid="{A87A26C5-5D63-4F25-9055-068C4BA44A22}"/>
    <cellStyle name="Normal 51 6 3 4" xfId="20696" xr:uid="{00000000-0005-0000-0000-000060510000}"/>
    <cellStyle name="Normal 51 6 3_JDEQryOAM" xfId="33546" xr:uid="{F47336CB-ADDB-4C8C-9188-21C23C41CD2A}"/>
    <cellStyle name="Normal 51 6 4" xfId="20697" xr:uid="{00000000-0005-0000-0000-000061510000}"/>
    <cellStyle name="Normal 51 6 4 2" xfId="20698" xr:uid="{00000000-0005-0000-0000-000062510000}"/>
    <cellStyle name="Normal 51 6 4_JDEQryOAM" xfId="33549" xr:uid="{9F892F0A-348C-4013-9EEF-0F5D032BF60A}"/>
    <cellStyle name="Normal 51 6 5" xfId="20699" xr:uid="{00000000-0005-0000-0000-000063510000}"/>
    <cellStyle name="Normal 51 6 5 2" xfId="20700" xr:uid="{00000000-0005-0000-0000-000064510000}"/>
    <cellStyle name="Normal 51 6 5_JDEQryOAM" xfId="33550" xr:uid="{E450B293-31F2-4040-815C-C4B47742F747}"/>
    <cellStyle name="Normal 51 6 6" xfId="20701" xr:uid="{00000000-0005-0000-0000-000065510000}"/>
    <cellStyle name="Normal 51 6_(2) SPGD Actuals" xfId="20702" xr:uid="{00000000-0005-0000-0000-000066510000}"/>
    <cellStyle name="Normal 51 7" xfId="20703" xr:uid="{00000000-0005-0000-0000-000067510000}"/>
    <cellStyle name="Normal 51 7 2" xfId="20704" xr:uid="{00000000-0005-0000-0000-000068510000}"/>
    <cellStyle name="Normal 51 7 2 2" xfId="20705" xr:uid="{00000000-0005-0000-0000-000069510000}"/>
    <cellStyle name="Normal 51 7 2 2 2" xfId="20706" xr:uid="{00000000-0005-0000-0000-00006A510000}"/>
    <cellStyle name="Normal 51 7 2 2_JDEQryOAM" xfId="33552" xr:uid="{DC4630FB-FC25-4902-90D8-9832E744433F}"/>
    <cellStyle name="Normal 51 7 2 3" xfId="20707" xr:uid="{00000000-0005-0000-0000-00006B510000}"/>
    <cellStyle name="Normal 51 7 2 3 2" xfId="20708" xr:uid="{00000000-0005-0000-0000-00006C510000}"/>
    <cellStyle name="Normal 51 7 2 3_JDEQryOAM" xfId="33553" xr:uid="{362DDF58-AACF-4A85-B6DA-D2D40F3D4461}"/>
    <cellStyle name="Normal 51 7 2 4" xfId="20709" xr:uid="{00000000-0005-0000-0000-00006D510000}"/>
    <cellStyle name="Normal 51 7 2_JDEQryOAM" xfId="33551" xr:uid="{41FC4AAF-85A2-414B-B7B6-D8AC76D28EC3}"/>
    <cellStyle name="Normal 51 7_(2) SPGD Actuals" xfId="20710" xr:uid="{00000000-0005-0000-0000-00006E510000}"/>
    <cellStyle name="Normal 51 8" xfId="20711" xr:uid="{00000000-0005-0000-0000-00006F510000}"/>
    <cellStyle name="Normal 51 9" xfId="20712" xr:uid="{00000000-0005-0000-0000-000070510000}"/>
    <cellStyle name="Normal 51 9 2" xfId="20713" xr:uid="{00000000-0005-0000-0000-000071510000}"/>
    <cellStyle name="Normal 51 9 2 2" xfId="20714" xr:uid="{00000000-0005-0000-0000-000072510000}"/>
    <cellStyle name="Normal 51 9 2_JDEQryOAM" xfId="33555" xr:uid="{B35732D0-81F7-4BAA-93B2-EDAB5F17230C}"/>
    <cellStyle name="Normal 51 9 3" xfId="20715" xr:uid="{00000000-0005-0000-0000-000073510000}"/>
    <cellStyle name="Normal 51 9 3 2" xfId="20716" xr:uid="{00000000-0005-0000-0000-000074510000}"/>
    <cellStyle name="Normal 51 9 3_JDEQryOAM" xfId="33556" xr:uid="{FC1BA8FA-F190-4D10-8007-DDFFC575C566}"/>
    <cellStyle name="Normal 51 9 4" xfId="20717" xr:uid="{00000000-0005-0000-0000-000075510000}"/>
    <cellStyle name="Normal 51 9_JDEQryOAM" xfId="33554" xr:uid="{30B96099-3984-42BC-BE5F-190BE0BB5CB0}"/>
    <cellStyle name="Normal 51_(1) Control" xfId="20718" xr:uid="{00000000-0005-0000-0000-000076510000}"/>
    <cellStyle name="Normal 52" xfId="20719" xr:uid="{00000000-0005-0000-0000-000077510000}"/>
    <cellStyle name="Normal 52 10" xfId="20720" xr:uid="{00000000-0005-0000-0000-000078510000}"/>
    <cellStyle name="Normal 52 10 2" xfId="20721" xr:uid="{00000000-0005-0000-0000-000079510000}"/>
    <cellStyle name="Normal 52 10_JDEQryOAM" xfId="33557" xr:uid="{5B3F19DA-3291-4C90-BAEC-242990CAAAB6}"/>
    <cellStyle name="Normal 52 11" xfId="20722" xr:uid="{00000000-0005-0000-0000-00007A510000}"/>
    <cellStyle name="Normal 52 12" xfId="20723" xr:uid="{00000000-0005-0000-0000-00007B510000}"/>
    <cellStyle name="Normal 52 13" xfId="20724" xr:uid="{00000000-0005-0000-0000-00007C510000}"/>
    <cellStyle name="Normal 52 2" xfId="20725" xr:uid="{00000000-0005-0000-0000-00007D510000}"/>
    <cellStyle name="Normal 52 2 2" xfId="20726" xr:uid="{00000000-0005-0000-0000-00007E510000}"/>
    <cellStyle name="Normal 52 2 2 2" xfId="20727" xr:uid="{00000000-0005-0000-0000-00007F510000}"/>
    <cellStyle name="Normal 52 2 2 2 2" xfId="20728" xr:uid="{00000000-0005-0000-0000-000080510000}"/>
    <cellStyle name="Normal 52 2 2 2 2 2" xfId="20729" xr:uid="{00000000-0005-0000-0000-000081510000}"/>
    <cellStyle name="Normal 52 2 2 2 2_JDEQryOAM" xfId="33559" xr:uid="{6281D208-4FB4-4CDC-AAA2-98646118197C}"/>
    <cellStyle name="Normal 52 2 2 2 3" xfId="20730" xr:uid="{00000000-0005-0000-0000-000082510000}"/>
    <cellStyle name="Normal 52 2 2 2 3 2" xfId="20731" xr:uid="{00000000-0005-0000-0000-000083510000}"/>
    <cellStyle name="Normal 52 2 2 2 3_JDEQryOAM" xfId="33560" xr:uid="{30A3CD6A-8238-415A-AB7E-BE3038811BD8}"/>
    <cellStyle name="Normal 52 2 2 2 4" xfId="20732" xr:uid="{00000000-0005-0000-0000-000084510000}"/>
    <cellStyle name="Normal 52 2 2 2_JDEQryOAM" xfId="33558" xr:uid="{A876A931-7E71-4764-81F4-4E8375DCE81D}"/>
    <cellStyle name="Normal 52 2 2 3" xfId="20733" xr:uid="{00000000-0005-0000-0000-000085510000}"/>
    <cellStyle name="Normal 52 2 2 3 2" xfId="20734" xr:uid="{00000000-0005-0000-0000-000086510000}"/>
    <cellStyle name="Normal 52 2 2 3 2 2" xfId="20735" xr:uid="{00000000-0005-0000-0000-000087510000}"/>
    <cellStyle name="Normal 52 2 2 3 2_JDEQryOAM" xfId="33562" xr:uid="{48A84AEF-C022-40E5-BD22-C1970BBC61A1}"/>
    <cellStyle name="Normal 52 2 2 3 3" xfId="20736" xr:uid="{00000000-0005-0000-0000-000088510000}"/>
    <cellStyle name="Normal 52 2 2 3 3 2" xfId="20737" xr:uid="{00000000-0005-0000-0000-000089510000}"/>
    <cellStyle name="Normal 52 2 2 3 3_JDEQryOAM" xfId="33563" xr:uid="{27FFE8DD-D118-4D8B-AA67-E31AB2EDF17F}"/>
    <cellStyle name="Normal 52 2 2 3 4" xfId="20738" xr:uid="{00000000-0005-0000-0000-00008A510000}"/>
    <cellStyle name="Normal 52 2 2 3_JDEQryOAM" xfId="33561" xr:uid="{EA73A585-3A35-4E28-AFA9-6EDDDA8B7F28}"/>
    <cellStyle name="Normal 52 2 2 4" xfId="20739" xr:uid="{00000000-0005-0000-0000-00008B510000}"/>
    <cellStyle name="Normal 52 2 2 5" xfId="20740" xr:uid="{00000000-0005-0000-0000-00008C510000}"/>
    <cellStyle name="Normal 52 2 2_(1a) Quarterly" xfId="20741" xr:uid="{00000000-0005-0000-0000-00008D510000}"/>
    <cellStyle name="Normal 52 2 3" xfId="20742" xr:uid="{00000000-0005-0000-0000-00008E510000}"/>
    <cellStyle name="Normal 52 2 3 2" xfId="20743" xr:uid="{00000000-0005-0000-0000-00008F510000}"/>
    <cellStyle name="Normal 52 2 3 2 2" xfId="20744" xr:uid="{00000000-0005-0000-0000-000090510000}"/>
    <cellStyle name="Normal 52 2 3 2 2 2" xfId="20745" xr:uid="{00000000-0005-0000-0000-000091510000}"/>
    <cellStyle name="Normal 52 2 3 2 2_JDEQryOAM" xfId="33565" xr:uid="{A35F1B5C-FE38-46DC-AD93-494DD69B46F0}"/>
    <cellStyle name="Normal 52 2 3 2 3" xfId="20746" xr:uid="{00000000-0005-0000-0000-000092510000}"/>
    <cellStyle name="Normal 52 2 3 2 3 2" xfId="20747" xr:uid="{00000000-0005-0000-0000-000093510000}"/>
    <cellStyle name="Normal 52 2 3 2 3_JDEQryOAM" xfId="33566" xr:uid="{02FE577A-AF90-46A3-8229-F9B806C530EC}"/>
    <cellStyle name="Normal 52 2 3 2 4" xfId="20748" xr:uid="{00000000-0005-0000-0000-000094510000}"/>
    <cellStyle name="Normal 52 2 3 2_JDEQryOAM" xfId="33564" xr:uid="{902DADDF-947D-4D47-A754-B4A19BF15CE4}"/>
    <cellStyle name="Normal 52 2 3 3" xfId="20749" xr:uid="{00000000-0005-0000-0000-000095510000}"/>
    <cellStyle name="Normal 52 2 3 3 2" xfId="20750" xr:uid="{00000000-0005-0000-0000-000096510000}"/>
    <cellStyle name="Normal 52 2 3 3 2 2" xfId="20751" xr:uid="{00000000-0005-0000-0000-000097510000}"/>
    <cellStyle name="Normal 52 2 3 3 2_JDEQryOAM" xfId="33568" xr:uid="{E034F0F7-B6DD-4BAA-839A-82A30D78DC20}"/>
    <cellStyle name="Normal 52 2 3 3 3" xfId="20752" xr:uid="{00000000-0005-0000-0000-000098510000}"/>
    <cellStyle name="Normal 52 2 3 3 3 2" xfId="20753" xr:uid="{00000000-0005-0000-0000-000099510000}"/>
    <cellStyle name="Normal 52 2 3 3 3_JDEQryOAM" xfId="33569" xr:uid="{36826FEC-E28A-436A-AC8C-DBA38F3894EF}"/>
    <cellStyle name="Normal 52 2 3 3 4" xfId="20754" xr:uid="{00000000-0005-0000-0000-00009A510000}"/>
    <cellStyle name="Normal 52 2 3 3_JDEQryOAM" xfId="33567" xr:uid="{F60257CB-6935-4C99-AB8B-E42AFAA489C5}"/>
    <cellStyle name="Normal 52 2 3 4" xfId="20755" xr:uid="{00000000-0005-0000-0000-00009B510000}"/>
    <cellStyle name="Normal 52 2 3 4 2" xfId="20756" xr:uid="{00000000-0005-0000-0000-00009C510000}"/>
    <cellStyle name="Normal 52 2 3 4_JDEQryOAM" xfId="33570" xr:uid="{A83CA9E7-91D5-4274-9A7B-B128443B05C4}"/>
    <cellStyle name="Normal 52 2 3 5" xfId="20757" xr:uid="{00000000-0005-0000-0000-00009D510000}"/>
    <cellStyle name="Normal 52 2 3 5 2" xfId="20758" xr:uid="{00000000-0005-0000-0000-00009E510000}"/>
    <cellStyle name="Normal 52 2 3 5_JDEQryOAM" xfId="33571" xr:uid="{38C2B8E7-98F3-4837-AC5B-DEE797E04242}"/>
    <cellStyle name="Normal 52 2 3 6" xfId="20759" xr:uid="{00000000-0005-0000-0000-00009F510000}"/>
    <cellStyle name="Normal 52 2 3_(2) SPGD Actuals" xfId="20760" xr:uid="{00000000-0005-0000-0000-0000A0510000}"/>
    <cellStyle name="Normal 52 2 4" xfId="20761" xr:uid="{00000000-0005-0000-0000-0000A1510000}"/>
    <cellStyle name="Normal 52 2 4 2" xfId="20762" xr:uid="{00000000-0005-0000-0000-0000A2510000}"/>
    <cellStyle name="Normal 52 2 4 2 2" xfId="20763" xr:uid="{00000000-0005-0000-0000-0000A3510000}"/>
    <cellStyle name="Normal 52 2 4 2 2 2" xfId="20764" xr:uid="{00000000-0005-0000-0000-0000A4510000}"/>
    <cellStyle name="Normal 52 2 4 2 2_JDEQryOAM" xfId="33573" xr:uid="{9ED012C5-0FE4-4E55-AB84-78691AD28894}"/>
    <cellStyle name="Normal 52 2 4 2 3" xfId="20765" xr:uid="{00000000-0005-0000-0000-0000A5510000}"/>
    <cellStyle name="Normal 52 2 4 2 3 2" xfId="20766" xr:uid="{00000000-0005-0000-0000-0000A6510000}"/>
    <cellStyle name="Normal 52 2 4 2 3_JDEQryOAM" xfId="33574" xr:uid="{58556B4B-FDF0-42C2-8A53-9FAD84109CFD}"/>
    <cellStyle name="Normal 52 2 4 2 4" xfId="20767" xr:uid="{00000000-0005-0000-0000-0000A7510000}"/>
    <cellStyle name="Normal 52 2 4 2_JDEQryOAM" xfId="33572" xr:uid="{AE2E80BC-EDF6-4258-8F23-69B7C1365C3C}"/>
    <cellStyle name="Normal 52 2 4 3" xfId="20768" xr:uid="{00000000-0005-0000-0000-0000A8510000}"/>
    <cellStyle name="Normal 52 2 4 3 2" xfId="20769" xr:uid="{00000000-0005-0000-0000-0000A9510000}"/>
    <cellStyle name="Normal 52 2 4 3 2 2" xfId="20770" xr:uid="{00000000-0005-0000-0000-0000AA510000}"/>
    <cellStyle name="Normal 52 2 4 3 2_JDEQryOAM" xfId="33576" xr:uid="{CCEC4205-F64F-47A2-80E3-4205E0C90F16}"/>
    <cellStyle name="Normal 52 2 4 3 3" xfId="20771" xr:uid="{00000000-0005-0000-0000-0000AB510000}"/>
    <cellStyle name="Normal 52 2 4 3 3 2" xfId="20772" xr:uid="{00000000-0005-0000-0000-0000AC510000}"/>
    <cellStyle name="Normal 52 2 4 3 3_JDEQryOAM" xfId="33577" xr:uid="{A4FCD521-AE1E-44A5-B318-F4C7B438889D}"/>
    <cellStyle name="Normal 52 2 4 3 4" xfId="20773" xr:uid="{00000000-0005-0000-0000-0000AD510000}"/>
    <cellStyle name="Normal 52 2 4 3_JDEQryOAM" xfId="33575" xr:uid="{4D527FBE-317F-4AE6-B814-DAB7442FBE62}"/>
    <cellStyle name="Normal 52 2 4 4" xfId="20774" xr:uid="{00000000-0005-0000-0000-0000AE510000}"/>
    <cellStyle name="Normal 52 2 4 4 2" xfId="20775" xr:uid="{00000000-0005-0000-0000-0000AF510000}"/>
    <cellStyle name="Normal 52 2 4 4_JDEQryOAM" xfId="33578" xr:uid="{A6188409-F380-42B9-BC64-7FAA19EFD5FD}"/>
    <cellStyle name="Normal 52 2 4 5" xfId="20776" xr:uid="{00000000-0005-0000-0000-0000B0510000}"/>
    <cellStyle name="Normal 52 2 4 5 2" xfId="20777" xr:uid="{00000000-0005-0000-0000-0000B1510000}"/>
    <cellStyle name="Normal 52 2 4 5_JDEQryOAM" xfId="33579" xr:uid="{8A58DBBF-45DC-4FF7-A91B-153EF7CF178C}"/>
    <cellStyle name="Normal 52 2 4 6" xfId="20778" xr:uid="{00000000-0005-0000-0000-0000B2510000}"/>
    <cellStyle name="Normal 52 2 4_(2) SPGD Actuals" xfId="20779" xr:uid="{00000000-0005-0000-0000-0000B3510000}"/>
    <cellStyle name="Normal 52 2 5" xfId="20780" xr:uid="{00000000-0005-0000-0000-0000B4510000}"/>
    <cellStyle name="Normal 52 2 5 2" xfId="20781" xr:uid="{00000000-0005-0000-0000-0000B5510000}"/>
    <cellStyle name="Normal 52 2 5 2 2" xfId="20782" xr:uid="{00000000-0005-0000-0000-0000B6510000}"/>
    <cellStyle name="Normal 52 2 5 2 2 2" xfId="20783" xr:uid="{00000000-0005-0000-0000-0000B7510000}"/>
    <cellStyle name="Normal 52 2 5 2 2_JDEQryOAM" xfId="33581" xr:uid="{B017120C-E281-4D29-96F5-E9481FA29E0C}"/>
    <cellStyle name="Normal 52 2 5 2 3" xfId="20784" xr:uid="{00000000-0005-0000-0000-0000B8510000}"/>
    <cellStyle name="Normal 52 2 5 2 3 2" xfId="20785" xr:uid="{00000000-0005-0000-0000-0000B9510000}"/>
    <cellStyle name="Normal 52 2 5 2 3_JDEQryOAM" xfId="33582" xr:uid="{71A5D742-46F1-4B7D-85F7-742830F4A0AC}"/>
    <cellStyle name="Normal 52 2 5 2 4" xfId="20786" xr:uid="{00000000-0005-0000-0000-0000BA510000}"/>
    <cellStyle name="Normal 52 2 5 2_JDEQryOAM" xfId="33580" xr:uid="{178EF379-1FB5-42CB-B057-16A5880D9B9A}"/>
    <cellStyle name="Normal 52 2 5 3" xfId="20787" xr:uid="{00000000-0005-0000-0000-0000BB510000}"/>
    <cellStyle name="Normal 52 2 5 3 2" xfId="20788" xr:uid="{00000000-0005-0000-0000-0000BC510000}"/>
    <cellStyle name="Normal 52 2 5 3 2 2" xfId="20789" xr:uid="{00000000-0005-0000-0000-0000BD510000}"/>
    <cellStyle name="Normal 52 2 5 3 2_JDEQryOAM" xfId="33584" xr:uid="{7C466F32-35C6-49C6-B024-4B2BCB3E427C}"/>
    <cellStyle name="Normal 52 2 5 3 3" xfId="20790" xr:uid="{00000000-0005-0000-0000-0000BE510000}"/>
    <cellStyle name="Normal 52 2 5 3 3 2" xfId="20791" xr:uid="{00000000-0005-0000-0000-0000BF510000}"/>
    <cellStyle name="Normal 52 2 5 3 3_JDEQryOAM" xfId="33585" xr:uid="{4CE44B8F-FEF0-40DD-8238-B480B9F6EC69}"/>
    <cellStyle name="Normal 52 2 5 3 4" xfId="20792" xr:uid="{00000000-0005-0000-0000-0000C0510000}"/>
    <cellStyle name="Normal 52 2 5 3_JDEQryOAM" xfId="33583" xr:uid="{026AEEE9-1DE3-49F1-AA3E-7DA7145BCBD6}"/>
    <cellStyle name="Normal 52 2 5 4" xfId="20793" xr:uid="{00000000-0005-0000-0000-0000C1510000}"/>
    <cellStyle name="Normal 52 2 5 4 2" xfId="20794" xr:uid="{00000000-0005-0000-0000-0000C2510000}"/>
    <cellStyle name="Normal 52 2 5 4_JDEQryOAM" xfId="33586" xr:uid="{2E294C1C-9FEC-49A9-BD8F-F748536B88CF}"/>
    <cellStyle name="Normal 52 2 5 5" xfId="20795" xr:uid="{00000000-0005-0000-0000-0000C3510000}"/>
    <cellStyle name="Normal 52 2 5 5 2" xfId="20796" xr:uid="{00000000-0005-0000-0000-0000C4510000}"/>
    <cellStyle name="Normal 52 2 5 5_JDEQryOAM" xfId="33587" xr:uid="{26E4F48B-3FC6-4A0D-9645-096051B82E10}"/>
    <cellStyle name="Normal 52 2 5 6" xfId="20797" xr:uid="{00000000-0005-0000-0000-0000C5510000}"/>
    <cellStyle name="Normal 52 2 5_(2) SPGD Actuals" xfId="20798" xr:uid="{00000000-0005-0000-0000-0000C6510000}"/>
    <cellStyle name="Normal 52 2 6" xfId="20799" xr:uid="{00000000-0005-0000-0000-0000C7510000}"/>
    <cellStyle name="Normal 52 2 6 2" xfId="20800" xr:uid="{00000000-0005-0000-0000-0000C8510000}"/>
    <cellStyle name="Normal 52 2 6 2 2" xfId="20801" xr:uid="{00000000-0005-0000-0000-0000C9510000}"/>
    <cellStyle name="Normal 52 2 6 2_JDEQryOAM" xfId="33589" xr:uid="{5CD1DE24-2805-4976-8A8C-9291651DF0A1}"/>
    <cellStyle name="Normal 52 2 6 3" xfId="20802" xr:uid="{00000000-0005-0000-0000-0000CA510000}"/>
    <cellStyle name="Normal 52 2 6 3 2" xfId="20803" xr:uid="{00000000-0005-0000-0000-0000CB510000}"/>
    <cellStyle name="Normal 52 2 6 3_JDEQryOAM" xfId="33590" xr:uid="{22BD1591-639A-43FF-9279-C096FB3277EC}"/>
    <cellStyle name="Normal 52 2 6 4" xfId="20804" xr:uid="{00000000-0005-0000-0000-0000CC510000}"/>
    <cellStyle name="Normal 52 2 6_JDEQryOAM" xfId="33588" xr:uid="{F027DD92-3348-45F5-A0C9-F51E1561968D}"/>
    <cellStyle name="Normal 52 2 7" xfId="20805" xr:uid="{00000000-0005-0000-0000-0000CD510000}"/>
    <cellStyle name="Normal 52 2 7 2" xfId="20806" xr:uid="{00000000-0005-0000-0000-0000CE510000}"/>
    <cellStyle name="Normal 52 2 7 2 2" xfId="20807" xr:uid="{00000000-0005-0000-0000-0000CF510000}"/>
    <cellStyle name="Normal 52 2 7 2_JDEQryOAM" xfId="33592" xr:uid="{CF08DEF7-772B-4F3A-A7F9-C57D2E3A95BA}"/>
    <cellStyle name="Normal 52 2 7 3" xfId="20808" xr:uid="{00000000-0005-0000-0000-0000D0510000}"/>
    <cellStyle name="Normal 52 2 7 3 2" xfId="20809" xr:uid="{00000000-0005-0000-0000-0000D1510000}"/>
    <cellStyle name="Normal 52 2 7 3_JDEQryOAM" xfId="33593" xr:uid="{6B880627-0FF8-4AF4-BD9D-6C716CED88D6}"/>
    <cellStyle name="Normal 52 2 7 4" xfId="20810" xr:uid="{00000000-0005-0000-0000-0000D2510000}"/>
    <cellStyle name="Normal 52 2 7_JDEQryOAM" xfId="33591" xr:uid="{272D8573-EA63-4BA3-BA7D-867DF092844B}"/>
    <cellStyle name="Normal 52 2 8" xfId="20811" xr:uid="{00000000-0005-0000-0000-0000D3510000}"/>
    <cellStyle name="Normal 52 2 9" xfId="20812" xr:uid="{00000000-0005-0000-0000-0000D4510000}"/>
    <cellStyle name="Normal 52 2_(1a) Quarterly" xfId="20813" xr:uid="{00000000-0005-0000-0000-0000D5510000}"/>
    <cellStyle name="Normal 52 3" xfId="20814" xr:uid="{00000000-0005-0000-0000-0000D6510000}"/>
    <cellStyle name="Normal 52 3 2" xfId="20815" xr:uid="{00000000-0005-0000-0000-0000D7510000}"/>
    <cellStyle name="Normal 52 3 2 2" xfId="20816" xr:uid="{00000000-0005-0000-0000-0000D8510000}"/>
    <cellStyle name="Normal 52 3 2 2 2" xfId="20817" xr:uid="{00000000-0005-0000-0000-0000D9510000}"/>
    <cellStyle name="Normal 52 3 2 2_JDEQryOAM" xfId="33595" xr:uid="{8E6B877D-0672-4D3B-86A0-F8E5849CC024}"/>
    <cellStyle name="Normal 52 3 2 3" xfId="20818" xr:uid="{00000000-0005-0000-0000-0000DA510000}"/>
    <cellStyle name="Normal 52 3 2 3 2" xfId="20819" xr:uid="{00000000-0005-0000-0000-0000DB510000}"/>
    <cellStyle name="Normal 52 3 2 3_JDEQryOAM" xfId="33596" xr:uid="{83E1F585-3008-44D1-8D19-E169792231B7}"/>
    <cellStyle name="Normal 52 3 2 4" xfId="20820" xr:uid="{00000000-0005-0000-0000-0000DC510000}"/>
    <cellStyle name="Normal 52 3 2_JDEQryOAM" xfId="33594" xr:uid="{BF20C359-DD14-420B-9F24-265F4ACB733F}"/>
    <cellStyle name="Normal 52 3 3" xfId="20821" xr:uid="{00000000-0005-0000-0000-0000DD510000}"/>
    <cellStyle name="Normal 52 3 3 2" xfId="20822" xr:uid="{00000000-0005-0000-0000-0000DE510000}"/>
    <cellStyle name="Normal 52 3 3 2 2" xfId="20823" xr:uid="{00000000-0005-0000-0000-0000DF510000}"/>
    <cellStyle name="Normal 52 3 3 2_JDEQryOAM" xfId="33598" xr:uid="{86321A1C-4DB7-4E88-8A96-D97C43775C7B}"/>
    <cellStyle name="Normal 52 3 3 3" xfId="20824" xr:uid="{00000000-0005-0000-0000-0000E0510000}"/>
    <cellStyle name="Normal 52 3 3 3 2" xfId="20825" xr:uid="{00000000-0005-0000-0000-0000E1510000}"/>
    <cellStyle name="Normal 52 3 3 3_JDEQryOAM" xfId="33599" xr:uid="{02E4C907-710A-455B-8978-089B6CCA7F37}"/>
    <cellStyle name="Normal 52 3 3 4" xfId="20826" xr:uid="{00000000-0005-0000-0000-0000E2510000}"/>
    <cellStyle name="Normal 52 3 3_JDEQryOAM" xfId="33597" xr:uid="{D8F95C63-3520-4696-9D1A-3CA292FBEB19}"/>
    <cellStyle name="Normal 52 3 4" xfId="20827" xr:uid="{00000000-0005-0000-0000-0000E3510000}"/>
    <cellStyle name="Normal 52 3_(2) SPGD Actuals" xfId="20828" xr:uid="{00000000-0005-0000-0000-0000E4510000}"/>
    <cellStyle name="Normal 52 4" xfId="20829" xr:uid="{00000000-0005-0000-0000-0000E5510000}"/>
    <cellStyle name="Normal 52 4 2" xfId="20830" xr:uid="{00000000-0005-0000-0000-0000E6510000}"/>
    <cellStyle name="Normal 52 4 2 2" xfId="20831" xr:uid="{00000000-0005-0000-0000-0000E7510000}"/>
    <cellStyle name="Normal 52 4 2 2 2" xfId="20832" xr:uid="{00000000-0005-0000-0000-0000E8510000}"/>
    <cellStyle name="Normal 52 4 2 2_JDEQryOAM" xfId="33601" xr:uid="{FF785535-10AE-4B60-9A3D-8038C007243D}"/>
    <cellStyle name="Normal 52 4 2 3" xfId="20833" xr:uid="{00000000-0005-0000-0000-0000E9510000}"/>
    <cellStyle name="Normal 52 4 2 3 2" xfId="20834" xr:uid="{00000000-0005-0000-0000-0000EA510000}"/>
    <cellStyle name="Normal 52 4 2 3_JDEQryOAM" xfId="33602" xr:uid="{C152F2BB-D724-40CD-A582-9AC33D499899}"/>
    <cellStyle name="Normal 52 4 2 4" xfId="20835" xr:uid="{00000000-0005-0000-0000-0000EB510000}"/>
    <cellStyle name="Normal 52 4 2_JDEQryOAM" xfId="33600" xr:uid="{DBE1A337-3F13-4784-A222-70C69773FAA7}"/>
    <cellStyle name="Normal 52 4 3" xfId="20836" xr:uid="{00000000-0005-0000-0000-0000EC510000}"/>
    <cellStyle name="Normal 52 4 3 2" xfId="20837" xr:uid="{00000000-0005-0000-0000-0000ED510000}"/>
    <cellStyle name="Normal 52 4 3 2 2" xfId="20838" xr:uid="{00000000-0005-0000-0000-0000EE510000}"/>
    <cellStyle name="Normal 52 4 3 2_JDEQryOAM" xfId="33604" xr:uid="{B847E4C9-2C4C-497E-9DED-8DB5A30141FE}"/>
    <cellStyle name="Normal 52 4 3 3" xfId="20839" xr:uid="{00000000-0005-0000-0000-0000EF510000}"/>
    <cellStyle name="Normal 52 4 3 3 2" xfId="20840" xr:uid="{00000000-0005-0000-0000-0000F0510000}"/>
    <cellStyle name="Normal 52 4 3 3_JDEQryOAM" xfId="33605" xr:uid="{987D41D1-7857-41F3-846C-2873056501FA}"/>
    <cellStyle name="Normal 52 4 3 4" xfId="20841" xr:uid="{00000000-0005-0000-0000-0000F1510000}"/>
    <cellStyle name="Normal 52 4 3_JDEQryOAM" xfId="33603" xr:uid="{02756582-423C-47CD-BB56-EBD1160CD4F2}"/>
    <cellStyle name="Normal 52 4 4" xfId="20842" xr:uid="{00000000-0005-0000-0000-0000F2510000}"/>
    <cellStyle name="Normal 52 4 5" xfId="20843" xr:uid="{00000000-0005-0000-0000-0000F3510000}"/>
    <cellStyle name="Normal 52 4_(1a) Quarterly" xfId="20844" xr:uid="{00000000-0005-0000-0000-0000F4510000}"/>
    <cellStyle name="Normal 52 5" xfId="20845" xr:uid="{00000000-0005-0000-0000-0000F5510000}"/>
    <cellStyle name="Normal 52 5 2" xfId="20846" xr:uid="{00000000-0005-0000-0000-0000F6510000}"/>
    <cellStyle name="Normal 52 5 2 2" xfId="20847" xr:uid="{00000000-0005-0000-0000-0000F7510000}"/>
    <cellStyle name="Normal 52 5 2 2 2" xfId="20848" xr:uid="{00000000-0005-0000-0000-0000F8510000}"/>
    <cellStyle name="Normal 52 5 2 2_JDEQryOAM" xfId="33607" xr:uid="{15D2C1DC-D754-4F7A-9F8C-0D1D6CC2EEF4}"/>
    <cellStyle name="Normal 52 5 2 3" xfId="20849" xr:uid="{00000000-0005-0000-0000-0000F9510000}"/>
    <cellStyle name="Normal 52 5 2 3 2" xfId="20850" xr:uid="{00000000-0005-0000-0000-0000FA510000}"/>
    <cellStyle name="Normal 52 5 2 3_JDEQryOAM" xfId="33608" xr:uid="{DFCAB7C8-5516-4B41-AC80-E3F9C97C2098}"/>
    <cellStyle name="Normal 52 5 2_JDEQryOAM" xfId="33606" xr:uid="{80D23AB7-B953-4D7C-86C2-A0210A229F7E}"/>
    <cellStyle name="Normal 52 5 3" xfId="20851" xr:uid="{00000000-0005-0000-0000-0000FB510000}"/>
    <cellStyle name="Normal 52 5 3 2" xfId="20852" xr:uid="{00000000-0005-0000-0000-0000FC510000}"/>
    <cellStyle name="Normal 52 5 3 2 2" xfId="20853" xr:uid="{00000000-0005-0000-0000-0000FD510000}"/>
    <cellStyle name="Normal 52 5 3 2_JDEQryOAM" xfId="33610" xr:uid="{EAC8D76B-238C-420E-9293-152BB31A7AD8}"/>
    <cellStyle name="Normal 52 5 3 3" xfId="20854" xr:uid="{00000000-0005-0000-0000-0000FE510000}"/>
    <cellStyle name="Normal 52 5 3 3 2" xfId="20855" xr:uid="{00000000-0005-0000-0000-0000FF510000}"/>
    <cellStyle name="Normal 52 5 3 3_JDEQryOAM" xfId="33611" xr:uid="{2854C632-5810-4422-BEBF-B8FC9F59BEC4}"/>
    <cellStyle name="Normal 52 5 3 4" xfId="20856" xr:uid="{00000000-0005-0000-0000-000000520000}"/>
    <cellStyle name="Normal 52 5 3_JDEQryOAM" xfId="33609" xr:uid="{F07FFC1A-F8D8-4040-9369-6F4692DD200C}"/>
    <cellStyle name="Normal 52 5 4" xfId="20857" xr:uid="{00000000-0005-0000-0000-000001520000}"/>
    <cellStyle name="Normal 52 5 4 2" xfId="20858" xr:uid="{00000000-0005-0000-0000-000002520000}"/>
    <cellStyle name="Normal 52 5 4_JDEQryOAM" xfId="33612" xr:uid="{D9C0083D-D375-424D-99C8-C705399AB386}"/>
    <cellStyle name="Normal 52 5 5" xfId="20859" xr:uid="{00000000-0005-0000-0000-000003520000}"/>
    <cellStyle name="Normal 52 5_(2) SPGD Actuals" xfId="20860" xr:uid="{00000000-0005-0000-0000-000004520000}"/>
    <cellStyle name="Normal 52 6" xfId="20861" xr:uid="{00000000-0005-0000-0000-000005520000}"/>
    <cellStyle name="Normal 52 6 2" xfId="20862" xr:uid="{00000000-0005-0000-0000-000006520000}"/>
    <cellStyle name="Normal 52 6 2 2" xfId="20863" xr:uid="{00000000-0005-0000-0000-000007520000}"/>
    <cellStyle name="Normal 52 6 2 2 2" xfId="20864" xr:uid="{00000000-0005-0000-0000-000008520000}"/>
    <cellStyle name="Normal 52 6 2 2_JDEQryOAM" xfId="33614" xr:uid="{0495FFA1-9FBC-4D47-8ED8-F8657F81C287}"/>
    <cellStyle name="Normal 52 6 2 3" xfId="20865" xr:uid="{00000000-0005-0000-0000-000009520000}"/>
    <cellStyle name="Normal 52 6 2 3 2" xfId="20866" xr:uid="{00000000-0005-0000-0000-00000A520000}"/>
    <cellStyle name="Normal 52 6 2 3_JDEQryOAM" xfId="33615" xr:uid="{CF5AE742-DDEF-4631-86C6-F050C5199715}"/>
    <cellStyle name="Normal 52 6 2 4" xfId="20867" xr:uid="{00000000-0005-0000-0000-00000B520000}"/>
    <cellStyle name="Normal 52 6 2_JDEQryOAM" xfId="33613" xr:uid="{6336BB84-ED7C-4438-9B27-729835C907B0}"/>
    <cellStyle name="Normal 52 6 3" xfId="20868" xr:uid="{00000000-0005-0000-0000-00000C520000}"/>
    <cellStyle name="Normal 52 6 3 2" xfId="20869" xr:uid="{00000000-0005-0000-0000-00000D520000}"/>
    <cellStyle name="Normal 52 6 3 2 2" xfId="20870" xr:uid="{00000000-0005-0000-0000-00000E520000}"/>
    <cellStyle name="Normal 52 6 3 2_JDEQryOAM" xfId="33617" xr:uid="{AF96BB3A-1B1A-496F-9EE6-F4A6A02AC492}"/>
    <cellStyle name="Normal 52 6 3 3" xfId="20871" xr:uid="{00000000-0005-0000-0000-00000F520000}"/>
    <cellStyle name="Normal 52 6 3 3 2" xfId="20872" xr:uid="{00000000-0005-0000-0000-000010520000}"/>
    <cellStyle name="Normal 52 6 3 3_JDEQryOAM" xfId="33618" xr:uid="{576AE2D4-FDE2-4D05-801F-A0D8E6122D8C}"/>
    <cellStyle name="Normal 52 6 3 4" xfId="20873" xr:uid="{00000000-0005-0000-0000-000011520000}"/>
    <cellStyle name="Normal 52 6 3_JDEQryOAM" xfId="33616" xr:uid="{F6C6E8AE-A6BA-4FFA-BCD1-6CBCD570891E}"/>
    <cellStyle name="Normal 52 6 4" xfId="20874" xr:uid="{00000000-0005-0000-0000-000012520000}"/>
    <cellStyle name="Normal 52 6 5" xfId="20875" xr:uid="{00000000-0005-0000-0000-000013520000}"/>
    <cellStyle name="Normal 52 6_(2) SPGD Actuals" xfId="20876" xr:uid="{00000000-0005-0000-0000-000014520000}"/>
    <cellStyle name="Normal 52 7" xfId="20877" xr:uid="{00000000-0005-0000-0000-000015520000}"/>
    <cellStyle name="Normal 52 7 2" xfId="20878" xr:uid="{00000000-0005-0000-0000-000016520000}"/>
    <cellStyle name="Normal 52 7 2 2" xfId="20879" xr:uid="{00000000-0005-0000-0000-000017520000}"/>
    <cellStyle name="Normal 52 7 2_JDEQryOAM" xfId="33620" xr:uid="{42CA9098-DB0E-4BFE-B285-FDBF285B9796}"/>
    <cellStyle name="Normal 52 7 3" xfId="20880" xr:uid="{00000000-0005-0000-0000-000018520000}"/>
    <cellStyle name="Normal 52 7 3 2" xfId="20881" xr:uid="{00000000-0005-0000-0000-000019520000}"/>
    <cellStyle name="Normal 52 7 3_JDEQryOAM" xfId="33621" xr:uid="{77115A9B-ADB0-480B-B22A-D04EA9B6A68B}"/>
    <cellStyle name="Normal 52 7 4" xfId="20882" xr:uid="{00000000-0005-0000-0000-00001A520000}"/>
    <cellStyle name="Normal 52 7_JDEQryOAM" xfId="33619" xr:uid="{532B6D30-1DB5-4FC8-A59F-B28A2F2C78A8}"/>
    <cellStyle name="Normal 52 8" xfId="20883" xr:uid="{00000000-0005-0000-0000-00001B520000}"/>
    <cellStyle name="Normal 52 8 2" xfId="20884" xr:uid="{00000000-0005-0000-0000-00001C520000}"/>
    <cellStyle name="Normal 52 8 2 2" xfId="20885" xr:uid="{00000000-0005-0000-0000-00001D520000}"/>
    <cellStyle name="Normal 52 8 2_JDEQryOAM" xfId="33623" xr:uid="{0CFB652F-79DB-4C36-8829-1DE57F724FE8}"/>
    <cellStyle name="Normal 52 8 3" xfId="20886" xr:uid="{00000000-0005-0000-0000-00001E520000}"/>
    <cellStyle name="Normal 52 8 3 2" xfId="20887" xr:uid="{00000000-0005-0000-0000-00001F520000}"/>
    <cellStyle name="Normal 52 8 3_JDEQryOAM" xfId="33624" xr:uid="{B9AD2312-9DFA-49A4-94F9-531B871E624C}"/>
    <cellStyle name="Normal 52 8 4" xfId="20888" xr:uid="{00000000-0005-0000-0000-000020520000}"/>
    <cellStyle name="Normal 52 8_JDEQryOAM" xfId="33622" xr:uid="{208C38AC-4621-4746-BB8C-781F3EE82C36}"/>
    <cellStyle name="Normal 52 9" xfId="20889" xr:uid="{00000000-0005-0000-0000-000021520000}"/>
    <cellStyle name="Normal 52 9 2" xfId="20890" xr:uid="{00000000-0005-0000-0000-000022520000}"/>
    <cellStyle name="Normal 52 9_JDEQryOAM" xfId="33625" xr:uid="{976A8E5A-7704-4BD7-9DB8-F223364AA75F}"/>
    <cellStyle name="Normal 52_(1) Control" xfId="20891" xr:uid="{00000000-0005-0000-0000-000023520000}"/>
    <cellStyle name="Normal 53" xfId="20892" xr:uid="{00000000-0005-0000-0000-000024520000}"/>
    <cellStyle name="Normal 53 10" xfId="20893" xr:uid="{00000000-0005-0000-0000-000025520000}"/>
    <cellStyle name="Normal 53 10 2" xfId="20894" xr:uid="{00000000-0005-0000-0000-000026520000}"/>
    <cellStyle name="Normal 53 10 2 2" xfId="20895" xr:uid="{00000000-0005-0000-0000-000027520000}"/>
    <cellStyle name="Normal 53 10 2_JDEQryOAM" xfId="33627" xr:uid="{D802D45F-CF1B-4512-92F4-8E0C1BDCBB5D}"/>
    <cellStyle name="Normal 53 10 3" xfId="20896" xr:uid="{00000000-0005-0000-0000-000028520000}"/>
    <cellStyle name="Normal 53 10 3 2" xfId="20897" xr:uid="{00000000-0005-0000-0000-000029520000}"/>
    <cellStyle name="Normal 53 10 3_JDEQryOAM" xfId="33628" xr:uid="{245BC9D6-3CB6-467F-B0EA-8F93A9FD781A}"/>
    <cellStyle name="Normal 53 10 4" xfId="20898" xr:uid="{00000000-0005-0000-0000-00002A520000}"/>
    <cellStyle name="Normal 53 10_JDEQryOAM" xfId="33626" xr:uid="{3FA188D1-8EE4-4DB5-B231-BFFCAD5A0FF0}"/>
    <cellStyle name="Normal 53 11" xfId="20899" xr:uid="{00000000-0005-0000-0000-00002B520000}"/>
    <cellStyle name="Normal 53 12" xfId="20900" xr:uid="{00000000-0005-0000-0000-00002C520000}"/>
    <cellStyle name="Normal 53 13" xfId="20901" xr:uid="{00000000-0005-0000-0000-00002D520000}"/>
    <cellStyle name="Normal 53 2" xfId="20902" xr:uid="{00000000-0005-0000-0000-00002E520000}"/>
    <cellStyle name="Normal 53 2 2" xfId="20903" xr:uid="{00000000-0005-0000-0000-00002F520000}"/>
    <cellStyle name="Normal 53 2 2 2" xfId="20904" xr:uid="{00000000-0005-0000-0000-000030520000}"/>
    <cellStyle name="Normal 53 2 2 2 2" xfId="20905" xr:uid="{00000000-0005-0000-0000-000031520000}"/>
    <cellStyle name="Normal 53 2 2 2 2 2" xfId="20906" xr:uid="{00000000-0005-0000-0000-000032520000}"/>
    <cellStyle name="Normal 53 2 2 2 2_JDEQryOAM" xfId="33630" xr:uid="{0219C935-F22A-4D55-97F3-6A2F0E96C12D}"/>
    <cellStyle name="Normal 53 2 2 2 3" xfId="20907" xr:uid="{00000000-0005-0000-0000-000033520000}"/>
    <cellStyle name="Normal 53 2 2 2 3 2" xfId="20908" xr:uid="{00000000-0005-0000-0000-000034520000}"/>
    <cellStyle name="Normal 53 2 2 2 3_JDEQryOAM" xfId="33631" xr:uid="{6F8A0B9B-66DB-48B0-88C9-8220DAC061DC}"/>
    <cellStyle name="Normal 53 2 2 2 4" xfId="20909" xr:uid="{00000000-0005-0000-0000-000035520000}"/>
    <cellStyle name="Normal 53 2 2 2_JDEQryOAM" xfId="33629" xr:uid="{83817C7C-F342-4C65-A352-70583E18D44B}"/>
    <cellStyle name="Normal 53 2 2 3" xfId="20910" xr:uid="{00000000-0005-0000-0000-000036520000}"/>
    <cellStyle name="Normal 53 2 2 3 2" xfId="20911" xr:uid="{00000000-0005-0000-0000-000037520000}"/>
    <cellStyle name="Normal 53 2 2 3 2 2" xfId="20912" xr:uid="{00000000-0005-0000-0000-000038520000}"/>
    <cellStyle name="Normal 53 2 2 3 2_JDEQryOAM" xfId="33633" xr:uid="{91D8B4F9-92CF-407A-AEA2-10B651978A55}"/>
    <cellStyle name="Normal 53 2 2 3 3" xfId="20913" xr:uid="{00000000-0005-0000-0000-000039520000}"/>
    <cellStyle name="Normal 53 2 2 3 3 2" xfId="20914" xr:uid="{00000000-0005-0000-0000-00003A520000}"/>
    <cellStyle name="Normal 53 2 2 3 3_JDEQryOAM" xfId="33634" xr:uid="{525BBDCC-DA6D-4CFB-B6C2-97EF30307BDE}"/>
    <cellStyle name="Normal 53 2 2 3 4" xfId="20915" xr:uid="{00000000-0005-0000-0000-00003B520000}"/>
    <cellStyle name="Normal 53 2 2 3_JDEQryOAM" xfId="33632" xr:uid="{359726C7-5721-4A22-B16D-518B9D7CE5CE}"/>
    <cellStyle name="Normal 53 2 2 4" xfId="20916" xr:uid="{00000000-0005-0000-0000-00003C520000}"/>
    <cellStyle name="Normal 53 2 2 5" xfId="20917" xr:uid="{00000000-0005-0000-0000-00003D520000}"/>
    <cellStyle name="Normal 53 2 2_(1a) Quarterly" xfId="20918" xr:uid="{00000000-0005-0000-0000-00003E520000}"/>
    <cellStyle name="Normal 53 2 3" xfId="20919" xr:uid="{00000000-0005-0000-0000-00003F520000}"/>
    <cellStyle name="Normal 53 2 3 2" xfId="20920" xr:uid="{00000000-0005-0000-0000-000040520000}"/>
    <cellStyle name="Normal 53 2 3 2 2" xfId="20921" xr:uid="{00000000-0005-0000-0000-000041520000}"/>
    <cellStyle name="Normal 53 2 3 2 2 2" xfId="20922" xr:uid="{00000000-0005-0000-0000-000042520000}"/>
    <cellStyle name="Normal 53 2 3 2 2_JDEQryOAM" xfId="33636" xr:uid="{2154FFBA-1C39-4AB6-84A4-9C4EEFFE70D3}"/>
    <cellStyle name="Normal 53 2 3 2 3" xfId="20923" xr:uid="{00000000-0005-0000-0000-000043520000}"/>
    <cellStyle name="Normal 53 2 3 2 3 2" xfId="20924" xr:uid="{00000000-0005-0000-0000-000044520000}"/>
    <cellStyle name="Normal 53 2 3 2 3_JDEQryOAM" xfId="33637" xr:uid="{DFDB6439-8D09-4199-B385-C080654C86AF}"/>
    <cellStyle name="Normal 53 2 3 2 4" xfId="20925" xr:uid="{00000000-0005-0000-0000-000045520000}"/>
    <cellStyle name="Normal 53 2 3 2_JDEQryOAM" xfId="33635" xr:uid="{D1D0A464-B592-4E09-9ED8-4464400D3597}"/>
    <cellStyle name="Normal 53 2 3 3" xfId="20926" xr:uid="{00000000-0005-0000-0000-000046520000}"/>
    <cellStyle name="Normal 53 2 3 3 2" xfId="20927" xr:uid="{00000000-0005-0000-0000-000047520000}"/>
    <cellStyle name="Normal 53 2 3 3 2 2" xfId="20928" xr:uid="{00000000-0005-0000-0000-000048520000}"/>
    <cellStyle name="Normal 53 2 3 3 2_JDEQryOAM" xfId="33639" xr:uid="{EF4D1CB4-E949-452C-BE78-00701962F50F}"/>
    <cellStyle name="Normal 53 2 3 3 3" xfId="20929" xr:uid="{00000000-0005-0000-0000-000049520000}"/>
    <cellStyle name="Normal 53 2 3 3 3 2" xfId="20930" xr:uid="{00000000-0005-0000-0000-00004A520000}"/>
    <cellStyle name="Normal 53 2 3 3 3_JDEQryOAM" xfId="33640" xr:uid="{03EBC4D7-0B68-4826-82BC-C762CB984F55}"/>
    <cellStyle name="Normal 53 2 3 3 4" xfId="20931" xr:uid="{00000000-0005-0000-0000-00004B520000}"/>
    <cellStyle name="Normal 53 2 3 3_JDEQryOAM" xfId="33638" xr:uid="{4594AACB-5994-4C20-9121-ADCB380BF11F}"/>
    <cellStyle name="Normal 53 2 3 4" xfId="20932" xr:uid="{00000000-0005-0000-0000-00004C520000}"/>
    <cellStyle name="Normal 53 2 3 4 2" xfId="20933" xr:uid="{00000000-0005-0000-0000-00004D520000}"/>
    <cellStyle name="Normal 53 2 3 4_JDEQryOAM" xfId="33641" xr:uid="{D665FC11-595F-402D-B765-06FA7D6CC03F}"/>
    <cellStyle name="Normal 53 2 3 5" xfId="20934" xr:uid="{00000000-0005-0000-0000-00004E520000}"/>
    <cellStyle name="Normal 53 2 3 5 2" xfId="20935" xr:uid="{00000000-0005-0000-0000-00004F520000}"/>
    <cellStyle name="Normal 53 2 3 5_JDEQryOAM" xfId="33642" xr:uid="{41EB4F11-2407-4D27-B93F-72FD789C5A70}"/>
    <cellStyle name="Normal 53 2 3 6" xfId="20936" xr:uid="{00000000-0005-0000-0000-000050520000}"/>
    <cellStyle name="Normal 53 2 3_(2) SPGD Actuals" xfId="20937" xr:uid="{00000000-0005-0000-0000-000051520000}"/>
    <cellStyle name="Normal 53 2 4" xfId="20938" xr:uid="{00000000-0005-0000-0000-000052520000}"/>
    <cellStyle name="Normal 53 2 4 2" xfId="20939" xr:uid="{00000000-0005-0000-0000-000053520000}"/>
    <cellStyle name="Normal 53 2 4 2 2" xfId="20940" xr:uid="{00000000-0005-0000-0000-000054520000}"/>
    <cellStyle name="Normal 53 2 4 2 2 2" xfId="20941" xr:uid="{00000000-0005-0000-0000-000055520000}"/>
    <cellStyle name="Normal 53 2 4 2 2_JDEQryOAM" xfId="33644" xr:uid="{EBB74242-2F74-4A9B-B48F-D7CD7844F602}"/>
    <cellStyle name="Normal 53 2 4 2 3" xfId="20942" xr:uid="{00000000-0005-0000-0000-000056520000}"/>
    <cellStyle name="Normal 53 2 4 2 3 2" xfId="20943" xr:uid="{00000000-0005-0000-0000-000057520000}"/>
    <cellStyle name="Normal 53 2 4 2 3_JDEQryOAM" xfId="33645" xr:uid="{1A7D2E68-6BC7-4A3E-AD6D-5281002132CB}"/>
    <cellStyle name="Normal 53 2 4 2 4" xfId="20944" xr:uid="{00000000-0005-0000-0000-000058520000}"/>
    <cellStyle name="Normal 53 2 4 2_JDEQryOAM" xfId="33643" xr:uid="{0445C28C-E913-49BB-96E3-240E0E02F972}"/>
    <cellStyle name="Normal 53 2 4 3" xfId="20945" xr:uid="{00000000-0005-0000-0000-000059520000}"/>
    <cellStyle name="Normal 53 2 4 3 2" xfId="20946" xr:uid="{00000000-0005-0000-0000-00005A520000}"/>
    <cellStyle name="Normal 53 2 4 3 2 2" xfId="20947" xr:uid="{00000000-0005-0000-0000-00005B520000}"/>
    <cellStyle name="Normal 53 2 4 3 2_JDEQryOAM" xfId="33647" xr:uid="{B658BCF7-6772-4F72-85F9-2CC6FF9AC14E}"/>
    <cellStyle name="Normal 53 2 4 3 3" xfId="20948" xr:uid="{00000000-0005-0000-0000-00005C520000}"/>
    <cellStyle name="Normal 53 2 4 3 3 2" xfId="20949" xr:uid="{00000000-0005-0000-0000-00005D520000}"/>
    <cellStyle name="Normal 53 2 4 3 3_JDEQryOAM" xfId="33648" xr:uid="{CA3DFB9C-5B96-448E-B431-96240D2B41C6}"/>
    <cellStyle name="Normal 53 2 4 3 4" xfId="20950" xr:uid="{00000000-0005-0000-0000-00005E520000}"/>
    <cellStyle name="Normal 53 2 4 3_JDEQryOAM" xfId="33646" xr:uid="{708527CD-BE85-4FDD-913B-6882A8FCD2F6}"/>
    <cellStyle name="Normal 53 2 4 4" xfId="20951" xr:uid="{00000000-0005-0000-0000-00005F520000}"/>
    <cellStyle name="Normal 53 2 4 4 2" xfId="20952" xr:uid="{00000000-0005-0000-0000-000060520000}"/>
    <cellStyle name="Normal 53 2 4 4_JDEQryOAM" xfId="33649" xr:uid="{1FE7402C-5AC7-4FFE-A3CA-C0D94D594F3C}"/>
    <cellStyle name="Normal 53 2 4 5" xfId="20953" xr:uid="{00000000-0005-0000-0000-000061520000}"/>
    <cellStyle name="Normal 53 2 4 5 2" xfId="20954" xr:uid="{00000000-0005-0000-0000-000062520000}"/>
    <cellStyle name="Normal 53 2 4 5_JDEQryOAM" xfId="33650" xr:uid="{AC51B10A-D2A3-4A0A-BBE1-1694BC07FD27}"/>
    <cellStyle name="Normal 53 2 4 6" xfId="20955" xr:uid="{00000000-0005-0000-0000-000063520000}"/>
    <cellStyle name="Normal 53 2 4_(2) SPGD Actuals" xfId="20956" xr:uid="{00000000-0005-0000-0000-000064520000}"/>
    <cellStyle name="Normal 53 2 5" xfId="20957" xr:uid="{00000000-0005-0000-0000-000065520000}"/>
    <cellStyle name="Normal 53 2 5 2" xfId="20958" xr:uid="{00000000-0005-0000-0000-000066520000}"/>
    <cellStyle name="Normal 53 2 5 2 2" xfId="20959" xr:uid="{00000000-0005-0000-0000-000067520000}"/>
    <cellStyle name="Normal 53 2 5 2 2 2" xfId="20960" xr:uid="{00000000-0005-0000-0000-000068520000}"/>
    <cellStyle name="Normal 53 2 5 2 2_JDEQryOAM" xfId="33652" xr:uid="{E4782FE9-5961-447D-B0E9-0586C5B77FDB}"/>
    <cellStyle name="Normal 53 2 5 2 3" xfId="20961" xr:uid="{00000000-0005-0000-0000-000069520000}"/>
    <cellStyle name="Normal 53 2 5 2 3 2" xfId="20962" xr:uid="{00000000-0005-0000-0000-00006A520000}"/>
    <cellStyle name="Normal 53 2 5 2 3_JDEQryOAM" xfId="33653" xr:uid="{69362885-5258-4FBC-9473-B0138AE967FA}"/>
    <cellStyle name="Normal 53 2 5 2 4" xfId="20963" xr:uid="{00000000-0005-0000-0000-00006B520000}"/>
    <cellStyle name="Normal 53 2 5 2_JDEQryOAM" xfId="33651" xr:uid="{657C1AFD-9F83-4A2F-A4E4-2B383E9D6E02}"/>
    <cellStyle name="Normal 53 2 5 3" xfId="20964" xr:uid="{00000000-0005-0000-0000-00006C520000}"/>
    <cellStyle name="Normal 53 2 5 3 2" xfId="20965" xr:uid="{00000000-0005-0000-0000-00006D520000}"/>
    <cellStyle name="Normal 53 2 5 3 2 2" xfId="20966" xr:uid="{00000000-0005-0000-0000-00006E520000}"/>
    <cellStyle name="Normal 53 2 5 3 2_JDEQryOAM" xfId="33655" xr:uid="{2D4A65A7-C8BD-4F36-88EC-451690D29931}"/>
    <cellStyle name="Normal 53 2 5 3 3" xfId="20967" xr:uid="{00000000-0005-0000-0000-00006F520000}"/>
    <cellStyle name="Normal 53 2 5 3 3 2" xfId="20968" xr:uid="{00000000-0005-0000-0000-000070520000}"/>
    <cellStyle name="Normal 53 2 5 3 3_JDEQryOAM" xfId="33656" xr:uid="{922A8D32-2299-4817-8CD7-F97C07FDCE26}"/>
    <cellStyle name="Normal 53 2 5 3 4" xfId="20969" xr:uid="{00000000-0005-0000-0000-000071520000}"/>
    <cellStyle name="Normal 53 2 5 3_JDEQryOAM" xfId="33654" xr:uid="{A6813693-6700-420C-A942-84149C488459}"/>
    <cellStyle name="Normal 53 2 5 4" xfId="20970" xr:uid="{00000000-0005-0000-0000-000072520000}"/>
    <cellStyle name="Normal 53 2 5 4 2" xfId="20971" xr:uid="{00000000-0005-0000-0000-000073520000}"/>
    <cellStyle name="Normal 53 2 5 4_JDEQryOAM" xfId="33657" xr:uid="{4E0C3B9C-DC95-4C06-B6D9-BB272AAEFB80}"/>
    <cellStyle name="Normal 53 2 5 5" xfId="20972" xr:uid="{00000000-0005-0000-0000-000074520000}"/>
    <cellStyle name="Normal 53 2 5 5 2" xfId="20973" xr:uid="{00000000-0005-0000-0000-000075520000}"/>
    <cellStyle name="Normal 53 2 5 5_JDEQryOAM" xfId="33658" xr:uid="{BDF1122D-6B34-4829-9332-727D91E91347}"/>
    <cellStyle name="Normal 53 2 5 6" xfId="20974" xr:uid="{00000000-0005-0000-0000-000076520000}"/>
    <cellStyle name="Normal 53 2 5_(2) SPGD Actuals" xfId="20975" xr:uid="{00000000-0005-0000-0000-000077520000}"/>
    <cellStyle name="Normal 53 2 6" xfId="20976" xr:uid="{00000000-0005-0000-0000-000078520000}"/>
    <cellStyle name="Normal 53 2 6 2" xfId="20977" xr:uid="{00000000-0005-0000-0000-000079520000}"/>
    <cellStyle name="Normal 53 2 6 2 2" xfId="20978" xr:uid="{00000000-0005-0000-0000-00007A520000}"/>
    <cellStyle name="Normal 53 2 6 2_JDEQryOAM" xfId="33660" xr:uid="{17C0314E-06AB-441F-B833-EA421F7F54CA}"/>
    <cellStyle name="Normal 53 2 6 3" xfId="20979" xr:uid="{00000000-0005-0000-0000-00007B520000}"/>
    <cellStyle name="Normal 53 2 6 3 2" xfId="20980" xr:uid="{00000000-0005-0000-0000-00007C520000}"/>
    <cellStyle name="Normal 53 2 6 3_JDEQryOAM" xfId="33661" xr:uid="{B8E37C5B-AA17-49A8-9C86-3E9F13FF392D}"/>
    <cellStyle name="Normal 53 2 6 4" xfId="20981" xr:uid="{00000000-0005-0000-0000-00007D520000}"/>
    <cellStyle name="Normal 53 2 6_JDEQryOAM" xfId="33659" xr:uid="{237DFCEB-AF3F-46BB-9616-4EABA6F19398}"/>
    <cellStyle name="Normal 53 2 7" xfId="20982" xr:uid="{00000000-0005-0000-0000-00007E520000}"/>
    <cellStyle name="Normal 53 2 7 2" xfId="20983" xr:uid="{00000000-0005-0000-0000-00007F520000}"/>
    <cellStyle name="Normal 53 2 7 2 2" xfId="20984" xr:uid="{00000000-0005-0000-0000-000080520000}"/>
    <cellStyle name="Normal 53 2 7 2_JDEQryOAM" xfId="33663" xr:uid="{D3003712-97E3-4FF7-81EA-64E731E9832A}"/>
    <cellStyle name="Normal 53 2 7 3" xfId="20985" xr:uid="{00000000-0005-0000-0000-000081520000}"/>
    <cellStyle name="Normal 53 2 7 3 2" xfId="20986" xr:uid="{00000000-0005-0000-0000-000082520000}"/>
    <cellStyle name="Normal 53 2 7 3_JDEQryOAM" xfId="33664" xr:uid="{A0E56050-35A8-42A9-92C1-8C1369FA193E}"/>
    <cellStyle name="Normal 53 2 7 4" xfId="20987" xr:uid="{00000000-0005-0000-0000-000083520000}"/>
    <cellStyle name="Normal 53 2 7_JDEQryOAM" xfId="33662" xr:uid="{84B52744-720F-4E2C-87C8-52EC7DB4F0EB}"/>
    <cellStyle name="Normal 53 2 8" xfId="20988" xr:uid="{00000000-0005-0000-0000-000084520000}"/>
    <cellStyle name="Normal 53 2 9" xfId="20989" xr:uid="{00000000-0005-0000-0000-000085520000}"/>
    <cellStyle name="Normal 53 2_(1a) Quarterly" xfId="20990" xr:uid="{00000000-0005-0000-0000-000086520000}"/>
    <cellStyle name="Normal 53 3" xfId="20991" xr:uid="{00000000-0005-0000-0000-000087520000}"/>
    <cellStyle name="Normal 53 3 2" xfId="20992" xr:uid="{00000000-0005-0000-0000-000088520000}"/>
    <cellStyle name="Normal 53 3 2 2" xfId="20993" xr:uid="{00000000-0005-0000-0000-000089520000}"/>
    <cellStyle name="Normal 53 3 2 2 2" xfId="20994" xr:uid="{00000000-0005-0000-0000-00008A520000}"/>
    <cellStyle name="Normal 53 3 2 2_JDEQryOAM" xfId="33666" xr:uid="{7CC0BBA5-69C4-4428-A08F-18A8AE5DF995}"/>
    <cellStyle name="Normal 53 3 2 3" xfId="20995" xr:uid="{00000000-0005-0000-0000-00008B520000}"/>
    <cellStyle name="Normal 53 3 2 3 2" xfId="20996" xr:uid="{00000000-0005-0000-0000-00008C520000}"/>
    <cellStyle name="Normal 53 3 2 3_JDEQryOAM" xfId="33667" xr:uid="{B893F0CE-B5EF-4FB6-9212-D55A3CE9E180}"/>
    <cellStyle name="Normal 53 3 2 4" xfId="20997" xr:uid="{00000000-0005-0000-0000-00008D520000}"/>
    <cellStyle name="Normal 53 3 2_JDEQryOAM" xfId="33665" xr:uid="{C1FBE07E-1EDE-4E3F-92BD-F381CDEF1449}"/>
    <cellStyle name="Normal 53 3 3" xfId="20998" xr:uid="{00000000-0005-0000-0000-00008E520000}"/>
    <cellStyle name="Normal 53 3 3 2" xfId="20999" xr:uid="{00000000-0005-0000-0000-00008F520000}"/>
    <cellStyle name="Normal 53 3 3 2 2" xfId="21000" xr:uid="{00000000-0005-0000-0000-000090520000}"/>
    <cellStyle name="Normal 53 3 3 2_JDEQryOAM" xfId="33669" xr:uid="{5B271747-33DB-4F3D-86F8-78ECC64DCF2C}"/>
    <cellStyle name="Normal 53 3 3 3" xfId="21001" xr:uid="{00000000-0005-0000-0000-000091520000}"/>
    <cellStyle name="Normal 53 3 3 3 2" xfId="21002" xr:uid="{00000000-0005-0000-0000-000092520000}"/>
    <cellStyle name="Normal 53 3 3 3_JDEQryOAM" xfId="33670" xr:uid="{48971ACD-496B-4C9F-9D49-7691FCFD5BC1}"/>
    <cellStyle name="Normal 53 3 3 4" xfId="21003" xr:uid="{00000000-0005-0000-0000-000093520000}"/>
    <cellStyle name="Normal 53 3 3_JDEQryOAM" xfId="33668" xr:uid="{9FDD0312-F8AF-47D8-B68F-8E70BBC3F964}"/>
    <cellStyle name="Normal 53 3 4" xfId="21004" xr:uid="{00000000-0005-0000-0000-000094520000}"/>
    <cellStyle name="Normal 53 3_(2) SPGD Actuals" xfId="21005" xr:uid="{00000000-0005-0000-0000-000095520000}"/>
    <cellStyle name="Normal 53 4" xfId="21006" xr:uid="{00000000-0005-0000-0000-000096520000}"/>
    <cellStyle name="Normal 53 4 2" xfId="21007" xr:uid="{00000000-0005-0000-0000-000097520000}"/>
    <cellStyle name="Normal 53 4 2 2" xfId="21008" xr:uid="{00000000-0005-0000-0000-000098520000}"/>
    <cellStyle name="Normal 53 4 2 2 2" xfId="21009" xr:uid="{00000000-0005-0000-0000-000099520000}"/>
    <cellStyle name="Normal 53 4 2 2_JDEQryOAM" xfId="33672" xr:uid="{71D984BC-019D-460A-8F83-8C342B4E5A82}"/>
    <cellStyle name="Normal 53 4 2 3" xfId="21010" xr:uid="{00000000-0005-0000-0000-00009A520000}"/>
    <cellStyle name="Normal 53 4 2 3 2" xfId="21011" xr:uid="{00000000-0005-0000-0000-00009B520000}"/>
    <cellStyle name="Normal 53 4 2 3_JDEQryOAM" xfId="33673" xr:uid="{297A8F9C-5409-43D5-9EA8-CB52A84C8BD7}"/>
    <cellStyle name="Normal 53 4 2 4" xfId="21012" xr:uid="{00000000-0005-0000-0000-00009C520000}"/>
    <cellStyle name="Normal 53 4 2_JDEQryOAM" xfId="33671" xr:uid="{C5547A69-C71F-4459-AB28-09564B8734A9}"/>
    <cellStyle name="Normal 53 4 3" xfId="21013" xr:uid="{00000000-0005-0000-0000-00009D520000}"/>
    <cellStyle name="Normal 53 4 3 2" xfId="21014" xr:uid="{00000000-0005-0000-0000-00009E520000}"/>
    <cellStyle name="Normal 53 4 3 2 2" xfId="21015" xr:uid="{00000000-0005-0000-0000-00009F520000}"/>
    <cellStyle name="Normal 53 4 3 2_JDEQryOAM" xfId="33675" xr:uid="{0769C068-607C-44A1-9FB3-119B5AEFFD99}"/>
    <cellStyle name="Normal 53 4 3 3" xfId="21016" xr:uid="{00000000-0005-0000-0000-0000A0520000}"/>
    <cellStyle name="Normal 53 4 3 3 2" xfId="21017" xr:uid="{00000000-0005-0000-0000-0000A1520000}"/>
    <cellStyle name="Normal 53 4 3 3_JDEQryOAM" xfId="33676" xr:uid="{27A6CB13-B53F-4ED1-9A43-11986C82A443}"/>
    <cellStyle name="Normal 53 4 3 4" xfId="21018" xr:uid="{00000000-0005-0000-0000-0000A2520000}"/>
    <cellStyle name="Normal 53 4 3_JDEQryOAM" xfId="33674" xr:uid="{24701F13-B185-4099-8A63-98AA3CDBAC95}"/>
    <cellStyle name="Normal 53 4 4" xfId="21019" xr:uid="{00000000-0005-0000-0000-0000A3520000}"/>
    <cellStyle name="Normal 53 4 5" xfId="21020" xr:uid="{00000000-0005-0000-0000-0000A4520000}"/>
    <cellStyle name="Normal 53 4_(1a) Quarterly" xfId="21021" xr:uid="{00000000-0005-0000-0000-0000A5520000}"/>
    <cellStyle name="Normal 53 5" xfId="21022" xr:uid="{00000000-0005-0000-0000-0000A6520000}"/>
    <cellStyle name="Normal 53 5 2" xfId="21023" xr:uid="{00000000-0005-0000-0000-0000A7520000}"/>
    <cellStyle name="Normal 53 5 2 2" xfId="21024" xr:uid="{00000000-0005-0000-0000-0000A8520000}"/>
    <cellStyle name="Normal 53 5 2 2 2" xfId="21025" xr:uid="{00000000-0005-0000-0000-0000A9520000}"/>
    <cellStyle name="Normal 53 5 2 2_JDEQryOAM" xfId="33678" xr:uid="{C899EE88-4319-4213-A3A5-97337B58658E}"/>
    <cellStyle name="Normal 53 5 2 3" xfId="21026" xr:uid="{00000000-0005-0000-0000-0000AA520000}"/>
    <cellStyle name="Normal 53 5 2 3 2" xfId="21027" xr:uid="{00000000-0005-0000-0000-0000AB520000}"/>
    <cellStyle name="Normal 53 5 2 3_JDEQryOAM" xfId="33679" xr:uid="{343067F1-BD1A-42E5-95B8-FE63FCFF309B}"/>
    <cellStyle name="Normal 53 5 2 4" xfId="21028" xr:uid="{00000000-0005-0000-0000-0000AC520000}"/>
    <cellStyle name="Normal 53 5 2_JDEQryOAM" xfId="33677" xr:uid="{DE21C527-B373-4B62-B561-51A047EE0A3C}"/>
    <cellStyle name="Normal 53 5 3" xfId="21029" xr:uid="{00000000-0005-0000-0000-0000AD520000}"/>
    <cellStyle name="Normal 53 5 3 2" xfId="21030" xr:uid="{00000000-0005-0000-0000-0000AE520000}"/>
    <cellStyle name="Normal 53 5 3 2 2" xfId="21031" xr:uid="{00000000-0005-0000-0000-0000AF520000}"/>
    <cellStyle name="Normal 53 5 3 2_JDEQryOAM" xfId="33681" xr:uid="{B52E2A92-4D83-4FB9-AFDD-18B3B16AC90C}"/>
    <cellStyle name="Normal 53 5 3 3" xfId="21032" xr:uid="{00000000-0005-0000-0000-0000B0520000}"/>
    <cellStyle name="Normal 53 5 3 3 2" xfId="21033" xr:uid="{00000000-0005-0000-0000-0000B1520000}"/>
    <cellStyle name="Normal 53 5 3 3_JDEQryOAM" xfId="33682" xr:uid="{B5CC16EE-4416-40B7-AB21-E9DA95761A7C}"/>
    <cellStyle name="Normal 53 5 3 4" xfId="21034" xr:uid="{00000000-0005-0000-0000-0000B2520000}"/>
    <cellStyle name="Normal 53 5 3_JDEQryOAM" xfId="33680" xr:uid="{AF755AAF-14AA-46A8-8CDC-1A7DF6C3E798}"/>
    <cellStyle name="Normal 53 5 4" xfId="21035" xr:uid="{00000000-0005-0000-0000-0000B3520000}"/>
    <cellStyle name="Normal 53 5 4 2" xfId="21036" xr:uid="{00000000-0005-0000-0000-0000B4520000}"/>
    <cellStyle name="Normal 53 5 4_JDEQryOAM" xfId="33683" xr:uid="{3076A6AA-022D-4B61-BF26-91C246FC8763}"/>
    <cellStyle name="Normal 53 5 5" xfId="21037" xr:uid="{00000000-0005-0000-0000-0000B5520000}"/>
    <cellStyle name="Normal 53 5 5 2" xfId="21038" xr:uid="{00000000-0005-0000-0000-0000B6520000}"/>
    <cellStyle name="Normal 53 5 5_JDEQryOAM" xfId="33684" xr:uid="{3A2D9201-D844-4708-AE45-F94DA0E426C9}"/>
    <cellStyle name="Normal 53 5_(2) SPGD Actuals" xfId="21039" xr:uid="{00000000-0005-0000-0000-0000B7520000}"/>
    <cellStyle name="Normal 53 6" xfId="21040" xr:uid="{00000000-0005-0000-0000-0000B8520000}"/>
    <cellStyle name="Normal 53 6 2" xfId="21041" xr:uid="{00000000-0005-0000-0000-0000B9520000}"/>
    <cellStyle name="Normal 53 6 2 2" xfId="21042" xr:uid="{00000000-0005-0000-0000-0000BA520000}"/>
    <cellStyle name="Normal 53 6 2 2 2" xfId="21043" xr:uid="{00000000-0005-0000-0000-0000BB520000}"/>
    <cellStyle name="Normal 53 6 2 2_JDEQryOAM" xfId="33686" xr:uid="{4F023A2D-9211-4537-9880-E69A168DBCF2}"/>
    <cellStyle name="Normal 53 6 2 3" xfId="21044" xr:uid="{00000000-0005-0000-0000-0000BC520000}"/>
    <cellStyle name="Normal 53 6 2 3 2" xfId="21045" xr:uid="{00000000-0005-0000-0000-0000BD520000}"/>
    <cellStyle name="Normal 53 6 2 3_JDEQryOAM" xfId="33687" xr:uid="{2B12A4BC-807C-4AF2-900C-92502005B58B}"/>
    <cellStyle name="Normal 53 6 2 4" xfId="21046" xr:uid="{00000000-0005-0000-0000-0000BE520000}"/>
    <cellStyle name="Normal 53 6 2_JDEQryOAM" xfId="33685" xr:uid="{BD3469F4-1E55-4A99-BEB5-CA2092442DCF}"/>
    <cellStyle name="Normal 53 6 3" xfId="21047" xr:uid="{00000000-0005-0000-0000-0000BF520000}"/>
    <cellStyle name="Normal 53 6 3 2" xfId="21048" xr:uid="{00000000-0005-0000-0000-0000C0520000}"/>
    <cellStyle name="Normal 53 6 3 2 2" xfId="21049" xr:uid="{00000000-0005-0000-0000-0000C1520000}"/>
    <cellStyle name="Normal 53 6 3 2_JDEQryOAM" xfId="33689" xr:uid="{8A9C9696-6029-483A-8BB2-3B0098367E08}"/>
    <cellStyle name="Normal 53 6 3 3" xfId="21050" xr:uid="{00000000-0005-0000-0000-0000C2520000}"/>
    <cellStyle name="Normal 53 6 3 3 2" xfId="21051" xr:uid="{00000000-0005-0000-0000-0000C3520000}"/>
    <cellStyle name="Normal 53 6 3 3_JDEQryOAM" xfId="33690" xr:uid="{ECD9658E-C50D-47E3-B7BF-D665E475267B}"/>
    <cellStyle name="Normal 53 6 3 4" xfId="21052" xr:uid="{00000000-0005-0000-0000-0000C4520000}"/>
    <cellStyle name="Normal 53 6 3_JDEQryOAM" xfId="33688" xr:uid="{63926FAF-1439-455F-9866-EDF603768AB1}"/>
    <cellStyle name="Normal 53 6 4" xfId="21053" xr:uid="{00000000-0005-0000-0000-0000C5520000}"/>
    <cellStyle name="Normal 53 6 4 2" xfId="21054" xr:uid="{00000000-0005-0000-0000-0000C6520000}"/>
    <cellStyle name="Normal 53 6 4_JDEQryOAM" xfId="33691" xr:uid="{9667E14A-5840-476B-B265-655888A133BD}"/>
    <cellStyle name="Normal 53 6 5" xfId="21055" xr:uid="{00000000-0005-0000-0000-0000C7520000}"/>
    <cellStyle name="Normal 53 6 5 2" xfId="21056" xr:uid="{00000000-0005-0000-0000-0000C8520000}"/>
    <cellStyle name="Normal 53 6 5_JDEQryOAM" xfId="33692" xr:uid="{5195F895-BF0A-45FF-944B-4BC789E5B3FD}"/>
    <cellStyle name="Normal 53 6 6" xfId="21057" xr:uid="{00000000-0005-0000-0000-0000C9520000}"/>
    <cellStyle name="Normal 53 6_(2) SPGD Actuals" xfId="21058" xr:uid="{00000000-0005-0000-0000-0000CA520000}"/>
    <cellStyle name="Normal 53 7" xfId="21059" xr:uid="{00000000-0005-0000-0000-0000CB520000}"/>
    <cellStyle name="Normal 53 7 2" xfId="21060" xr:uid="{00000000-0005-0000-0000-0000CC520000}"/>
    <cellStyle name="Normal 53 7 2 2" xfId="21061" xr:uid="{00000000-0005-0000-0000-0000CD520000}"/>
    <cellStyle name="Normal 53 7 2_JDEQryOAM" xfId="33694" xr:uid="{207775B7-1A7B-46BB-AE0D-D882DDFC0656}"/>
    <cellStyle name="Normal 53 7 3" xfId="21062" xr:uid="{00000000-0005-0000-0000-0000CE520000}"/>
    <cellStyle name="Normal 53 7 3 2" xfId="21063" xr:uid="{00000000-0005-0000-0000-0000CF520000}"/>
    <cellStyle name="Normal 53 7 3_JDEQryOAM" xfId="33695" xr:uid="{D6FEABE8-422D-4C46-9BFA-CC6B399FDD27}"/>
    <cellStyle name="Normal 53 7 4" xfId="21064" xr:uid="{00000000-0005-0000-0000-0000D0520000}"/>
    <cellStyle name="Normal 53 7_JDEQryOAM" xfId="33693" xr:uid="{AD6DD610-5251-4CC1-9DD0-4D919C6FB906}"/>
    <cellStyle name="Normal 53 8" xfId="21065" xr:uid="{00000000-0005-0000-0000-0000D1520000}"/>
    <cellStyle name="Normal 53 8 2" xfId="21066" xr:uid="{00000000-0005-0000-0000-0000D2520000}"/>
    <cellStyle name="Normal 53 8 2 2" xfId="21067" xr:uid="{00000000-0005-0000-0000-0000D3520000}"/>
    <cellStyle name="Normal 53 8 2_JDEQryOAM" xfId="33697" xr:uid="{B946C55D-1ED2-46E8-BF1A-E88030316946}"/>
    <cellStyle name="Normal 53 8 3" xfId="21068" xr:uid="{00000000-0005-0000-0000-0000D4520000}"/>
    <cellStyle name="Normal 53 8 3 2" xfId="21069" xr:uid="{00000000-0005-0000-0000-0000D5520000}"/>
    <cellStyle name="Normal 53 8 3_JDEQryOAM" xfId="33698" xr:uid="{4A282F72-C5FC-4557-B208-72F10DC9E7CA}"/>
    <cellStyle name="Normal 53 8 4" xfId="21070" xr:uid="{00000000-0005-0000-0000-0000D6520000}"/>
    <cellStyle name="Normal 53 8_JDEQryOAM" xfId="33696" xr:uid="{AA2F9D12-8BCD-4F02-9935-243457D25E96}"/>
    <cellStyle name="Normal 53 9" xfId="21071" xr:uid="{00000000-0005-0000-0000-0000D7520000}"/>
    <cellStyle name="Normal 53 9 2" xfId="21072" xr:uid="{00000000-0005-0000-0000-0000D8520000}"/>
    <cellStyle name="Normal 53 9 2 2" xfId="21073" xr:uid="{00000000-0005-0000-0000-0000D9520000}"/>
    <cellStyle name="Normal 53 9 2_JDEQryOAM" xfId="33700" xr:uid="{DADFAFA9-932F-40FF-A84A-7DC5CF84EC83}"/>
    <cellStyle name="Normal 53 9 3" xfId="21074" xr:uid="{00000000-0005-0000-0000-0000DA520000}"/>
    <cellStyle name="Normal 53 9 3 2" xfId="21075" xr:uid="{00000000-0005-0000-0000-0000DB520000}"/>
    <cellStyle name="Normal 53 9 3_JDEQryOAM" xfId="33701" xr:uid="{92CAFE15-A034-4C12-9DB6-A4745D6133BF}"/>
    <cellStyle name="Normal 53 9 4" xfId="21076" xr:uid="{00000000-0005-0000-0000-0000DC520000}"/>
    <cellStyle name="Normal 53 9_JDEQryOAM" xfId="33699" xr:uid="{FC88EB6F-25AA-4EE5-A4D2-71D763E7970F}"/>
    <cellStyle name="Normal 53_(1) Control" xfId="21077" xr:uid="{00000000-0005-0000-0000-0000DD520000}"/>
    <cellStyle name="Normal 54" xfId="21078" xr:uid="{00000000-0005-0000-0000-0000DE520000}"/>
    <cellStyle name="Normal 54 10" xfId="21079" xr:uid="{00000000-0005-0000-0000-0000DF520000}"/>
    <cellStyle name="Normal 54 10 2" xfId="21080" xr:uid="{00000000-0005-0000-0000-0000E0520000}"/>
    <cellStyle name="Normal 54 10 2 2" xfId="21081" xr:uid="{00000000-0005-0000-0000-0000E1520000}"/>
    <cellStyle name="Normal 54 10 2_JDEQryOAM" xfId="33703" xr:uid="{D8333724-6753-402A-8A2B-D63874C8AC38}"/>
    <cellStyle name="Normal 54 10 3" xfId="21082" xr:uid="{00000000-0005-0000-0000-0000E2520000}"/>
    <cellStyle name="Normal 54 10 3 2" xfId="21083" xr:uid="{00000000-0005-0000-0000-0000E3520000}"/>
    <cellStyle name="Normal 54 10 3_JDEQryOAM" xfId="33704" xr:uid="{502CE186-C2C4-4F76-AECF-8F324BB5BCBD}"/>
    <cellStyle name="Normal 54 10 4" xfId="21084" xr:uid="{00000000-0005-0000-0000-0000E4520000}"/>
    <cellStyle name="Normal 54 10_JDEQryOAM" xfId="33702" xr:uid="{A20A2DC8-CD08-4577-8383-BF3EA6D3F646}"/>
    <cellStyle name="Normal 54 11" xfId="21085" xr:uid="{00000000-0005-0000-0000-0000E5520000}"/>
    <cellStyle name="Normal 54 12" xfId="21086" xr:uid="{00000000-0005-0000-0000-0000E6520000}"/>
    <cellStyle name="Normal 54 2" xfId="21087" xr:uid="{00000000-0005-0000-0000-0000E7520000}"/>
    <cellStyle name="Normal 54 2 2" xfId="21088" xr:uid="{00000000-0005-0000-0000-0000E8520000}"/>
    <cellStyle name="Normal 54 2 2 2" xfId="21089" xr:uid="{00000000-0005-0000-0000-0000E9520000}"/>
    <cellStyle name="Normal 54 2 2 2 2" xfId="21090" xr:uid="{00000000-0005-0000-0000-0000EA520000}"/>
    <cellStyle name="Normal 54 2 2 2 2 2" xfId="21091" xr:uid="{00000000-0005-0000-0000-0000EB520000}"/>
    <cellStyle name="Normal 54 2 2 2 2_JDEQryOAM" xfId="33706" xr:uid="{BF33B9A1-B4B6-42B0-9FCF-BBD0A6B2E684}"/>
    <cellStyle name="Normal 54 2 2 2 3" xfId="21092" xr:uid="{00000000-0005-0000-0000-0000EC520000}"/>
    <cellStyle name="Normal 54 2 2 2 3 2" xfId="21093" xr:uid="{00000000-0005-0000-0000-0000ED520000}"/>
    <cellStyle name="Normal 54 2 2 2 3_JDEQryOAM" xfId="33707" xr:uid="{FC99333B-CA9F-4120-8854-2198B454F1C5}"/>
    <cellStyle name="Normal 54 2 2 2 4" xfId="21094" xr:uid="{00000000-0005-0000-0000-0000EE520000}"/>
    <cellStyle name="Normal 54 2 2 2_JDEQryOAM" xfId="33705" xr:uid="{1AA9E0F8-E7C4-4CBB-9BAA-47797C63479E}"/>
    <cellStyle name="Normal 54 2 2 3" xfId="21095" xr:uid="{00000000-0005-0000-0000-0000EF520000}"/>
    <cellStyle name="Normal 54 2 2 3 2" xfId="21096" xr:uid="{00000000-0005-0000-0000-0000F0520000}"/>
    <cellStyle name="Normal 54 2 2 3 2 2" xfId="21097" xr:uid="{00000000-0005-0000-0000-0000F1520000}"/>
    <cellStyle name="Normal 54 2 2 3 2_JDEQryOAM" xfId="33709" xr:uid="{0E980C1C-B869-46D1-8C07-4F082B7E7A2F}"/>
    <cellStyle name="Normal 54 2 2 3 3" xfId="21098" xr:uid="{00000000-0005-0000-0000-0000F2520000}"/>
    <cellStyle name="Normal 54 2 2 3 3 2" xfId="21099" xr:uid="{00000000-0005-0000-0000-0000F3520000}"/>
    <cellStyle name="Normal 54 2 2 3 3_JDEQryOAM" xfId="33710" xr:uid="{85DD9A50-22FB-4EB5-A3F2-1F1536E25096}"/>
    <cellStyle name="Normal 54 2 2 3 4" xfId="21100" xr:uid="{00000000-0005-0000-0000-0000F4520000}"/>
    <cellStyle name="Normal 54 2 2 3_JDEQryOAM" xfId="33708" xr:uid="{F9749668-97B8-4C89-B9CC-B05A9222E239}"/>
    <cellStyle name="Normal 54 2 2 4" xfId="21101" xr:uid="{00000000-0005-0000-0000-0000F5520000}"/>
    <cellStyle name="Normal 54 2 2 5" xfId="21102" xr:uid="{00000000-0005-0000-0000-0000F6520000}"/>
    <cellStyle name="Normal 54 2 2_(1a) Quarterly" xfId="21103" xr:uid="{00000000-0005-0000-0000-0000F7520000}"/>
    <cellStyle name="Normal 54 2 3" xfId="21104" xr:uid="{00000000-0005-0000-0000-0000F8520000}"/>
    <cellStyle name="Normal 54 2 3 2" xfId="21105" xr:uid="{00000000-0005-0000-0000-0000F9520000}"/>
    <cellStyle name="Normal 54 2 3 2 2" xfId="21106" xr:uid="{00000000-0005-0000-0000-0000FA520000}"/>
    <cellStyle name="Normal 54 2 3 2 2 2" xfId="21107" xr:uid="{00000000-0005-0000-0000-0000FB520000}"/>
    <cellStyle name="Normal 54 2 3 2 2_JDEQryOAM" xfId="33712" xr:uid="{7515F6C9-515E-427E-A1FD-F0C7F92E0FE8}"/>
    <cellStyle name="Normal 54 2 3 2 3" xfId="21108" xr:uid="{00000000-0005-0000-0000-0000FC520000}"/>
    <cellStyle name="Normal 54 2 3 2 3 2" xfId="21109" xr:uid="{00000000-0005-0000-0000-0000FD520000}"/>
    <cellStyle name="Normal 54 2 3 2 3_JDEQryOAM" xfId="33713" xr:uid="{5ABA0427-A47E-4AC1-B917-046DC435D46D}"/>
    <cellStyle name="Normal 54 2 3 2 4" xfId="21110" xr:uid="{00000000-0005-0000-0000-0000FE520000}"/>
    <cellStyle name="Normal 54 2 3 2_JDEQryOAM" xfId="33711" xr:uid="{F258F320-891C-483A-8EF0-D111EF9CBFB3}"/>
    <cellStyle name="Normal 54 2 3 3" xfId="21111" xr:uid="{00000000-0005-0000-0000-0000FF520000}"/>
    <cellStyle name="Normal 54 2 3 3 2" xfId="21112" xr:uid="{00000000-0005-0000-0000-000000530000}"/>
    <cellStyle name="Normal 54 2 3 3 2 2" xfId="21113" xr:uid="{00000000-0005-0000-0000-000001530000}"/>
    <cellStyle name="Normal 54 2 3 3 2_JDEQryOAM" xfId="33715" xr:uid="{F49DCA27-2E9E-469B-993C-B1DCDBA57E5A}"/>
    <cellStyle name="Normal 54 2 3 3 3" xfId="21114" xr:uid="{00000000-0005-0000-0000-000002530000}"/>
    <cellStyle name="Normal 54 2 3 3 3 2" xfId="21115" xr:uid="{00000000-0005-0000-0000-000003530000}"/>
    <cellStyle name="Normal 54 2 3 3 3_JDEQryOAM" xfId="33716" xr:uid="{4F6C226A-1636-4A1F-9EC2-7D132D7996DB}"/>
    <cellStyle name="Normal 54 2 3 3 4" xfId="21116" xr:uid="{00000000-0005-0000-0000-000004530000}"/>
    <cellStyle name="Normal 54 2 3 3_JDEQryOAM" xfId="33714" xr:uid="{89DCE6DB-34F2-4E47-9F9B-894306A8C8E8}"/>
    <cellStyle name="Normal 54 2 3 4" xfId="21117" xr:uid="{00000000-0005-0000-0000-000005530000}"/>
    <cellStyle name="Normal 54 2 3 4 2" xfId="21118" xr:uid="{00000000-0005-0000-0000-000006530000}"/>
    <cellStyle name="Normal 54 2 3 4_JDEQryOAM" xfId="33717" xr:uid="{08F7A8A8-EEB6-4F05-8242-A41A191E5DD2}"/>
    <cellStyle name="Normal 54 2 3 5" xfId="21119" xr:uid="{00000000-0005-0000-0000-000007530000}"/>
    <cellStyle name="Normal 54 2 3 5 2" xfId="21120" xr:uid="{00000000-0005-0000-0000-000008530000}"/>
    <cellStyle name="Normal 54 2 3 5_JDEQryOAM" xfId="33718" xr:uid="{4D0BB223-804F-4EEC-9B77-4E6D769F32B8}"/>
    <cellStyle name="Normal 54 2 3 6" xfId="21121" xr:uid="{00000000-0005-0000-0000-000009530000}"/>
    <cellStyle name="Normal 54 2 3_(2) SPGD Actuals" xfId="21122" xr:uid="{00000000-0005-0000-0000-00000A530000}"/>
    <cellStyle name="Normal 54 2 4" xfId="21123" xr:uid="{00000000-0005-0000-0000-00000B530000}"/>
    <cellStyle name="Normal 54 2 4 2" xfId="21124" xr:uid="{00000000-0005-0000-0000-00000C530000}"/>
    <cellStyle name="Normal 54 2 4 2 2" xfId="21125" xr:uid="{00000000-0005-0000-0000-00000D530000}"/>
    <cellStyle name="Normal 54 2 4 2 2 2" xfId="21126" xr:uid="{00000000-0005-0000-0000-00000E530000}"/>
    <cellStyle name="Normal 54 2 4 2 2_JDEQryOAM" xfId="33720" xr:uid="{7F876B73-D4D3-4B62-BAC0-601C18648C27}"/>
    <cellStyle name="Normal 54 2 4 2 3" xfId="21127" xr:uid="{00000000-0005-0000-0000-00000F530000}"/>
    <cellStyle name="Normal 54 2 4 2 3 2" xfId="21128" xr:uid="{00000000-0005-0000-0000-000010530000}"/>
    <cellStyle name="Normal 54 2 4 2 3_JDEQryOAM" xfId="33721" xr:uid="{2DE35C41-9286-4C4D-8FF3-6679CBABE35B}"/>
    <cellStyle name="Normal 54 2 4 2 4" xfId="21129" xr:uid="{00000000-0005-0000-0000-000011530000}"/>
    <cellStyle name="Normal 54 2 4 2_JDEQryOAM" xfId="33719" xr:uid="{6992D9CE-2AE3-42C7-A686-7FAB0BDA7806}"/>
    <cellStyle name="Normal 54 2 4 3" xfId="21130" xr:uid="{00000000-0005-0000-0000-000012530000}"/>
    <cellStyle name="Normal 54 2 4 3 2" xfId="21131" xr:uid="{00000000-0005-0000-0000-000013530000}"/>
    <cellStyle name="Normal 54 2 4 3 2 2" xfId="21132" xr:uid="{00000000-0005-0000-0000-000014530000}"/>
    <cellStyle name="Normal 54 2 4 3 2_JDEQryOAM" xfId="33723" xr:uid="{E2060BC6-22AF-4D42-8E7D-638BCBFFEA4D}"/>
    <cellStyle name="Normal 54 2 4 3 3" xfId="21133" xr:uid="{00000000-0005-0000-0000-000015530000}"/>
    <cellStyle name="Normal 54 2 4 3 3 2" xfId="21134" xr:uid="{00000000-0005-0000-0000-000016530000}"/>
    <cellStyle name="Normal 54 2 4 3 3_JDEQryOAM" xfId="33724" xr:uid="{0D15C99E-EF40-4C54-90AA-12878BA5D67F}"/>
    <cellStyle name="Normal 54 2 4 3 4" xfId="21135" xr:uid="{00000000-0005-0000-0000-000017530000}"/>
    <cellStyle name="Normal 54 2 4 3_JDEQryOAM" xfId="33722" xr:uid="{4E0AB2D0-326F-4003-AEFC-66344306554A}"/>
    <cellStyle name="Normal 54 2 4 4" xfId="21136" xr:uid="{00000000-0005-0000-0000-000018530000}"/>
    <cellStyle name="Normal 54 2 4 4 2" xfId="21137" xr:uid="{00000000-0005-0000-0000-000019530000}"/>
    <cellStyle name="Normal 54 2 4 4_JDEQryOAM" xfId="33725" xr:uid="{16C4C2BD-334F-4A0D-B69E-D7A5B0E9689E}"/>
    <cellStyle name="Normal 54 2 4 5" xfId="21138" xr:uid="{00000000-0005-0000-0000-00001A530000}"/>
    <cellStyle name="Normal 54 2 4 5 2" xfId="21139" xr:uid="{00000000-0005-0000-0000-00001B530000}"/>
    <cellStyle name="Normal 54 2 4 5_JDEQryOAM" xfId="33726" xr:uid="{F4538ACC-7EF1-4491-9EF6-23E6B3537C0B}"/>
    <cellStyle name="Normal 54 2 4 6" xfId="21140" xr:uid="{00000000-0005-0000-0000-00001C530000}"/>
    <cellStyle name="Normal 54 2 4_(2) SPGD Actuals" xfId="21141" xr:uid="{00000000-0005-0000-0000-00001D530000}"/>
    <cellStyle name="Normal 54 2 5" xfId="21142" xr:uid="{00000000-0005-0000-0000-00001E530000}"/>
    <cellStyle name="Normal 54 2 5 2" xfId="21143" xr:uid="{00000000-0005-0000-0000-00001F530000}"/>
    <cellStyle name="Normal 54 2 5 2 2" xfId="21144" xr:uid="{00000000-0005-0000-0000-000020530000}"/>
    <cellStyle name="Normal 54 2 5 2 2 2" xfId="21145" xr:uid="{00000000-0005-0000-0000-000021530000}"/>
    <cellStyle name="Normal 54 2 5 2 2_JDEQryOAM" xfId="33728" xr:uid="{C7ECB9E3-CFAD-413E-889D-521C0465E913}"/>
    <cellStyle name="Normal 54 2 5 2 3" xfId="21146" xr:uid="{00000000-0005-0000-0000-000022530000}"/>
    <cellStyle name="Normal 54 2 5 2 3 2" xfId="21147" xr:uid="{00000000-0005-0000-0000-000023530000}"/>
    <cellStyle name="Normal 54 2 5 2 3_JDEQryOAM" xfId="33729" xr:uid="{0FEB52AE-6FD2-4B71-B4C9-F7808329233B}"/>
    <cellStyle name="Normal 54 2 5 2 4" xfId="21148" xr:uid="{00000000-0005-0000-0000-000024530000}"/>
    <cellStyle name="Normal 54 2 5 2_JDEQryOAM" xfId="33727" xr:uid="{5AEE152B-BEA2-4514-B996-4C83B5B9B0EC}"/>
    <cellStyle name="Normal 54 2 5 3" xfId="21149" xr:uid="{00000000-0005-0000-0000-000025530000}"/>
    <cellStyle name="Normal 54 2 5 3 2" xfId="21150" xr:uid="{00000000-0005-0000-0000-000026530000}"/>
    <cellStyle name="Normal 54 2 5 3 2 2" xfId="21151" xr:uid="{00000000-0005-0000-0000-000027530000}"/>
    <cellStyle name="Normal 54 2 5 3 2_JDEQryOAM" xfId="33731" xr:uid="{9DCD4790-47D4-4277-8FFF-96CC6B2E898E}"/>
    <cellStyle name="Normal 54 2 5 3 3" xfId="21152" xr:uid="{00000000-0005-0000-0000-000028530000}"/>
    <cellStyle name="Normal 54 2 5 3 3 2" xfId="21153" xr:uid="{00000000-0005-0000-0000-000029530000}"/>
    <cellStyle name="Normal 54 2 5 3 3_JDEQryOAM" xfId="33732" xr:uid="{A6FE4D3A-88AF-48FC-817C-F71B71D7201E}"/>
    <cellStyle name="Normal 54 2 5 3 4" xfId="21154" xr:uid="{00000000-0005-0000-0000-00002A530000}"/>
    <cellStyle name="Normal 54 2 5 3_JDEQryOAM" xfId="33730" xr:uid="{B260A27A-7EF0-4DD7-9965-E092050A1E46}"/>
    <cellStyle name="Normal 54 2 5 4" xfId="21155" xr:uid="{00000000-0005-0000-0000-00002B530000}"/>
    <cellStyle name="Normal 54 2 5 4 2" xfId="21156" xr:uid="{00000000-0005-0000-0000-00002C530000}"/>
    <cellStyle name="Normal 54 2 5 4_JDEQryOAM" xfId="33733" xr:uid="{ECD0E285-FEF7-4678-B425-C0EF79CBC70A}"/>
    <cellStyle name="Normal 54 2 5 5" xfId="21157" xr:uid="{00000000-0005-0000-0000-00002D530000}"/>
    <cellStyle name="Normal 54 2 5 5 2" xfId="21158" xr:uid="{00000000-0005-0000-0000-00002E530000}"/>
    <cellStyle name="Normal 54 2 5 5_JDEQryOAM" xfId="33734" xr:uid="{9DCB5BDD-7DD1-4159-AE38-5DC33B9A3960}"/>
    <cellStyle name="Normal 54 2 5 6" xfId="21159" xr:uid="{00000000-0005-0000-0000-00002F530000}"/>
    <cellStyle name="Normal 54 2 5_(2) SPGD Actuals" xfId="21160" xr:uid="{00000000-0005-0000-0000-000030530000}"/>
    <cellStyle name="Normal 54 2 6" xfId="21161" xr:uid="{00000000-0005-0000-0000-000031530000}"/>
    <cellStyle name="Normal 54 2 6 2" xfId="21162" xr:uid="{00000000-0005-0000-0000-000032530000}"/>
    <cellStyle name="Normal 54 2 6 2 2" xfId="21163" xr:uid="{00000000-0005-0000-0000-000033530000}"/>
    <cellStyle name="Normal 54 2 6 2_JDEQryOAM" xfId="33736" xr:uid="{995F7B9A-6C09-4D2D-83D4-8C92BE57D69A}"/>
    <cellStyle name="Normal 54 2 6 3" xfId="21164" xr:uid="{00000000-0005-0000-0000-000034530000}"/>
    <cellStyle name="Normal 54 2 6 3 2" xfId="21165" xr:uid="{00000000-0005-0000-0000-000035530000}"/>
    <cellStyle name="Normal 54 2 6 3_JDEQryOAM" xfId="33737" xr:uid="{D3520AA0-8AF0-4D7D-8FAC-45820D5647F8}"/>
    <cellStyle name="Normal 54 2 6 4" xfId="21166" xr:uid="{00000000-0005-0000-0000-000036530000}"/>
    <cellStyle name="Normal 54 2 6_JDEQryOAM" xfId="33735" xr:uid="{99AA376C-6839-4556-B16A-424006856B46}"/>
    <cellStyle name="Normal 54 2 7" xfId="21167" xr:uid="{00000000-0005-0000-0000-000037530000}"/>
    <cellStyle name="Normal 54 2 7 2" xfId="21168" xr:uid="{00000000-0005-0000-0000-000038530000}"/>
    <cellStyle name="Normal 54 2 7 2 2" xfId="21169" xr:uid="{00000000-0005-0000-0000-000039530000}"/>
    <cellStyle name="Normal 54 2 7 2_JDEQryOAM" xfId="33739" xr:uid="{57F75B2E-C031-4D26-AC59-AFAEA725D7AC}"/>
    <cellStyle name="Normal 54 2 7 3" xfId="21170" xr:uid="{00000000-0005-0000-0000-00003A530000}"/>
    <cellStyle name="Normal 54 2 7 3 2" xfId="21171" xr:uid="{00000000-0005-0000-0000-00003B530000}"/>
    <cellStyle name="Normal 54 2 7 3_JDEQryOAM" xfId="33740" xr:uid="{76E29821-7BBE-4454-8762-EB23654E3AC5}"/>
    <cellStyle name="Normal 54 2 7 4" xfId="21172" xr:uid="{00000000-0005-0000-0000-00003C530000}"/>
    <cellStyle name="Normal 54 2 7_JDEQryOAM" xfId="33738" xr:uid="{836E5416-5BF5-4788-8168-77F03AA1CC9A}"/>
    <cellStyle name="Normal 54 2 8" xfId="21173" xr:uid="{00000000-0005-0000-0000-00003D530000}"/>
    <cellStyle name="Normal 54 2 9" xfId="21174" xr:uid="{00000000-0005-0000-0000-00003E530000}"/>
    <cellStyle name="Normal 54 2_(1a) Quarterly" xfId="21175" xr:uid="{00000000-0005-0000-0000-00003F530000}"/>
    <cellStyle name="Normal 54 3" xfId="21176" xr:uid="{00000000-0005-0000-0000-000040530000}"/>
    <cellStyle name="Normal 54 3 2" xfId="21177" xr:uid="{00000000-0005-0000-0000-000041530000}"/>
    <cellStyle name="Normal 54 3 2 2" xfId="21178" xr:uid="{00000000-0005-0000-0000-000042530000}"/>
    <cellStyle name="Normal 54 3 2 2 2" xfId="21179" xr:uid="{00000000-0005-0000-0000-000043530000}"/>
    <cellStyle name="Normal 54 3 2 2_JDEQryOAM" xfId="33742" xr:uid="{B690900D-5CF7-4F33-9BCF-E1CAF844F48E}"/>
    <cellStyle name="Normal 54 3 2 3" xfId="21180" xr:uid="{00000000-0005-0000-0000-000044530000}"/>
    <cellStyle name="Normal 54 3 2 3 2" xfId="21181" xr:uid="{00000000-0005-0000-0000-000045530000}"/>
    <cellStyle name="Normal 54 3 2 3_JDEQryOAM" xfId="33743" xr:uid="{A0AFB2DF-45E7-4C7F-B723-FA10F21E8E10}"/>
    <cellStyle name="Normal 54 3 2 4" xfId="21182" xr:uid="{00000000-0005-0000-0000-000046530000}"/>
    <cellStyle name="Normal 54 3 2_JDEQryOAM" xfId="33741" xr:uid="{D9086DB1-9DCD-4FAD-8B58-001D28071F89}"/>
    <cellStyle name="Normal 54 3 3" xfId="21183" xr:uid="{00000000-0005-0000-0000-000047530000}"/>
    <cellStyle name="Normal 54 3 3 2" xfId="21184" xr:uid="{00000000-0005-0000-0000-000048530000}"/>
    <cellStyle name="Normal 54 3 3 2 2" xfId="21185" xr:uid="{00000000-0005-0000-0000-000049530000}"/>
    <cellStyle name="Normal 54 3 3 2_JDEQryOAM" xfId="33745" xr:uid="{7569839B-0B76-47BA-ADB9-8A58580D55D9}"/>
    <cellStyle name="Normal 54 3 3 3" xfId="21186" xr:uid="{00000000-0005-0000-0000-00004A530000}"/>
    <cellStyle name="Normal 54 3 3 3 2" xfId="21187" xr:uid="{00000000-0005-0000-0000-00004B530000}"/>
    <cellStyle name="Normal 54 3 3 3_JDEQryOAM" xfId="33746" xr:uid="{5A4BF2B5-BEC7-4E12-80C6-3695AE574113}"/>
    <cellStyle name="Normal 54 3 3 4" xfId="21188" xr:uid="{00000000-0005-0000-0000-00004C530000}"/>
    <cellStyle name="Normal 54 3 3_JDEQryOAM" xfId="33744" xr:uid="{EF4B48D0-8E3E-4B05-B448-F3275FDA92CE}"/>
    <cellStyle name="Normal 54 3 4" xfId="21189" xr:uid="{00000000-0005-0000-0000-00004D530000}"/>
    <cellStyle name="Normal 54 3_(2) SPGD Actuals" xfId="21190" xr:uid="{00000000-0005-0000-0000-00004E530000}"/>
    <cellStyle name="Normal 54 4" xfId="21191" xr:uid="{00000000-0005-0000-0000-00004F530000}"/>
    <cellStyle name="Normal 54 4 2" xfId="21192" xr:uid="{00000000-0005-0000-0000-000050530000}"/>
    <cellStyle name="Normal 54 4 2 2" xfId="21193" xr:uid="{00000000-0005-0000-0000-000051530000}"/>
    <cellStyle name="Normal 54 4 2 2 2" xfId="21194" xr:uid="{00000000-0005-0000-0000-000052530000}"/>
    <cellStyle name="Normal 54 4 2 2_JDEQryOAM" xfId="33748" xr:uid="{3BB1592B-F010-4583-B927-9C025326008F}"/>
    <cellStyle name="Normal 54 4 2 3" xfId="21195" xr:uid="{00000000-0005-0000-0000-000053530000}"/>
    <cellStyle name="Normal 54 4 2 3 2" xfId="21196" xr:uid="{00000000-0005-0000-0000-000054530000}"/>
    <cellStyle name="Normal 54 4 2 3_JDEQryOAM" xfId="33749" xr:uid="{11C1EA56-6C40-46BD-A3DF-C5DFD00F6153}"/>
    <cellStyle name="Normal 54 4 2 4" xfId="21197" xr:uid="{00000000-0005-0000-0000-000055530000}"/>
    <cellStyle name="Normal 54 4 2_JDEQryOAM" xfId="33747" xr:uid="{49A51FCF-BF5E-48FC-9808-BAD33D47A028}"/>
    <cellStyle name="Normal 54 4 3" xfId="21198" xr:uid="{00000000-0005-0000-0000-000056530000}"/>
    <cellStyle name="Normal 54 4 3 2" xfId="21199" xr:uid="{00000000-0005-0000-0000-000057530000}"/>
    <cellStyle name="Normal 54 4 3 2 2" xfId="21200" xr:uid="{00000000-0005-0000-0000-000058530000}"/>
    <cellStyle name="Normal 54 4 3 2_JDEQryOAM" xfId="33751" xr:uid="{D90DF07B-B3EF-4F2F-B8A2-99833A680267}"/>
    <cellStyle name="Normal 54 4 3 3" xfId="21201" xr:uid="{00000000-0005-0000-0000-000059530000}"/>
    <cellStyle name="Normal 54 4 3 3 2" xfId="21202" xr:uid="{00000000-0005-0000-0000-00005A530000}"/>
    <cellStyle name="Normal 54 4 3 3_JDEQryOAM" xfId="33752" xr:uid="{5F91E73E-80E2-4425-82FA-D8643F78A94C}"/>
    <cellStyle name="Normal 54 4 3 4" xfId="21203" xr:uid="{00000000-0005-0000-0000-00005B530000}"/>
    <cellStyle name="Normal 54 4 3_JDEQryOAM" xfId="33750" xr:uid="{E59CA1BF-EC8B-478E-B4F2-2A0CC5C6AB1E}"/>
    <cellStyle name="Normal 54 4 4" xfId="21204" xr:uid="{00000000-0005-0000-0000-00005C530000}"/>
    <cellStyle name="Normal 54 4 5" xfId="21205" xr:uid="{00000000-0005-0000-0000-00005D530000}"/>
    <cellStyle name="Normal 54 4_(1a) Quarterly" xfId="21206" xr:uid="{00000000-0005-0000-0000-00005E530000}"/>
    <cellStyle name="Normal 54 5" xfId="21207" xr:uid="{00000000-0005-0000-0000-00005F530000}"/>
    <cellStyle name="Normal 54 5 2" xfId="21208" xr:uid="{00000000-0005-0000-0000-000060530000}"/>
    <cellStyle name="Normal 54 5 2 2" xfId="21209" xr:uid="{00000000-0005-0000-0000-000061530000}"/>
    <cellStyle name="Normal 54 5 2 2 2" xfId="21210" xr:uid="{00000000-0005-0000-0000-000062530000}"/>
    <cellStyle name="Normal 54 5 2 2_JDEQryOAM" xfId="33754" xr:uid="{385774E4-B865-48C1-A3C1-07BA4F6F62AE}"/>
    <cellStyle name="Normal 54 5 2 3" xfId="21211" xr:uid="{00000000-0005-0000-0000-000063530000}"/>
    <cellStyle name="Normal 54 5 2 3 2" xfId="21212" xr:uid="{00000000-0005-0000-0000-000064530000}"/>
    <cellStyle name="Normal 54 5 2 3_JDEQryOAM" xfId="33755" xr:uid="{5BD221EA-EFD5-41ED-AFD6-E705BB7230C0}"/>
    <cellStyle name="Normal 54 5 2 4" xfId="21213" xr:uid="{00000000-0005-0000-0000-000065530000}"/>
    <cellStyle name="Normal 54 5 2_JDEQryOAM" xfId="33753" xr:uid="{35106261-F548-49C7-8DEA-7BFDFCF7BA4E}"/>
    <cellStyle name="Normal 54 5 3" xfId="21214" xr:uid="{00000000-0005-0000-0000-000066530000}"/>
    <cellStyle name="Normal 54 5 3 2" xfId="21215" xr:uid="{00000000-0005-0000-0000-000067530000}"/>
    <cellStyle name="Normal 54 5 3 2 2" xfId="21216" xr:uid="{00000000-0005-0000-0000-000068530000}"/>
    <cellStyle name="Normal 54 5 3 2_JDEQryOAM" xfId="33757" xr:uid="{50509F67-9129-44D8-A233-58C6D9FB0592}"/>
    <cellStyle name="Normal 54 5 3 3" xfId="21217" xr:uid="{00000000-0005-0000-0000-000069530000}"/>
    <cellStyle name="Normal 54 5 3 3 2" xfId="21218" xr:uid="{00000000-0005-0000-0000-00006A530000}"/>
    <cellStyle name="Normal 54 5 3 3_JDEQryOAM" xfId="33758" xr:uid="{86DAF4BE-1893-45E4-B94E-B1DD1593C095}"/>
    <cellStyle name="Normal 54 5 3 4" xfId="21219" xr:uid="{00000000-0005-0000-0000-00006B530000}"/>
    <cellStyle name="Normal 54 5 3_JDEQryOAM" xfId="33756" xr:uid="{7A2B77AA-88CB-4DAE-B5E1-B514A34990F4}"/>
    <cellStyle name="Normal 54 5 4" xfId="21220" xr:uid="{00000000-0005-0000-0000-00006C530000}"/>
    <cellStyle name="Normal 54 5 4 2" xfId="21221" xr:uid="{00000000-0005-0000-0000-00006D530000}"/>
    <cellStyle name="Normal 54 5 4_JDEQryOAM" xfId="33759" xr:uid="{4C953357-DB0A-459B-85E1-9730859FAFC8}"/>
    <cellStyle name="Normal 54 5 5" xfId="21222" xr:uid="{00000000-0005-0000-0000-00006E530000}"/>
    <cellStyle name="Normal 54 5 5 2" xfId="21223" xr:uid="{00000000-0005-0000-0000-00006F530000}"/>
    <cellStyle name="Normal 54 5 5_JDEQryOAM" xfId="33760" xr:uid="{C873DAC1-48C3-4B4E-B451-5CAA28C63FD0}"/>
    <cellStyle name="Normal 54 5_(2) SPGD Actuals" xfId="21224" xr:uid="{00000000-0005-0000-0000-000070530000}"/>
    <cellStyle name="Normal 54 6" xfId="21225" xr:uid="{00000000-0005-0000-0000-000071530000}"/>
    <cellStyle name="Normal 54 6 2" xfId="21226" xr:uid="{00000000-0005-0000-0000-000072530000}"/>
    <cellStyle name="Normal 54 6 2 2" xfId="21227" xr:uid="{00000000-0005-0000-0000-000073530000}"/>
    <cellStyle name="Normal 54 6 2 2 2" xfId="21228" xr:uid="{00000000-0005-0000-0000-000074530000}"/>
    <cellStyle name="Normal 54 6 2 2_JDEQryOAM" xfId="33762" xr:uid="{2BF3BA56-8136-4334-90FC-B92687E6B1EE}"/>
    <cellStyle name="Normal 54 6 2 3" xfId="21229" xr:uid="{00000000-0005-0000-0000-000075530000}"/>
    <cellStyle name="Normal 54 6 2 3 2" xfId="21230" xr:uid="{00000000-0005-0000-0000-000076530000}"/>
    <cellStyle name="Normal 54 6 2 3_JDEQryOAM" xfId="33763" xr:uid="{EDA2AEE3-F817-4FA7-8014-91FD2CAFB82B}"/>
    <cellStyle name="Normal 54 6 2 4" xfId="21231" xr:uid="{00000000-0005-0000-0000-000077530000}"/>
    <cellStyle name="Normal 54 6 2_JDEQryOAM" xfId="33761" xr:uid="{1E9D5363-DD3B-430A-AAA3-B998665012E1}"/>
    <cellStyle name="Normal 54 6 3" xfId="21232" xr:uid="{00000000-0005-0000-0000-000078530000}"/>
    <cellStyle name="Normal 54 6 3 2" xfId="21233" xr:uid="{00000000-0005-0000-0000-000079530000}"/>
    <cellStyle name="Normal 54 6 3 2 2" xfId="21234" xr:uid="{00000000-0005-0000-0000-00007A530000}"/>
    <cellStyle name="Normal 54 6 3 2_JDEQryOAM" xfId="33765" xr:uid="{0DA928E9-9221-42AA-ADB8-724F1E7D744C}"/>
    <cellStyle name="Normal 54 6 3 3" xfId="21235" xr:uid="{00000000-0005-0000-0000-00007B530000}"/>
    <cellStyle name="Normal 54 6 3 3 2" xfId="21236" xr:uid="{00000000-0005-0000-0000-00007C530000}"/>
    <cellStyle name="Normal 54 6 3 3_JDEQryOAM" xfId="33766" xr:uid="{7175614B-60D1-4045-AEDF-C619F4671262}"/>
    <cellStyle name="Normal 54 6 3 4" xfId="21237" xr:uid="{00000000-0005-0000-0000-00007D530000}"/>
    <cellStyle name="Normal 54 6 3_JDEQryOAM" xfId="33764" xr:uid="{F2B0130D-6968-4A3C-A64E-7BD248FAB02E}"/>
    <cellStyle name="Normal 54 6 4" xfId="21238" xr:uid="{00000000-0005-0000-0000-00007E530000}"/>
    <cellStyle name="Normal 54 6 4 2" xfId="21239" xr:uid="{00000000-0005-0000-0000-00007F530000}"/>
    <cellStyle name="Normal 54 6 4_JDEQryOAM" xfId="33767" xr:uid="{8B52CC69-DC8B-4359-AA4C-EA125F44676E}"/>
    <cellStyle name="Normal 54 6 5" xfId="21240" xr:uid="{00000000-0005-0000-0000-000080530000}"/>
    <cellStyle name="Normal 54 6 5 2" xfId="21241" xr:uid="{00000000-0005-0000-0000-000081530000}"/>
    <cellStyle name="Normal 54 6 5_JDEQryOAM" xfId="33768" xr:uid="{5AE071E2-A93A-41A9-882D-B119940E89E0}"/>
    <cellStyle name="Normal 54 6 6" xfId="21242" xr:uid="{00000000-0005-0000-0000-000082530000}"/>
    <cellStyle name="Normal 54 6_(2) SPGD Actuals" xfId="21243" xr:uid="{00000000-0005-0000-0000-000083530000}"/>
    <cellStyle name="Normal 54 7" xfId="21244" xr:uid="{00000000-0005-0000-0000-000084530000}"/>
    <cellStyle name="Normal 54 7 2" xfId="21245" xr:uid="{00000000-0005-0000-0000-000085530000}"/>
    <cellStyle name="Normal 54 7 2 2" xfId="21246" xr:uid="{00000000-0005-0000-0000-000086530000}"/>
    <cellStyle name="Normal 54 7 2_JDEQryOAM" xfId="33770" xr:uid="{4F32D4C4-A69B-40A7-BC76-FB3EC97C1C0F}"/>
    <cellStyle name="Normal 54 7 3" xfId="21247" xr:uid="{00000000-0005-0000-0000-000087530000}"/>
    <cellStyle name="Normal 54 7 3 2" xfId="21248" xr:uid="{00000000-0005-0000-0000-000088530000}"/>
    <cellStyle name="Normal 54 7 3_JDEQryOAM" xfId="33771" xr:uid="{C113363F-28DB-4F58-90D9-8C16215BBFCD}"/>
    <cellStyle name="Normal 54 7 4" xfId="21249" xr:uid="{00000000-0005-0000-0000-000089530000}"/>
    <cellStyle name="Normal 54 7_JDEQryOAM" xfId="33769" xr:uid="{7511F03F-0B9C-4539-B739-12B2520D496C}"/>
    <cellStyle name="Normal 54 8" xfId="21250" xr:uid="{00000000-0005-0000-0000-00008A530000}"/>
    <cellStyle name="Normal 54 8 2" xfId="21251" xr:uid="{00000000-0005-0000-0000-00008B530000}"/>
    <cellStyle name="Normal 54 8 2 2" xfId="21252" xr:uid="{00000000-0005-0000-0000-00008C530000}"/>
    <cellStyle name="Normal 54 8 2_JDEQryOAM" xfId="33773" xr:uid="{20262E6C-7F0D-4249-91F7-81594E7A7F1D}"/>
    <cellStyle name="Normal 54 8 3" xfId="21253" xr:uid="{00000000-0005-0000-0000-00008D530000}"/>
    <cellStyle name="Normal 54 8 3 2" xfId="21254" xr:uid="{00000000-0005-0000-0000-00008E530000}"/>
    <cellStyle name="Normal 54 8 3_JDEQryOAM" xfId="33774" xr:uid="{368B2937-0DC7-4BE7-B0EF-35473555DF0D}"/>
    <cellStyle name="Normal 54 8 4" xfId="21255" xr:uid="{00000000-0005-0000-0000-00008F530000}"/>
    <cellStyle name="Normal 54 8_JDEQryOAM" xfId="33772" xr:uid="{33975104-DBE2-4BF4-8F0B-400D9F2E8220}"/>
    <cellStyle name="Normal 54 9" xfId="21256" xr:uid="{00000000-0005-0000-0000-000090530000}"/>
    <cellStyle name="Normal 54 9 2" xfId="21257" xr:uid="{00000000-0005-0000-0000-000091530000}"/>
    <cellStyle name="Normal 54 9 2 2" xfId="21258" xr:uid="{00000000-0005-0000-0000-000092530000}"/>
    <cellStyle name="Normal 54 9 2_JDEQryOAM" xfId="33776" xr:uid="{824AC098-0DE5-4C3D-977F-F2D9D1B0B209}"/>
    <cellStyle name="Normal 54 9 3" xfId="21259" xr:uid="{00000000-0005-0000-0000-000093530000}"/>
    <cellStyle name="Normal 54 9 3 2" xfId="21260" xr:uid="{00000000-0005-0000-0000-000094530000}"/>
    <cellStyle name="Normal 54 9 3_JDEQryOAM" xfId="33777" xr:uid="{A30648EC-AADF-49AC-84DA-536E41826A40}"/>
    <cellStyle name="Normal 54 9 4" xfId="21261" xr:uid="{00000000-0005-0000-0000-000095530000}"/>
    <cellStyle name="Normal 54 9_JDEQryOAM" xfId="33775" xr:uid="{A28F4444-554A-472A-A55B-5F5EC36EBD79}"/>
    <cellStyle name="Normal 54_(1) Control" xfId="21262" xr:uid="{00000000-0005-0000-0000-000096530000}"/>
    <cellStyle name="Normal 547" xfId="21263" xr:uid="{00000000-0005-0000-0000-000097530000}"/>
    <cellStyle name="Normal 547 2" xfId="21264" xr:uid="{00000000-0005-0000-0000-000098530000}"/>
    <cellStyle name="Normal 547_JDEQryOAM" xfId="33778" xr:uid="{9EC57199-0786-4F24-9BFB-65220E2541E3}"/>
    <cellStyle name="Normal 548" xfId="21265" xr:uid="{00000000-0005-0000-0000-000099530000}"/>
    <cellStyle name="Normal 548 2" xfId="21266" xr:uid="{00000000-0005-0000-0000-00009A530000}"/>
    <cellStyle name="Normal 548_JDEQryOAM" xfId="33779" xr:uid="{666024B8-DD48-472F-A249-B79A65B34C82}"/>
    <cellStyle name="Normal 549" xfId="21267" xr:uid="{00000000-0005-0000-0000-00009B530000}"/>
    <cellStyle name="Normal 549 2" xfId="21268" xr:uid="{00000000-0005-0000-0000-00009C530000}"/>
    <cellStyle name="Normal 549_JDEQryOAM" xfId="33780" xr:uid="{3E94CFAE-C486-4AAE-A2C1-73C06C5FF5ED}"/>
    <cellStyle name="Normal 55" xfId="21269" xr:uid="{00000000-0005-0000-0000-00009D530000}"/>
    <cellStyle name="Normal 55 10" xfId="21270" xr:uid="{00000000-0005-0000-0000-00009E530000}"/>
    <cellStyle name="Normal 55 2" xfId="21271" xr:uid="{00000000-0005-0000-0000-00009F530000}"/>
    <cellStyle name="Normal 55 2 2" xfId="21272" xr:uid="{00000000-0005-0000-0000-0000A0530000}"/>
    <cellStyle name="Normal 55 2 2 2" xfId="21273" xr:uid="{00000000-0005-0000-0000-0000A1530000}"/>
    <cellStyle name="Normal 55 2 2 2 2" xfId="21274" xr:uid="{00000000-0005-0000-0000-0000A2530000}"/>
    <cellStyle name="Normal 55 2 2 2 2 2" xfId="21275" xr:uid="{00000000-0005-0000-0000-0000A3530000}"/>
    <cellStyle name="Normal 55 2 2 2 2_JDEQryOAM" xfId="33782" xr:uid="{FF65F3C7-AA29-4FB2-9187-FD05577B20F6}"/>
    <cellStyle name="Normal 55 2 2 2 3" xfId="21276" xr:uid="{00000000-0005-0000-0000-0000A4530000}"/>
    <cellStyle name="Normal 55 2 2 2 3 2" xfId="21277" xr:uid="{00000000-0005-0000-0000-0000A5530000}"/>
    <cellStyle name="Normal 55 2 2 2 3_JDEQryOAM" xfId="33783" xr:uid="{12647263-2B13-47E4-B8F3-FAC74888A760}"/>
    <cellStyle name="Normal 55 2 2 2 4" xfId="21278" xr:uid="{00000000-0005-0000-0000-0000A6530000}"/>
    <cellStyle name="Normal 55 2 2 2_JDEQryOAM" xfId="33781" xr:uid="{EBDFC433-CBC1-40D9-88B6-7D077B2E709A}"/>
    <cellStyle name="Normal 55 2 2 3" xfId="21279" xr:uid="{00000000-0005-0000-0000-0000A7530000}"/>
    <cellStyle name="Normal 55 2 2 4" xfId="21280" xr:uid="{00000000-0005-0000-0000-0000A8530000}"/>
    <cellStyle name="Normal 55 2 2_(1a) Quarterly" xfId="21281" xr:uid="{00000000-0005-0000-0000-0000A9530000}"/>
    <cellStyle name="Normal 55 2 3" xfId="21282" xr:uid="{00000000-0005-0000-0000-0000AA530000}"/>
    <cellStyle name="Normal 55 2 3 2" xfId="21283" xr:uid="{00000000-0005-0000-0000-0000AB530000}"/>
    <cellStyle name="Normal 55 2 3 2 2" xfId="21284" xr:uid="{00000000-0005-0000-0000-0000AC530000}"/>
    <cellStyle name="Normal 55 2 3 2_JDEQryOAM" xfId="33785" xr:uid="{01853A6C-2A15-42F4-ABEF-F0CCE044FB4F}"/>
    <cellStyle name="Normal 55 2 3 3" xfId="21285" xr:uid="{00000000-0005-0000-0000-0000AD530000}"/>
    <cellStyle name="Normal 55 2 3 3 2" xfId="21286" xr:uid="{00000000-0005-0000-0000-0000AE530000}"/>
    <cellStyle name="Normal 55 2 3 3_JDEQryOAM" xfId="33786" xr:uid="{AA18F089-1EA3-41FC-9946-FE10E01BA1BB}"/>
    <cellStyle name="Normal 55 2 3 4" xfId="21287" xr:uid="{00000000-0005-0000-0000-0000AF530000}"/>
    <cellStyle name="Normal 55 2 3_JDEQryOAM" xfId="33784" xr:uid="{FF1DEA5A-DF00-4D96-BFF6-B767E6D9EE63}"/>
    <cellStyle name="Normal 55 2 4" xfId="21288" xr:uid="{00000000-0005-0000-0000-0000B0530000}"/>
    <cellStyle name="Normal 55 2 5" xfId="21289" xr:uid="{00000000-0005-0000-0000-0000B1530000}"/>
    <cellStyle name="Normal 55 2_(1a) Quarterly" xfId="21290" xr:uid="{00000000-0005-0000-0000-0000B2530000}"/>
    <cellStyle name="Normal 55 3" xfId="21291" xr:uid="{00000000-0005-0000-0000-0000B3530000}"/>
    <cellStyle name="Normal 55 3 2" xfId="21292" xr:uid="{00000000-0005-0000-0000-0000B4530000}"/>
    <cellStyle name="Normal 55 3 2 2" xfId="21293" xr:uid="{00000000-0005-0000-0000-0000B5530000}"/>
    <cellStyle name="Normal 55 3 2 2 2" xfId="21294" xr:uid="{00000000-0005-0000-0000-0000B6530000}"/>
    <cellStyle name="Normal 55 3 2 2_JDEQryOAM" xfId="33788" xr:uid="{F18BA548-FE08-4049-ADAF-DBEBDF439D0D}"/>
    <cellStyle name="Normal 55 3 2 3" xfId="21295" xr:uid="{00000000-0005-0000-0000-0000B7530000}"/>
    <cellStyle name="Normal 55 3 2 3 2" xfId="21296" xr:uid="{00000000-0005-0000-0000-0000B8530000}"/>
    <cellStyle name="Normal 55 3 2 3_JDEQryOAM" xfId="33789" xr:uid="{015CB4A7-3D2B-45FF-A4A0-C0FAB39171A2}"/>
    <cellStyle name="Normal 55 3 2 4" xfId="21297" xr:uid="{00000000-0005-0000-0000-0000B9530000}"/>
    <cellStyle name="Normal 55 3 2_JDEQryOAM" xfId="33787" xr:uid="{99B9FF60-0F7B-4363-A24D-F4596B52B6F0}"/>
    <cellStyle name="Normal 55 3 3" xfId="21298" xr:uid="{00000000-0005-0000-0000-0000BA530000}"/>
    <cellStyle name="Normal 55 3 3 2" xfId="21299" xr:uid="{00000000-0005-0000-0000-0000BB530000}"/>
    <cellStyle name="Normal 55 3 3 2 2" xfId="21300" xr:uid="{00000000-0005-0000-0000-0000BC530000}"/>
    <cellStyle name="Normal 55 3 3 2_JDEQryOAM" xfId="33791" xr:uid="{5F361ED1-8C08-4DDF-8789-8D132BDF4CAC}"/>
    <cellStyle name="Normal 55 3 3 3" xfId="21301" xr:uid="{00000000-0005-0000-0000-0000BD530000}"/>
    <cellStyle name="Normal 55 3 3 3 2" xfId="21302" xr:uid="{00000000-0005-0000-0000-0000BE530000}"/>
    <cellStyle name="Normal 55 3 3 3_JDEQryOAM" xfId="33792" xr:uid="{7F2CDC06-BEF1-4652-85E6-1163111AEE81}"/>
    <cellStyle name="Normal 55 3 3 4" xfId="21303" xr:uid="{00000000-0005-0000-0000-0000BF530000}"/>
    <cellStyle name="Normal 55 3 3_JDEQryOAM" xfId="33790" xr:uid="{5BD43669-9B51-44C2-B6EB-1AE76EB22629}"/>
    <cellStyle name="Normal 55 3 4" xfId="21304" xr:uid="{00000000-0005-0000-0000-0000C0530000}"/>
    <cellStyle name="Normal 55 3_(2) SPGD Actuals" xfId="21305" xr:uid="{00000000-0005-0000-0000-0000C1530000}"/>
    <cellStyle name="Normal 55 4" xfId="21306" xr:uid="{00000000-0005-0000-0000-0000C2530000}"/>
    <cellStyle name="Normal 55 4 2" xfId="21307" xr:uid="{00000000-0005-0000-0000-0000C3530000}"/>
    <cellStyle name="Normal 55 4 2 2" xfId="21308" xr:uid="{00000000-0005-0000-0000-0000C4530000}"/>
    <cellStyle name="Normal 55 4 2 2 2" xfId="21309" xr:uid="{00000000-0005-0000-0000-0000C5530000}"/>
    <cellStyle name="Normal 55 4 2 2_JDEQryOAM" xfId="33794" xr:uid="{807E48FC-BA6F-45C6-8DC8-6CE8128CEDB1}"/>
    <cellStyle name="Normal 55 4 2 3" xfId="21310" xr:uid="{00000000-0005-0000-0000-0000C6530000}"/>
    <cellStyle name="Normal 55 4 2 3 2" xfId="21311" xr:uid="{00000000-0005-0000-0000-0000C7530000}"/>
    <cellStyle name="Normal 55 4 2 3_JDEQryOAM" xfId="33795" xr:uid="{F7488094-B95F-471E-A9D4-EECAF631C340}"/>
    <cellStyle name="Normal 55 4 2 4" xfId="21312" xr:uid="{00000000-0005-0000-0000-0000C8530000}"/>
    <cellStyle name="Normal 55 4 2_JDEQryOAM" xfId="33793" xr:uid="{2950CAEE-5940-4F2E-87E3-EFBF6242ABB8}"/>
    <cellStyle name="Normal 55 4 3" xfId="21313" xr:uid="{00000000-0005-0000-0000-0000C9530000}"/>
    <cellStyle name="Normal 55 4 3 2" xfId="21314" xr:uid="{00000000-0005-0000-0000-0000CA530000}"/>
    <cellStyle name="Normal 55 4 3 2 2" xfId="21315" xr:uid="{00000000-0005-0000-0000-0000CB530000}"/>
    <cellStyle name="Normal 55 4 3 2_JDEQryOAM" xfId="33797" xr:uid="{F3AD4366-8C57-44AB-9A3E-BF2EB9DB108A}"/>
    <cellStyle name="Normal 55 4 3 3" xfId="21316" xr:uid="{00000000-0005-0000-0000-0000CC530000}"/>
    <cellStyle name="Normal 55 4 3 3 2" xfId="21317" xr:uid="{00000000-0005-0000-0000-0000CD530000}"/>
    <cellStyle name="Normal 55 4 3 3_JDEQryOAM" xfId="33798" xr:uid="{7229E1A6-B008-4C3F-9B04-04401C55DA12}"/>
    <cellStyle name="Normal 55 4 3 4" xfId="21318" xr:uid="{00000000-0005-0000-0000-0000CE530000}"/>
    <cellStyle name="Normal 55 4 3_JDEQryOAM" xfId="33796" xr:uid="{1427680A-E23D-41B8-B62A-05DF9C0ACAC3}"/>
    <cellStyle name="Normal 55 4 4" xfId="21319" xr:uid="{00000000-0005-0000-0000-0000CF530000}"/>
    <cellStyle name="Normal 55 4 5" xfId="21320" xr:uid="{00000000-0005-0000-0000-0000D0530000}"/>
    <cellStyle name="Normal 55 4_(1a) Quarterly" xfId="21321" xr:uid="{00000000-0005-0000-0000-0000D1530000}"/>
    <cellStyle name="Normal 55 5" xfId="21322" xr:uid="{00000000-0005-0000-0000-0000D2530000}"/>
    <cellStyle name="Normal 55 5 2" xfId="21323" xr:uid="{00000000-0005-0000-0000-0000D3530000}"/>
    <cellStyle name="Normal 55 5 2 2" xfId="21324" xr:uid="{00000000-0005-0000-0000-0000D4530000}"/>
    <cellStyle name="Normal 55 5 2 2 2" xfId="21325" xr:uid="{00000000-0005-0000-0000-0000D5530000}"/>
    <cellStyle name="Normal 55 5 2 2_JDEQryOAM" xfId="33800" xr:uid="{7EAF1358-41E9-4E5D-A06B-36BE96EA1DFA}"/>
    <cellStyle name="Normal 55 5 2 3" xfId="21326" xr:uid="{00000000-0005-0000-0000-0000D6530000}"/>
    <cellStyle name="Normal 55 5 2 3 2" xfId="21327" xr:uid="{00000000-0005-0000-0000-0000D7530000}"/>
    <cellStyle name="Normal 55 5 2 3_JDEQryOAM" xfId="33801" xr:uid="{10B8560C-3D88-4BAE-BAE6-07A0B33024E1}"/>
    <cellStyle name="Normal 55 5 2 4" xfId="21328" xr:uid="{00000000-0005-0000-0000-0000D8530000}"/>
    <cellStyle name="Normal 55 5 2_JDEQryOAM" xfId="33799" xr:uid="{259F146C-F4AE-4F9C-B198-C1BD5B5CF3BE}"/>
    <cellStyle name="Normal 55 5 3" xfId="21329" xr:uid="{00000000-0005-0000-0000-0000D9530000}"/>
    <cellStyle name="Normal 55 5 3 2" xfId="21330" xr:uid="{00000000-0005-0000-0000-0000DA530000}"/>
    <cellStyle name="Normal 55 5 3 2 2" xfId="21331" xr:uid="{00000000-0005-0000-0000-0000DB530000}"/>
    <cellStyle name="Normal 55 5 3 2_JDEQryOAM" xfId="33803" xr:uid="{7C8C5918-AB36-4984-91A8-EBE980F90A3F}"/>
    <cellStyle name="Normal 55 5 3 3" xfId="21332" xr:uid="{00000000-0005-0000-0000-0000DC530000}"/>
    <cellStyle name="Normal 55 5 3 3 2" xfId="21333" xr:uid="{00000000-0005-0000-0000-0000DD530000}"/>
    <cellStyle name="Normal 55 5 3 3_JDEQryOAM" xfId="33804" xr:uid="{AFF49663-DF4B-4B4B-996E-F9D1ED85B667}"/>
    <cellStyle name="Normal 55 5 3 4" xfId="21334" xr:uid="{00000000-0005-0000-0000-0000DE530000}"/>
    <cellStyle name="Normal 55 5 3_JDEQryOAM" xfId="33802" xr:uid="{D4BC396A-5DBA-44D6-8DA5-1D4D09E30321}"/>
    <cellStyle name="Normal 55 5 4" xfId="21335" xr:uid="{00000000-0005-0000-0000-0000DF530000}"/>
    <cellStyle name="Normal 55 5 4 2" xfId="21336" xr:uid="{00000000-0005-0000-0000-0000E0530000}"/>
    <cellStyle name="Normal 55 5 4_JDEQryOAM" xfId="33805" xr:uid="{50C494A9-8602-451A-92EC-3CCCDB34F78F}"/>
    <cellStyle name="Normal 55 5 5" xfId="21337" xr:uid="{00000000-0005-0000-0000-0000E1530000}"/>
    <cellStyle name="Normal 55 5 5 2" xfId="21338" xr:uid="{00000000-0005-0000-0000-0000E2530000}"/>
    <cellStyle name="Normal 55 5 5_JDEQryOAM" xfId="33806" xr:uid="{795F702C-5B3A-40A3-922D-BC91FE2FD924}"/>
    <cellStyle name="Normal 55 5_(2) SPGD Actuals" xfId="21339" xr:uid="{00000000-0005-0000-0000-0000E3530000}"/>
    <cellStyle name="Normal 55 6" xfId="21340" xr:uid="{00000000-0005-0000-0000-0000E4530000}"/>
    <cellStyle name="Normal 55 6 2" xfId="21341" xr:uid="{00000000-0005-0000-0000-0000E5530000}"/>
    <cellStyle name="Normal 55 6 2 2" xfId="21342" xr:uid="{00000000-0005-0000-0000-0000E6530000}"/>
    <cellStyle name="Normal 55 6 2_JDEQryOAM" xfId="33808" xr:uid="{2DE9AB9F-06F1-46DF-A317-3E7F0B0B9287}"/>
    <cellStyle name="Normal 55 6 3" xfId="21343" xr:uid="{00000000-0005-0000-0000-0000E7530000}"/>
    <cellStyle name="Normal 55 6 3 2" xfId="21344" xr:uid="{00000000-0005-0000-0000-0000E8530000}"/>
    <cellStyle name="Normal 55 6 3_JDEQryOAM" xfId="33809" xr:uid="{4DD9B0BE-D620-40CC-A8A6-8F7CD2A0310F}"/>
    <cellStyle name="Normal 55 6 4" xfId="21345" xr:uid="{00000000-0005-0000-0000-0000E9530000}"/>
    <cellStyle name="Normal 55 6_JDEQryOAM" xfId="33807" xr:uid="{27E2B2C2-7981-42D8-BF0D-918FBC7EA25F}"/>
    <cellStyle name="Normal 55 7" xfId="21346" xr:uid="{00000000-0005-0000-0000-0000EA530000}"/>
    <cellStyle name="Normal 55 7 2" xfId="21347" xr:uid="{00000000-0005-0000-0000-0000EB530000}"/>
    <cellStyle name="Normal 55 7 2 2" xfId="21348" xr:uid="{00000000-0005-0000-0000-0000EC530000}"/>
    <cellStyle name="Normal 55 7 2_JDEQryOAM" xfId="33811" xr:uid="{A57E6A4F-3947-48D6-8C6C-56CC915029AD}"/>
    <cellStyle name="Normal 55 7 3" xfId="21349" xr:uid="{00000000-0005-0000-0000-0000ED530000}"/>
    <cellStyle name="Normal 55 7 3 2" xfId="21350" xr:uid="{00000000-0005-0000-0000-0000EE530000}"/>
    <cellStyle name="Normal 55 7 3_JDEQryOAM" xfId="33812" xr:uid="{D64727E5-FB11-42C7-AE9D-8399E0AB741F}"/>
    <cellStyle name="Normal 55 7 4" xfId="21351" xr:uid="{00000000-0005-0000-0000-0000EF530000}"/>
    <cellStyle name="Normal 55 7_JDEQryOAM" xfId="33810" xr:uid="{AD9B0C0F-131F-4011-9998-55B1672A6B51}"/>
    <cellStyle name="Normal 55 8" xfId="21352" xr:uid="{00000000-0005-0000-0000-0000F0530000}"/>
    <cellStyle name="Normal 55 8 2" xfId="21353" xr:uid="{00000000-0005-0000-0000-0000F1530000}"/>
    <cellStyle name="Normal 55 8 2 2" xfId="21354" xr:uid="{00000000-0005-0000-0000-0000F2530000}"/>
    <cellStyle name="Normal 55 8 2_JDEQryOAM" xfId="33814" xr:uid="{0C854726-0A74-4B3A-8FA7-B913B1155C7F}"/>
    <cellStyle name="Normal 55 8 3" xfId="21355" xr:uid="{00000000-0005-0000-0000-0000F3530000}"/>
    <cellStyle name="Normal 55 8 3 2" xfId="21356" xr:uid="{00000000-0005-0000-0000-0000F4530000}"/>
    <cellStyle name="Normal 55 8 3_JDEQryOAM" xfId="33815" xr:uid="{9477D73D-9620-46E4-A86B-46AED13C1629}"/>
    <cellStyle name="Normal 55 8 4" xfId="21357" xr:uid="{00000000-0005-0000-0000-0000F5530000}"/>
    <cellStyle name="Normal 55 8_JDEQryOAM" xfId="33813" xr:uid="{B2ED0675-C017-458E-B49A-BE8847CA0555}"/>
    <cellStyle name="Normal 55 9" xfId="21358" xr:uid="{00000000-0005-0000-0000-0000F6530000}"/>
    <cellStyle name="Normal 55_(1) Control" xfId="21359" xr:uid="{00000000-0005-0000-0000-0000F7530000}"/>
    <cellStyle name="Normal 550" xfId="21360" xr:uid="{00000000-0005-0000-0000-0000F8530000}"/>
    <cellStyle name="Normal 550 2" xfId="21361" xr:uid="{00000000-0005-0000-0000-0000F9530000}"/>
    <cellStyle name="Normal 550_JDEQryOAM" xfId="33816" xr:uid="{94C46277-B8B9-4347-BCF3-48EA9F2637CF}"/>
    <cellStyle name="Normal 551" xfId="21362" xr:uid="{00000000-0005-0000-0000-0000FA530000}"/>
    <cellStyle name="Normal 551 2" xfId="21363" xr:uid="{00000000-0005-0000-0000-0000FB530000}"/>
    <cellStyle name="Normal 551_JDEQryOAM" xfId="33817" xr:uid="{39AC2B0E-DB1D-490B-92FD-5129BB7C63F5}"/>
    <cellStyle name="Normal 56" xfId="21364" xr:uid="{00000000-0005-0000-0000-0000FC530000}"/>
    <cellStyle name="Normal 56 10" xfId="21365" xr:uid="{00000000-0005-0000-0000-0000FD530000}"/>
    <cellStyle name="Normal 56 11" xfId="21366" xr:uid="{00000000-0005-0000-0000-0000FE530000}"/>
    <cellStyle name="Normal 56 2" xfId="21367" xr:uid="{00000000-0005-0000-0000-0000FF530000}"/>
    <cellStyle name="Normal 56 2 2" xfId="21368" xr:uid="{00000000-0005-0000-0000-000000540000}"/>
    <cellStyle name="Normal 56 2 2 2" xfId="21369" xr:uid="{00000000-0005-0000-0000-000001540000}"/>
    <cellStyle name="Normal 56 2 2 2 2" xfId="21370" xr:uid="{00000000-0005-0000-0000-000002540000}"/>
    <cellStyle name="Normal 56 2 2 2_JDEQryOAM" xfId="33819" xr:uid="{0D835D71-8E6D-400C-B764-81E31AB9570B}"/>
    <cellStyle name="Normal 56 2 2 3" xfId="21371" xr:uid="{00000000-0005-0000-0000-000003540000}"/>
    <cellStyle name="Normal 56 2 2 3 2" xfId="21372" xr:uid="{00000000-0005-0000-0000-000004540000}"/>
    <cellStyle name="Normal 56 2 2 3_JDEQryOAM" xfId="33820" xr:uid="{3EA6BA0B-63EF-4125-B205-B2CA7CE3CB30}"/>
    <cellStyle name="Normal 56 2 2 4" xfId="21373" xr:uid="{00000000-0005-0000-0000-000005540000}"/>
    <cellStyle name="Normal 56 2 2_JDEQryOAM" xfId="33818" xr:uid="{D1E9E685-088F-482F-9086-24B7CD81C4A0}"/>
    <cellStyle name="Normal 56 2 3" xfId="21374" xr:uid="{00000000-0005-0000-0000-000007540000}"/>
    <cellStyle name="Normal 56 2 3 2" xfId="21375" xr:uid="{00000000-0005-0000-0000-000008540000}"/>
    <cellStyle name="Normal 56 2 3 2 2" xfId="21376" xr:uid="{00000000-0005-0000-0000-000009540000}"/>
    <cellStyle name="Normal 56 2 3 2_JDEQryOAM" xfId="33822" xr:uid="{C45F0C1D-1B98-4ED3-8B36-D79A22765B14}"/>
    <cellStyle name="Normal 56 2 3 3" xfId="21377" xr:uid="{00000000-0005-0000-0000-00000A540000}"/>
    <cellStyle name="Normal 56 2 3 3 2" xfId="21378" xr:uid="{00000000-0005-0000-0000-00000B540000}"/>
    <cellStyle name="Normal 56 2 3 3_JDEQryOAM" xfId="33823" xr:uid="{D435BF92-9176-4E0D-B450-92DAC3E555FA}"/>
    <cellStyle name="Normal 56 2 3 4" xfId="21379" xr:uid="{00000000-0005-0000-0000-00000C540000}"/>
    <cellStyle name="Normal 56 2 3_JDEQryOAM" xfId="33821" xr:uid="{69161199-AA12-41B6-803F-1E9D35FDB1E1}"/>
    <cellStyle name="Normal 56 2 4" xfId="21380" xr:uid="{00000000-0005-0000-0000-00000D540000}"/>
    <cellStyle name="Normal 56 2_(2) SPGD Actuals" xfId="21381" xr:uid="{00000000-0005-0000-0000-00000E540000}"/>
    <cellStyle name="Normal 56 3" xfId="21382" xr:uid="{00000000-0005-0000-0000-00000F540000}"/>
    <cellStyle name="Normal 56 3 2" xfId="21383" xr:uid="{00000000-0005-0000-0000-000010540000}"/>
    <cellStyle name="Normal 56 3 2 2" xfId="21384" xr:uid="{00000000-0005-0000-0000-000011540000}"/>
    <cellStyle name="Normal 56 3 2 2 2" xfId="21385" xr:uid="{00000000-0005-0000-0000-000012540000}"/>
    <cellStyle name="Normal 56 3 2 2_JDEQryOAM" xfId="33825" xr:uid="{96AD4B0C-7EFA-447E-A5BA-0F568D15E1AB}"/>
    <cellStyle name="Normal 56 3 2 3" xfId="21386" xr:uid="{00000000-0005-0000-0000-000013540000}"/>
    <cellStyle name="Normal 56 3 2 3 2" xfId="21387" xr:uid="{00000000-0005-0000-0000-000014540000}"/>
    <cellStyle name="Normal 56 3 2 3_JDEQryOAM" xfId="33826" xr:uid="{708902EF-642B-430D-A3FF-984D6B7E1B4E}"/>
    <cellStyle name="Normal 56 3 2_JDEQryOAM" xfId="33824" xr:uid="{3BC3C3CA-FA86-4E6E-B537-AF905E004EBB}"/>
    <cellStyle name="Normal 56 3 3" xfId="21388" xr:uid="{00000000-0005-0000-0000-000015540000}"/>
    <cellStyle name="Normal 56 3 3 2" xfId="21389" xr:uid="{00000000-0005-0000-0000-000016540000}"/>
    <cellStyle name="Normal 56 3 3 2 2" xfId="21390" xr:uid="{00000000-0005-0000-0000-000017540000}"/>
    <cellStyle name="Normal 56 3 3 2_JDEQryOAM" xfId="33828" xr:uid="{203B5E78-4AE6-4E05-AB9A-B19DFE49F623}"/>
    <cellStyle name="Normal 56 3 3 3" xfId="21391" xr:uid="{00000000-0005-0000-0000-000018540000}"/>
    <cellStyle name="Normal 56 3 3 3 2" xfId="21392" xr:uid="{00000000-0005-0000-0000-000019540000}"/>
    <cellStyle name="Normal 56 3 3 3_JDEQryOAM" xfId="33829" xr:uid="{F44ABD08-5849-4417-AEC1-10D5C3639336}"/>
    <cellStyle name="Normal 56 3 3 4" xfId="21393" xr:uid="{00000000-0005-0000-0000-00001A540000}"/>
    <cellStyle name="Normal 56 3 3_JDEQryOAM" xfId="33827" xr:uid="{CBA1008C-120A-47E9-B898-62AD2DC38D3C}"/>
    <cellStyle name="Normal 56 3 4" xfId="21394" xr:uid="{00000000-0005-0000-0000-00001B540000}"/>
    <cellStyle name="Normal 56 3 4 2" xfId="21395" xr:uid="{00000000-0005-0000-0000-00001C540000}"/>
    <cellStyle name="Normal 56 3 4_JDEQryOAM" xfId="33830" xr:uid="{39E6116D-5859-48BB-90D1-B8516C5115DE}"/>
    <cellStyle name="Normal 56 3 5" xfId="21396" xr:uid="{00000000-0005-0000-0000-00001D540000}"/>
    <cellStyle name="Normal 56 3_(2) SPGD Actuals" xfId="21397" xr:uid="{00000000-0005-0000-0000-00001E540000}"/>
    <cellStyle name="Normal 56 4" xfId="21398" xr:uid="{00000000-0005-0000-0000-00001F540000}"/>
    <cellStyle name="Normal 56 4 2" xfId="21399" xr:uid="{00000000-0005-0000-0000-000020540000}"/>
    <cellStyle name="Normal 56 4 2 2" xfId="21400" xr:uid="{00000000-0005-0000-0000-000021540000}"/>
    <cellStyle name="Normal 56 4 2 2 2" xfId="21401" xr:uid="{00000000-0005-0000-0000-000022540000}"/>
    <cellStyle name="Normal 56 4 2 2_JDEQryOAM" xfId="33832" xr:uid="{81AC6CE2-775D-4CA9-B428-0D0F41ECC551}"/>
    <cellStyle name="Normal 56 4 2 3" xfId="21402" xr:uid="{00000000-0005-0000-0000-000023540000}"/>
    <cellStyle name="Normal 56 4 2 3 2" xfId="21403" xr:uid="{00000000-0005-0000-0000-000024540000}"/>
    <cellStyle name="Normal 56 4 2 3_JDEQryOAM" xfId="33833" xr:uid="{16E0BBA6-5F60-4104-A821-7C966C8C604C}"/>
    <cellStyle name="Normal 56 4 2 4" xfId="21404" xr:uid="{00000000-0005-0000-0000-000025540000}"/>
    <cellStyle name="Normal 56 4 2_JDEQryOAM" xfId="33831" xr:uid="{B54C127C-597A-4C18-B4F0-78317F3E34B6}"/>
    <cellStyle name="Normal 56 4 3" xfId="21405" xr:uid="{00000000-0005-0000-0000-000026540000}"/>
    <cellStyle name="Normal 56 4 3 2" xfId="21406" xr:uid="{00000000-0005-0000-0000-000027540000}"/>
    <cellStyle name="Normal 56 4 3 2 2" xfId="21407" xr:uid="{00000000-0005-0000-0000-000028540000}"/>
    <cellStyle name="Normal 56 4 3 2_JDEQryOAM" xfId="33835" xr:uid="{BFB248E0-400A-40D6-95FF-5B2610C04491}"/>
    <cellStyle name="Normal 56 4 3 3" xfId="21408" xr:uid="{00000000-0005-0000-0000-000029540000}"/>
    <cellStyle name="Normal 56 4 3 3 2" xfId="21409" xr:uid="{00000000-0005-0000-0000-00002A540000}"/>
    <cellStyle name="Normal 56 4 3 3_JDEQryOAM" xfId="33836" xr:uid="{2DA6E863-1F7A-43FF-937B-AA8AD7FACAE8}"/>
    <cellStyle name="Normal 56 4 3 4" xfId="21410" xr:uid="{00000000-0005-0000-0000-00002B540000}"/>
    <cellStyle name="Normal 56 4 3_JDEQryOAM" xfId="33834" xr:uid="{655FFB15-B147-4A2F-87DE-23E2B2C146AA}"/>
    <cellStyle name="Normal 56 4 4" xfId="21411" xr:uid="{00000000-0005-0000-0000-00002C540000}"/>
    <cellStyle name="Normal 56 4 5" xfId="21412" xr:uid="{00000000-0005-0000-0000-00002D540000}"/>
    <cellStyle name="Normal 56 4_(2) SPGD Actuals" xfId="21413" xr:uid="{00000000-0005-0000-0000-00002E540000}"/>
    <cellStyle name="Normal 56 5" xfId="21414" xr:uid="{00000000-0005-0000-0000-00002F540000}"/>
    <cellStyle name="Normal 56 5 2" xfId="21415" xr:uid="{00000000-0005-0000-0000-000030540000}"/>
    <cellStyle name="Normal 56 5 2 2" xfId="21416" xr:uid="{00000000-0005-0000-0000-000031540000}"/>
    <cellStyle name="Normal 56 5 2 2 2" xfId="21417" xr:uid="{00000000-0005-0000-0000-000032540000}"/>
    <cellStyle name="Normal 56 5 2 2_JDEQryOAM" xfId="33838" xr:uid="{346664CA-5A85-41C9-B2C4-4B8F6C6593CC}"/>
    <cellStyle name="Normal 56 5 2 3" xfId="21418" xr:uid="{00000000-0005-0000-0000-000033540000}"/>
    <cellStyle name="Normal 56 5 2 3 2" xfId="21419" xr:uid="{00000000-0005-0000-0000-000034540000}"/>
    <cellStyle name="Normal 56 5 2 3_JDEQryOAM" xfId="33839" xr:uid="{6D4AD24E-587D-405E-B4E1-1C5EA5338499}"/>
    <cellStyle name="Normal 56 5 2 4" xfId="21420" xr:uid="{00000000-0005-0000-0000-000035540000}"/>
    <cellStyle name="Normal 56 5 2_JDEQryOAM" xfId="33837" xr:uid="{44CBDE31-BCA4-421C-8C20-315D61C4921C}"/>
    <cellStyle name="Normal 56 5 3" xfId="21421" xr:uid="{00000000-0005-0000-0000-000036540000}"/>
    <cellStyle name="Normal 56 5 3 2" xfId="21422" xr:uid="{00000000-0005-0000-0000-000037540000}"/>
    <cellStyle name="Normal 56 5 3 2 2" xfId="21423" xr:uid="{00000000-0005-0000-0000-000038540000}"/>
    <cellStyle name="Normal 56 5 3 2_JDEQryOAM" xfId="33841" xr:uid="{5815E7A5-11AA-4008-A698-6DBD4F97F5B0}"/>
    <cellStyle name="Normal 56 5 3 3" xfId="21424" xr:uid="{00000000-0005-0000-0000-000039540000}"/>
    <cellStyle name="Normal 56 5 3 3 2" xfId="21425" xr:uid="{00000000-0005-0000-0000-00003A540000}"/>
    <cellStyle name="Normal 56 5 3 3_JDEQryOAM" xfId="33842" xr:uid="{481C95A5-DBB1-4206-AB0A-65CFB43715C3}"/>
    <cellStyle name="Normal 56 5 3 4" xfId="21426" xr:uid="{00000000-0005-0000-0000-00003B540000}"/>
    <cellStyle name="Normal 56 5 3_JDEQryOAM" xfId="33840" xr:uid="{524CC54E-0323-49EF-8863-7783F35FB0FC}"/>
    <cellStyle name="Normal 56 5 4" xfId="21427" xr:uid="{00000000-0005-0000-0000-00003C540000}"/>
    <cellStyle name="Normal 56 5 4 2" xfId="21428" xr:uid="{00000000-0005-0000-0000-00003D540000}"/>
    <cellStyle name="Normal 56 5 4_JDEQryOAM" xfId="33843" xr:uid="{5D95E997-5F21-4944-AE1E-6C9B08CBE0AF}"/>
    <cellStyle name="Normal 56 5 5" xfId="21429" xr:uid="{00000000-0005-0000-0000-00003E540000}"/>
    <cellStyle name="Normal 56 5 5 2" xfId="21430" xr:uid="{00000000-0005-0000-0000-00003F540000}"/>
    <cellStyle name="Normal 56 5 5_JDEQryOAM" xfId="33844" xr:uid="{077A3395-FDC4-47D5-985E-D4E79EE47503}"/>
    <cellStyle name="Normal 56 5 6" xfId="21431" xr:uid="{00000000-0005-0000-0000-000040540000}"/>
    <cellStyle name="Normal 56 5_(2) SPGD Actuals" xfId="21432" xr:uid="{00000000-0005-0000-0000-000041540000}"/>
    <cellStyle name="Normal 56 6" xfId="21433" xr:uid="{00000000-0005-0000-0000-000042540000}"/>
    <cellStyle name="Normal 56 6 2" xfId="21434" xr:uid="{00000000-0005-0000-0000-000043540000}"/>
    <cellStyle name="Normal 56 6 2 2" xfId="21435" xr:uid="{00000000-0005-0000-0000-000044540000}"/>
    <cellStyle name="Normal 56 6 2_JDEQryOAM" xfId="33846" xr:uid="{F5599958-81AC-4CFD-AFB3-73CFA96CCD5B}"/>
    <cellStyle name="Normal 56 6 3" xfId="21436" xr:uid="{00000000-0005-0000-0000-000045540000}"/>
    <cellStyle name="Normal 56 6 3 2" xfId="21437" xr:uid="{00000000-0005-0000-0000-000046540000}"/>
    <cellStyle name="Normal 56 6 3_JDEQryOAM" xfId="33847" xr:uid="{67A17D2D-78DE-4938-9234-9480D707B90A}"/>
    <cellStyle name="Normal 56 6 4" xfId="21438" xr:uid="{00000000-0005-0000-0000-000047540000}"/>
    <cellStyle name="Normal 56 6_JDEQryOAM" xfId="33845" xr:uid="{48DD860B-ECC6-4BC7-9991-1B7DE7FCD5C9}"/>
    <cellStyle name="Normal 56 7" xfId="21439" xr:uid="{00000000-0005-0000-0000-000048540000}"/>
    <cellStyle name="Normal 56 7 2" xfId="21440" xr:uid="{00000000-0005-0000-0000-000049540000}"/>
    <cellStyle name="Normal 56 7 2 2" xfId="21441" xr:uid="{00000000-0005-0000-0000-00004A540000}"/>
    <cellStyle name="Normal 56 7 2_JDEQryOAM" xfId="33849" xr:uid="{5B42BEDF-AA15-4FF8-BC4A-0E6E412C4D92}"/>
    <cellStyle name="Normal 56 7 3" xfId="21442" xr:uid="{00000000-0005-0000-0000-00004B540000}"/>
    <cellStyle name="Normal 56 7 3 2" xfId="21443" xr:uid="{00000000-0005-0000-0000-00004C540000}"/>
    <cellStyle name="Normal 56 7 3_JDEQryOAM" xfId="33850" xr:uid="{A65082C9-F2DB-4E33-B00D-97DDA7E7BC47}"/>
    <cellStyle name="Normal 56 7 4" xfId="21444" xr:uid="{00000000-0005-0000-0000-00004D540000}"/>
    <cellStyle name="Normal 56 7_JDEQryOAM" xfId="33848" xr:uid="{B0DB27C6-8625-41B6-9B07-4FE1AFDC52DC}"/>
    <cellStyle name="Normal 56 8" xfId="21445" xr:uid="{00000000-0005-0000-0000-00004E540000}"/>
    <cellStyle name="Normal 56 8 2" xfId="21446" xr:uid="{00000000-0005-0000-0000-00004F540000}"/>
    <cellStyle name="Normal 56 8_JDEQryOAM" xfId="33851" xr:uid="{E705A925-DAA9-4252-AC23-84145134217B}"/>
    <cellStyle name="Normal 56 9" xfId="21447" xr:uid="{00000000-0005-0000-0000-000050540000}"/>
    <cellStyle name="Normal 56 9 2" xfId="21448" xr:uid="{00000000-0005-0000-0000-000051540000}"/>
    <cellStyle name="Normal 56 9_JDEQryOAM" xfId="33852" xr:uid="{907BFFBC-1080-42FF-925F-82923010A026}"/>
    <cellStyle name="Normal 56_(1) Control" xfId="21449" xr:uid="{00000000-0005-0000-0000-000052540000}"/>
    <cellStyle name="Normal 567" xfId="21450" xr:uid="{00000000-0005-0000-0000-000053540000}"/>
    <cellStyle name="Normal 567 2" xfId="21451" xr:uid="{00000000-0005-0000-0000-000054540000}"/>
    <cellStyle name="Normal 567_JDEQryOAM" xfId="33853" xr:uid="{B30BEE1E-845A-4B1D-967C-2230C54FED7C}"/>
    <cellStyle name="Normal 568" xfId="21452" xr:uid="{00000000-0005-0000-0000-000055540000}"/>
    <cellStyle name="Normal 568 2" xfId="21453" xr:uid="{00000000-0005-0000-0000-000056540000}"/>
    <cellStyle name="Normal 568_JDEQryOAM" xfId="33854" xr:uid="{30AFC706-4079-4972-9DAF-6F0B2A4546F0}"/>
    <cellStyle name="Normal 569" xfId="21454" xr:uid="{00000000-0005-0000-0000-000057540000}"/>
    <cellStyle name="Normal 569 2" xfId="21455" xr:uid="{00000000-0005-0000-0000-000058540000}"/>
    <cellStyle name="Normal 569_JDEQryOAM" xfId="33855" xr:uid="{0C323136-4F52-43AF-8579-B4C8A8EC2573}"/>
    <cellStyle name="Normal 57" xfId="21456" xr:uid="{00000000-0005-0000-0000-000059540000}"/>
    <cellStyle name="Normal 57 10" xfId="21457" xr:uid="{00000000-0005-0000-0000-00005A540000}"/>
    <cellStyle name="Normal 57 2" xfId="21458" xr:uid="{00000000-0005-0000-0000-00005B540000}"/>
    <cellStyle name="Normal 57 2 2" xfId="21459" xr:uid="{00000000-0005-0000-0000-00005C540000}"/>
    <cellStyle name="Normal 57 2 2 2" xfId="21460" xr:uid="{00000000-0005-0000-0000-00005D540000}"/>
    <cellStyle name="Normal 57 2 2 2 2" xfId="21461" xr:uid="{00000000-0005-0000-0000-00005E540000}"/>
    <cellStyle name="Normal 57 2 2 2_JDEQryOAM" xfId="33857" xr:uid="{569F5ECE-6A22-4B3D-9BC2-0CFA78FDC8FD}"/>
    <cellStyle name="Normal 57 2 2 3" xfId="21462" xr:uid="{00000000-0005-0000-0000-00005F540000}"/>
    <cellStyle name="Normal 57 2 2 3 2" xfId="21463" xr:uid="{00000000-0005-0000-0000-000060540000}"/>
    <cellStyle name="Normal 57 2 2 3_JDEQryOAM" xfId="33858" xr:uid="{A79CA243-0D4F-4EE9-B887-EDA4998A1041}"/>
    <cellStyle name="Normal 57 2 2 4" xfId="21464" xr:uid="{00000000-0005-0000-0000-000061540000}"/>
    <cellStyle name="Normal 57 2 2_JDEQryOAM" xfId="33856" xr:uid="{A88B0886-5358-47FA-B3D2-3DA28D3C25AF}"/>
    <cellStyle name="Normal 57 2 3" xfId="21465" xr:uid="{00000000-0005-0000-0000-000063540000}"/>
    <cellStyle name="Normal 57 2 3 2" xfId="21466" xr:uid="{00000000-0005-0000-0000-000064540000}"/>
    <cellStyle name="Normal 57 2 3 2 2" xfId="21467" xr:uid="{00000000-0005-0000-0000-000065540000}"/>
    <cellStyle name="Normal 57 2 3 2_JDEQryOAM" xfId="33860" xr:uid="{A792AE43-B0AD-4934-94A3-EF587A78317C}"/>
    <cellStyle name="Normal 57 2 3 3" xfId="21468" xr:uid="{00000000-0005-0000-0000-000066540000}"/>
    <cellStyle name="Normal 57 2 3 3 2" xfId="21469" xr:uid="{00000000-0005-0000-0000-000067540000}"/>
    <cellStyle name="Normal 57 2 3 3_JDEQryOAM" xfId="33861" xr:uid="{5D0D9210-017F-4F8B-B8C7-0B0242A6BFFF}"/>
    <cellStyle name="Normal 57 2 3 4" xfId="21470" xr:uid="{00000000-0005-0000-0000-000068540000}"/>
    <cellStyle name="Normal 57 2 3_JDEQryOAM" xfId="33859" xr:uid="{1ADEA465-F9D4-4260-98CB-2F0AFC5A8694}"/>
    <cellStyle name="Normal 57 2 4" xfId="21471" xr:uid="{00000000-0005-0000-0000-000069540000}"/>
    <cellStyle name="Normal 57 2_(2) SPGD Actuals" xfId="21472" xr:uid="{00000000-0005-0000-0000-00006A540000}"/>
    <cellStyle name="Normal 57 3" xfId="21473" xr:uid="{00000000-0005-0000-0000-00006B540000}"/>
    <cellStyle name="Normal 57 3 2" xfId="21474" xr:uid="{00000000-0005-0000-0000-00006C540000}"/>
    <cellStyle name="Normal 57 3 2 2" xfId="21475" xr:uid="{00000000-0005-0000-0000-00006D540000}"/>
    <cellStyle name="Normal 57 3 2 2 2" xfId="21476" xr:uid="{00000000-0005-0000-0000-00006E540000}"/>
    <cellStyle name="Normal 57 3 2 2_JDEQryOAM" xfId="33863" xr:uid="{7C175DE0-B27C-4CC6-ACBA-2F8254354E36}"/>
    <cellStyle name="Normal 57 3 2 3" xfId="21477" xr:uid="{00000000-0005-0000-0000-00006F540000}"/>
    <cellStyle name="Normal 57 3 2 3 2" xfId="21478" xr:uid="{00000000-0005-0000-0000-000070540000}"/>
    <cellStyle name="Normal 57 3 2 3_JDEQryOAM" xfId="33864" xr:uid="{71566AEC-D8D1-4490-9B42-0631DCFA3BE6}"/>
    <cellStyle name="Normal 57 3 2 4" xfId="21479" xr:uid="{00000000-0005-0000-0000-000071540000}"/>
    <cellStyle name="Normal 57 3 2_JDEQryOAM" xfId="33862" xr:uid="{572776D1-2D62-4150-8032-D2613E379F5F}"/>
    <cellStyle name="Normal 57 3 3" xfId="21480" xr:uid="{00000000-0005-0000-0000-000072540000}"/>
    <cellStyle name="Normal 57 3 3 2" xfId="21481" xr:uid="{00000000-0005-0000-0000-000073540000}"/>
    <cellStyle name="Normal 57 3 3 2 2" xfId="21482" xr:uid="{00000000-0005-0000-0000-000074540000}"/>
    <cellStyle name="Normal 57 3 3 2_JDEQryOAM" xfId="33866" xr:uid="{FA5E16A1-8F87-40D2-94A8-EF0A37A0D8E0}"/>
    <cellStyle name="Normal 57 3 3 3" xfId="21483" xr:uid="{00000000-0005-0000-0000-000075540000}"/>
    <cellStyle name="Normal 57 3 3 3 2" xfId="21484" xr:uid="{00000000-0005-0000-0000-000076540000}"/>
    <cellStyle name="Normal 57 3 3 3_JDEQryOAM" xfId="33867" xr:uid="{4157F51E-7FED-456E-BE92-BCEC700CCF7A}"/>
    <cellStyle name="Normal 57 3 3 4" xfId="21485" xr:uid="{00000000-0005-0000-0000-000077540000}"/>
    <cellStyle name="Normal 57 3 3_JDEQryOAM" xfId="33865" xr:uid="{89AB5EFE-263B-4CEB-B63C-F1657A8C91AD}"/>
    <cellStyle name="Normal 57 3 4" xfId="21486" xr:uid="{00000000-0005-0000-0000-000078540000}"/>
    <cellStyle name="Normal 57 3 4 2" xfId="21487" xr:uid="{00000000-0005-0000-0000-000079540000}"/>
    <cellStyle name="Normal 57 3 4_JDEQryOAM" xfId="33868" xr:uid="{4DBA1823-C62B-4874-81DD-7C90FDB6D65C}"/>
    <cellStyle name="Normal 57 3 5" xfId="21488" xr:uid="{00000000-0005-0000-0000-00007A540000}"/>
    <cellStyle name="Normal 57 3 5 2" xfId="21489" xr:uid="{00000000-0005-0000-0000-00007B540000}"/>
    <cellStyle name="Normal 57 3 5_JDEQryOAM" xfId="33869" xr:uid="{89CE91F6-00C9-471C-BE3C-2515759C3B36}"/>
    <cellStyle name="Normal 57 3_(2) SPGD Actuals" xfId="21490" xr:uid="{00000000-0005-0000-0000-00007C540000}"/>
    <cellStyle name="Normal 57 4" xfId="21491" xr:uid="{00000000-0005-0000-0000-00007D540000}"/>
    <cellStyle name="Normal 57 4 2" xfId="21492" xr:uid="{00000000-0005-0000-0000-00007E540000}"/>
    <cellStyle name="Normal 57 4 2 2" xfId="21493" xr:uid="{00000000-0005-0000-0000-00007F540000}"/>
    <cellStyle name="Normal 57 4 2 2 2" xfId="21494" xr:uid="{00000000-0005-0000-0000-000080540000}"/>
    <cellStyle name="Normal 57 4 2 2_JDEQryOAM" xfId="33871" xr:uid="{627C2526-C1E5-4D37-8757-AAAB134BE32E}"/>
    <cellStyle name="Normal 57 4 2 3" xfId="21495" xr:uid="{00000000-0005-0000-0000-000081540000}"/>
    <cellStyle name="Normal 57 4 2 3 2" xfId="21496" xr:uid="{00000000-0005-0000-0000-000082540000}"/>
    <cellStyle name="Normal 57 4 2 3_JDEQryOAM" xfId="33872" xr:uid="{DD8C0978-D1C9-4E2C-A3D1-B480E07C93B2}"/>
    <cellStyle name="Normal 57 4 2 4" xfId="21497" xr:uid="{00000000-0005-0000-0000-000083540000}"/>
    <cellStyle name="Normal 57 4 2_JDEQryOAM" xfId="33870" xr:uid="{792CCB0B-B13E-488E-9B7E-7D41839B15D1}"/>
    <cellStyle name="Normal 57 4 3" xfId="21498" xr:uid="{00000000-0005-0000-0000-000084540000}"/>
    <cellStyle name="Normal 57 4 3 2" xfId="21499" xr:uid="{00000000-0005-0000-0000-000085540000}"/>
    <cellStyle name="Normal 57 4 3 2 2" xfId="21500" xr:uid="{00000000-0005-0000-0000-000086540000}"/>
    <cellStyle name="Normal 57 4 3 2_JDEQryOAM" xfId="33874" xr:uid="{007D684D-7FCF-403D-A9B8-4A0472D1F2B4}"/>
    <cellStyle name="Normal 57 4 3 3" xfId="21501" xr:uid="{00000000-0005-0000-0000-000087540000}"/>
    <cellStyle name="Normal 57 4 3 3 2" xfId="21502" xr:uid="{00000000-0005-0000-0000-000088540000}"/>
    <cellStyle name="Normal 57 4 3 3_JDEQryOAM" xfId="33875" xr:uid="{467EFDA4-5925-47D4-AA2D-E76489B281E7}"/>
    <cellStyle name="Normal 57 4 3 4" xfId="21503" xr:uid="{00000000-0005-0000-0000-000089540000}"/>
    <cellStyle name="Normal 57 4 3_JDEQryOAM" xfId="33873" xr:uid="{21223BA7-636C-4A4A-B6C3-A8E47CEFD4F9}"/>
    <cellStyle name="Normal 57 4 4" xfId="21504" xr:uid="{00000000-0005-0000-0000-00008A540000}"/>
    <cellStyle name="Normal 57 4 4 2" xfId="21505" xr:uid="{00000000-0005-0000-0000-00008B540000}"/>
    <cellStyle name="Normal 57 4 4_JDEQryOAM" xfId="33876" xr:uid="{1DE7014C-49CC-43F2-9378-8B229F2D196B}"/>
    <cellStyle name="Normal 57 4 5" xfId="21506" xr:uid="{00000000-0005-0000-0000-00008C540000}"/>
    <cellStyle name="Normal 57 4 5 2" xfId="21507" xr:uid="{00000000-0005-0000-0000-00008D540000}"/>
    <cellStyle name="Normal 57 4 5_JDEQryOAM" xfId="33877" xr:uid="{235A7968-4CE4-455D-B556-F41C6940766E}"/>
    <cellStyle name="Normal 57 4 6" xfId="21508" xr:uid="{00000000-0005-0000-0000-00008E540000}"/>
    <cellStyle name="Normal 57 4_(2) SPGD Actuals" xfId="21509" xr:uid="{00000000-0005-0000-0000-00008F540000}"/>
    <cellStyle name="Normal 57 5" xfId="21510" xr:uid="{00000000-0005-0000-0000-000090540000}"/>
    <cellStyle name="Normal 57 5 2" xfId="21511" xr:uid="{00000000-0005-0000-0000-000091540000}"/>
    <cellStyle name="Normal 57 5 2 2" xfId="21512" xr:uid="{00000000-0005-0000-0000-000092540000}"/>
    <cellStyle name="Normal 57 5 2 2 2" xfId="21513" xr:uid="{00000000-0005-0000-0000-000093540000}"/>
    <cellStyle name="Normal 57 5 2 2_JDEQryOAM" xfId="33879" xr:uid="{2733BE91-6DA2-448B-B18F-56F7F1925854}"/>
    <cellStyle name="Normal 57 5 2 3" xfId="21514" xr:uid="{00000000-0005-0000-0000-000094540000}"/>
    <cellStyle name="Normal 57 5 2 3 2" xfId="21515" xr:uid="{00000000-0005-0000-0000-000095540000}"/>
    <cellStyle name="Normal 57 5 2 3_JDEQryOAM" xfId="33880" xr:uid="{3E84CDE2-797A-4702-9E35-F7073FCE80D6}"/>
    <cellStyle name="Normal 57 5 2 4" xfId="21516" xr:uid="{00000000-0005-0000-0000-000096540000}"/>
    <cellStyle name="Normal 57 5 2_JDEQryOAM" xfId="33878" xr:uid="{704E1D3C-752B-4A3E-9A1B-647375197951}"/>
    <cellStyle name="Normal 57 5 3" xfId="21517" xr:uid="{00000000-0005-0000-0000-000097540000}"/>
    <cellStyle name="Normal 57 5 3 2" xfId="21518" xr:uid="{00000000-0005-0000-0000-000098540000}"/>
    <cellStyle name="Normal 57 5 3 2 2" xfId="21519" xr:uid="{00000000-0005-0000-0000-000099540000}"/>
    <cellStyle name="Normal 57 5 3 2_JDEQryOAM" xfId="33882" xr:uid="{F193DD45-CF08-4108-B4BC-D7332AAD6397}"/>
    <cellStyle name="Normal 57 5 3 3" xfId="21520" xr:uid="{00000000-0005-0000-0000-00009A540000}"/>
    <cellStyle name="Normal 57 5 3 3 2" xfId="21521" xr:uid="{00000000-0005-0000-0000-00009B540000}"/>
    <cellStyle name="Normal 57 5 3 3_JDEQryOAM" xfId="33883" xr:uid="{FBE303A6-7EC5-4372-AA82-442DF6FF6DAB}"/>
    <cellStyle name="Normal 57 5 3 4" xfId="21522" xr:uid="{00000000-0005-0000-0000-00009C540000}"/>
    <cellStyle name="Normal 57 5 3_JDEQryOAM" xfId="33881" xr:uid="{5C7D578F-5DDE-4A68-A45E-F5024CA5A6DE}"/>
    <cellStyle name="Normal 57 5 4" xfId="21523" xr:uid="{00000000-0005-0000-0000-00009D540000}"/>
    <cellStyle name="Normal 57 5 4 2" xfId="21524" xr:uid="{00000000-0005-0000-0000-00009E540000}"/>
    <cellStyle name="Normal 57 5 4_JDEQryOAM" xfId="33884" xr:uid="{197E983E-C67B-41FC-B432-B0F4080AD167}"/>
    <cellStyle name="Normal 57 5 5" xfId="21525" xr:uid="{00000000-0005-0000-0000-00009F540000}"/>
    <cellStyle name="Normal 57 5 5 2" xfId="21526" xr:uid="{00000000-0005-0000-0000-0000A0540000}"/>
    <cellStyle name="Normal 57 5 5_JDEQryOAM" xfId="33885" xr:uid="{04B3E231-A58A-4DB2-B6F7-1831F09AF0FD}"/>
    <cellStyle name="Normal 57 5 6" xfId="21527" xr:uid="{00000000-0005-0000-0000-0000A1540000}"/>
    <cellStyle name="Normal 57 5_(2) SPGD Actuals" xfId="21528" xr:uid="{00000000-0005-0000-0000-0000A2540000}"/>
    <cellStyle name="Normal 57 6" xfId="21529" xr:uid="{00000000-0005-0000-0000-0000A3540000}"/>
    <cellStyle name="Normal 57 6 2" xfId="21530" xr:uid="{00000000-0005-0000-0000-0000A4540000}"/>
    <cellStyle name="Normal 57 6 2 2" xfId="21531" xr:uid="{00000000-0005-0000-0000-0000A5540000}"/>
    <cellStyle name="Normal 57 6 2_JDEQryOAM" xfId="33887" xr:uid="{4984F641-1354-4D59-A996-1B1E1CCC4194}"/>
    <cellStyle name="Normal 57 6 3" xfId="21532" xr:uid="{00000000-0005-0000-0000-0000A6540000}"/>
    <cellStyle name="Normal 57 6 3 2" xfId="21533" xr:uid="{00000000-0005-0000-0000-0000A7540000}"/>
    <cellStyle name="Normal 57 6 3_JDEQryOAM" xfId="33888" xr:uid="{89CC273C-141F-4B97-9EFB-D09D6E425FE5}"/>
    <cellStyle name="Normal 57 6 4" xfId="21534" xr:uid="{00000000-0005-0000-0000-0000A8540000}"/>
    <cellStyle name="Normal 57 6_JDEQryOAM" xfId="33886" xr:uid="{5B288452-3627-4258-B4AE-D51B55698227}"/>
    <cellStyle name="Normal 57 7" xfId="21535" xr:uid="{00000000-0005-0000-0000-0000A9540000}"/>
    <cellStyle name="Normal 57 7 2" xfId="21536" xr:uid="{00000000-0005-0000-0000-0000AA540000}"/>
    <cellStyle name="Normal 57 7 2 2" xfId="21537" xr:uid="{00000000-0005-0000-0000-0000AB540000}"/>
    <cellStyle name="Normal 57 7 2_JDEQryOAM" xfId="33890" xr:uid="{36D0765D-8DB4-46E1-8402-5F09871BBD05}"/>
    <cellStyle name="Normal 57 7 3" xfId="21538" xr:uid="{00000000-0005-0000-0000-0000AC540000}"/>
    <cellStyle name="Normal 57 7 3 2" xfId="21539" xr:uid="{00000000-0005-0000-0000-0000AD540000}"/>
    <cellStyle name="Normal 57 7 3_JDEQryOAM" xfId="33891" xr:uid="{119BA7A7-4A9A-4DF3-8E49-4CB09EFC9138}"/>
    <cellStyle name="Normal 57 7 4" xfId="21540" xr:uid="{00000000-0005-0000-0000-0000AE540000}"/>
    <cellStyle name="Normal 57 7_JDEQryOAM" xfId="33889" xr:uid="{109D5B8E-F5E3-4FAC-95A9-9FB02DEAAE43}"/>
    <cellStyle name="Normal 57 8" xfId="21541" xr:uid="{00000000-0005-0000-0000-0000AF540000}"/>
    <cellStyle name="Normal 57 8 2" xfId="21542" xr:uid="{00000000-0005-0000-0000-0000B0540000}"/>
    <cellStyle name="Normal 57 8 2 2" xfId="21543" xr:uid="{00000000-0005-0000-0000-0000B1540000}"/>
    <cellStyle name="Normal 57 8 2_JDEQryOAM" xfId="33893" xr:uid="{E97F1CEA-A571-4815-B4AB-90DC17D03F2A}"/>
    <cellStyle name="Normal 57 8 3" xfId="21544" xr:uid="{00000000-0005-0000-0000-0000B2540000}"/>
    <cellStyle name="Normal 57 8 3 2" xfId="21545" xr:uid="{00000000-0005-0000-0000-0000B3540000}"/>
    <cellStyle name="Normal 57 8 3_JDEQryOAM" xfId="33894" xr:uid="{8505D6DA-A7DB-4A11-B2D4-30A8A3DA135C}"/>
    <cellStyle name="Normal 57 8 4" xfId="21546" xr:uid="{00000000-0005-0000-0000-0000B4540000}"/>
    <cellStyle name="Normal 57 8_JDEQryOAM" xfId="33892" xr:uid="{E5750654-DA4C-49DB-9B3E-FA1A3DD2785D}"/>
    <cellStyle name="Normal 57 9" xfId="21547" xr:uid="{00000000-0005-0000-0000-0000B5540000}"/>
    <cellStyle name="Normal 57_(1) Control" xfId="21548" xr:uid="{00000000-0005-0000-0000-0000B6540000}"/>
    <cellStyle name="Normal 570" xfId="21549" xr:uid="{00000000-0005-0000-0000-0000B7540000}"/>
    <cellStyle name="Normal 570 2" xfId="21550" xr:uid="{00000000-0005-0000-0000-0000B8540000}"/>
    <cellStyle name="Normal 570_JDEQryOAM" xfId="33895" xr:uid="{AC3D30ED-5FBB-4628-87B3-8F44BFB3C107}"/>
    <cellStyle name="Normal 571" xfId="21551" xr:uid="{00000000-0005-0000-0000-0000B9540000}"/>
    <cellStyle name="Normal 571 2" xfId="21552" xr:uid="{00000000-0005-0000-0000-0000BA540000}"/>
    <cellStyle name="Normal 571_JDEQryOAM" xfId="33896" xr:uid="{31F651CC-114C-4933-A232-5B7C9D9EAFCA}"/>
    <cellStyle name="Normal 572" xfId="21553" xr:uid="{00000000-0005-0000-0000-0000BB540000}"/>
    <cellStyle name="Normal 572 2" xfId="21554" xr:uid="{00000000-0005-0000-0000-0000BC540000}"/>
    <cellStyle name="Normal 572_JDEQryOAM" xfId="33897" xr:uid="{60E09283-2B0B-4AFE-BF3A-EB46E466008C}"/>
    <cellStyle name="Normal 573" xfId="21555" xr:uid="{00000000-0005-0000-0000-0000BD540000}"/>
    <cellStyle name="Normal 573 2" xfId="21556" xr:uid="{00000000-0005-0000-0000-0000BE540000}"/>
    <cellStyle name="Normal 573_JDEQryOAM" xfId="33898" xr:uid="{FCFA6796-C976-4AB5-BA44-D41E73551697}"/>
    <cellStyle name="Normal 574" xfId="21557" xr:uid="{00000000-0005-0000-0000-0000BF540000}"/>
    <cellStyle name="Normal 574 2" xfId="21558" xr:uid="{00000000-0005-0000-0000-0000C0540000}"/>
    <cellStyle name="Normal 574_JDEQryOAM" xfId="33899" xr:uid="{1B6F0190-84C1-4494-A9E3-B4106D785B74}"/>
    <cellStyle name="Normal 575" xfId="21559" xr:uid="{00000000-0005-0000-0000-0000C1540000}"/>
    <cellStyle name="Normal 575 2" xfId="21560" xr:uid="{00000000-0005-0000-0000-0000C2540000}"/>
    <cellStyle name="Normal 575_JDEQryOAM" xfId="33900" xr:uid="{EC04DF93-ECD1-451F-B5DF-24C8DA58A5B1}"/>
    <cellStyle name="Normal 576" xfId="21561" xr:uid="{00000000-0005-0000-0000-0000C3540000}"/>
    <cellStyle name="Normal 576 2" xfId="21562" xr:uid="{00000000-0005-0000-0000-0000C4540000}"/>
    <cellStyle name="Normal 576_JDEQryOAM" xfId="33901" xr:uid="{7D536AD4-1EB6-4630-AE40-8D94052C4BC7}"/>
    <cellStyle name="Normal 577" xfId="21563" xr:uid="{00000000-0005-0000-0000-0000C5540000}"/>
    <cellStyle name="Normal 577 2" xfId="21564" xr:uid="{00000000-0005-0000-0000-0000C6540000}"/>
    <cellStyle name="Normal 577_JDEQryOAM" xfId="33902" xr:uid="{481931A7-016F-490C-A001-1006C2333ED4}"/>
    <cellStyle name="Normal 578" xfId="21565" xr:uid="{00000000-0005-0000-0000-0000C7540000}"/>
    <cellStyle name="Normal 578 2" xfId="21566" xr:uid="{00000000-0005-0000-0000-0000C8540000}"/>
    <cellStyle name="Normal 578_JDEQryOAM" xfId="33903" xr:uid="{6AB843DA-5277-43CC-972C-67AF58B0BE21}"/>
    <cellStyle name="Normal 579" xfId="21567" xr:uid="{00000000-0005-0000-0000-0000C9540000}"/>
    <cellStyle name="Normal 579 2" xfId="21568" xr:uid="{00000000-0005-0000-0000-0000CA540000}"/>
    <cellStyle name="Normal 579_JDEQryOAM" xfId="33904" xr:uid="{B29CEE33-6A94-435B-A59A-2580B0D699E7}"/>
    <cellStyle name="Normal 58" xfId="21569" xr:uid="{00000000-0005-0000-0000-0000CB540000}"/>
    <cellStyle name="Normal 58 10" xfId="21570" xr:uid="{00000000-0005-0000-0000-0000CC540000}"/>
    <cellStyle name="Normal 58 11" xfId="21571" xr:uid="{00000000-0005-0000-0000-0000CD540000}"/>
    <cellStyle name="Normal 58 2" xfId="21572" xr:uid="{00000000-0005-0000-0000-0000CE540000}"/>
    <cellStyle name="Normal 58 2 2" xfId="21573" xr:uid="{00000000-0005-0000-0000-0000CF540000}"/>
    <cellStyle name="Normal 58 2 2 2" xfId="21574" xr:uid="{00000000-0005-0000-0000-0000D0540000}"/>
    <cellStyle name="Normal 58 2 2 2 2" xfId="21575" xr:uid="{00000000-0005-0000-0000-0000D1540000}"/>
    <cellStyle name="Normal 58 2 2 2_JDEQryOAM" xfId="33906" xr:uid="{E2877D1F-7E09-4308-8CC0-D4879ED3417A}"/>
    <cellStyle name="Normal 58 2 2 3" xfId="21576" xr:uid="{00000000-0005-0000-0000-0000D2540000}"/>
    <cellStyle name="Normal 58 2 2 3 2" xfId="21577" xr:uid="{00000000-0005-0000-0000-0000D3540000}"/>
    <cellStyle name="Normal 58 2 2 3_JDEQryOAM" xfId="33907" xr:uid="{423E38E1-E5EC-4E6E-BB3C-217A40BF6AC7}"/>
    <cellStyle name="Normal 58 2 2 4" xfId="21578" xr:uid="{00000000-0005-0000-0000-0000D4540000}"/>
    <cellStyle name="Normal 58 2 2_JDEQryOAM" xfId="33905" xr:uid="{2C46574A-0F03-4A9A-A230-A6008B4575A7}"/>
    <cellStyle name="Normal 58 2 3" xfId="21579" xr:uid="{00000000-0005-0000-0000-0000D6540000}"/>
    <cellStyle name="Normal 58 2 3 2" xfId="21580" xr:uid="{00000000-0005-0000-0000-0000D7540000}"/>
    <cellStyle name="Normal 58 2 3 2 2" xfId="21581" xr:uid="{00000000-0005-0000-0000-0000D8540000}"/>
    <cellStyle name="Normal 58 2 3 2_JDEQryOAM" xfId="33909" xr:uid="{15121CFE-07B9-473D-831B-E2276AA73A18}"/>
    <cellStyle name="Normal 58 2 3 3" xfId="21582" xr:uid="{00000000-0005-0000-0000-0000D9540000}"/>
    <cellStyle name="Normal 58 2 3 3 2" xfId="21583" xr:uid="{00000000-0005-0000-0000-0000DA540000}"/>
    <cellStyle name="Normal 58 2 3 3_JDEQryOAM" xfId="33910" xr:uid="{9DB94637-051F-4D1F-8926-634C55557341}"/>
    <cellStyle name="Normal 58 2 3 4" xfId="21584" xr:uid="{00000000-0005-0000-0000-0000DB540000}"/>
    <cellStyle name="Normal 58 2 3_JDEQryOAM" xfId="33908" xr:uid="{704B5E94-DF47-4005-B6EF-39C2FDC06B4A}"/>
    <cellStyle name="Normal 58 2 4" xfId="21585" xr:uid="{00000000-0005-0000-0000-0000DC540000}"/>
    <cellStyle name="Normal 58 2_(2) SPGD Actuals" xfId="21586" xr:uid="{00000000-0005-0000-0000-0000DD540000}"/>
    <cellStyle name="Normal 58 3" xfId="21587" xr:uid="{00000000-0005-0000-0000-0000DE540000}"/>
    <cellStyle name="Normal 58 3 2" xfId="21588" xr:uid="{00000000-0005-0000-0000-0000DF540000}"/>
    <cellStyle name="Normal 58 3 2 2" xfId="21589" xr:uid="{00000000-0005-0000-0000-0000E0540000}"/>
    <cellStyle name="Normal 58 3 2 2 2" xfId="21590" xr:uid="{00000000-0005-0000-0000-0000E1540000}"/>
    <cellStyle name="Normal 58 3 2 2_JDEQryOAM" xfId="33912" xr:uid="{756918DB-001D-4C75-B925-BC8FE4D4DAA9}"/>
    <cellStyle name="Normal 58 3 2 3" xfId="21591" xr:uid="{00000000-0005-0000-0000-0000E2540000}"/>
    <cellStyle name="Normal 58 3 2 3 2" xfId="21592" xr:uid="{00000000-0005-0000-0000-0000E3540000}"/>
    <cellStyle name="Normal 58 3 2 3_JDEQryOAM" xfId="33913" xr:uid="{9C86A0F7-DA2D-41E8-B3E1-995F44002776}"/>
    <cellStyle name="Normal 58 3 2_JDEQryOAM" xfId="33911" xr:uid="{4A595BAD-3C4B-4593-B83D-83580C1C662C}"/>
    <cellStyle name="Normal 58 3 3" xfId="21593" xr:uid="{00000000-0005-0000-0000-0000E4540000}"/>
    <cellStyle name="Normal 58 3 3 2" xfId="21594" xr:uid="{00000000-0005-0000-0000-0000E5540000}"/>
    <cellStyle name="Normal 58 3 3 2 2" xfId="21595" xr:uid="{00000000-0005-0000-0000-0000E6540000}"/>
    <cellStyle name="Normal 58 3 3 2_JDEQryOAM" xfId="33915" xr:uid="{F35E62D8-2A8D-4FA0-9A94-1CF2FD42A2A8}"/>
    <cellStyle name="Normal 58 3 3 3" xfId="21596" xr:uid="{00000000-0005-0000-0000-0000E7540000}"/>
    <cellStyle name="Normal 58 3 3 3 2" xfId="21597" xr:uid="{00000000-0005-0000-0000-0000E8540000}"/>
    <cellStyle name="Normal 58 3 3 3_JDEQryOAM" xfId="33916" xr:uid="{614E4F65-46BF-428F-BEE9-579ADDA5EDA6}"/>
    <cellStyle name="Normal 58 3 3 4" xfId="21598" xr:uid="{00000000-0005-0000-0000-0000E9540000}"/>
    <cellStyle name="Normal 58 3 3_JDEQryOAM" xfId="33914" xr:uid="{A6BFD011-4A52-4B5E-B6CA-3927E0D612E9}"/>
    <cellStyle name="Normal 58 3 4" xfId="21599" xr:uid="{00000000-0005-0000-0000-0000EA540000}"/>
    <cellStyle name="Normal 58 3 4 2" xfId="21600" xr:uid="{00000000-0005-0000-0000-0000EB540000}"/>
    <cellStyle name="Normal 58 3 4_JDEQryOAM" xfId="33917" xr:uid="{5062E43A-A4A8-4996-AE84-90EAF9C04489}"/>
    <cellStyle name="Normal 58 3 5" xfId="21601" xr:uid="{00000000-0005-0000-0000-0000EC540000}"/>
    <cellStyle name="Normal 58 3_(2) SPGD Actuals" xfId="21602" xr:uid="{00000000-0005-0000-0000-0000ED540000}"/>
    <cellStyle name="Normal 58 4" xfId="21603" xr:uid="{00000000-0005-0000-0000-0000EE540000}"/>
    <cellStyle name="Normal 58 4 2" xfId="21604" xr:uid="{00000000-0005-0000-0000-0000EF540000}"/>
    <cellStyle name="Normal 58 4 2 2" xfId="21605" xr:uid="{00000000-0005-0000-0000-0000F0540000}"/>
    <cellStyle name="Normal 58 4 2 2 2" xfId="21606" xr:uid="{00000000-0005-0000-0000-0000F1540000}"/>
    <cellStyle name="Normal 58 4 2 2_JDEQryOAM" xfId="33919" xr:uid="{E013438D-5AC9-48D1-84E5-6FDB1936B187}"/>
    <cellStyle name="Normal 58 4 2 3" xfId="21607" xr:uid="{00000000-0005-0000-0000-0000F2540000}"/>
    <cellStyle name="Normal 58 4 2 3 2" xfId="21608" xr:uid="{00000000-0005-0000-0000-0000F3540000}"/>
    <cellStyle name="Normal 58 4 2 3_JDEQryOAM" xfId="33920" xr:uid="{2DB6D01F-27B2-46D0-9D13-796F3208EC58}"/>
    <cellStyle name="Normal 58 4 2 4" xfId="21609" xr:uid="{00000000-0005-0000-0000-0000F4540000}"/>
    <cellStyle name="Normal 58 4 2_JDEQryOAM" xfId="33918" xr:uid="{258124BA-BD14-40BB-B793-94C507609240}"/>
    <cellStyle name="Normal 58 4 3" xfId="21610" xr:uid="{00000000-0005-0000-0000-0000F5540000}"/>
    <cellStyle name="Normal 58 4 3 2" xfId="21611" xr:uid="{00000000-0005-0000-0000-0000F6540000}"/>
    <cellStyle name="Normal 58 4 3 2 2" xfId="21612" xr:uid="{00000000-0005-0000-0000-0000F7540000}"/>
    <cellStyle name="Normal 58 4 3 2_JDEQryOAM" xfId="33922" xr:uid="{36EF5918-D47A-4B01-AD61-1665DD199670}"/>
    <cellStyle name="Normal 58 4 3 3" xfId="21613" xr:uid="{00000000-0005-0000-0000-0000F8540000}"/>
    <cellStyle name="Normal 58 4 3 3 2" xfId="21614" xr:uid="{00000000-0005-0000-0000-0000F9540000}"/>
    <cellStyle name="Normal 58 4 3 3_JDEQryOAM" xfId="33923" xr:uid="{500C6DC2-1130-43C0-A399-AEF8DFB1F0C1}"/>
    <cellStyle name="Normal 58 4 3 4" xfId="21615" xr:uid="{00000000-0005-0000-0000-0000FA540000}"/>
    <cellStyle name="Normal 58 4 3_JDEQryOAM" xfId="33921" xr:uid="{271AE6F6-40D0-4898-B5BB-D93CD90DC880}"/>
    <cellStyle name="Normal 58 4 4" xfId="21616" xr:uid="{00000000-0005-0000-0000-0000FB540000}"/>
    <cellStyle name="Normal 58 4 5" xfId="21617" xr:uid="{00000000-0005-0000-0000-0000FC540000}"/>
    <cellStyle name="Normal 58 4_(2) SPGD Actuals" xfId="21618" xr:uid="{00000000-0005-0000-0000-0000FD540000}"/>
    <cellStyle name="Normal 58 5" xfId="21619" xr:uid="{00000000-0005-0000-0000-0000FE540000}"/>
    <cellStyle name="Normal 58 5 2" xfId="21620" xr:uid="{00000000-0005-0000-0000-0000FF540000}"/>
    <cellStyle name="Normal 58 5 2 2" xfId="21621" xr:uid="{00000000-0005-0000-0000-000000550000}"/>
    <cellStyle name="Normal 58 5 2 2 2" xfId="21622" xr:uid="{00000000-0005-0000-0000-000001550000}"/>
    <cellStyle name="Normal 58 5 2 2_JDEQryOAM" xfId="33925" xr:uid="{826C578D-A6EE-4E6E-8A9A-BB5280D5051F}"/>
    <cellStyle name="Normal 58 5 2 3" xfId="21623" xr:uid="{00000000-0005-0000-0000-000002550000}"/>
    <cellStyle name="Normal 58 5 2 3 2" xfId="21624" xr:uid="{00000000-0005-0000-0000-000003550000}"/>
    <cellStyle name="Normal 58 5 2 3_JDEQryOAM" xfId="33926" xr:uid="{BC25AE44-8173-441B-8676-E706B59DF872}"/>
    <cellStyle name="Normal 58 5 2 4" xfId="21625" xr:uid="{00000000-0005-0000-0000-000004550000}"/>
    <cellStyle name="Normal 58 5 2_JDEQryOAM" xfId="33924" xr:uid="{E099699B-00FB-4625-A763-FA90250B1D77}"/>
    <cellStyle name="Normal 58 5 3" xfId="21626" xr:uid="{00000000-0005-0000-0000-000005550000}"/>
    <cellStyle name="Normal 58 5 3 2" xfId="21627" xr:uid="{00000000-0005-0000-0000-000006550000}"/>
    <cellStyle name="Normal 58 5 3 2 2" xfId="21628" xr:uid="{00000000-0005-0000-0000-000007550000}"/>
    <cellStyle name="Normal 58 5 3 2_JDEQryOAM" xfId="33928" xr:uid="{EC21F155-422A-4262-9DE6-AC0E17C638E1}"/>
    <cellStyle name="Normal 58 5 3 3" xfId="21629" xr:uid="{00000000-0005-0000-0000-000008550000}"/>
    <cellStyle name="Normal 58 5 3 3 2" xfId="21630" xr:uid="{00000000-0005-0000-0000-000009550000}"/>
    <cellStyle name="Normal 58 5 3 3_JDEQryOAM" xfId="33929" xr:uid="{3110EF0B-DED1-4098-B2EA-03C6564ED6F6}"/>
    <cellStyle name="Normal 58 5 3 4" xfId="21631" xr:uid="{00000000-0005-0000-0000-00000A550000}"/>
    <cellStyle name="Normal 58 5 3_JDEQryOAM" xfId="33927" xr:uid="{6E1167B6-5AD8-424D-84A6-107D1EF85D26}"/>
    <cellStyle name="Normal 58 5 4" xfId="21632" xr:uid="{00000000-0005-0000-0000-00000B550000}"/>
    <cellStyle name="Normal 58 5 4 2" xfId="21633" xr:uid="{00000000-0005-0000-0000-00000C550000}"/>
    <cellStyle name="Normal 58 5 4_JDEQryOAM" xfId="33930" xr:uid="{B0B25674-7690-4E42-8D0B-C91E3E7B17AD}"/>
    <cellStyle name="Normal 58 5 5" xfId="21634" xr:uid="{00000000-0005-0000-0000-00000D550000}"/>
    <cellStyle name="Normal 58 5 5 2" xfId="21635" xr:uid="{00000000-0005-0000-0000-00000E550000}"/>
    <cellStyle name="Normal 58 5 5_JDEQryOAM" xfId="33931" xr:uid="{29586BD8-B692-40A5-81A5-7FC784FBD263}"/>
    <cellStyle name="Normal 58 5 6" xfId="21636" xr:uid="{00000000-0005-0000-0000-00000F550000}"/>
    <cellStyle name="Normal 58 5_(2) SPGD Actuals" xfId="21637" xr:uid="{00000000-0005-0000-0000-000010550000}"/>
    <cellStyle name="Normal 58 6" xfId="21638" xr:uid="{00000000-0005-0000-0000-000011550000}"/>
    <cellStyle name="Normal 58 6 2" xfId="21639" xr:uid="{00000000-0005-0000-0000-000012550000}"/>
    <cellStyle name="Normal 58 6 2 2" xfId="21640" xr:uid="{00000000-0005-0000-0000-000013550000}"/>
    <cellStyle name="Normal 58 6 2_JDEQryOAM" xfId="33933" xr:uid="{D35918AA-B55D-4ED1-A886-BF132A330D94}"/>
    <cellStyle name="Normal 58 6 3" xfId="21641" xr:uid="{00000000-0005-0000-0000-000014550000}"/>
    <cellStyle name="Normal 58 6 3 2" xfId="21642" xr:uid="{00000000-0005-0000-0000-000015550000}"/>
    <cellStyle name="Normal 58 6 3_JDEQryOAM" xfId="33934" xr:uid="{07004BD0-35BF-4C9C-A264-042DA6725F7A}"/>
    <cellStyle name="Normal 58 6 4" xfId="21643" xr:uid="{00000000-0005-0000-0000-000016550000}"/>
    <cellStyle name="Normal 58 6_JDEQryOAM" xfId="33932" xr:uid="{BB3DEC9F-243F-41DB-A8CE-6EE0B27464D0}"/>
    <cellStyle name="Normal 58 7" xfId="21644" xr:uid="{00000000-0005-0000-0000-000017550000}"/>
    <cellStyle name="Normal 58 7 2" xfId="21645" xr:uid="{00000000-0005-0000-0000-000018550000}"/>
    <cellStyle name="Normal 58 7 2 2" xfId="21646" xr:uid="{00000000-0005-0000-0000-000019550000}"/>
    <cellStyle name="Normal 58 7 2_JDEQryOAM" xfId="33936" xr:uid="{BB1BB223-C3E5-4A44-B1BE-8BB289ED3192}"/>
    <cellStyle name="Normal 58 7 3" xfId="21647" xr:uid="{00000000-0005-0000-0000-00001A550000}"/>
    <cellStyle name="Normal 58 7 3 2" xfId="21648" xr:uid="{00000000-0005-0000-0000-00001B550000}"/>
    <cellStyle name="Normal 58 7 3_JDEQryOAM" xfId="33937" xr:uid="{EFDEA96C-0A20-40B4-8149-770046C81FDD}"/>
    <cellStyle name="Normal 58 7 4" xfId="21649" xr:uid="{00000000-0005-0000-0000-00001C550000}"/>
    <cellStyle name="Normal 58 7_JDEQryOAM" xfId="33935" xr:uid="{3D68ECC0-E3E6-46CE-ABFA-47B4104E5B9D}"/>
    <cellStyle name="Normal 58 8" xfId="21650" xr:uid="{00000000-0005-0000-0000-00001D550000}"/>
    <cellStyle name="Normal 58 8 2" xfId="21651" xr:uid="{00000000-0005-0000-0000-00001E550000}"/>
    <cellStyle name="Normal 58 8_JDEQryOAM" xfId="33938" xr:uid="{1553CB68-41E0-4414-BF68-D38856619E8B}"/>
    <cellStyle name="Normal 58 9" xfId="21652" xr:uid="{00000000-0005-0000-0000-00001F550000}"/>
    <cellStyle name="Normal 58 9 2" xfId="21653" xr:uid="{00000000-0005-0000-0000-000020550000}"/>
    <cellStyle name="Normal 58 9_JDEQryOAM" xfId="33939" xr:uid="{050CF6CF-F949-4E4A-BF4D-B895AC41F70B}"/>
    <cellStyle name="Normal 58_(1) Control" xfId="21654" xr:uid="{00000000-0005-0000-0000-000021550000}"/>
    <cellStyle name="Normal 580" xfId="21655" xr:uid="{00000000-0005-0000-0000-000022550000}"/>
    <cellStyle name="Normal 580 2" xfId="21656" xr:uid="{00000000-0005-0000-0000-000023550000}"/>
    <cellStyle name="Normal 580_JDEQryOAM" xfId="33940" xr:uid="{A7744BE7-EF70-4A2D-AB42-2E64BF5AD5C3}"/>
    <cellStyle name="Normal 581" xfId="21657" xr:uid="{00000000-0005-0000-0000-000024550000}"/>
    <cellStyle name="Normal 581 2" xfId="21658" xr:uid="{00000000-0005-0000-0000-000025550000}"/>
    <cellStyle name="Normal 581_JDEQryOAM" xfId="33941" xr:uid="{A25AE1FA-93AF-47EC-A764-EA84AC424AC2}"/>
    <cellStyle name="Normal 582" xfId="21659" xr:uid="{00000000-0005-0000-0000-000026550000}"/>
    <cellStyle name="Normal 582 2" xfId="21660" xr:uid="{00000000-0005-0000-0000-000027550000}"/>
    <cellStyle name="Normal 582_JDEQryOAM" xfId="33942" xr:uid="{F11EA935-B1A6-49DA-8D64-699A1124C02F}"/>
    <cellStyle name="Normal 583" xfId="21661" xr:uid="{00000000-0005-0000-0000-000028550000}"/>
    <cellStyle name="Normal 583 2" xfId="21662" xr:uid="{00000000-0005-0000-0000-000029550000}"/>
    <cellStyle name="Normal 583_JDEQryOAM" xfId="33943" xr:uid="{F361B017-8C76-46C9-B54A-B28F60661A7B}"/>
    <cellStyle name="Normal 584" xfId="21663" xr:uid="{00000000-0005-0000-0000-00002A550000}"/>
    <cellStyle name="Normal 584 2" xfId="21664" xr:uid="{00000000-0005-0000-0000-00002B550000}"/>
    <cellStyle name="Normal 584_JDEQryOAM" xfId="33944" xr:uid="{3758125D-2EAF-410A-A67A-89A0CD636AA0}"/>
    <cellStyle name="Normal 585" xfId="21665" xr:uid="{00000000-0005-0000-0000-00002C550000}"/>
    <cellStyle name="Normal 585 2" xfId="21666" xr:uid="{00000000-0005-0000-0000-00002D550000}"/>
    <cellStyle name="Normal 585_JDEQryOAM" xfId="33945" xr:uid="{5AF4171F-9602-4A22-8686-1E7A1F3CDD87}"/>
    <cellStyle name="Normal 586" xfId="21667" xr:uid="{00000000-0005-0000-0000-00002E550000}"/>
    <cellStyle name="Normal 586 2" xfId="21668" xr:uid="{00000000-0005-0000-0000-00002F550000}"/>
    <cellStyle name="Normal 586_JDEQryOAM" xfId="33946" xr:uid="{9311FB25-4718-40CD-958E-97564326391D}"/>
    <cellStyle name="Normal 587" xfId="21669" xr:uid="{00000000-0005-0000-0000-000030550000}"/>
    <cellStyle name="Normal 587 2" xfId="21670" xr:uid="{00000000-0005-0000-0000-000031550000}"/>
    <cellStyle name="Normal 587_JDEQryOAM" xfId="33947" xr:uid="{A769654A-68B2-4066-819C-069424563638}"/>
    <cellStyle name="Normal 588" xfId="21671" xr:uid="{00000000-0005-0000-0000-000032550000}"/>
    <cellStyle name="Normal 588 2" xfId="21672" xr:uid="{00000000-0005-0000-0000-000033550000}"/>
    <cellStyle name="Normal 588_JDEQryOAM" xfId="33948" xr:uid="{0A69F08A-AC1C-4BCD-929F-3F649C933CFD}"/>
    <cellStyle name="Normal 589" xfId="21673" xr:uid="{00000000-0005-0000-0000-000034550000}"/>
    <cellStyle name="Normal 589 2" xfId="21674" xr:uid="{00000000-0005-0000-0000-000035550000}"/>
    <cellStyle name="Normal 589_JDEQryOAM" xfId="33949" xr:uid="{8D3B2CC9-691E-495C-88D8-9C12C1425E49}"/>
    <cellStyle name="Normal 59" xfId="21675" xr:uid="{00000000-0005-0000-0000-000036550000}"/>
    <cellStyle name="Normal 59 10" xfId="21676" xr:uid="{00000000-0005-0000-0000-000037550000}"/>
    <cellStyle name="Normal 59 2" xfId="21677" xr:uid="{00000000-0005-0000-0000-000038550000}"/>
    <cellStyle name="Normal 59 2 2" xfId="21678" xr:uid="{00000000-0005-0000-0000-000039550000}"/>
    <cellStyle name="Normal 59 2 2 2" xfId="21679" xr:uid="{00000000-0005-0000-0000-00003A550000}"/>
    <cellStyle name="Normal 59 2 2 2 2" xfId="21680" xr:uid="{00000000-0005-0000-0000-00003B550000}"/>
    <cellStyle name="Normal 59 2 2 2_JDEQryOAM" xfId="33951" xr:uid="{A3A3BD0E-DBC6-4C94-B679-8EF60BD0B6A9}"/>
    <cellStyle name="Normal 59 2 2 3" xfId="21681" xr:uid="{00000000-0005-0000-0000-00003C550000}"/>
    <cellStyle name="Normal 59 2 2 3 2" xfId="21682" xr:uid="{00000000-0005-0000-0000-00003D550000}"/>
    <cellStyle name="Normal 59 2 2 3_JDEQryOAM" xfId="33952" xr:uid="{E7CD21AA-D16E-49EA-86AA-16E6EB5800A8}"/>
    <cellStyle name="Normal 59 2 2 4" xfId="21683" xr:uid="{00000000-0005-0000-0000-00003E550000}"/>
    <cellStyle name="Normal 59 2 2_JDEQryOAM" xfId="33950" xr:uid="{13AF4995-D09E-4C6C-80E9-BB7BBEDF5E5A}"/>
    <cellStyle name="Normal 59 2 3" xfId="21684" xr:uid="{00000000-0005-0000-0000-00003F550000}"/>
    <cellStyle name="Normal 59 2 3 2" xfId="21685" xr:uid="{00000000-0005-0000-0000-000040550000}"/>
    <cellStyle name="Normal 59 2 3 2 2" xfId="21686" xr:uid="{00000000-0005-0000-0000-000041550000}"/>
    <cellStyle name="Normal 59 2 3 2_JDEQryOAM" xfId="33954" xr:uid="{908CCD5E-0769-4E1F-BACD-0F55B77BF763}"/>
    <cellStyle name="Normal 59 2 3 3" xfId="21687" xr:uid="{00000000-0005-0000-0000-000042550000}"/>
    <cellStyle name="Normal 59 2 3 3 2" xfId="21688" xr:uid="{00000000-0005-0000-0000-000043550000}"/>
    <cellStyle name="Normal 59 2 3 3_JDEQryOAM" xfId="33955" xr:uid="{9E11BC2D-6A7D-4691-B7A0-B2A683B47F55}"/>
    <cellStyle name="Normal 59 2 3 4" xfId="21689" xr:uid="{00000000-0005-0000-0000-000044550000}"/>
    <cellStyle name="Normal 59 2 3_JDEQryOAM" xfId="33953" xr:uid="{FAC65678-B2D4-48DF-BD43-1CA192F12753}"/>
    <cellStyle name="Normal 59 2 4" xfId="21690" xr:uid="{00000000-0005-0000-0000-000045550000}"/>
    <cellStyle name="Normal 59 2_(2) SPGD Actuals" xfId="21691" xr:uid="{00000000-0005-0000-0000-000046550000}"/>
    <cellStyle name="Normal 59 3" xfId="21692" xr:uid="{00000000-0005-0000-0000-000047550000}"/>
    <cellStyle name="Normal 59 3 2" xfId="21693" xr:uid="{00000000-0005-0000-0000-000048550000}"/>
    <cellStyle name="Normal 59 3 2 2" xfId="21694" xr:uid="{00000000-0005-0000-0000-000049550000}"/>
    <cellStyle name="Normal 59 3 2 2 2" xfId="21695" xr:uid="{00000000-0005-0000-0000-00004A550000}"/>
    <cellStyle name="Normal 59 3 2 2_JDEQryOAM" xfId="33957" xr:uid="{ACBB9D03-7ED9-4E22-95A4-1BE204D8AB17}"/>
    <cellStyle name="Normal 59 3 2 3" xfId="21696" xr:uid="{00000000-0005-0000-0000-00004B550000}"/>
    <cellStyle name="Normal 59 3 2 3 2" xfId="21697" xr:uid="{00000000-0005-0000-0000-00004C550000}"/>
    <cellStyle name="Normal 59 3 2 3_JDEQryOAM" xfId="33958" xr:uid="{5B211278-85F8-4895-B4E1-542C453B562C}"/>
    <cellStyle name="Normal 59 3 2 4" xfId="21698" xr:uid="{00000000-0005-0000-0000-00004D550000}"/>
    <cellStyle name="Normal 59 3 2_JDEQryOAM" xfId="33956" xr:uid="{1FCA51C9-942F-4516-836C-2BD7BEF7ECC3}"/>
    <cellStyle name="Normal 59 3 3" xfId="21699" xr:uid="{00000000-0005-0000-0000-00004E550000}"/>
    <cellStyle name="Normal 59 3 3 2" xfId="21700" xr:uid="{00000000-0005-0000-0000-00004F550000}"/>
    <cellStyle name="Normal 59 3 3 2 2" xfId="21701" xr:uid="{00000000-0005-0000-0000-000050550000}"/>
    <cellStyle name="Normal 59 3 3 2_JDEQryOAM" xfId="33960" xr:uid="{7E1F607C-B21F-4478-B369-B2A54A61ECE2}"/>
    <cellStyle name="Normal 59 3 3 3" xfId="21702" xr:uid="{00000000-0005-0000-0000-000051550000}"/>
    <cellStyle name="Normal 59 3 3 3 2" xfId="21703" xr:uid="{00000000-0005-0000-0000-000052550000}"/>
    <cellStyle name="Normal 59 3 3 3_JDEQryOAM" xfId="33961" xr:uid="{EC62D7F0-27E0-4973-9BF9-9A2FF0BAC037}"/>
    <cellStyle name="Normal 59 3 3 4" xfId="21704" xr:uid="{00000000-0005-0000-0000-000053550000}"/>
    <cellStyle name="Normal 59 3 3_JDEQryOAM" xfId="33959" xr:uid="{72AF7829-282A-4AE8-9757-87DB5E520891}"/>
    <cellStyle name="Normal 59 3 4" xfId="21705" xr:uid="{00000000-0005-0000-0000-000054550000}"/>
    <cellStyle name="Normal 59 3 4 2" xfId="21706" xr:uid="{00000000-0005-0000-0000-000055550000}"/>
    <cellStyle name="Normal 59 3 4_JDEQryOAM" xfId="33962" xr:uid="{727508E9-0909-4E99-9D87-D0120823E124}"/>
    <cellStyle name="Normal 59 3 5" xfId="21707" xr:uid="{00000000-0005-0000-0000-000056550000}"/>
    <cellStyle name="Normal 59 3 5 2" xfId="21708" xr:uid="{00000000-0005-0000-0000-000057550000}"/>
    <cellStyle name="Normal 59 3 5_JDEQryOAM" xfId="33963" xr:uid="{947A9F96-D04E-4578-B27E-F014EC9EFAAD}"/>
    <cellStyle name="Normal 59 3_(2) SPGD Actuals" xfId="21709" xr:uid="{00000000-0005-0000-0000-000058550000}"/>
    <cellStyle name="Normal 59 4" xfId="21710" xr:uid="{00000000-0005-0000-0000-000059550000}"/>
    <cellStyle name="Normal 59 4 2" xfId="21711" xr:uid="{00000000-0005-0000-0000-00005A550000}"/>
    <cellStyle name="Normal 59 4 2 2" xfId="21712" xr:uid="{00000000-0005-0000-0000-00005B550000}"/>
    <cellStyle name="Normal 59 4 2 2 2" xfId="21713" xr:uid="{00000000-0005-0000-0000-00005C550000}"/>
    <cellStyle name="Normal 59 4 2 2_JDEQryOAM" xfId="33965" xr:uid="{9C071A74-5E6E-42E9-89EF-153C456BE48C}"/>
    <cellStyle name="Normal 59 4 2 3" xfId="21714" xr:uid="{00000000-0005-0000-0000-00005D550000}"/>
    <cellStyle name="Normal 59 4 2 3 2" xfId="21715" xr:uid="{00000000-0005-0000-0000-00005E550000}"/>
    <cellStyle name="Normal 59 4 2 3_JDEQryOAM" xfId="33966" xr:uid="{38369474-86D8-492F-857E-18C3492E4029}"/>
    <cellStyle name="Normal 59 4 2 4" xfId="21716" xr:uid="{00000000-0005-0000-0000-00005F550000}"/>
    <cellStyle name="Normal 59 4 2_JDEQryOAM" xfId="33964" xr:uid="{864942AE-10BF-46EA-BCA7-C2CC8718C6B3}"/>
    <cellStyle name="Normal 59 4 3" xfId="21717" xr:uid="{00000000-0005-0000-0000-000060550000}"/>
    <cellStyle name="Normal 59 4 3 2" xfId="21718" xr:uid="{00000000-0005-0000-0000-000061550000}"/>
    <cellStyle name="Normal 59 4 3 2 2" xfId="21719" xr:uid="{00000000-0005-0000-0000-000062550000}"/>
    <cellStyle name="Normal 59 4 3 2_JDEQryOAM" xfId="33968" xr:uid="{D3C2899C-F3AA-423A-AD26-14D91EB0FAFF}"/>
    <cellStyle name="Normal 59 4 3 3" xfId="21720" xr:uid="{00000000-0005-0000-0000-000063550000}"/>
    <cellStyle name="Normal 59 4 3 3 2" xfId="21721" xr:uid="{00000000-0005-0000-0000-000064550000}"/>
    <cellStyle name="Normal 59 4 3 3_JDEQryOAM" xfId="33969" xr:uid="{2CB8983D-3FBF-4A53-9340-863F86941573}"/>
    <cellStyle name="Normal 59 4 3 4" xfId="21722" xr:uid="{00000000-0005-0000-0000-000065550000}"/>
    <cellStyle name="Normal 59 4 3_JDEQryOAM" xfId="33967" xr:uid="{EE2621D6-0C6D-4F66-B675-BC86B3F2C75A}"/>
    <cellStyle name="Normal 59 4 4" xfId="21723" xr:uid="{00000000-0005-0000-0000-000066550000}"/>
    <cellStyle name="Normal 59 4 4 2" xfId="21724" xr:uid="{00000000-0005-0000-0000-000067550000}"/>
    <cellStyle name="Normal 59 4 4_JDEQryOAM" xfId="33970" xr:uid="{BC21E939-73D6-497F-9A91-03EF19A7E85B}"/>
    <cellStyle name="Normal 59 4 5" xfId="21725" xr:uid="{00000000-0005-0000-0000-000068550000}"/>
    <cellStyle name="Normal 59 4 5 2" xfId="21726" xr:uid="{00000000-0005-0000-0000-000069550000}"/>
    <cellStyle name="Normal 59 4 5_JDEQryOAM" xfId="33971" xr:uid="{57A2D65F-9279-4EB7-BE09-43B40F7F5462}"/>
    <cellStyle name="Normal 59 4 6" xfId="21727" xr:uid="{00000000-0005-0000-0000-00006A550000}"/>
    <cellStyle name="Normal 59 4_(2) SPGD Actuals" xfId="21728" xr:uid="{00000000-0005-0000-0000-00006B550000}"/>
    <cellStyle name="Normal 59 5" xfId="21729" xr:uid="{00000000-0005-0000-0000-00006C550000}"/>
    <cellStyle name="Normal 59 5 2" xfId="21730" xr:uid="{00000000-0005-0000-0000-00006D550000}"/>
    <cellStyle name="Normal 59 5 2 2" xfId="21731" xr:uid="{00000000-0005-0000-0000-00006E550000}"/>
    <cellStyle name="Normal 59 5 2 2 2" xfId="21732" xr:uid="{00000000-0005-0000-0000-00006F550000}"/>
    <cellStyle name="Normal 59 5 2 2_JDEQryOAM" xfId="33973" xr:uid="{46F08C11-678E-4A51-8F52-D1A2B5F09675}"/>
    <cellStyle name="Normal 59 5 2 3" xfId="21733" xr:uid="{00000000-0005-0000-0000-000070550000}"/>
    <cellStyle name="Normal 59 5 2 3 2" xfId="21734" xr:uid="{00000000-0005-0000-0000-000071550000}"/>
    <cellStyle name="Normal 59 5 2 3_JDEQryOAM" xfId="33974" xr:uid="{FAAB7568-6D0B-4351-ACC1-1CDD6A71F163}"/>
    <cellStyle name="Normal 59 5 2 4" xfId="21735" xr:uid="{00000000-0005-0000-0000-000072550000}"/>
    <cellStyle name="Normal 59 5 2_JDEQryOAM" xfId="33972" xr:uid="{85D39AD1-D6CC-402E-9485-A94FD3D3B3F5}"/>
    <cellStyle name="Normal 59 5 3" xfId="21736" xr:uid="{00000000-0005-0000-0000-000073550000}"/>
    <cellStyle name="Normal 59 5 3 2" xfId="21737" xr:uid="{00000000-0005-0000-0000-000074550000}"/>
    <cellStyle name="Normal 59 5 3 2 2" xfId="21738" xr:uid="{00000000-0005-0000-0000-000075550000}"/>
    <cellStyle name="Normal 59 5 3 2_JDEQryOAM" xfId="33976" xr:uid="{FC42EBC9-2FD4-4164-8D26-23A4CA1F240B}"/>
    <cellStyle name="Normal 59 5 3 3" xfId="21739" xr:uid="{00000000-0005-0000-0000-000076550000}"/>
    <cellStyle name="Normal 59 5 3 3 2" xfId="21740" xr:uid="{00000000-0005-0000-0000-000077550000}"/>
    <cellStyle name="Normal 59 5 3 3_JDEQryOAM" xfId="33977" xr:uid="{2C7A2A13-B03C-4E26-A586-E5EC1625B6B1}"/>
    <cellStyle name="Normal 59 5 3 4" xfId="21741" xr:uid="{00000000-0005-0000-0000-000078550000}"/>
    <cellStyle name="Normal 59 5 3_JDEQryOAM" xfId="33975" xr:uid="{8C5C73E6-695F-44F6-B143-D36B32F38415}"/>
    <cellStyle name="Normal 59 5 4" xfId="21742" xr:uid="{00000000-0005-0000-0000-000079550000}"/>
    <cellStyle name="Normal 59 5 4 2" xfId="21743" xr:uid="{00000000-0005-0000-0000-00007A550000}"/>
    <cellStyle name="Normal 59 5 4_JDEQryOAM" xfId="33978" xr:uid="{4ED4A434-C037-4D4D-8C5C-120E5ACDBF8C}"/>
    <cellStyle name="Normal 59 5 5" xfId="21744" xr:uid="{00000000-0005-0000-0000-00007B550000}"/>
    <cellStyle name="Normal 59 5 5 2" xfId="21745" xr:uid="{00000000-0005-0000-0000-00007C550000}"/>
    <cellStyle name="Normal 59 5 5_JDEQryOAM" xfId="33979" xr:uid="{44064B9F-A5AC-4101-AB5E-701255B7A10B}"/>
    <cellStyle name="Normal 59 5 6" xfId="21746" xr:uid="{00000000-0005-0000-0000-00007D550000}"/>
    <cellStyle name="Normal 59 5_(2) SPGD Actuals" xfId="21747" xr:uid="{00000000-0005-0000-0000-00007E550000}"/>
    <cellStyle name="Normal 59 6" xfId="21748" xr:uid="{00000000-0005-0000-0000-00007F550000}"/>
    <cellStyle name="Normal 59 6 2" xfId="21749" xr:uid="{00000000-0005-0000-0000-000080550000}"/>
    <cellStyle name="Normal 59 6 2 2" xfId="21750" xr:uid="{00000000-0005-0000-0000-000081550000}"/>
    <cellStyle name="Normal 59 6 2_JDEQryOAM" xfId="33981" xr:uid="{498C56CD-C9BC-4389-8CB7-46E5D737C070}"/>
    <cellStyle name="Normal 59 6 3" xfId="21751" xr:uid="{00000000-0005-0000-0000-000082550000}"/>
    <cellStyle name="Normal 59 6 3 2" xfId="21752" xr:uid="{00000000-0005-0000-0000-000083550000}"/>
    <cellStyle name="Normal 59 6 3_JDEQryOAM" xfId="33982" xr:uid="{A7FA84D3-2DA6-4A68-AD0F-4C4D5BF8A37E}"/>
    <cellStyle name="Normal 59 6 4" xfId="21753" xr:uid="{00000000-0005-0000-0000-000084550000}"/>
    <cellStyle name="Normal 59 6_JDEQryOAM" xfId="33980" xr:uid="{04A3CA3B-291C-4938-BF0F-9BE2757F7D90}"/>
    <cellStyle name="Normal 59 7" xfId="21754" xr:uid="{00000000-0005-0000-0000-000085550000}"/>
    <cellStyle name="Normal 59 7 2" xfId="21755" xr:uid="{00000000-0005-0000-0000-000086550000}"/>
    <cellStyle name="Normal 59 7 2 2" xfId="21756" xr:uid="{00000000-0005-0000-0000-000087550000}"/>
    <cellStyle name="Normal 59 7 2_JDEQryOAM" xfId="33984" xr:uid="{3D0C981C-83A9-43AF-A921-4DCCB24A879E}"/>
    <cellStyle name="Normal 59 7 3" xfId="21757" xr:uid="{00000000-0005-0000-0000-000088550000}"/>
    <cellStyle name="Normal 59 7 3 2" xfId="21758" xr:uid="{00000000-0005-0000-0000-000089550000}"/>
    <cellStyle name="Normal 59 7 3_JDEQryOAM" xfId="33985" xr:uid="{7EEBC410-9367-47A4-819F-01F617F85CD2}"/>
    <cellStyle name="Normal 59 7 4" xfId="21759" xr:uid="{00000000-0005-0000-0000-00008A550000}"/>
    <cellStyle name="Normal 59 7_JDEQryOAM" xfId="33983" xr:uid="{B0221010-7C18-4CF6-9093-013CB8E8B5B4}"/>
    <cellStyle name="Normal 59 8" xfId="21760" xr:uid="{00000000-0005-0000-0000-00008B550000}"/>
    <cellStyle name="Normal 59 8 2" xfId="21761" xr:uid="{00000000-0005-0000-0000-00008C550000}"/>
    <cellStyle name="Normal 59 8 2 2" xfId="21762" xr:uid="{00000000-0005-0000-0000-00008D550000}"/>
    <cellStyle name="Normal 59 8 2_JDEQryOAM" xfId="33987" xr:uid="{CCAB8C57-9599-4D31-BD96-5063FD4B4703}"/>
    <cellStyle name="Normal 59 8 3" xfId="21763" xr:uid="{00000000-0005-0000-0000-00008E550000}"/>
    <cellStyle name="Normal 59 8 3 2" xfId="21764" xr:uid="{00000000-0005-0000-0000-00008F550000}"/>
    <cellStyle name="Normal 59 8 3_JDEQryOAM" xfId="33988" xr:uid="{A5F92FF9-88BA-4825-9965-0A85242BEF65}"/>
    <cellStyle name="Normal 59 8 4" xfId="21765" xr:uid="{00000000-0005-0000-0000-000090550000}"/>
    <cellStyle name="Normal 59 8_JDEQryOAM" xfId="33986" xr:uid="{A94A5E14-65CB-4FAC-9AAB-0D428BE1ACF5}"/>
    <cellStyle name="Normal 59 9" xfId="21766" xr:uid="{00000000-0005-0000-0000-000091550000}"/>
    <cellStyle name="Normal 59_(1) Control" xfId="21767" xr:uid="{00000000-0005-0000-0000-000092550000}"/>
    <cellStyle name="Normal 590" xfId="21768" xr:uid="{00000000-0005-0000-0000-000093550000}"/>
    <cellStyle name="Normal 590 2" xfId="21769" xr:uid="{00000000-0005-0000-0000-000094550000}"/>
    <cellStyle name="Normal 590_JDEQryOAM" xfId="33989" xr:uid="{450144B1-B55F-4CF8-9CC0-C54B9B69A9A8}"/>
    <cellStyle name="Normal 592" xfId="21770" xr:uid="{00000000-0005-0000-0000-000095550000}"/>
    <cellStyle name="Normal 592 2" xfId="21771" xr:uid="{00000000-0005-0000-0000-000096550000}"/>
    <cellStyle name="Normal 592_JDEQryOAM" xfId="33990" xr:uid="{95875E40-DA9E-4E63-ABC3-99B5E42E5341}"/>
    <cellStyle name="Normal 593" xfId="21772" xr:uid="{00000000-0005-0000-0000-000097550000}"/>
    <cellStyle name="Normal 593 2" xfId="21773" xr:uid="{00000000-0005-0000-0000-000098550000}"/>
    <cellStyle name="Normal 593_JDEQryOAM" xfId="33991" xr:uid="{B4CC4B5D-F057-4C41-9F60-2E3531FA912F}"/>
    <cellStyle name="Normal 594" xfId="21774" xr:uid="{00000000-0005-0000-0000-000099550000}"/>
    <cellStyle name="Normal 594 2" xfId="21775" xr:uid="{00000000-0005-0000-0000-00009A550000}"/>
    <cellStyle name="Normal 594_JDEQryOAM" xfId="33992" xr:uid="{B6168F86-F6CE-444F-91A2-7B9586DDD30D}"/>
    <cellStyle name="Normal 595" xfId="21776" xr:uid="{00000000-0005-0000-0000-00009B550000}"/>
    <cellStyle name="Normal 595 2" xfId="21777" xr:uid="{00000000-0005-0000-0000-00009C550000}"/>
    <cellStyle name="Normal 595_JDEQryOAM" xfId="33993" xr:uid="{F6C0C776-93AB-4B02-8157-4B66D5C6EB98}"/>
    <cellStyle name="Normal 599" xfId="21778" xr:uid="{00000000-0005-0000-0000-00009D550000}"/>
    <cellStyle name="Normal 599 2" xfId="21779" xr:uid="{00000000-0005-0000-0000-00009E550000}"/>
    <cellStyle name="Normal 599_JDEQryOAM" xfId="33994" xr:uid="{7CCD3BC7-C597-42FD-ABB0-84E19A2E8129}"/>
    <cellStyle name="Normal 6" xfId="21780" xr:uid="{00000000-0005-0000-0000-00009F550000}"/>
    <cellStyle name="Normal 6 10" xfId="21781" xr:uid="{00000000-0005-0000-0000-0000A0550000}"/>
    <cellStyle name="Normal 6 10 2" xfId="21782" xr:uid="{00000000-0005-0000-0000-0000A1550000}"/>
    <cellStyle name="Normal 6 10 2 2" xfId="21783" xr:uid="{00000000-0005-0000-0000-0000A2550000}"/>
    <cellStyle name="Normal 6 10 2_JDEQryOAM" xfId="33996" xr:uid="{F5089E7D-36A9-4427-91E5-55FB43F25FA5}"/>
    <cellStyle name="Normal 6 10 3" xfId="21784" xr:uid="{00000000-0005-0000-0000-0000A3550000}"/>
    <cellStyle name="Normal 6 10 3 2" xfId="21785" xr:uid="{00000000-0005-0000-0000-0000A4550000}"/>
    <cellStyle name="Normal 6 10 3_JDEQryOAM" xfId="33997" xr:uid="{4428F989-5777-4DE1-B311-B03235F8ED5F}"/>
    <cellStyle name="Normal 6 10 4" xfId="21786" xr:uid="{00000000-0005-0000-0000-0000A5550000}"/>
    <cellStyle name="Normal 6 10_JDEQryOAM" xfId="33995" xr:uid="{A7954484-0C84-49CF-AE0F-2CC777C572A1}"/>
    <cellStyle name="Normal 6 11" xfId="21787" xr:uid="{00000000-0005-0000-0000-0000A6550000}"/>
    <cellStyle name="Normal 6 11 2" xfId="21788" xr:uid="{00000000-0005-0000-0000-0000A7550000}"/>
    <cellStyle name="Normal 6 11 2 2" xfId="21789" xr:uid="{00000000-0005-0000-0000-0000A8550000}"/>
    <cellStyle name="Normal 6 11 2_JDEQryOAM" xfId="33999" xr:uid="{C9793221-219B-4E0B-BACD-1225CA76D287}"/>
    <cellStyle name="Normal 6 11 3" xfId="21790" xr:uid="{00000000-0005-0000-0000-0000A9550000}"/>
    <cellStyle name="Normal 6 11 3 2" xfId="21791" xr:uid="{00000000-0005-0000-0000-0000AA550000}"/>
    <cellStyle name="Normal 6 11 3_JDEQryOAM" xfId="34000" xr:uid="{E70CE0C6-6F8E-4B1D-B4AE-709D84F80AF0}"/>
    <cellStyle name="Normal 6 11 4" xfId="21792" xr:uid="{00000000-0005-0000-0000-0000AB550000}"/>
    <cellStyle name="Normal 6 11_JDEQryOAM" xfId="33998" xr:uid="{1D2568F9-427C-4344-B5DF-AAF670D3B049}"/>
    <cellStyle name="Normal 6 12" xfId="21793" xr:uid="{00000000-0005-0000-0000-0000AC550000}"/>
    <cellStyle name="Normal 6 12 2" xfId="21794" xr:uid="{00000000-0005-0000-0000-0000AD550000}"/>
    <cellStyle name="Normal 6 12_JDEQryOAM" xfId="34001" xr:uid="{0763DF2A-EDBB-400F-B6FC-AE991E133D2B}"/>
    <cellStyle name="Normal 6 13" xfId="21795" xr:uid="{00000000-0005-0000-0000-0000AE550000}"/>
    <cellStyle name="Normal 6 14" xfId="21796" xr:uid="{00000000-0005-0000-0000-0000AF550000}"/>
    <cellStyle name="Normal 6 2" xfId="21797" xr:uid="{00000000-0005-0000-0000-0000B0550000}"/>
    <cellStyle name="Normal 6 2 10" xfId="21798" xr:uid="{00000000-0005-0000-0000-0000B1550000}"/>
    <cellStyle name="Normal 6 2 2" xfId="21799" xr:uid="{00000000-0005-0000-0000-0000B2550000}"/>
    <cellStyle name="Normal 6 2 2 2" xfId="21800" xr:uid="{00000000-0005-0000-0000-0000B3550000}"/>
    <cellStyle name="Normal 6 2 2 2 2" xfId="21801" xr:uid="{00000000-0005-0000-0000-0000B4550000}"/>
    <cellStyle name="Normal 6 2 2 2 2 2" xfId="21802" xr:uid="{00000000-0005-0000-0000-0000B5550000}"/>
    <cellStyle name="Normal 6 2 2 2 2 2 2" xfId="21803" xr:uid="{00000000-0005-0000-0000-0000B6550000}"/>
    <cellStyle name="Normal 6 2 2 2 2 2_JDEQryOAM" xfId="34003" xr:uid="{0CD24A83-4594-4BBF-A480-E8997314DC84}"/>
    <cellStyle name="Normal 6 2 2 2 2 3" xfId="21804" xr:uid="{00000000-0005-0000-0000-0000B7550000}"/>
    <cellStyle name="Normal 6 2 2 2 2 3 2" xfId="21805" xr:uid="{00000000-0005-0000-0000-0000B8550000}"/>
    <cellStyle name="Normal 6 2 2 2 2 3_JDEQryOAM" xfId="34004" xr:uid="{12072AA7-6F66-400C-B078-5F2C06F777DB}"/>
    <cellStyle name="Normal 6 2 2 2 2 4" xfId="21806" xr:uid="{00000000-0005-0000-0000-0000B9550000}"/>
    <cellStyle name="Normal 6 2 2 2 2_JDEQryOAM" xfId="34002" xr:uid="{E16F8B38-1FB4-43CE-9784-D2FF9A1779A3}"/>
    <cellStyle name="Normal 6 2 2 2 3" xfId="21807" xr:uid="{00000000-0005-0000-0000-0000BA550000}"/>
    <cellStyle name="Normal 6 2 2 2 3 2" xfId="21808" xr:uid="{00000000-0005-0000-0000-0000BB550000}"/>
    <cellStyle name="Normal 6 2 2 2 3 2 2" xfId="21809" xr:uid="{00000000-0005-0000-0000-0000BC550000}"/>
    <cellStyle name="Normal 6 2 2 2 3 2_JDEQryOAM" xfId="34006" xr:uid="{22D49ED5-3997-4AB5-967A-87909DC14E84}"/>
    <cellStyle name="Normal 6 2 2 2 3 3" xfId="21810" xr:uid="{00000000-0005-0000-0000-0000BD550000}"/>
    <cellStyle name="Normal 6 2 2 2 3 3 2" xfId="21811" xr:uid="{00000000-0005-0000-0000-0000BE550000}"/>
    <cellStyle name="Normal 6 2 2 2 3 3_JDEQryOAM" xfId="34007" xr:uid="{38AC004F-B5C4-43A6-92F3-9AB63FC5CB5C}"/>
    <cellStyle name="Normal 6 2 2 2 3 4" xfId="21812" xr:uid="{00000000-0005-0000-0000-0000BF550000}"/>
    <cellStyle name="Normal 6 2 2 2 3_JDEQryOAM" xfId="34005" xr:uid="{B8B2679C-ACE6-4A48-82C8-176F48CCB231}"/>
    <cellStyle name="Normal 6 2 2 2 4" xfId="21813" xr:uid="{00000000-0005-0000-0000-0000C0550000}"/>
    <cellStyle name="Normal 6 2 2 2 4 2" xfId="21814" xr:uid="{00000000-0005-0000-0000-0000C1550000}"/>
    <cellStyle name="Normal 6 2 2 2 4_JDEQryOAM" xfId="34008" xr:uid="{132E2E79-68C1-4CB3-A92F-692878EF8487}"/>
    <cellStyle name="Normal 6 2 2 2 5" xfId="21815" xr:uid="{00000000-0005-0000-0000-0000C2550000}"/>
    <cellStyle name="Normal 6 2 2 2 5 2" xfId="21816" xr:uid="{00000000-0005-0000-0000-0000C3550000}"/>
    <cellStyle name="Normal 6 2 2 2 5_JDEQryOAM" xfId="34009" xr:uid="{475926F5-8C58-4908-8948-AFC4134EA7DB}"/>
    <cellStyle name="Normal 6 2 2 2 6" xfId="21817" xr:uid="{00000000-0005-0000-0000-0000C4550000}"/>
    <cellStyle name="Normal 6 2 2 2_(2) SPGD Actuals" xfId="21818" xr:uid="{00000000-0005-0000-0000-0000C5550000}"/>
    <cellStyle name="Normal 6 2 2 3" xfId="21819" xr:uid="{00000000-0005-0000-0000-0000C6550000}"/>
    <cellStyle name="Normal 6 2 2 3 2" xfId="21820" xr:uid="{00000000-0005-0000-0000-0000C7550000}"/>
    <cellStyle name="Normal 6 2 2 3 2 2" xfId="21821" xr:uid="{00000000-0005-0000-0000-0000C8550000}"/>
    <cellStyle name="Normal 6 2 2 3 2 2 2" xfId="21822" xr:uid="{00000000-0005-0000-0000-0000C9550000}"/>
    <cellStyle name="Normal 6 2 2 3 2 2_JDEQryOAM" xfId="34011" xr:uid="{87718BF4-08D7-4A7F-AAE1-75E44E67820F}"/>
    <cellStyle name="Normal 6 2 2 3 2 3" xfId="21823" xr:uid="{00000000-0005-0000-0000-0000CA550000}"/>
    <cellStyle name="Normal 6 2 2 3 2 3 2" xfId="21824" xr:uid="{00000000-0005-0000-0000-0000CB550000}"/>
    <cellStyle name="Normal 6 2 2 3 2 3_JDEQryOAM" xfId="34012" xr:uid="{29E71436-FFFA-44E8-B67A-1B6E558E90A9}"/>
    <cellStyle name="Normal 6 2 2 3 2 4" xfId="21825" xr:uid="{00000000-0005-0000-0000-0000CC550000}"/>
    <cellStyle name="Normal 6 2 2 3 2_JDEQryOAM" xfId="34010" xr:uid="{0F61DBBF-3916-4E09-A83C-B513389AB2D2}"/>
    <cellStyle name="Normal 6 2 2 3 3" xfId="21826" xr:uid="{00000000-0005-0000-0000-0000CD550000}"/>
    <cellStyle name="Normal 6 2 2 3 3 2" xfId="21827" xr:uid="{00000000-0005-0000-0000-0000CE550000}"/>
    <cellStyle name="Normal 6 2 2 3 3 2 2" xfId="21828" xr:uid="{00000000-0005-0000-0000-0000CF550000}"/>
    <cellStyle name="Normal 6 2 2 3 3 2_JDEQryOAM" xfId="34014" xr:uid="{85018413-C892-4D8F-A3BE-88FE69F3E324}"/>
    <cellStyle name="Normal 6 2 2 3 3 3" xfId="21829" xr:uid="{00000000-0005-0000-0000-0000D0550000}"/>
    <cellStyle name="Normal 6 2 2 3 3 3 2" xfId="21830" xr:uid="{00000000-0005-0000-0000-0000D1550000}"/>
    <cellStyle name="Normal 6 2 2 3 3 3_JDEQryOAM" xfId="34015" xr:uid="{DF26D7C0-4C35-4B85-BD7B-50F703F0521E}"/>
    <cellStyle name="Normal 6 2 2 3 3 4" xfId="21831" xr:uid="{00000000-0005-0000-0000-0000D2550000}"/>
    <cellStyle name="Normal 6 2 2 3 3_JDEQryOAM" xfId="34013" xr:uid="{FCE9D6B6-F6B4-4423-A25F-E34AB706E6CA}"/>
    <cellStyle name="Normal 6 2 2 3 4" xfId="21832" xr:uid="{00000000-0005-0000-0000-0000D3550000}"/>
    <cellStyle name="Normal 6 2 2 3 4 2" xfId="21833" xr:uid="{00000000-0005-0000-0000-0000D4550000}"/>
    <cellStyle name="Normal 6 2 2 3 4_JDEQryOAM" xfId="34016" xr:uid="{1E3D9031-6257-4567-A1C3-0F2B41E41873}"/>
    <cellStyle name="Normal 6 2 2 3 5" xfId="21834" xr:uid="{00000000-0005-0000-0000-0000D5550000}"/>
    <cellStyle name="Normal 6 2 2 3 5 2" xfId="21835" xr:uid="{00000000-0005-0000-0000-0000D6550000}"/>
    <cellStyle name="Normal 6 2 2 3 5_JDEQryOAM" xfId="34017" xr:uid="{874245F9-801C-42F5-857F-11C8E4F7CD71}"/>
    <cellStyle name="Normal 6 2 2 3 6" xfId="21836" xr:uid="{00000000-0005-0000-0000-0000D7550000}"/>
    <cellStyle name="Normal 6 2 2 3_(2) SPGD Actuals" xfId="21837" xr:uid="{00000000-0005-0000-0000-0000D8550000}"/>
    <cellStyle name="Normal 6 2 2 4" xfId="21838" xr:uid="{00000000-0005-0000-0000-0000D9550000}"/>
    <cellStyle name="Normal 6 2 2 4 2" xfId="21839" xr:uid="{00000000-0005-0000-0000-0000DA550000}"/>
    <cellStyle name="Normal 6 2 2 4 2 2" xfId="21840" xr:uid="{00000000-0005-0000-0000-0000DB550000}"/>
    <cellStyle name="Normal 6 2 2 4 2 2 2" xfId="21841" xr:uid="{00000000-0005-0000-0000-0000DC550000}"/>
    <cellStyle name="Normal 6 2 2 4 2 2_JDEQryOAM" xfId="34019" xr:uid="{1D88064B-071A-403B-A347-6D44EF3FB5DD}"/>
    <cellStyle name="Normal 6 2 2 4 2 3" xfId="21842" xr:uid="{00000000-0005-0000-0000-0000DD550000}"/>
    <cellStyle name="Normal 6 2 2 4 2 3 2" xfId="21843" xr:uid="{00000000-0005-0000-0000-0000DE550000}"/>
    <cellStyle name="Normal 6 2 2 4 2 3_JDEQryOAM" xfId="34020" xr:uid="{EC3A9850-C87B-4EFA-B327-D9D79755A3D6}"/>
    <cellStyle name="Normal 6 2 2 4 2 4" xfId="21844" xr:uid="{00000000-0005-0000-0000-0000DF550000}"/>
    <cellStyle name="Normal 6 2 2 4 2_JDEQryOAM" xfId="34018" xr:uid="{B10E354E-738D-4727-9D3F-638E5740A131}"/>
    <cellStyle name="Normal 6 2 2 4 3" xfId="21845" xr:uid="{00000000-0005-0000-0000-0000E0550000}"/>
    <cellStyle name="Normal 6 2 2 4 3 2" xfId="21846" xr:uid="{00000000-0005-0000-0000-0000E1550000}"/>
    <cellStyle name="Normal 6 2 2 4 3 2 2" xfId="21847" xr:uid="{00000000-0005-0000-0000-0000E2550000}"/>
    <cellStyle name="Normal 6 2 2 4 3 2_JDEQryOAM" xfId="34022" xr:uid="{91A3B8CF-45ED-4A71-BFAD-061DAA4927F8}"/>
    <cellStyle name="Normal 6 2 2 4 3 3" xfId="21848" xr:uid="{00000000-0005-0000-0000-0000E3550000}"/>
    <cellStyle name="Normal 6 2 2 4 3 3 2" xfId="21849" xr:uid="{00000000-0005-0000-0000-0000E4550000}"/>
    <cellStyle name="Normal 6 2 2 4 3 3_JDEQryOAM" xfId="34023" xr:uid="{B55494DF-7DE1-422E-8982-F92745F884F8}"/>
    <cellStyle name="Normal 6 2 2 4 3 4" xfId="21850" xr:uid="{00000000-0005-0000-0000-0000E5550000}"/>
    <cellStyle name="Normal 6 2 2 4 3_JDEQryOAM" xfId="34021" xr:uid="{ABE67D0D-48F9-4E5D-835E-DF080036DCB2}"/>
    <cellStyle name="Normal 6 2 2 4 4" xfId="21851" xr:uid="{00000000-0005-0000-0000-0000E6550000}"/>
    <cellStyle name="Normal 6 2 2 4 4 2" xfId="21852" xr:uid="{00000000-0005-0000-0000-0000E7550000}"/>
    <cellStyle name="Normal 6 2 2 4 4_JDEQryOAM" xfId="34024" xr:uid="{1F366CAC-B439-485F-92CC-C65163ED8B38}"/>
    <cellStyle name="Normal 6 2 2 4 5" xfId="21853" xr:uid="{00000000-0005-0000-0000-0000E8550000}"/>
    <cellStyle name="Normal 6 2 2 4 5 2" xfId="21854" xr:uid="{00000000-0005-0000-0000-0000E9550000}"/>
    <cellStyle name="Normal 6 2 2 4 5_JDEQryOAM" xfId="34025" xr:uid="{EB7A5AC4-1E0E-447D-B7CC-30A35F61AF97}"/>
    <cellStyle name="Normal 6 2 2 4 6" xfId="21855" xr:uid="{00000000-0005-0000-0000-0000EA550000}"/>
    <cellStyle name="Normal 6 2 2 4_(2) SPGD Actuals" xfId="21856" xr:uid="{00000000-0005-0000-0000-0000EB550000}"/>
    <cellStyle name="Normal 6 2 2 5" xfId="21857" xr:uid="{00000000-0005-0000-0000-0000EC550000}"/>
    <cellStyle name="Normal 6 2 2 5 2" xfId="21858" xr:uid="{00000000-0005-0000-0000-0000ED550000}"/>
    <cellStyle name="Normal 6 2 2 5 2 2" xfId="21859" xr:uid="{00000000-0005-0000-0000-0000EE550000}"/>
    <cellStyle name="Normal 6 2 2 5 2 2 2" xfId="21860" xr:uid="{00000000-0005-0000-0000-0000EF550000}"/>
    <cellStyle name="Normal 6 2 2 5 2 2_JDEQryOAM" xfId="34027" xr:uid="{188B7E89-0FA3-4C41-956B-415C34451555}"/>
    <cellStyle name="Normal 6 2 2 5 2 3" xfId="21861" xr:uid="{00000000-0005-0000-0000-0000F0550000}"/>
    <cellStyle name="Normal 6 2 2 5 2 3 2" xfId="21862" xr:uid="{00000000-0005-0000-0000-0000F1550000}"/>
    <cellStyle name="Normal 6 2 2 5 2 3_JDEQryOAM" xfId="34028" xr:uid="{F2119F90-6CB9-43E4-9D87-FD4648E1672E}"/>
    <cellStyle name="Normal 6 2 2 5 2 4" xfId="21863" xr:uid="{00000000-0005-0000-0000-0000F2550000}"/>
    <cellStyle name="Normal 6 2 2 5 2_JDEQryOAM" xfId="34026" xr:uid="{460F20AE-6C0F-4C9D-897D-C124FB0D04AF}"/>
    <cellStyle name="Normal 6 2 2 5 3" xfId="21864" xr:uid="{00000000-0005-0000-0000-0000F3550000}"/>
    <cellStyle name="Normal 6 2 2 5 3 2" xfId="21865" xr:uid="{00000000-0005-0000-0000-0000F4550000}"/>
    <cellStyle name="Normal 6 2 2 5 3 2 2" xfId="21866" xr:uid="{00000000-0005-0000-0000-0000F5550000}"/>
    <cellStyle name="Normal 6 2 2 5 3 2_JDEQryOAM" xfId="34030" xr:uid="{6C694988-74BC-44AA-9A85-A62B476451E0}"/>
    <cellStyle name="Normal 6 2 2 5 3 3" xfId="21867" xr:uid="{00000000-0005-0000-0000-0000F6550000}"/>
    <cellStyle name="Normal 6 2 2 5 3 3 2" xfId="21868" xr:uid="{00000000-0005-0000-0000-0000F7550000}"/>
    <cellStyle name="Normal 6 2 2 5 3 3_JDEQryOAM" xfId="34031" xr:uid="{53221E52-A126-4954-B8B8-705BD517FF01}"/>
    <cellStyle name="Normal 6 2 2 5 3 4" xfId="21869" xr:uid="{00000000-0005-0000-0000-0000F8550000}"/>
    <cellStyle name="Normal 6 2 2 5 3_JDEQryOAM" xfId="34029" xr:uid="{413446E4-5EC8-45D6-9E9A-325C1A27DC1A}"/>
    <cellStyle name="Normal 6 2 2 5 4" xfId="21870" xr:uid="{00000000-0005-0000-0000-0000F9550000}"/>
    <cellStyle name="Normal 6 2 2 5 4 2" xfId="21871" xr:uid="{00000000-0005-0000-0000-0000FA550000}"/>
    <cellStyle name="Normal 6 2 2 5 4_JDEQryOAM" xfId="34032" xr:uid="{33C820F9-E2DC-4141-9E53-BC007DA7EBFE}"/>
    <cellStyle name="Normal 6 2 2 5 5" xfId="21872" xr:uid="{00000000-0005-0000-0000-0000FB550000}"/>
    <cellStyle name="Normal 6 2 2 5 5 2" xfId="21873" xr:uid="{00000000-0005-0000-0000-0000FC550000}"/>
    <cellStyle name="Normal 6 2 2 5 5_JDEQryOAM" xfId="34033" xr:uid="{E2FD8F2C-11C2-4AAB-B833-AB4F127B3FCB}"/>
    <cellStyle name="Normal 6 2 2 5 6" xfId="21874" xr:uid="{00000000-0005-0000-0000-0000FD550000}"/>
    <cellStyle name="Normal 6 2 2 5_(2) SPGD Actuals" xfId="21875" xr:uid="{00000000-0005-0000-0000-0000FE550000}"/>
    <cellStyle name="Normal 6 2 2 6" xfId="21876" xr:uid="{00000000-0005-0000-0000-0000FF550000}"/>
    <cellStyle name="Normal 6 2 2 7" xfId="21877" xr:uid="{00000000-0005-0000-0000-000000560000}"/>
    <cellStyle name="Normal 6 2 2_(1) Control" xfId="21878" xr:uid="{00000000-0005-0000-0000-000001560000}"/>
    <cellStyle name="Normal 6 2 3" xfId="21879" xr:uid="{00000000-0005-0000-0000-000002560000}"/>
    <cellStyle name="Normal 6 2 3 2" xfId="21880" xr:uid="{00000000-0005-0000-0000-000003560000}"/>
    <cellStyle name="Normal 6 2 3 2 2" xfId="21881" xr:uid="{00000000-0005-0000-0000-000004560000}"/>
    <cellStyle name="Normal 6 2 3 2 2 2" xfId="21882" xr:uid="{00000000-0005-0000-0000-000005560000}"/>
    <cellStyle name="Normal 6 2 3 2 2_JDEQryOAM" xfId="34035" xr:uid="{09DA17EF-67E9-4C02-B468-D9EB36926BF2}"/>
    <cellStyle name="Normal 6 2 3 2 3" xfId="21883" xr:uid="{00000000-0005-0000-0000-000006560000}"/>
    <cellStyle name="Normal 6 2 3 2 3 2" xfId="21884" xr:uid="{00000000-0005-0000-0000-000007560000}"/>
    <cellStyle name="Normal 6 2 3 2 3_JDEQryOAM" xfId="34036" xr:uid="{5E493314-091E-4138-A598-415DF14CCECD}"/>
    <cellStyle name="Normal 6 2 3 2 4" xfId="21885" xr:uid="{00000000-0005-0000-0000-000008560000}"/>
    <cellStyle name="Normal 6 2 3 2_JDEQryOAM" xfId="34034" xr:uid="{482ED589-5D1A-4295-BA77-65B4620EBCA8}"/>
    <cellStyle name="Normal 6 2 3 3" xfId="21886" xr:uid="{00000000-0005-0000-0000-000009560000}"/>
    <cellStyle name="Normal 6 2 3 3 2" xfId="21887" xr:uid="{00000000-0005-0000-0000-00000A560000}"/>
    <cellStyle name="Normal 6 2 3 3 2 2" xfId="21888" xr:uid="{00000000-0005-0000-0000-00000B560000}"/>
    <cellStyle name="Normal 6 2 3 3 2_JDEQryOAM" xfId="34038" xr:uid="{8C531130-8C25-4D54-991E-3E4FB9293D87}"/>
    <cellStyle name="Normal 6 2 3 3 3" xfId="21889" xr:uid="{00000000-0005-0000-0000-00000C560000}"/>
    <cellStyle name="Normal 6 2 3 3 3 2" xfId="21890" xr:uid="{00000000-0005-0000-0000-00000D560000}"/>
    <cellStyle name="Normal 6 2 3 3 3_JDEQryOAM" xfId="34039" xr:uid="{187C9235-F5D3-48B6-8E1A-25C62387F422}"/>
    <cellStyle name="Normal 6 2 3 3 4" xfId="21891" xr:uid="{00000000-0005-0000-0000-00000E560000}"/>
    <cellStyle name="Normal 6 2 3 3_JDEQryOAM" xfId="34037" xr:uid="{7D569CD5-2C19-428F-B9FC-FBA24C4325ED}"/>
    <cellStyle name="Normal 6 2 3 4" xfId="21892" xr:uid="{00000000-0005-0000-0000-00000F560000}"/>
    <cellStyle name="Normal 6 2 3 4 2" xfId="21893" xr:uid="{00000000-0005-0000-0000-000010560000}"/>
    <cellStyle name="Normal 6 2 3 4_JDEQryOAM" xfId="34040" xr:uid="{11B4CDEF-4138-4C77-B796-85165A1CB6D2}"/>
    <cellStyle name="Normal 6 2 3 5" xfId="21894" xr:uid="{00000000-0005-0000-0000-000011560000}"/>
    <cellStyle name="Normal 6 2 3 5 2" xfId="21895" xr:uid="{00000000-0005-0000-0000-000012560000}"/>
    <cellStyle name="Normal 6 2 3 5_JDEQryOAM" xfId="34041" xr:uid="{D967D30B-242D-4987-9E2C-36543B30FA03}"/>
    <cellStyle name="Normal 6 2 3 6" xfId="21896" xr:uid="{00000000-0005-0000-0000-000013560000}"/>
    <cellStyle name="Normal 6 2 3_(1) Control" xfId="21897" xr:uid="{00000000-0005-0000-0000-000014560000}"/>
    <cellStyle name="Normal 6 2 4" xfId="21898" xr:uid="{00000000-0005-0000-0000-000015560000}"/>
    <cellStyle name="Normal 6 2 4 2" xfId="21899" xr:uid="{00000000-0005-0000-0000-000016560000}"/>
    <cellStyle name="Normal 6 2 4 2 2" xfId="21900" xr:uid="{00000000-0005-0000-0000-000017560000}"/>
    <cellStyle name="Normal 6 2 4 2 2 2" xfId="21901" xr:uid="{00000000-0005-0000-0000-000018560000}"/>
    <cellStyle name="Normal 6 2 4 2 2_JDEQryOAM" xfId="34043" xr:uid="{A3C0CAA2-99CF-4BB1-93BF-E64FAD1D7A00}"/>
    <cellStyle name="Normal 6 2 4 2 3" xfId="21902" xr:uid="{00000000-0005-0000-0000-000019560000}"/>
    <cellStyle name="Normal 6 2 4 2 3 2" xfId="21903" xr:uid="{00000000-0005-0000-0000-00001A560000}"/>
    <cellStyle name="Normal 6 2 4 2 3_JDEQryOAM" xfId="34044" xr:uid="{D4BACDAE-517B-4204-AA7C-C1678B5B42E4}"/>
    <cellStyle name="Normal 6 2 4 2 4" xfId="21904" xr:uid="{00000000-0005-0000-0000-00001B560000}"/>
    <cellStyle name="Normal 6 2 4 2_JDEQryOAM" xfId="34042" xr:uid="{835C909F-B482-4680-B0C4-F9C8CD98D73D}"/>
    <cellStyle name="Normal 6 2 4 3" xfId="21905" xr:uid="{00000000-0005-0000-0000-00001C560000}"/>
    <cellStyle name="Normal 6 2 4 3 2" xfId="21906" xr:uid="{00000000-0005-0000-0000-00001D560000}"/>
    <cellStyle name="Normal 6 2 4 3 2 2" xfId="21907" xr:uid="{00000000-0005-0000-0000-00001E560000}"/>
    <cellStyle name="Normal 6 2 4 3 2_JDEQryOAM" xfId="34046" xr:uid="{0567DC03-63A4-4F7A-B4F5-AC2393F943CF}"/>
    <cellStyle name="Normal 6 2 4 3 3" xfId="21908" xr:uid="{00000000-0005-0000-0000-00001F560000}"/>
    <cellStyle name="Normal 6 2 4 3 3 2" xfId="21909" xr:uid="{00000000-0005-0000-0000-000020560000}"/>
    <cellStyle name="Normal 6 2 4 3 3_JDEQryOAM" xfId="34047" xr:uid="{45BA3810-224C-4E67-BB35-0A8B02581D63}"/>
    <cellStyle name="Normal 6 2 4 3 4" xfId="21910" xr:uid="{00000000-0005-0000-0000-000021560000}"/>
    <cellStyle name="Normal 6 2 4 3_JDEQryOAM" xfId="34045" xr:uid="{25E40693-FF91-43FB-A5FA-995F24703C88}"/>
    <cellStyle name="Normal 6 2 4 4" xfId="21911" xr:uid="{00000000-0005-0000-0000-000022560000}"/>
    <cellStyle name="Normal 6 2 4 4 2" xfId="21912" xr:uid="{00000000-0005-0000-0000-000023560000}"/>
    <cellStyle name="Normal 6 2 4 4_JDEQryOAM" xfId="34048" xr:uid="{97D63F5F-14C6-4989-A058-E45D60D6F962}"/>
    <cellStyle name="Normal 6 2 4 5" xfId="21913" xr:uid="{00000000-0005-0000-0000-000024560000}"/>
    <cellStyle name="Normal 6 2 4 5 2" xfId="21914" xr:uid="{00000000-0005-0000-0000-000025560000}"/>
    <cellStyle name="Normal 6 2 4 5_JDEQryOAM" xfId="34049" xr:uid="{77C2A8E2-6721-4252-BCAA-091E03E3456B}"/>
    <cellStyle name="Normal 6 2 4 6" xfId="21915" xr:uid="{00000000-0005-0000-0000-000026560000}"/>
    <cellStyle name="Normal 6 2 4_(1) Income Statement" xfId="21916" xr:uid="{00000000-0005-0000-0000-000027560000}"/>
    <cellStyle name="Normal 6 2 5" xfId="21917" xr:uid="{00000000-0005-0000-0000-000028560000}"/>
    <cellStyle name="Normal 6 2 5 2" xfId="21918" xr:uid="{00000000-0005-0000-0000-000029560000}"/>
    <cellStyle name="Normal 6 2 5 2 2" xfId="21919" xr:uid="{00000000-0005-0000-0000-00002A560000}"/>
    <cellStyle name="Normal 6 2 5 2 2 2" xfId="21920" xr:uid="{00000000-0005-0000-0000-00002B560000}"/>
    <cellStyle name="Normal 6 2 5 2 2_JDEQryOAM" xfId="34051" xr:uid="{85F79584-7439-4532-8633-644862D7CC81}"/>
    <cellStyle name="Normal 6 2 5 2 3" xfId="21921" xr:uid="{00000000-0005-0000-0000-00002C560000}"/>
    <cellStyle name="Normal 6 2 5 2 3 2" xfId="21922" xr:uid="{00000000-0005-0000-0000-00002D560000}"/>
    <cellStyle name="Normal 6 2 5 2 3_JDEQryOAM" xfId="34052" xr:uid="{8D62FFA6-9220-4B5B-BF87-BC19B5AABE60}"/>
    <cellStyle name="Normal 6 2 5 2 4" xfId="21923" xr:uid="{00000000-0005-0000-0000-00002E560000}"/>
    <cellStyle name="Normal 6 2 5 2_JDEQryOAM" xfId="34050" xr:uid="{588A6A5D-79CA-403D-983E-6687EF3BD7D7}"/>
    <cellStyle name="Normal 6 2 5 3" xfId="21924" xr:uid="{00000000-0005-0000-0000-00002F560000}"/>
    <cellStyle name="Normal 6 2 5 3 2" xfId="21925" xr:uid="{00000000-0005-0000-0000-000030560000}"/>
    <cellStyle name="Normal 6 2 5 3 2 2" xfId="21926" xr:uid="{00000000-0005-0000-0000-000031560000}"/>
    <cellStyle name="Normal 6 2 5 3 2_JDEQryOAM" xfId="34054" xr:uid="{20ABEDD5-2DC0-4F43-9334-27A99D69A551}"/>
    <cellStyle name="Normal 6 2 5 3 3" xfId="21927" xr:uid="{00000000-0005-0000-0000-000032560000}"/>
    <cellStyle name="Normal 6 2 5 3 3 2" xfId="21928" xr:uid="{00000000-0005-0000-0000-000033560000}"/>
    <cellStyle name="Normal 6 2 5 3 3_JDEQryOAM" xfId="34055" xr:uid="{96FF42CB-B2CB-4EB7-BE15-947B0050583A}"/>
    <cellStyle name="Normal 6 2 5 3 4" xfId="21929" xr:uid="{00000000-0005-0000-0000-000034560000}"/>
    <cellStyle name="Normal 6 2 5 3_JDEQryOAM" xfId="34053" xr:uid="{976948AF-2281-46F0-B023-7FDE948FCB66}"/>
    <cellStyle name="Normal 6 2 5 4" xfId="21930" xr:uid="{00000000-0005-0000-0000-000035560000}"/>
    <cellStyle name="Normal 6 2 5 4 2" xfId="21931" xr:uid="{00000000-0005-0000-0000-000036560000}"/>
    <cellStyle name="Normal 6 2 5 4_JDEQryOAM" xfId="34056" xr:uid="{2B494EF9-DF53-4926-ABD0-A0936B36E0E6}"/>
    <cellStyle name="Normal 6 2 5 5" xfId="21932" xr:uid="{00000000-0005-0000-0000-000037560000}"/>
    <cellStyle name="Normal 6 2 5 5 2" xfId="21933" xr:uid="{00000000-0005-0000-0000-000038560000}"/>
    <cellStyle name="Normal 6 2 5 5_JDEQryOAM" xfId="34057" xr:uid="{3808E738-8592-4418-A917-6E6016E931D2}"/>
    <cellStyle name="Normal 6 2 5 6" xfId="21934" xr:uid="{00000000-0005-0000-0000-000039560000}"/>
    <cellStyle name="Normal 6 2 5_(2) SPGD Actuals" xfId="21935" xr:uid="{00000000-0005-0000-0000-00003A560000}"/>
    <cellStyle name="Normal 6 2 6" xfId="21936" xr:uid="{00000000-0005-0000-0000-00003B560000}"/>
    <cellStyle name="Normal 6 2 6 2" xfId="21937" xr:uid="{00000000-0005-0000-0000-00003C560000}"/>
    <cellStyle name="Normal 6 2 6 2 2" xfId="21938" xr:uid="{00000000-0005-0000-0000-00003D560000}"/>
    <cellStyle name="Normal 6 2 6 2 2 2" xfId="21939" xr:uid="{00000000-0005-0000-0000-00003E560000}"/>
    <cellStyle name="Normal 6 2 6 2 2_JDEQryOAM" xfId="34059" xr:uid="{06B1C024-6E1D-4284-8C3C-EEEC239D7F8C}"/>
    <cellStyle name="Normal 6 2 6 2 3" xfId="21940" xr:uid="{00000000-0005-0000-0000-00003F560000}"/>
    <cellStyle name="Normal 6 2 6 2 3 2" xfId="21941" xr:uid="{00000000-0005-0000-0000-000040560000}"/>
    <cellStyle name="Normal 6 2 6 2 3_JDEQryOAM" xfId="34060" xr:uid="{EA949C6E-CF34-4A01-A5CA-702EE98FCB3F}"/>
    <cellStyle name="Normal 6 2 6 2 4" xfId="21942" xr:uid="{00000000-0005-0000-0000-000041560000}"/>
    <cellStyle name="Normal 6 2 6 2_JDEQryOAM" xfId="34058" xr:uid="{7CC20F84-38E8-4CFF-A23A-B83AC74C37FB}"/>
    <cellStyle name="Normal 6 2 6 3" xfId="21943" xr:uid="{00000000-0005-0000-0000-000042560000}"/>
    <cellStyle name="Normal 6 2 6 3 2" xfId="21944" xr:uid="{00000000-0005-0000-0000-000043560000}"/>
    <cellStyle name="Normal 6 2 6 3 2 2" xfId="21945" xr:uid="{00000000-0005-0000-0000-000044560000}"/>
    <cellStyle name="Normal 6 2 6 3 2_JDEQryOAM" xfId="34062" xr:uid="{DB807E8C-BD8E-4378-8310-7D004F5FA07B}"/>
    <cellStyle name="Normal 6 2 6 3 3" xfId="21946" xr:uid="{00000000-0005-0000-0000-000045560000}"/>
    <cellStyle name="Normal 6 2 6 3 3 2" xfId="21947" xr:uid="{00000000-0005-0000-0000-000046560000}"/>
    <cellStyle name="Normal 6 2 6 3 3_JDEQryOAM" xfId="34063" xr:uid="{49ADD6FA-323A-4DE6-B283-86105715639C}"/>
    <cellStyle name="Normal 6 2 6 3 4" xfId="21948" xr:uid="{00000000-0005-0000-0000-000047560000}"/>
    <cellStyle name="Normal 6 2 6 3_JDEQryOAM" xfId="34061" xr:uid="{8D25036B-00F6-42F8-9B32-DF78F687AC5C}"/>
    <cellStyle name="Normal 6 2 6 4" xfId="21949" xr:uid="{00000000-0005-0000-0000-000048560000}"/>
    <cellStyle name="Normal 6 2 6 4 2" xfId="21950" xr:uid="{00000000-0005-0000-0000-000049560000}"/>
    <cellStyle name="Normal 6 2 6 4_JDEQryOAM" xfId="34064" xr:uid="{1B3F715D-E7E9-42C0-8B13-354737EB0681}"/>
    <cellStyle name="Normal 6 2 6 5" xfId="21951" xr:uid="{00000000-0005-0000-0000-00004A560000}"/>
    <cellStyle name="Normal 6 2 6 5 2" xfId="21952" xr:uid="{00000000-0005-0000-0000-00004B560000}"/>
    <cellStyle name="Normal 6 2 6 5_JDEQryOAM" xfId="34065" xr:uid="{3F38B00A-C411-4006-A746-6CEAEBF525D6}"/>
    <cellStyle name="Normal 6 2 6 6" xfId="21953" xr:uid="{00000000-0005-0000-0000-00004C560000}"/>
    <cellStyle name="Normal 6 2 6_(2) SPGD Actuals" xfId="21954" xr:uid="{00000000-0005-0000-0000-00004D560000}"/>
    <cellStyle name="Normal 6 2 7" xfId="21955" xr:uid="{00000000-0005-0000-0000-00004E560000}"/>
    <cellStyle name="Normal 6 2 7 2" xfId="21956" xr:uid="{00000000-0005-0000-0000-00004F560000}"/>
    <cellStyle name="Normal 6 2 7 2 2" xfId="21957" xr:uid="{00000000-0005-0000-0000-000050560000}"/>
    <cellStyle name="Normal 6 2 7 2_JDEQryOAM" xfId="34066" xr:uid="{07C12A22-3696-443D-9F98-22A588F0326F}"/>
    <cellStyle name="Normal 6 2 7 3" xfId="21958" xr:uid="{00000000-0005-0000-0000-000051560000}"/>
    <cellStyle name="Normal 6 2 7 4" xfId="21959" xr:uid="{00000000-0005-0000-0000-000052560000}"/>
    <cellStyle name="Normal 6 2 7_(2) SPGD Actuals" xfId="21960" xr:uid="{00000000-0005-0000-0000-000053560000}"/>
    <cellStyle name="Normal 6 2 8" xfId="21961" xr:uid="{00000000-0005-0000-0000-000054560000}"/>
    <cellStyle name="Normal 6 2 9" xfId="21962" xr:uid="{00000000-0005-0000-0000-000055560000}"/>
    <cellStyle name="Normal 6 2_(1) Control" xfId="21963" xr:uid="{00000000-0005-0000-0000-000056560000}"/>
    <cellStyle name="Normal 6 3" xfId="21964" xr:uid="{00000000-0005-0000-0000-000057560000}"/>
    <cellStyle name="Normal 6 3 2" xfId="21965" xr:uid="{00000000-0005-0000-0000-000058560000}"/>
    <cellStyle name="Normal 6 3 2 2" xfId="21966" xr:uid="{00000000-0005-0000-0000-000059560000}"/>
    <cellStyle name="Normal 6 3 2 2 2" xfId="21967" xr:uid="{00000000-0005-0000-0000-00005A560000}"/>
    <cellStyle name="Normal 6 3 2 2 2 2" xfId="21968" xr:uid="{00000000-0005-0000-0000-00005B560000}"/>
    <cellStyle name="Normal 6 3 2 2 2_JDEQryOAM" xfId="34068" xr:uid="{8A5D039E-1DE7-4883-AFFE-673CED746522}"/>
    <cellStyle name="Normal 6 3 2 2 3" xfId="21969" xr:uid="{00000000-0005-0000-0000-00005C560000}"/>
    <cellStyle name="Normal 6 3 2 2 3 2" xfId="21970" xr:uid="{00000000-0005-0000-0000-00005D560000}"/>
    <cellStyle name="Normal 6 3 2 2 3_JDEQryOAM" xfId="34069" xr:uid="{942C9B0A-A53E-48FC-9FD4-4FEE2C58CFAE}"/>
    <cellStyle name="Normal 6 3 2 2 4" xfId="21971" xr:uid="{00000000-0005-0000-0000-00005E560000}"/>
    <cellStyle name="Normal 6 3 2 2_JDEQryOAM" xfId="34067" xr:uid="{F212B45C-4283-451A-9DEB-CAE13EE5E215}"/>
    <cellStyle name="Normal 6 3 2 3" xfId="21972" xr:uid="{00000000-0005-0000-0000-00005F560000}"/>
    <cellStyle name="Normal 6 3 2 3 2" xfId="21973" xr:uid="{00000000-0005-0000-0000-000060560000}"/>
    <cellStyle name="Normal 6 3 2 3 2 2" xfId="21974" xr:uid="{00000000-0005-0000-0000-000061560000}"/>
    <cellStyle name="Normal 6 3 2 3 2_JDEQryOAM" xfId="34071" xr:uid="{52710284-3460-473D-92F5-8D14206CB1E1}"/>
    <cellStyle name="Normal 6 3 2 3 3" xfId="21975" xr:uid="{00000000-0005-0000-0000-000062560000}"/>
    <cellStyle name="Normal 6 3 2 3 3 2" xfId="21976" xr:uid="{00000000-0005-0000-0000-000063560000}"/>
    <cellStyle name="Normal 6 3 2 3 3_JDEQryOAM" xfId="34072" xr:uid="{B25C7A5E-4549-463A-9374-8182C690D1B8}"/>
    <cellStyle name="Normal 6 3 2 3 4" xfId="21977" xr:uid="{00000000-0005-0000-0000-000064560000}"/>
    <cellStyle name="Normal 6 3 2 3_JDEQryOAM" xfId="34070" xr:uid="{07D3F6A6-CB6C-4AAF-B5B5-E8EE2A3BDCBA}"/>
    <cellStyle name="Normal 6 3 2 4" xfId="21978" xr:uid="{00000000-0005-0000-0000-000065560000}"/>
    <cellStyle name="Normal 6 3 2 4 2" xfId="21979" xr:uid="{00000000-0005-0000-0000-000066560000}"/>
    <cellStyle name="Normal 6 3 2 4_JDEQryOAM" xfId="34073" xr:uid="{5A359C45-7A8A-47B2-9FFE-40E55CBC1B6D}"/>
    <cellStyle name="Normal 6 3 2 5" xfId="21980" xr:uid="{00000000-0005-0000-0000-000067560000}"/>
    <cellStyle name="Normal 6 3 2 5 2" xfId="21981" xr:uid="{00000000-0005-0000-0000-000068560000}"/>
    <cellStyle name="Normal 6 3 2 5_JDEQryOAM" xfId="34074" xr:uid="{52AAB6AF-A09B-47DF-9300-1DC2B57BF7AF}"/>
    <cellStyle name="Normal 6 3 2 6" xfId="21982" xr:uid="{00000000-0005-0000-0000-000069560000}"/>
    <cellStyle name="Normal 6 3 2_(2) SPGD Actuals" xfId="21983" xr:uid="{00000000-0005-0000-0000-00006A560000}"/>
    <cellStyle name="Normal 6 3 3" xfId="21984" xr:uid="{00000000-0005-0000-0000-00006B560000}"/>
    <cellStyle name="Normal 6 3 3 2" xfId="21985" xr:uid="{00000000-0005-0000-0000-00006C560000}"/>
    <cellStyle name="Normal 6 3 3 2 2" xfId="21986" xr:uid="{00000000-0005-0000-0000-00006D560000}"/>
    <cellStyle name="Normal 6 3 3 2 2 2" xfId="21987" xr:uid="{00000000-0005-0000-0000-00006E560000}"/>
    <cellStyle name="Normal 6 3 3 2 2_JDEQryOAM" xfId="34076" xr:uid="{0851FDE1-983A-420B-973F-36F5D2696E7B}"/>
    <cellStyle name="Normal 6 3 3 2 3" xfId="21988" xr:uid="{00000000-0005-0000-0000-00006F560000}"/>
    <cellStyle name="Normal 6 3 3 2 3 2" xfId="21989" xr:uid="{00000000-0005-0000-0000-000070560000}"/>
    <cellStyle name="Normal 6 3 3 2 3_JDEQryOAM" xfId="34077" xr:uid="{79F66131-2C63-430C-8606-1C88C17A6B07}"/>
    <cellStyle name="Normal 6 3 3 2 4" xfId="21990" xr:uid="{00000000-0005-0000-0000-000071560000}"/>
    <cellStyle name="Normal 6 3 3 2_JDEQryOAM" xfId="34075" xr:uid="{BF200FC3-98EB-43AD-B5F1-FD3AE4445364}"/>
    <cellStyle name="Normal 6 3 3 3" xfId="21991" xr:uid="{00000000-0005-0000-0000-000072560000}"/>
    <cellStyle name="Normal 6 3 3 3 2" xfId="21992" xr:uid="{00000000-0005-0000-0000-000073560000}"/>
    <cellStyle name="Normal 6 3 3 3 2 2" xfId="21993" xr:uid="{00000000-0005-0000-0000-000074560000}"/>
    <cellStyle name="Normal 6 3 3 3 2_JDEQryOAM" xfId="34079" xr:uid="{C6185ADB-5F69-4C59-9A1F-40C2C2ACB72A}"/>
    <cellStyle name="Normal 6 3 3 3 3" xfId="21994" xr:uid="{00000000-0005-0000-0000-000075560000}"/>
    <cellStyle name="Normal 6 3 3 3 3 2" xfId="21995" xr:uid="{00000000-0005-0000-0000-000076560000}"/>
    <cellStyle name="Normal 6 3 3 3 3_JDEQryOAM" xfId="34080" xr:uid="{E8D9E224-4D30-4347-9656-9DAD92CBD521}"/>
    <cellStyle name="Normal 6 3 3 3 4" xfId="21996" xr:uid="{00000000-0005-0000-0000-000077560000}"/>
    <cellStyle name="Normal 6 3 3 3_JDEQryOAM" xfId="34078" xr:uid="{4ED732E8-72C2-42C5-B3AB-EB4C9E3891C4}"/>
    <cellStyle name="Normal 6 3 3 4" xfId="21997" xr:uid="{00000000-0005-0000-0000-000078560000}"/>
    <cellStyle name="Normal 6 3 3 4 2" xfId="21998" xr:uid="{00000000-0005-0000-0000-000079560000}"/>
    <cellStyle name="Normal 6 3 3 4_JDEQryOAM" xfId="34081" xr:uid="{EF965A82-1612-437E-B74C-1766B1E393F5}"/>
    <cellStyle name="Normal 6 3 3 5" xfId="21999" xr:uid="{00000000-0005-0000-0000-00007A560000}"/>
    <cellStyle name="Normal 6 3 3 5 2" xfId="22000" xr:uid="{00000000-0005-0000-0000-00007B560000}"/>
    <cellStyle name="Normal 6 3 3 5_JDEQryOAM" xfId="34082" xr:uid="{A184EBAE-799E-4FC8-BAC2-E32ACDD50758}"/>
    <cellStyle name="Normal 6 3 3 6" xfId="22001" xr:uid="{00000000-0005-0000-0000-00007C560000}"/>
    <cellStyle name="Normal 6 3 3_(2) SPGD Actuals" xfId="22002" xr:uid="{00000000-0005-0000-0000-00007D560000}"/>
    <cellStyle name="Normal 6 3 4" xfId="22003" xr:uid="{00000000-0005-0000-0000-00007E560000}"/>
    <cellStyle name="Normal 6 3 4 2" xfId="22004" xr:uid="{00000000-0005-0000-0000-00007F560000}"/>
    <cellStyle name="Normal 6 3 4 2 2" xfId="22005" xr:uid="{00000000-0005-0000-0000-000080560000}"/>
    <cellStyle name="Normal 6 3 4 2 2 2" xfId="22006" xr:uid="{00000000-0005-0000-0000-000081560000}"/>
    <cellStyle name="Normal 6 3 4 2 2_JDEQryOAM" xfId="34084" xr:uid="{8BD529C2-ABAB-4BE6-8792-5EBD52BBE50E}"/>
    <cellStyle name="Normal 6 3 4 2 3" xfId="22007" xr:uid="{00000000-0005-0000-0000-000082560000}"/>
    <cellStyle name="Normal 6 3 4 2 3 2" xfId="22008" xr:uid="{00000000-0005-0000-0000-000083560000}"/>
    <cellStyle name="Normal 6 3 4 2 3_JDEQryOAM" xfId="34085" xr:uid="{BF7D8A5B-DBFC-4BD5-88D0-7BFE70EED4DE}"/>
    <cellStyle name="Normal 6 3 4 2 4" xfId="22009" xr:uid="{00000000-0005-0000-0000-000084560000}"/>
    <cellStyle name="Normal 6 3 4 2_JDEQryOAM" xfId="34083" xr:uid="{AA4062F0-E459-4C57-8BD5-F2612E9C39ED}"/>
    <cellStyle name="Normal 6 3 4 3" xfId="22010" xr:uid="{00000000-0005-0000-0000-000085560000}"/>
    <cellStyle name="Normal 6 3 4 3 2" xfId="22011" xr:uid="{00000000-0005-0000-0000-000086560000}"/>
    <cellStyle name="Normal 6 3 4 3 2 2" xfId="22012" xr:uid="{00000000-0005-0000-0000-000087560000}"/>
    <cellStyle name="Normal 6 3 4 3 2_JDEQryOAM" xfId="34087" xr:uid="{3C5A836E-B45D-49E2-9C8B-8FE581CBEF68}"/>
    <cellStyle name="Normal 6 3 4 3 3" xfId="22013" xr:uid="{00000000-0005-0000-0000-000088560000}"/>
    <cellStyle name="Normal 6 3 4 3 3 2" xfId="22014" xr:uid="{00000000-0005-0000-0000-000089560000}"/>
    <cellStyle name="Normal 6 3 4 3 3_JDEQryOAM" xfId="34088" xr:uid="{9FB05084-345C-475E-AA17-AE4D6FB5266A}"/>
    <cellStyle name="Normal 6 3 4 3 4" xfId="22015" xr:uid="{00000000-0005-0000-0000-00008A560000}"/>
    <cellStyle name="Normal 6 3 4 3_JDEQryOAM" xfId="34086" xr:uid="{F787E1C9-C149-4B46-A1EC-7ABF9064EF9A}"/>
    <cellStyle name="Normal 6 3 4 4" xfId="22016" xr:uid="{00000000-0005-0000-0000-00008B560000}"/>
    <cellStyle name="Normal 6 3 4 4 2" xfId="22017" xr:uid="{00000000-0005-0000-0000-00008C560000}"/>
    <cellStyle name="Normal 6 3 4 4_JDEQryOAM" xfId="34089" xr:uid="{33E9386F-2B51-4221-B786-BC4DE70719CC}"/>
    <cellStyle name="Normal 6 3 4 5" xfId="22018" xr:uid="{00000000-0005-0000-0000-00008D560000}"/>
    <cellStyle name="Normal 6 3 4 5 2" xfId="22019" xr:uid="{00000000-0005-0000-0000-00008E560000}"/>
    <cellStyle name="Normal 6 3 4 5_JDEQryOAM" xfId="34090" xr:uid="{F7EA3955-BC2B-4672-B730-031BFF728B8D}"/>
    <cellStyle name="Normal 6 3 4 6" xfId="22020" xr:uid="{00000000-0005-0000-0000-00008F560000}"/>
    <cellStyle name="Normal 6 3 4_(2) SPGD Actuals" xfId="22021" xr:uid="{00000000-0005-0000-0000-000090560000}"/>
    <cellStyle name="Normal 6 3 5" xfId="22022" xr:uid="{00000000-0005-0000-0000-000091560000}"/>
    <cellStyle name="Normal 6 3 5 2" xfId="22023" xr:uid="{00000000-0005-0000-0000-000092560000}"/>
    <cellStyle name="Normal 6 3 5 2 2" xfId="22024" xr:uid="{00000000-0005-0000-0000-000093560000}"/>
    <cellStyle name="Normal 6 3 5 2 2 2" xfId="22025" xr:uid="{00000000-0005-0000-0000-000094560000}"/>
    <cellStyle name="Normal 6 3 5 2 2_JDEQryOAM" xfId="34092" xr:uid="{A6270CB0-7604-4FBD-9822-5F3F89BABBCF}"/>
    <cellStyle name="Normal 6 3 5 2 3" xfId="22026" xr:uid="{00000000-0005-0000-0000-000095560000}"/>
    <cellStyle name="Normal 6 3 5 2 3 2" xfId="22027" xr:uid="{00000000-0005-0000-0000-000096560000}"/>
    <cellStyle name="Normal 6 3 5 2 3_JDEQryOAM" xfId="34093" xr:uid="{84AD0347-5A3B-435B-9D73-751912A9C599}"/>
    <cellStyle name="Normal 6 3 5 2 4" xfId="22028" xr:uid="{00000000-0005-0000-0000-000097560000}"/>
    <cellStyle name="Normal 6 3 5 2_JDEQryOAM" xfId="34091" xr:uid="{1662E890-B1F5-40EE-A3E2-D2650557CA9C}"/>
    <cellStyle name="Normal 6 3 5 3" xfId="22029" xr:uid="{00000000-0005-0000-0000-000098560000}"/>
    <cellStyle name="Normal 6 3 5 3 2" xfId="22030" xr:uid="{00000000-0005-0000-0000-000099560000}"/>
    <cellStyle name="Normal 6 3 5 3 2 2" xfId="22031" xr:uid="{00000000-0005-0000-0000-00009A560000}"/>
    <cellStyle name="Normal 6 3 5 3 2_JDEQryOAM" xfId="34095" xr:uid="{D15914AF-B57B-41DA-9072-D74CBBECA886}"/>
    <cellStyle name="Normal 6 3 5 3 3" xfId="22032" xr:uid="{00000000-0005-0000-0000-00009B560000}"/>
    <cellStyle name="Normal 6 3 5 3 3 2" xfId="22033" xr:uid="{00000000-0005-0000-0000-00009C560000}"/>
    <cellStyle name="Normal 6 3 5 3 3_JDEQryOAM" xfId="34096" xr:uid="{D3DA5912-3D42-4BA0-91C5-0AE291AC985A}"/>
    <cellStyle name="Normal 6 3 5 3 4" xfId="22034" xr:uid="{00000000-0005-0000-0000-00009D560000}"/>
    <cellStyle name="Normal 6 3 5 3_JDEQryOAM" xfId="34094" xr:uid="{6CEFA67A-FF05-449B-A1B9-147755ABD251}"/>
    <cellStyle name="Normal 6 3 5 4" xfId="22035" xr:uid="{00000000-0005-0000-0000-00009E560000}"/>
    <cellStyle name="Normal 6 3 5 4 2" xfId="22036" xr:uid="{00000000-0005-0000-0000-00009F560000}"/>
    <cellStyle name="Normal 6 3 5 4_JDEQryOAM" xfId="34097" xr:uid="{9014501A-9782-4A89-908F-3C2437665775}"/>
    <cellStyle name="Normal 6 3 5 5" xfId="22037" xr:uid="{00000000-0005-0000-0000-0000A0560000}"/>
    <cellStyle name="Normal 6 3 5 5 2" xfId="22038" xr:uid="{00000000-0005-0000-0000-0000A1560000}"/>
    <cellStyle name="Normal 6 3 5 5_JDEQryOAM" xfId="34098" xr:uid="{E5F62D54-B938-4429-9481-11957A99EA1D}"/>
    <cellStyle name="Normal 6 3 5 6" xfId="22039" xr:uid="{00000000-0005-0000-0000-0000A2560000}"/>
    <cellStyle name="Normal 6 3 5_(2) SPGD Actuals" xfId="22040" xr:uid="{00000000-0005-0000-0000-0000A3560000}"/>
    <cellStyle name="Normal 6 3 6" xfId="22041" xr:uid="{00000000-0005-0000-0000-0000A4560000}"/>
    <cellStyle name="Normal 6 3 7" xfId="22042" xr:uid="{00000000-0005-0000-0000-0000A5560000}"/>
    <cellStyle name="Normal 6 3 8" xfId="22043" xr:uid="{00000000-0005-0000-0000-0000A6560000}"/>
    <cellStyle name="Normal 6 3_(1) Control" xfId="22044" xr:uid="{00000000-0005-0000-0000-0000A7560000}"/>
    <cellStyle name="Normal 6 4" xfId="22045" xr:uid="{00000000-0005-0000-0000-0000A8560000}"/>
    <cellStyle name="Normal 6 4 2" xfId="22046" xr:uid="{00000000-0005-0000-0000-0000A9560000}"/>
    <cellStyle name="Normal 6 4 2 2" xfId="22047" xr:uid="{00000000-0005-0000-0000-0000AA560000}"/>
    <cellStyle name="Normal 6 4 2 2 2" xfId="22048" xr:uid="{00000000-0005-0000-0000-0000AB560000}"/>
    <cellStyle name="Normal 6 4 2 2_JDEQryOAM" xfId="34100" xr:uid="{DD079B85-C17E-485A-B5FB-2C31E212961F}"/>
    <cellStyle name="Normal 6 4 2 3" xfId="22049" xr:uid="{00000000-0005-0000-0000-0000AC560000}"/>
    <cellStyle name="Normal 6 4 2 3 2" xfId="22050" xr:uid="{00000000-0005-0000-0000-0000AD560000}"/>
    <cellStyle name="Normal 6 4 2 3_JDEQryOAM" xfId="34101" xr:uid="{357E0023-2A9E-43E4-87B5-2CA9E2AEF747}"/>
    <cellStyle name="Normal 6 4 2 4" xfId="22051" xr:uid="{00000000-0005-0000-0000-0000AE560000}"/>
    <cellStyle name="Normal 6 4 2_JDEQryOAM" xfId="34099" xr:uid="{E002F847-9962-401B-8A2C-6D7F222E05B5}"/>
    <cellStyle name="Normal 6 4 3" xfId="22052" xr:uid="{00000000-0005-0000-0000-0000B0560000}"/>
    <cellStyle name="Normal 6 4 3 2" xfId="22053" xr:uid="{00000000-0005-0000-0000-0000B1560000}"/>
    <cellStyle name="Normal 6 4 3 2 2" xfId="22054" xr:uid="{00000000-0005-0000-0000-0000B2560000}"/>
    <cellStyle name="Normal 6 4 3 2_JDEQryOAM" xfId="34103" xr:uid="{F6BCE09B-0663-4233-BA9C-1F79CE057B1F}"/>
    <cellStyle name="Normal 6 4 3 3" xfId="22055" xr:uid="{00000000-0005-0000-0000-0000B3560000}"/>
    <cellStyle name="Normal 6 4 3 3 2" xfId="22056" xr:uid="{00000000-0005-0000-0000-0000B4560000}"/>
    <cellStyle name="Normal 6 4 3 3_JDEQryOAM" xfId="34104" xr:uid="{2CD89EB8-BD98-4AC2-BDDE-B92D1D093AC1}"/>
    <cellStyle name="Normal 6 4 3 4" xfId="22057" xr:uid="{00000000-0005-0000-0000-0000B5560000}"/>
    <cellStyle name="Normal 6 4 3_JDEQryOAM" xfId="34102" xr:uid="{E5D37B3A-FBA4-4F0B-98B8-11F2B934650A}"/>
    <cellStyle name="Normal 6 4 4" xfId="22058" xr:uid="{00000000-0005-0000-0000-0000B7560000}"/>
    <cellStyle name="Normal 6 4 4 2" xfId="22059" xr:uid="{00000000-0005-0000-0000-0000B8560000}"/>
    <cellStyle name="Normal 6 4 4_JDEQryOAM" xfId="34105" xr:uid="{8BEEBE55-241A-4767-9415-DC26EC59A10D}"/>
    <cellStyle name="Normal 6 4 5" xfId="22060" xr:uid="{00000000-0005-0000-0000-0000BA560000}"/>
    <cellStyle name="Normal 6 4 5 2" xfId="22061" xr:uid="{00000000-0005-0000-0000-0000BB560000}"/>
    <cellStyle name="Normal 6 4 5_JDEQryOAM" xfId="34106" xr:uid="{DCFD98F0-9036-42C6-B886-D5D1DBF17C5B}"/>
    <cellStyle name="Normal 6 4_(1) Control" xfId="22062" xr:uid="{00000000-0005-0000-0000-0000BC560000}"/>
    <cellStyle name="Normal 6 5" xfId="22063" xr:uid="{00000000-0005-0000-0000-0000BD560000}"/>
    <cellStyle name="Normal 6 5 2" xfId="22064" xr:uid="{00000000-0005-0000-0000-0000BE560000}"/>
    <cellStyle name="Normal 6 5 2 2" xfId="22065" xr:uid="{00000000-0005-0000-0000-0000BF560000}"/>
    <cellStyle name="Normal 6 5 2 2 2" xfId="22066" xr:uid="{00000000-0005-0000-0000-0000C0560000}"/>
    <cellStyle name="Normal 6 5 2 2_JDEQryOAM" xfId="34108" xr:uid="{20A7BA6B-6F1E-4813-A7FC-98B7FD43A282}"/>
    <cellStyle name="Normal 6 5 2 3" xfId="22067" xr:uid="{00000000-0005-0000-0000-0000C1560000}"/>
    <cellStyle name="Normal 6 5 2 3 2" xfId="22068" xr:uid="{00000000-0005-0000-0000-0000C2560000}"/>
    <cellStyle name="Normal 6 5 2 3_JDEQryOAM" xfId="34109" xr:uid="{B349655B-FFE4-4328-B8A4-79371F927A00}"/>
    <cellStyle name="Normal 6 5 2 4" xfId="22069" xr:uid="{00000000-0005-0000-0000-0000C3560000}"/>
    <cellStyle name="Normal 6 5 2_JDEQryOAM" xfId="34107" xr:uid="{E6EC37F4-5689-4FDC-99F5-7C6699E73057}"/>
    <cellStyle name="Normal 6 5 3" xfId="22070" xr:uid="{00000000-0005-0000-0000-0000C5560000}"/>
    <cellStyle name="Normal 6 5 3 2" xfId="22071" xr:uid="{00000000-0005-0000-0000-0000C6560000}"/>
    <cellStyle name="Normal 6 5 3 2 2" xfId="22072" xr:uid="{00000000-0005-0000-0000-0000C7560000}"/>
    <cellStyle name="Normal 6 5 3 2_JDEQryOAM" xfId="34111" xr:uid="{DD0DDD93-4CD5-4D73-90A6-660C6297E638}"/>
    <cellStyle name="Normal 6 5 3 3" xfId="22073" xr:uid="{00000000-0005-0000-0000-0000C8560000}"/>
    <cellStyle name="Normal 6 5 3 3 2" xfId="22074" xr:uid="{00000000-0005-0000-0000-0000C9560000}"/>
    <cellStyle name="Normal 6 5 3 3_JDEQryOAM" xfId="34112" xr:uid="{36F674D2-2AD7-481A-9B43-8C6C6B758DBA}"/>
    <cellStyle name="Normal 6 5 3 4" xfId="22075" xr:uid="{00000000-0005-0000-0000-0000CA560000}"/>
    <cellStyle name="Normal 6 5 3_JDEQryOAM" xfId="34110" xr:uid="{2B1CC959-E2CE-4117-A605-AA046F042C25}"/>
    <cellStyle name="Normal 6 5 4" xfId="22076" xr:uid="{00000000-0005-0000-0000-0000CB560000}"/>
    <cellStyle name="Normal 6 5 4 2" xfId="22077" xr:uid="{00000000-0005-0000-0000-0000CC560000}"/>
    <cellStyle name="Normal 6 5 4_JDEQryOAM" xfId="34113" xr:uid="{1FC3CFB7-6D34-47C4-AA38-6BF4AF6981CF}"/>
    <cellStyle name="Normal 6 5 5" xfId="22078" xr:uid="{00000000-0005-0000-0000-0000CD560000}"/>
    <cellStyle name="Normal 6 5 5 2" xfId="22079" xr:uid="{00000000-0005-0000-0000-0000CE560000}"/>
    <cellStyle name="Normal 6 5 5_JDEQryOAM" xfId="34114" xr:uid="{C3AF70C6-262E-4AE5-95AB-93ED6A2A093B}"/>
    <cellStyle name="Normal 6 5 6" xfId="22080" xr:uid="{00000000-0005-0000-0000-0000CF560000}"/>
    <cellStyle name="Normal 6 5_(1) Income Statement" xfId="22081" xr:uid="{00000000-0005-0000-0000-0000D0560000}"/>
    <cellStyle name="Normal 6 6" xfId="22082" xr:uid="{00000000-0005-0000-0000-0000D1560000}"/>
    <cellStyle name="Normal 6 6 2" xfId="22083" xr:uid="{00000000-0005-0000-0000-0000D2560000}"/>
    <cellStyle name="Normal 6 6 2 2" xfId="22084" xr:uid="{00000000-0005-0000-0000-0000D3560000}"/>
    <cellStyle name="Normal 6 6 2 2 2" xfId="22085" xr:uid="{00000000-0005-0000-0000-0000D4560000}"/>
    <cellStyle name="Normal 6 6 2 2_JDEQryOAM" xfId="34116" xr:uid="{701FCA50-E408-4854-8E59-5E8FF6F7D8D2}"/>
    <cellStyle name="Normal 6 6 2 3" xfId="22086" xr:uid="{00000000-0005-0000-0000-0000D5560000}"/>
    <cellStyle name="Normal 6 6 2 3 2" xfId="22087" xr:uid="{00000000-0005-0000-0000-0000D6560000}"/>
    <cellStyle name="Normal 6 6 2 3_JDEQryOAM" xfId="34117" xr:uid="{CF91BD3C-395B-4C85-830A-62B1B9F2FB96}"/>
    <cellStyle name="Normal 6 6 2 4" xfId="22088" xr:uid="{00000000-0005-0000-0000-0000D7560000}"/>
    <cellStyle name="Normal 6 6 2_JDEQryOAM" xfId="34115" xr:uid="{88FCEADB-9FA7-4219-84B6-2A22585ED300}"/>
    <cellStyle name="Normal 6 6 3" xfId="22089" xr:uid="{00000000-0005-0000-0000-0000D8560000}"/>
    <cellStyle name="Normal 6 6 3 2" xfId="22090" xr:uid="{00000000-0005-0000-0000-0000D9560000}"/>
    <cellStyle name="Normal 6 6 3 2 2" xfId="22091" xr:uid="{00000000-0005-0000-0000-0000DA560000}"/>
    <cellStyle name="Normal 6 6 3 2_JDEQryOAM" xfId="34119" xr:uid="{41E82ABB-F7FD-4F74-A66F-843FF5A6E088}"/>
    <cellStyle name="Normal 6 6 3 3" xfId="22092" xr:uid="{00000000-0005-0000-0000-0000DB560000}"/>
    <cellStyle name="Normal 6 6 3 3 2" xfId="22093" xr:uid="{00000000-0005-0000-0000-0000DC560000}"/>
    <cellStyle name="Normal 6 6 3 3_JDEQryOAM" xfId="34120" xr:uid="{31610502-586F-439A-B3B8-1968277FE188}"/>
    <cellStyle name="Normal 6 6 3 4" xfId="22094" xr:uid="{00000000-0005-0000-0000-0000DD560000}"/>
    <cellStyle name="Normal 6 6 3_JDEQryOAM" xfId="34118" xr:uid="{7FB205CE-408C-42F3-9922-49763FA77A34}"/>
    <cellStyle name="Normal 6 6 4" xfId="22095" xr:uid="{00000000-0005-0000-0000-0000DE560000}"/>
    <cellStyle name="Normal 6 6 4 2" xfId="22096" xr:uid="{00000000-0005-0000-0000-0000DF560000}"/>
    <cellStyle name="Normal 6 6 4_JDEQryOAM" xfId="34121" xr:uid="{CC0F916C-07C7-438A-A605-DEBE78AD6C5D}"/>
    <cellStyle name="Normal 6 6 5" xfId="22097" xr:uid="{00000000-0005-0000-0000-0000E0560000}"/>
    <cellStyle name="Normal 6 6 5 2" xfId="22098" xr:uid="{00000000-0005-0000-0000-0000E1560000}"/>
    <cellStyle name="Normal 6 6 5_JDEQryOAM" xfId="34122" xr:uid="{D9536267-3520-4F18-9D3D-ACC770B0717F}"/>
    <cellStyle name="Normal 6 6 6" xfId="22099" xr:uid="{00000000-0005-0000-0000-0000E2560000}"/>
    <cellStyle name="Normal 6 6_(2) SPGD Actuals" xfId="22100" xr:uid="{00000000-0005-0000-0000-0000E3560000}"/>
    <cellStyle name="Normal 6 7" xfId="22101" xr:uid="{00000000-0005-0000-0000-0000E4560000}"/>
    <cellStyle name="Normal 6 7 2" xfId="22102" xr:uid="{00000000-0005-0000-0000-0000E5560000}"/>
    <cellStyle name="Normal 6 7 2 2" xfId="22103" xr:uid="{00000000-0005-0000-0000-0000E6560000}"/>
    <cellStyle name="Normal 6 7 2 2 2" xfId="22104" xr:uid="{00000000-0005-0000-0000-0000E7560000}"/>
    <cellStyle name="Normal 6 7 2 2_JDEQryOAM" xfId="34124" xr:uid="{ECE1571C-65DA-47F4-ACC0-BFC122D08F50}"/>
    <cellStyle name="Normal 6 7 2 3" xfId="22105" xr:uid="{00000000-0005-0000-0000-0000E8560000}"/>
    <cellStyle name="Normal 6 7 2 3 2" xfId="22106" xr:uid="{00000000-0005-0000-0000-0000E9560000}"/>
    <cellStyle name="Normal 6 7 2 3_JDEQryOAM" xfId="34125" xr:uid="{6029A7E8-2581-4586-9C65-1E672044C07D}"/>
    <cellStyle name="Normal 6 7 2 4" xfId="22107" xr:uid="{00000000-0005-0000-0000-0000EA560000}"/>
    <cellStyle name="Normal 6 7 2_JDEQryOAM" xfId="34123" xr:uid="{0799A895-3B6F-4C22-B97F-95DA81EA0E24}"/>
    <cellStyle name="Normal 6 7 3" xfId="22108" xr:uid="{00000000-0005-0000-0000-0000EC560000}"/>
    <cellStyle name="Normal 6 7 3 2" xfId="22109" xr:uid="{00000000-0005-0000-0000-0000ED560000}"/>
    <cellStyle name="Normal 6 7 3 2 2" xfId="22110" xr:uid="{00000000-0005-0000-0000-0000EE560000}"/>
    <cellStyle name="Normal 6 7 3 2_JDEQryOAM" xfId="34127" xr:uid="{3CAD4DD2-9878-4DBF-B9F1-F78CDE877F76}"/>
    <cellStyle name="Normal 6 7 3 3" xfId="22111" xr:uid="{00000000-0005-0000-0000-0000EF560000}"/>
    <cellStyle name="Normal 6 7 3 3 2" xfId="22112" xr:uid="{00000000-0005-0000-0000-0000F0560000}"/>
    <cellStyle name="Normal 6 7 3 3_JDEQryOAM" xfId="34128" xr:uid="{8C50E60A-0AA1-4CB8-B498-FA3CB1EF8ED9}"/>
    <cellStyle name="Normal 6 7 3 4" xfId="22113" xr:uid="{00000000-0005-0000-0000-0000F1560000}"/>
    <cellStyle name="Normal 6 7 3_JDEQryOAM" xfId="34126" xr:uid="{A67DDD9A-A206-44A6-A9AE-8A1D3629E492}"/>
    <cellStyle name="Normal 6 7 4" xfId="22114" xr:uid="{00000000-0005-0000-0000-0000F2560000}"/>
    <cellStyle name="Normal 6 7 4 2" xfId="22115" xr:uid="{00000000-0005-0000-0000-0000F3560000}"/>
    <cellStyle name="Normal 6 7 4_JDEQryOAM" xfId="34129" xr:uid="{AA5F2E1C-9B5D-476D-B0D3-A2BECF30F31F}"/>
    <cellStyle name="Normal 6 7 5" xfId="22116" xr:uid="{00000000-0005-0000-0000-0000F4560000}"/>
    <cellStyle name="Normal 6 7 5 2" xfId="22117" xr:uid="{00000000-0005-0000-0000-0000F5560000}"/>
    <cellStyle name="Normal 6 7 5_JDEQryOAM" xfId="34130" xr:uid="{A34BF636-F71F-41E1-86EF-CD69FF4AECAE}"/>
    <cellStyle name="Normal 6 7 6" xfId="22118" xr:uid="{00000000-0005-0000-0000-0000F6560000}"/>
    <cellStyle name="Normal 6 7_(2) SPGD Actuals" xfId="22119" xr:uid="{00000000-0005-0000-0000-0000F7560000}"/>
    <cellStyle name="Normal 6 8" xfId="22120" xr:uid="{00000000-0005-0000-0000-0000F8560000}"/>
    <cellStyle name="Normal 6 8 2" xfId="22121" xr:uid="{00000000-0005-0000-0000-0000F9560000}"/>
    <cellStyle name="Normal 6 8 2 2" xfId="22122" xr:uid="{00000000-0005-0000-0000-0000FA560000}"/>
    <cellStyle name="Normal 6 8 2 2 2" xfId="22123" xr:uid="{00000000-0005-0000-0000-0000FB560000}"/>
    <cellStyle name="Normal 6 8 2 2_JDEQryOAM" xfId="34132" xr:uid="{1511A1FC-98B5-4292-A83A-DDD7DFF99148}"/>
    <cellStyle name="Normal 6 8 2 3" xfId="22124" xr:uid="{00000000-0005-0000-0000-0000FC560000}"/>
    <cellStyle name="Normal 6 8 2 3 2" xfId="22125" xr:uid="{00000000-0005-0000-0000-0000FD560000}"/>
    <cellStyle name="Normal 6 8 2 3_JDEQryOAM" xfId="34133" xr:uid="{4390C169-AC17-43BA-AA96-9AFF55A2391D}"/>
    <cellStyle name="Normal 6 8 2 4" xfId="22126" xr:uid="{00000000-0005-0000-0000-0000FE560000}"/>
    <cellStyle name="Normal 6 8 2_JDEQryOAM" xfId="34131" xr:uid="{A3832383-CA8E-43BE-85C0-356C5D8FBC18}"/>
    <cellStyle name="Normal 6 8 3" xfId="22127" xr:uid="{00000000-0005-0000-0000-0000FF560000}"/>
    <cellStyle name="Normal 6 8 3 2" xfId="22128" xr:uid="{00000000-0005-0000-0000-000000570000}"/>
    <cellStyle name="Normal 6 8 3_JDEQryOAM" xfId="34134" xr:uid="{48D6DFBE-9887-4438-A4F6-52C91851418F}"/>
    <cellStyle name="Normal 6 8 4" xfId="22129" xr:uid="{00000000-0005-0000-0000-000001570000}"/>
    <cellStyle name="Normal 6 8 4 2" xfId="22130" xr:uid="{00000000-0005-0000-0000-000002570000}"/>
    <cellStyle name="Normal 6 8 4_JDEQryOAM" xfId="34135" xr:uid="{28A47F0A-B3C4-42D6-9D9C-84DC5A17868F}"/>
    <cellStyle name="Normal 6 8 5" xfId="22131" xr:uid="{00000000-0005-0000-0000-000003570000}"/>
    <cellStyle name="Normal 6 8 5 2" xfId="22132" xr:uid="{00000000-0005-0000-0000-000004570000}"/>
    <cellStyle name="Normal 6 8 5_JDEQryOAM" xfId="34136" xr:uid="{A7692AD5-4DF6-4995-B64F-72960931EF0F}"/>
    <cellStyle name="Normal 6 8 6" xfId="22133" xr:uid="{00000000-0005-0000-0000-000005570000}"/>
    <cellStyle name="Normal 6 8_(2) SPGD Actuals" xfId="22134" xr:uid="{00000000-0005-0000-0000-000006570000}"/>
    <cellStyle name="Normal 6 9" xfId="22135" xr:uid="{00000000-0005-0000-0000-000007570000}"/>
    <cellStyle name="Normal 6 9 2" xfId="22136" xr:uid="{00000000-0005-0000-0000-000008570000}"/>
    <cellStyle name="Normal 6 9_JDEQryOAM" xfId="34137" xr:uid="{111DD5C8-5AD7-4915-93AA-71CA32CFBD5B}"/>
    <cellStyle name="Normal 6_(1) Control" xfId="22137" xr:uid="{00000000-0005-0000-0000-000009570000}"/>
    <cellStyle name="Normal 60" xfId="22138" xr:uid="{00000000-0005-0000-0000-00000A570000}"/>
    <cellStyle name="Normal 60 10" xfId="22139" xr:uid="{00000000-0005-0000-0000-00000B570000}"/>
    <cellStyle name="Normal 60 11" xfId="22140" xr:uid="{00000000-0005-0000-0000-00000C570000}"/>
    <cellStyle name="Normal 60 2" xfId="22141" xr:uid="{00000000-0005-0000-0000-00000D570000}"/>
    <cellStyle name="Normal 60 2 2" xfId="22142" xr:uid="{00000000-0005-0000-0000-00000E570000}"/>
    <cellStyle name="Normal 60 2 2 2" xfId="22143" xr:uid="{00000000-0005-0000-0000-00000F570000}"/>
    <cellStyle name="Normal 60 2 2 2 2" xfId="22144" xr:uid="{00000000-0005-0000-0000-000010570000}"/>
    <cellStyle name="Normal 60 2 2 2_JDEQryOAM" xfId="34139" xr:uid="{93308330-3EF6-43F2-B793-105A76E9B0DF}"/>
    <cellStyle name="Normal 60 2 2 3" xfId="22145" xr:uid="{00000000-0005-0000-0000-000011570000}"/>
    <cellStyle name="Normal 60 2 2 3 2" xfId="22146" xr:uid="{00000000-0005-0000-0000-000012570000}"/>
    <cellStyle name="Normal 60 2 2 3_JDEQryOAM" xfId="34140" xr:uid="{F834D150-7973-4E1F-86B5-8BB248850E5E}"/>
    <cellStyle name="Normal 60 2 2 4" xfId="22147" xr:uid="{00000000-0005-0000-0000-000013570000}"/>
    <cellStyle name="Normal 60 2 2_JDEQryOAM" xfId="34138" xr:uid="{9409FF2A-1C6A-419F-BE43-69384291024D}"/>
    <cellStyle name="Normal 60 2 3" xfId="22148" xr:uid="{00000000-0005-0000-0000-000014570000}"/>
    <cellStyle name="Normal 60 2 3 2" xfId="22149" xr:uid="{00000000-0005-0000-0000-000015570000}"/>
    <cellStyle name="Normal 60 2 3 2 2" xfId="22150" xr:uid="{00000000-0005-0000-0000-000016570000}"/>
    <cellStyle name="Normal 60 2 3 2_JDEQryOAM" xfId="34142" xr:uid="{C1DF9690-3DCC-4191-B908-2BB9BA98439D}"/>
    <cellStyle name="Normal 60 2 3 3" xfId="22151" xr:uid="{00000000-0005-0000-0000-000017570000}"/>
    <cellStyle name="Normal 60 2 3 3 2" xfId="22152" xr:uid="{00000000-0005-0000-0000-000018570000}"/>
    <cellStyle name="Normal 60 2 3 3_JDEQryOAM" xfId="34143" xr:uid="{18315C98-8CC3-47C3-899E-53B815093B9B}"/>
    <cellStyle name="Normal 60 2 3 4" xfId="22153" xr:uid="{00000000-0005-0000-0000-000019570000}"/>
    <cellStyle name="Normal 60 2 3_JDEQryOAM" xfId="34141" xr:uid="{1B1AF43A-060B-48D1-9B6F-FE8D2BAE118F}"/>
    <cellStyle name="Normal 60 2 4" xfId="22154" xr:uid="{00000000-0005-0000-0000-00001A570000}"/>
    <cellStyle name="Normal 60 2_(2) SPGD Actuals" xfId="22155" xr:uid="{00000000-0005-0000-0000-00001B570000}"/>
    <cellStyle name="Normal 60 3" xfId="22156" xr:uid="{00000000-0005-0000-0000-00001C570000}"/>
    <cellStyle name="Normal 60 3 2" xfId="22157" xr:uid="{00000000-0005-0000-0000-00001D570000}"/>
    <cellStyle name="Normal 60 3 2 2" xfId="22158" xr:uid="{00000000-0005-0000-0000-00001E570000}"/>
    <cellStyle name="Normal 60 3 2 2 2" xfId="22159" xr:uid="{00000000-0005-0000-0000-00001F570000}"/>
    <cellStyle name="Normal 60 3 2 2_JDEQryOAM" xfId="34145" xr:uid="{459BB0A7-DB4A-4508-BB5D-3D366CA89E9F}"/>
    <cellStyle name="Normal 60 3 2 3" xfId="22160" xr:uid="{00000000-0005-0000-0000-000020570000}"/>
    <cellStyle name="Normal 60 3 2 3 2" xfId="22161" xr:uid="{00000000-0005-0000-0000-000021570000}"/>
    <cellStyle name="Normal 60 3 2 3_JDEQryOAM" xfId="34146" xr:uid="{8557064B-0E52-42DF-80E4-D7D26BCDC7D5}"/>
    <cellStyle name="Normal 60 3 2_JDEQryOAM" xfId="34144" xr:uid="{5DF3C092-CB22-476D-A35C-81242C15624B}"/>
    <cellStyle name="Normal 60 3 3" xfId="22162" xr:uid="{00000000-0005-0000-0000-000022570000}"/>
    <cellStyle name="Normal 60 3 3 2" xfId="22163" xr:uid="{00000000-0005-0000-0000-000023570000}"/>
    <cellStyle name="Normal 60 3 3 2 2" xfId="22164" xr:uid="{00000000-0005-0000-0000-000024570000}"/>
    <cellStyle name="Normal 60 3 3 2_JDEQryOAM" xfId="34148" xr:uid="{3A27D0E1-3E26-4FFF-BE76-315210DD7A79}"/>
    <cellStyle name="Normal 60 3 3 3" xfId="22165" xr:uid="{00000000-0005-0000-0000-000025570000}"/>
    <cellStyle name="Normal 60 3 3 3 2" xfId="22166" xr:uid="{00000000-0005-0000-0000-000026570000}"/>
    <cellStyle name="Normal 60 3 3 3_JDEQryOAM" xfId="34149" xr:uid="{C79ED31B-E1D7-4446-BDCD-6FB4576574C2}"/>
    <cellStyle name="Normal 60 3 3 4" xfId="22167" xr:uid="{00000000-0005-0000-0000-000027570000}"/>
    <cellStyle name="Normal 60 3 3_JDEQryOAM" xfId="34147" xr:uid="{15205A6A-80C1-4E2E-972F-789FD41B9CED}"/>
    <cellStyle name="Normal 60 3 4" xfId="22168" xr:uid="{00000000-0005-0000-0000-000028570000}"/>
    <cellStyle name="Normal 60 3 4 2" xfId="22169" xr:uid="{00000000-0005-0000-0000-000029570000}"/>
    <cellStyle name="Normal 60 3 4_JDEQryOAM" xfId="34150" xr:uid="{89B8B3DF-5BBC-4300-94AD-DCA96A9D4936}"/>
    <cellStyle name="Normal 60 3 5" xfId="22170" xr:uid="{00000000-0005-0000-0000-00002A570000}"/>
    <cellStyle name="Normal 60 3_(2) SPGD Actuals" xfId="22171" xr:uid="{00000000-0005-0000-0000-00002B570000}"/>
    <cellStyle name="Normal 60 4" xfId="22172" xr:uid="{00000000-0005-0000-0000-00002C570000}"/>
    <cellStyle name="Normal 60 4 2" xfId="22173" xr:uid="{00000000-0005-0000-0000-00002D570000}"/>
    <cellStyle name="Normal 60 4 2 2" xfId="22174" xr:uid="{00000000-0005-0000-0000-00002E570000}"/>
    <cellStyle name="Normal 60 4 2 2 2" xfId="22175" xr:uid="{00000000-0005-0000-0000-00002F570000}"/>
    <cellStyle name="Normal 60 4 2 2_JDEQryOAM" xfId="34152" xr:uid="{2A5056DC-A05A-40D2-9E05-5A1179F7955E}"/>
    <cellStyle name="Normal 60 4 2 3" xfId="22176" xr:uid="{00000000-0005-0000-0000-000030570000}"/>
    <cellStyle name="Normal 60 4 2 3 2" xfId="22177" xr:uid="{00000000-0005-0000-0000-000031570000}"/>
    <cellStyle name="Normal 60 4 2 3_JDEQryOAM" xfId="34153" xr:uid="{55A0A78E-91D7-4864-AFE1-D9C17B510268}"/>
    <cellStyle name="Normal 60 4 2 4" xfId="22178" xr:uid="{00000000-0005-0000-0000-000032570000}"/>
    <cellStyle name="Normal 60 4 2_JDEQryOAM" xfId="34151" xr:uid="{F1439200-1E35-4140-89DF-86D04A45C10D}"/>
    <cellStyle name="Normal 60 4 3" xfId="22179" xr:uid="{00000000-0005-0000-0000-000033570000}"/>
    <cellStyle name="Normal 60 4 3 2" xfId="22180" xr:uid="{00000000-0005-0000-0000-000034570000}"/>
    <cellStyle name="Normal 60 4 3 2 2" xfId="22181" xr:uid="{00000000-0005-0000-0000-000035570000}"/>
    <cellStyle name="Normal 60 4 3 2_JDEQryOAM" xfId="34155" xr:uid="{4329494C-80E8-4B73-883D-69F505A2E8CF}"/>
    <cellStyle name="Normal 60 4 3 3" xfId="22182" xr:uid="{00000000-0005-0000-0000-000036570000}"/>
    <cellStyle name="Normal 60 4 3 3 2" xfId="22183" xr:uid="{00000000-0005-0000-0000-000037570000}"/>
    <cellStyle name="Normal 60 4 3 3_JDEQryOAM" xfId="34156" xr:uid="{A76ADA10-E45A-4E41-B73E-AA575A8EEF91}"/>
    <cellStyle name="Normal 60 4 3 4" xfId="22184" xr:uid="{00000000-0005-0000-0000-000038570000}"/>
    <cellStyle name="Normal 60 4 3_JDEQryOAM" xfId="34154" xr:uid="{062F714E-79F8-418E-9117-902F6B404536}"/>
    <cellStyle name="Normal 60 4 4" xfId="22185" xr:uid="{00000000-0005-0000-0000-000039570000}"/>
    <cellStyle name="Normal 60 4 5" xfId="22186" xr:uid="{00000000-0005-0000-0000-00003A570000}"/>
    <cellStyle name="Normal 60 4_(2) SPGD Actuals" xfId="22187" xr:uid="{00000000-0005-0000-0000-00003B570000}"/>
    <cellStyle name="Normal 60 5" xfId="22188" xr:uid="{00000000-0005-0000-0000-00003C570000}"/>
    <cellStyle name="Normal 60 5 2" xfId="22189" xr:uid="{00000000-0005-0000-0000-00003D570000}"/>
    <cellStyle name="Normal 60 5 2 2" xfId="22190" xr:uid="{00000000-0005-0000-0000-00003E570000}"/>
    <cellStyle name="Normal 60 5 2 2 2" xfId="22191" xr:uid="{00000000-0005-0000-0000-00003F570000}"/>
    <cellStyle name="Normal 60 5 2 2_JDEQryOAM" xfId="34158" xr:uid="{7D1386EC-FE63-4817-B39F-990CFA0C1C58}"/>
    <cellStyle name="Normal 60 5 2 3" xfId="22192" xr:uid="{00000000-0005-0000-0000-000040570000}"/>
    <cellStyle name="Normal 60 5 2 3 2" xfId="22193" xr:uid="{00000000-0005-0000-0000-000041570000}"/>
    <cellStyle name="Normal 60 5 2 3_JDEQryOAM" xfId="34159" xr:uid="{A893F979-3F93-4AF9-808B-D641678D7417}"/>
    <cellStyle name="Normal 60 5 2 4" xfId="22194" xr:uid="{00000000-0005-0000-0000-000042570000}"/>
    <cellStyle name="Normal 60 5 2_JDEQryOAM" xfId="34157" xr:uid="{E47A1607-F2E0-45AF-8F9F-DD194E8FA616}"/>
    <cellStyle name="Normal 60 5 3" xfId="22195" xr:uid="{00000000-0005-0000-0000-000043570000}"/>
    <cellStyle name="Normal 60 5 3 2" xfId="22196" xr:uid="{00000000-0005-0000-0000-000044570000}"/>
    <cellStyle name="Normal 60 5 3 2 2" xfId="22197" xr:uid="{00000000-0005-0000-0000-000045570000}"/>
    <cellStyle name="Normal 60 5 3 2_JDEQryOAM" xfId="34161" xr:uid="{B625327B-1018-45EE-9F3B-0A7A5DDA0667}"/>
    <cellStyle name="Normal 60 5 3 3" xfId="22198" xr:uid="{00000000-0005-0000-0000-000046570000}"/>
    <cellStyle name="Normal 60 5 3 3 2" xfId="22199" xr:uid="{00000000-0005-0000-0000-000047570000}"/>
    <cellStyle name="Normal 60 5 3 3_JDEQryOAM" xfId="34162" xr:uid="{A1E11D00-E34F-48CB-A6ED-AEF87E54DBDE}"/>
    <cellStyle name="Normal 60 5 3 4" xfId="22200" xr:uid="{00000000-0005-0000-0000-000048570000}"/>
    <cellStyle name="Normal 60 5 3_JDEQryOAM" xfId="34160" xr:uid="{0CE04E4E-C7C3-48A7-BD44-034DEE2B43B7}"/>
    <cellStyle name="Normal 60 5 4" xfId="22201" xr:uid="{00000000-0005-0000-0000-000049570000}"/>
    <cellStyle name="Normal 60 5 4 2" xfId="22202" xr:uid="{00000000-0005-0000-0000-00004A570000}"/>
    <cellStyle name="Normal 60 5 4_JDEQryOAM" xfId="34163" xr:uid="{D6E5DD0D-9CBF-41E7-B92C-3816943B7312}"/>
    <cellStyle name="Normal 60 5 5" xfId="22203" xr:uid="{00000000-0005-0000-0000-00004B570000}"/>
    <cellStyle name="Normal 60 5 5 2" xfId="22204" xr:uid="{00000000-0005-0000-0000-00004C570000}"/>
    <cellStyle name="Normal 60 5 5_JDEQryOAM" xfId="34164" xr:uid="{44A1D71E-4E60-4714-95BF-05C902C4BC6A}"/>
    <cellStyle name="Normal 60 5 6" xfId="22205" xr:uid="{00000000-0005-0000-0000-00004D570000}"/>
    <cellStyle name="Normal 60 5_(2) SPGD Actuals" xfId="22206" xr:uid="{00000000-0005-0000-0000-00004E570000}"/>
    <cellStyle name="Normal 60 6" xfId="22207" xr:uid="{00000000-0005-0000-0000-00004F570000}"/>
    <cellStyle name="Normal 60 6 2" xfId="22208" xr:uid="{00000000-0005-0000-0000-000050570000}"/>
    <cellStyle name="Normal 60 6 2 2" xfId="22209" xr:uid="{00000000-0005-0000-0000-000051570000}"/>
    <cellStyle name="Normal 60 6 2_JDEQryOAM" xfId="34166" xr:uid="{DF744B14-584F-417B-94BE-5F5837A52BD4}"/>
    <cellStyle name="Normal 60 6 3" xfId="22210" xr:uid="{00000000-0005-0000-0000-000052570000}"/>
    <cellStyle name="Normal 60 6 3 2" xfId="22211" xr:uid="{00000000-0005-0000-0000-000053570000}"/>
    <cellStyle name="Normal 60 6 3_JDEQryOAM" xfId="34167" xr:uid="{A039F9F8-94A2-4AED-BF4D-BD3DF42328E7}"/>
    <cellStyle name="Normal 60 6 4" xfId="22212" xr:uid="{00000000-0005-0000-0000-000054570000}"/>
    <cellStyle name="Normal 60 6_JDEQryOAM" xfId="34165" xr:uid="{EBA228F7-9F45-49AE-BCAE-73509B5A5149}"/>
    <cellStyle name="Normal 60 7" xfId="22213" xr:uid="{00000000-0005-0000-0000-000055570000}"/>
    <cellStyle name="Normal 60 7 2" xfId="22214" xr:uid="{00000000-0005-0000-0000-000056570000}"/>
    <cellStyle name="Normal 60 7 2 2" xfId="22215" xr:uid="{00000000-0005-0000-0000-000057570000}"/>
    <cellStyle name="Normal 60 7 2_JDEQryOAM" xfId="34169" xr:uid="{523C5CD7-7C72-49A4-B8DA-4CEE42107B42}"/>
    <cellStyle name="Normal 60 7 3" xfId="22216" xr:uid="{00000000-0005-0000-0000-000058570000}"/>
    <cellStyle name="Normal 60 7 3 2" xfId="22217" xr:uid="{00000000-0005-0000-0000-000059570000}"/>
    <cellStyle name="Normal 60 7 3_JDEQryOAM" xfId="34170" xr:uid="{07330227-749E-44B7-8F12-52F3592A2CE7}"/>
    <cellStyle name="Normal 60 7 4" xfId="22218" xr:uid="{00000000-0005-0000-0000-00005A570000}"/>
    <cellStyle name="Normal 60 7_JDEQryOAM" xfId="34168" xr:uid="{D8824F4A-925A-4DFE-AC64-091CD5C97B48}"/>
    <cellStyle name="Normal 60 8" xfId="22219" xr:uid="{00000000-0005-0000-0000-00005B570000}"/>
    <cellStyle name="Normal 60 8 2" xfId="22220" xr:uid="{00000000-0005-0000-0000-00005C570000}"/>
    <cellStyle name="Normal 60 8_JDEQryOAM" xfId="34171" xr:uid="{88EF6EFD-4FF2-4252-928B-D37940CFC9E1}"/>
    <cellStyle name="Normal 60 9" xfId="22221" xr:uid="{00000000-0005-0000-0000-00005D570000}"/>
    <cellStyle name="Normal 60 9 2" xfId="22222" xr:uid="{00000000-0005-0000-0000-00005E570000}"/>
    <cellStyle name="Normal 60 9_JDEQryOAM" xfId="34172" xr:uid="{13D187BE-6E78-4932-91AF-C7D7D99E87A9}"/>
    <cellStyle name="Normal 60_(1) Control" xfId="22223" xr:uid="{00000000-0005-0000-0000-00005F570000}"/>
    <cellStyle name="Normal 609" xfId="22224" xr:uid="{00000000-0005-0000-0000-000060570000}"/>
    <cellStyle name="Normal 609 2" xfId="22225" xr:uid="{00000000-0005-0000-0000-000061570000}"/>
    <cellStyle name="Normal 609 3" xfId="22226" xr:uid="{00000000-0005-0000-0000-000062570000}"/>
    <cellStyle name="Normal 609_JDEQryOAM" xfId="34173" xr:uid="{406D7A6D-EE6C-4DAE-8F55-4965A6891F60}"/>
    <cellStyle name="Normal 61" xfId="22227" xr:uid="{00000000-0005-0000-0000-000063570000}"/>
    <cellStyle name="Normal 61 10" xfId="22228" xr:uid="{00000000-0005-0000-0000-000064570000}"/>
    <cellStyle name="Normal 61 2" xfId="22229" xr:uid="{00000000-0005-0000-0000-000065570000}"/>
    <cellStyle name="Normal 61 2 2" xfId="22230" xr:uid="{00000000-0005-0000-0000-000066570000}"/>
    <cellStyle name="Normal 61 2 2 2" xfId="22231" xr:uid="{00000000-0005-0000-0000-000067570000}"/>
    <cellStyle name="Normal 61 2 2 2 2" xfId="22232" xr:uid="{00000000-0005-0000-0000-000068570000}"/>
    <cellStyle name="Normal 61 2 2 2_JDEQryOAM" xfId="34175" xr:uid="{FB655AD6-BC21-4DF2-9800-0905ACED460C}"/>
    <cellStyle name="Normal 61 2 2 3" xfId="22233" xr:uid="{00000000-0005-0000-0000-000069570000}"/>
    <cellStyle name="Normal 61 2 2 3 2" xfId="22234" xr:uid="{00000000-0005-0000-0000-00006A570000}"/>
    <cellStyle name="Normal 61 2 2 3_JDEQryOAM" xfId="34176" xr:uid="{472B4420-0E9B-41E9-B639-E9A80A7E8287}"/>
    <cellStyle name="Normal 61 2 2 4" xfId="22235" xr:uid="{00000000-0005-0000-0000-00006B570000}"/>
    <cellStyle name="Normal 61 2 2_JDEQryOAM" xfId="34174" xr:uid="{7E017964-20E2-4EB8-A564-10E954BF83EE}"/>
    <cellStyle name="Normal 61 2 3" xfId="22236" xr:uid="{00000000-0005-0000-0000-00006C570000}"/>
    <cellStyle name="Normal 61 2 3 2" xfId="22237" xr:uid="{00000000-0005-0000-0000-00006D570000}"/>
    <cellStyle name="Normal 61 2 3 2 2" xfId="22238" xr:uid="{00000000-0005-0000-0000-00006E570000}"/>
    <cellStyle name="Normal 61 2 3 2_JDEQryOAM" xfId="34178" xr:uid="{40D4952C-F61B-49A4-9D7E-05DFB56E9F08}"/>
    <cellStyle name="Normal 61 2 3 3" xfId="22239" xr:uid="{00000000-0005-0000-0000-00006F570000}"/>
    <cellStyle name="Normal 61 2 3 3 2" xfId="22240" xr:uid="{00000000-0005-0000-0000-000070570000}"/>
    <cellStyle name="Normal 61 2 3 3_JDEQryOAM" xfId="34179" xr:uid="{42B03A79-511F-4253-8D32-FFD25D3DD71E}"/>
    <cellStyle name="Normal 61 2 3 4" xfId="22241" xr:uid="{00000000-0005-0000-0000-000071570000}"/>
    <cellStyle name="Normal 61 2 3_JDEQryOAM" xfId="34177" xr:uid="{D0F356CA-9D1A-4B05-ADC5-FD29CCA1DAA9}"/>
    <cellStyle name="Normal 61 2 4" xfId="22242" xr:uid="{00000000-0005-0000-0000-000072570000}"/>
    <cellStyle name="Normal 61 2_(2) SPGD Actuals" xfId="22243" xr:uid="{00000000-0005-0000-0000-000073570000}"/>
    <cellStyle name="Normal 61 3" xfId="22244" xr:uid="{00000000-0005-0000-0000-000074570000}"/>
    <cellStyle name="Normal 61 3 2" xfId="22245" xr:uid="{00000000-0005-0000-0000-000075570000}"/>
    <cellStyle name="Normal 61 3 2 2" xfId="22246" xr:uid="{00000000-0005-0000-0000-000076570000}"/>
    <cellStyle name="Normal 61 3 2 2 2" xfId="22247" xr:uid="{00000000-0005-0000-0000-000077570000}"/>
    <cellStyle name="Normal 61 3 2 2_JDEQryOAM" xfId="34181" xr:uid="{529EA3A2-1A4E-43C3-8E31-0992F23DDF98}"/>
    <cellStyle name="Normal 61 3 2 3" xfId="22248" xr:uid="{00000000-0005-0000-0000-000078570000}"/>
    <cellStyle name="Normal 61 3 2 3 2" xfId="22249" xr:uid="{00000000-0005-0000-0000-000079570000}"/>
    <cellStyle name="Normal 61 3 2 3_JDEQryOAM" xfId="34182" xr:uid="{CF6292D7-02CB-4FFF-B1C9-32FA31EA5269}"/>
    <cellStyle name="Normal 61 3 2 4" xfId="22250" xr:uid="{00000000-0005-0000-0000-00007A570000}"/>
    <cellStyle name="Normal 61 3 2_JDEQryOAM" xfId="34180" xr:uid="{E8FFAC08-4414-4D9C-B39B-06C576D9DCC6}"/>
    <cellStyle name="Normal 61 3 3" xfId="22251" xr:uid="{00000000-0005-0000-0000-00007B570000}"/>
    <cellStyle name="Normal 61 3 3 2" xfId="22252" xr:uid="{00000000-0005-0000-0000-00007C570000}"/>
    <cellStyle name="Normal 61 3 3 2 2" xfId="22253" xr:uid="{00000000-0005-0000-0000-00007D570000}"/>
    <cellStyle name="Normal 61 3 3 2_JDEQryOAM" xfId="34184" xr:uid="{64DD4533-1840-46CD-A952-BF1A73AB41E9}"/>
    <cellStyle name="Normal 61 3 3 3" xfId="22254" xr:uid="{00000000-0005-0000-0000-00007E570000}"/>
    <cellStyle name="Normal 61 3 3 3 2" xfId="22255" xr:uid="{00000000-0005-0000-0000-00007F570000}"/>
    <cellStyle name="Normal 61 3 3 3_JDEQryOAM" xfId="34185" xr:uid="{53686BD5-1F38-4FBC-8177-3CE60DDB6A73}"/>
    <cellStyle name="Normal 61 3 3 4" xfId="22256" xr:uid="{00000000-0005-0000-0000-000080570000}"/>
    <cellStyle name="Normal 61 3 3_JDEQryOAM" xfId="34183" xr:uid="{3FD66FA9-9BAA-4674-90F7-7A4ADD838800}"/>
    <cellStyle name="Normal 61 3 4" xfId="22257" xr:uid="{00000000-0005-0000-0000-000081570000}"/>
    <cellStyle name="Normal 61 3 4 2" xfId="22258" xr:uid="{00000000-0005-0000-0000-000082570000}"/>
    <cellStyle name="Normal 61 3 4_JDEQryOAM" xfId="34186" xr:uid="{8309FEA6-4CC0-42F1-A98E-40E91DD53ACF}"/>
    <cellStyle name="Normal 61 3 5" xfId="22259" xr:uid="{00000000-0005-0000-0000-000083570000}"/>
    <cellStyle name="Normal 61 3 5 2" xfId="22260" xr:uid="{00000000-0005-0000-0000-000084570000}"/>
    <cellStyle name="Normal 61 3 5_JDEQryOAM" xfId="34187" xr:uid="{991E4933-B9F7-43CC-91E4-D0141E3E58FD}"/>
    <cellStyle name="Normal 61 3_(2) SPGD Actuals" xfId="22261" xr:uid="{00000000-0005-0000-0000-000085570000}"/>
    <cellStyle name="Normal 61 4" xfId="22262" xr:uid="{00000000-0005-0000-0000-000086570000}"/>
    <cellStyle name="Normal 61 4 2" xfId="22263" xr:uid="{00000000-0005-0000-0000-000087570000}"/>
    <cellStyle name="Normal 61 4 2 2" xfId="22264" xr:uid="{00000000-0005-0000-0000-000088570000}"/>
    <cellStyle name="Normal 61 4 2 2 2" xfId="22265" xr:uid="{00000000-0005-0000-0000-000089570000}"/>
    <cellStyle name="Normal 61 4 2 2_JDEQryOAM" xfId="34189" xr:uid="{1B5E68D9-A17E-4D54-A3CF-FAF2E7F3269E}"/>
    <cellStyle name="Normal 61 4 2 3" xfId="22266" xr:uid="{00000000-0005-0000-0000-00008A570000}"/>
    <cellStyle name="Normal 61 4 2 3 2" xfId="22267" xr:uid="{00000000-0005-0000-0000-00008B570000}"/>
    <cellStyle name="Normal 61 4 2 3_JDEQryOAM" xfId="34190" xr:uid="{9D4F11A5-812C-4DA8-B1CD-75550CD3BEF1}"/>
    <cellStyle name="Normal 61 4 2 4" xfId="22268" xr:uid="{00000000-0005-0000-0000-00008C570000}"/>
    <cellStyle name="Normal 61 4 2_JDEQryOAM" xfId="34188" xr:uid="{64D39955-CE45-46CD-B028-9B7FAE665EB9}"/>
    <cellStyle name="Normal 61 4 3" xfId="22269" xr:uid="{00000000-0005-0000-0000-00008D570000}"/>
    <cellStyle name="Normal 61 4 3 2" xfId="22270" xr:uid="{00000000-0005-0000-0000-00008E570000}"/>
    <cellStyle name="Normal 61 4 3 2 2" xfId="22271" xr:uid="{00000000-0005-0000-0000-00008F570000}"/>
    <cellStyle name="Normal 61 4 3 2_JDEQryOAM" xfId="34192" xr:uid="{F54ECCE1-B50D-4004-92B7-10683AE1905F}"/>
    <cellStyle name="Normal 61 4 3 3" xfId="22272" xr:uid="{00000000-0005-0000-0000-000090570000}"/>
    <cellStyle name="Normal 61 4 3 3 2" xfId="22273" xr:uid="{00000000-0005-0000-0000-000091570000}"/>
    <cellStyle name="Normal 61 4 3 3_JDEQryOAM" xfId="34193" xr:uid="{7CCF544A-C6F8-4075-8048-87AF27ACE90A}"/>
    <cellStyle name="Normal 61 4 3 4" xfId="22274" xr:uid="{00000000-0005-0000-0000-000092570000}"/>
    <cellStyle name="Normal 61 4 3_JDEQryOAM" xfId="34191" xr:uid="{C964C919-2237-4564-85F1-D9AECA2E0462}"/>
    <cellStyle name="Normal 61 4 4" xfId="22275" xr:uid="{00000000-0005-0000-0000-000093570000}"/>
    <cellStyle name="Normal 61 4 4 2" xfId="22276" xr:uid="{00000000-0005-0000-0000-000094570000}"/>
    <cellStyle name="Normal 61 4 4_JDEQryOAM" xfId="34194" xr:uid="{A7476DB0-0BAE-4D89-B668-8571FF9304E5}"/>
    <cellStyle name="Normal 61 4 5" xfId="22277" xr:uid="{00000000-0005-0000-0000-000095570000}"/>
    <cellStyle name="Normal 61 4 5 2" xfId="22278" xr:uid="{00000000-0005-0000-0000-000096570000}"/>
    <cellStyle name="Normal 61 4 5_JDEQryOAM" xfId="34195" xr:uid="{E1B9C782-63CF-4B6F-9ED7-CFE53E9FCED2}"/>
    <cellStyle name="Normal 61 4 6" xfId="22279" xr:uid="{00000000-0005-0000-0000-000097570000}"/>
    <cellStyle name="Normal 61 4_(2) SPGD Actuals" xfId="22280" xr:uid="{00000000-0005-0000-0000-000098570000}"/>
    <cellStyle name="Normal 61 5" xfId="22281" xr:uid="{00000000-0005-0000-0000-000099570000}"/>
    <cellStyle name="Normal 61 5 2" xfId="22282" xr:uid="{00000000-0005-0000-0000-00009A570000}"/>
    <cellStyle name="Normal 61 5 2 2" xfId="22283" xr:uid="{00000000-0005-0000-0000-00009B570000}"/>
    <cellStyle name="Normal 61 5 2 2 2" xfId="22284" xr:uid="{00000000-0005-0000-0000-00009C570000}"/>
    <cellStyle name="Normal 61 5 2 2_JDEQryOAM" xfId="34197" xr:uid="{95CC4649-8F4E-4528-8573-8FB944B40144}"/>
    <cellStyle name="Normal 61 5 2 3" xfId="22285" xr:uid="{00000000-0005-0000-0000-00009D570000}"/>
    <cellStyle name="Normal 61 5 2 3 2" xfId="22286" xr:uid="{00000000-0005-0000-0000-00009E570000}"/>
    <cellStyle name="Normal 61 5 2 3_JDEQryOAM" xfId="34198" xr:uid="{1A4CEF76-839D-467E-9BE3-E6C501DC28C0}"/>
    <cellStyle name="Normal 61 5 2 4" xfId="22287" xr:uid="{00000000-0005-0000-0000-00009F570000}"/>
    <cellStyle name="Normal 61 5 2_JDEQryOAM" xfId="34196" xr:uid="{54FAD9C6-CAE1-413B-BAC9-FA6E529D04D3}"/>
    <cellStyle name="Normal 61 5 3" xfId="22288" xr:uid="{00000000-0005-0000-0000-0000A0570000}"/>
    <cellStyle name="Normal 61 5 3 2" xfId="22289" xr:uid="{00000000-0005-0000-0000-0000A1570000}"/>
    <cellStyle name="Normal 61 5 3 2 2" xfId="22290" xr:uid="{00000000-0005-0000-0000-0000A2570000}"/>
    <cellStyle name="Normal 61 5 3 2_JDEQryOAM" xfId="34200" xr:uid="{ADBEDC22-62C8-49B1-9E69-F4C3558FC7A8}"/>
    <cellStyle name="Normal 61 5 3 3" xfId="22291" xr:uid="{00000000-0005-0000-0000-0000A3570000}"/>
    <cellStyle name="Normal 61 5 3 3 2" xfId="22292" xr:uid="{00000000-0005-0000-0000-0000A4570000}"/>
    <cellStyle name="Normal 61 5 3 3_JDEQryOAM" xfId="34201" xr:uid="{9B7268C4-D459-4E84-8E42-28C21B4155AC}"/>
    <cellStyle name="Normal 61 5 3 4" xfId="22293" xr:uid="{00000000-0005-0000-0000-0000A5570000}"/>
    <cellStyle name="Normal 61 5 3_JDEQryOAM" xfId="34199" xr:uid="{E83E06FD-7382-40DE-8CA1-6913E3052D7F}"/>
    <cellStyle name="Normal 61 5 4" xfId="22294" xr:uid="{00000000-0005-0000-0000-0000A6570000}"/>
    <cellStyle name="Normal 61 5 4 2" xfId="22295" xr:uid="{00000000-0005-0000-0000-0000A7570000}"/>
    <cellStyle name="Normal 61 5 4_JDEQryOAM" xfId="34202" xr:uid="{16AB5396-23E0-4B3E-8FA9-D7A9F767EAA8}"/>
    <cellStyle name="Normal 61 5 5" xfId="22296" xr:uid="{00000000-0005-0000-0000-0000A8570000}"/>
    <cellStyle name="Normal 61 5 5 2" xfId="22297" xr:uid="{00000000-0005-0000-0000-0000A9570000}"/>
    <cellStyle name="Normal 61 5 5_JDEQryOAM" xfId="34203" xr:uid="{8AD1CC4E-27CF-4BF9-A4C7-8E96FE873DBD}"/>
    <cellStyle name="Normal 61 5 6" xfId="22298" xr:uid="{00000000-0005-0000-0000-0000AA570000}"/>
    <cellStyle name="Normal 61 5_(2) SPGD Actuals" xfId="22299" xr:uid="{00000000-0005-0000-0000-0000AB570000}"/>
    <cellStyle name="Normal 61 6" xfId="22300" xr:uid="{00000000-0005-0000-0000-0000AC570000}"/>
    <cellStyle name="Normal 61 6 2" xfId="22301" xr:uid="{00000000-0005-0000-0000-0000AD570000}"/>
    <cellStyle name="Normal 61 6_JDEQryOAM" xfId="34204" xr:uid="{BCD70D7E-C135-45BB-B9E9-18B7EB5D66D6}"/>
    <cellStyle name="Normal 61 7" xfId="22302" xr:uid="{00000000-0005-0000-0000-0000AE570000}"/>
    <cellStyle name="Normal 61 8" xfId="22303" xr:uid="{00000000-0005-0000-0000-0000AF570000}"/>
    <cellStyle name="Normal 61 9" xfId="22304" xr:uid="{00000000-0005-0000-0000-0000B0570000}"/>
    <cellStyle name="Normal 61_(1) Control" xfId="22305" xr:uid="{00000000-0005-0000-0000-0000B1570000}"/>
    <cellStyle name="Normal 619" xfId="22306" xr:uid="{00000000-0005-0000-0000-0000B2570000}"/>
    <cellStyle name="Normal 619 2" xfId="22307" xr:uid="{00000000-0005-0000-0000-0000B3570000}"/>
    <cellStyle name="Normal 619 3" xfId="22308" xr:uid="{00000000-0005-0000-0000-0000B4570000}"/>
    <cellStyle name="Normal 619_JDEQryOAM" xfId="34205" xr:uid="{5BCB771D-35BD-4B91-985F-F859A9A170C2}"/>
    <cellStyle name="Normal 62" xfId="22309" xr:uid="{00000000-0005-0000-0000-0000B5570000}"/>
    <cellStyle name="Normal 62 10" xfId="22310" xr:uid="{00000000-0005-0000-0000-0000B6570000}"/>
    <cellStyle name="Normal 62 11" xfId="22311" xr:uid="{00000000-0005-0000-0000-0000B7570000}"/>
    <cellStyle name="Normal 62 2" xfId="22312" xr:uid="{00000000-0005-0000-0000-0000B8570000}"/>
    <cellStyle name="Normal 62 2 2" xfId="22313" xr:uid="{00000000-0005-0000-0000-0000B9570000}"/>
    <cellStyle name="Normal 62 2 2 2" xfId="22314" xr:uid="{00000000-0005-0000-0000-0000BA570000}"/>
    <cellStyle name="Normal 62 2 2 2 2" xfId="22315" xr:uid="{00000000-0005-0000-0000-0000BB570000}"/>
    <cellStyle name="Normal 62 2 2 2_JDEQryOAM" xfId="34207" xr:uid="{A5FD2827-5666-44D3-A7BB-8E381DC04DC4}"/>
    <cellStyle name="Normal 62 2 2 3" xfId="22316" xr:uid="{00000000-0005-0000-0000-0000BC570000}"/>
    <cellStyle name="Normal 62 2 2 3 2" xfId="22317" xr:uid="{00000000-0005-0000-0000-0000BD570000}"/>
    <cellStyle name="Normal 62 2 2 3_JDEQryOAM" xfId="34208" xr:uid="{6DF85545-A4ED-45DE-8C06-F8B17300DFEF}"/>
    <cellStyle name="Normal 62 2 2 4" xfId="22318" xr:uid="{00000000-0005-0000-0000-0000BE570000}"/>
    <cellStyle name="Normal 62 2 2_JDEQryOAM" xfId="34206" xr:uid="{9F04AA63-0CD2-4BDB-8C6F-437E456A07E2}"/>
    <cellStyle name="Normal 62 2 3" xfId="22319" xr:uid="{00000000-0005-0000-0000-0000BF570000}"/>
    <cellStyle name="Normal 62 2 3 2" xfId="22320" xr:uid="{00000000-0005-0000-0000-0000C0570000}"/>
    <cellStyle name="Normal 62 2 3 2 2" xfId="22321" xr:uid="{00000000-0005-0000-0000-0000C1570000}"/>
    <cellStyle name="Normal 62 2 3 2_JDEQryOAM" xfId="34210" xr:uid="{00B7D587-F13A-4DA9-A1B8-19227FD54204}"/>
    <cellStyle name="Normal 62 2 3 3" xfId="22322" xr:uid="{00000000-0005-0000-0000-0000C2570000}"/>
    <cellStyle name="Normal 62 2 3 3 2" xfId="22323" xr:uid="{00000000-0005-0000-0000-0000C3570000}"/>
    <cellStyle name="Normal 62 2 3 3_JDEQryOAM" xfId="34211" xr:uid="{25661331-FCF4-45AB-9705-0DA586437E5D}"/>
    <cellStyle name="Normal 62 2 3 4" xfId="22324" xr:uid="{00000000-0005-0000-0000-0000C4570000}"/>
    <cellStyle name="Normal 62 2 3_JDEQryOAM" xfId="34209" xr:uid="{A34B3707-A655-442E-B64A-969D630AC348}"/>
    <cellStyle name="Normal 62 2 4" xfId="22325" xr:uid="{00000000-0005-0000-0000-0000C5570000}"/>
    <cellStyle name="Normal 62 2_(2) SPGD Actuals" xfId="22326" xr:uid="{00000000-0005-0000-0000-0000C6570000}"/>
    <cellStyle name="Normal 62 3" xfId="22327" xr:uid="{00000000-0005-0000-0000-0000C7570000}"/>
    <cellStyle name="Normal 62 3 2" xfId="22328" xr:uid="{00000000-0005-0000-0000-0000C8570000}"/>
    <cellStyle name="Normal 62 3 2 2" xfId="22329" xr:uid="{00000000-0005-0000-0000-0000C9570000}"/>
    <cellStyle name="Normal 62 3 2 2 2" xfId="22330" xr:uid="{00000000-0005-0000-0000-0000CA570000}"/>
    <cellStyle name="Normal 62 3 2 2_JDEQryOAM" xfId="34213" xr:uid="{3A1475BC-2957-4598-B0EB-82C4823618BE}"/>
    <cellStyle name="Normal 62 3 2 3" xfId="22331" xr:uid="{00000000-0005-0000-0000-0000CB570000}"/>
    <cellStyle name="Normal 62 3 2 3 2" xfId="22332" xr:uid="{00000000-0005-0000-0000-0000CC570000}"/>
    <cellStyle name="Normal 62 3 2 3_JDEQryOAM" xfId="34214" xr:uid="{FEEA5F7C-D020-4598-9701-667950219464}"/>
    <cellStyle name="Normal 62 3 2_JDEQryOAM" xfId="34212" xr:uid="{DF467053-98F5-4342-A40F-5D375EAC6E9B}"/>
    <cellStyle name="Normal 62 3 3" xfId="22333" xr:uid="{00000000-0005-0000-0000-0000CD570000}"/>
    <cellStyle name="Normal 62 3 3 2" xfId="22334" xr:uid="{00000000-0005-0000-0000-0000CE570000}"/>
    <cellStyle name="Normal 62 3 3 2 2" xfId="22335" xr:uid="{00000000-0005-0000-0000-0000CF570000}"/>
    <cellStyle name="Normal 62 3 3 2_JDEQryOAM" xfId="34216" xr:uid="{DC5B6116-987E-46D8-B4E7-BC489AD0EC88}"/>
    <cellStyle name="Normal 62 3 3 3" xfId="22336" xr:uid="{00000000-0005-0000-0000-0000D0570000}"/>
    <cellStyle name="Normal 62 3 3 3 2" xfId="22337" xr:uid="{00000000-0005-0000-0000-0000D1570000}"/>
    <cellStyle name="Normal 62 3 3 3_JDEQryOAM" xfId="34217" xr:uid="{E1FB0AAE-5D5A-4E43-824E-BB331D321189}"/>
    <cellStyle name="Normal 62 3 3 4" xfId="22338" xr:uid="{00000000-0005-0000-0000-0000D2570000}"/>
    <cellStyle name="Normal 62 3 3_JDEQryOAM" xfId="34215" xr:uid="{B0AFC413-9C97-43BA-AAFA-6A13062BF195}"/>
    <cellStyle name="Normal 62 3 4" xfId="22339" xr:uid="{00000000-0005-0000-0000-0000D3570000}"/>
    <cellStyle name="Normal 62 3 4 2" xfId="22340" xr:uid="{00000000-0005-0000-0000-0000D4570000}"/>
    <cellStyle name="Normal 62 3 4_JDEQryOAM" xfId="34218" xr:uid="{FE061D79-CBC3-466A-9421-D04C512F0090}"/>
    <cellStyle name="Normal 62 3 5" xfId="22341" xr:uid="{00000000-0005-0000-0000-0000D5570000}"/>
    <cellStyle name="Normal 62 3_(2) SPGD Actuals" xfId="22342" xr:uid="{00000000-0005-0000-0000-0000D6570000}"/>
    <cellStyle name="Normal 62 4" xfId="22343" xr:uid="{00000000-0005-0000-0000-0000D7570000}"/>
    <cellStyle name="Normal 62 4 2" xfId="22344" xr:uid="{00000000-0005-0000-0000-0000D8570000}"/>
    <cellStyle name="Normal 62 4 2 2" xfId="22345" xr:uid="{00000000-0005-0000-0000-0000D9570000}"/>
    <cellStyle name="Normal 62 4 2 2 2" xfId="22346" xr:uid="{00000000-0005-0000-0000-0000DA570000}"/>
    <cellStyle name="Normal 62 4 2 2_JDEQryOAM" xfId="34220" xr:uid="{B0103588-97A1-494B-B84A-200D543C2C60}"/>
    <cellStyle name="Normal 62 4 2 3" xfId="22347" xr:uid="{00000000-0005-0000-0000-0000DB570000}"/>
    <cellStyle name="Normal 62 4 2 3 2" xfId="22348" xr:uid="{00000000-0005-0000-0000-0000DC570000}"/>
    <cellStyle name="Normal 62 4 2 3_JDEQryOAM" xfId="34221" xr:uid="{6F6FE212-E997-45FF-91A1-EA56EF1EE2A2}"/>
    <cellStyle name="Normal 62 4 2 4" xfId="22349" xr:uid="{00000000-0005-0000-0000-0000DD570000}"/>
    <cellStyle name="Normal 62 4 2_JDEQryOAM" xfId="34219" xr:uid="{8B18AC96-51FB-4513-AA7E-D73AE6DA6575}"/>
    <cellStyle name="Normal 62 4 3" xfId="22350" xr:uid="{00000000-0005-0000-0000-0000DE570000}"/>
    <cellStyle name="Normal 62 4 3 2" xfId="22351" xr:uid="{00000000-0005-0000-0000-0000DF570000}"/>
    <cellStyle name="Normal 62 4 3 2 2" xfId="22352" xr:uid="{00000000-0005-0000-0000-0000E0570000}"/>
    <cellStyle name="Normal 62 4 3 2_JDEQryOAM" xfId="34223" xr:uid="{6CB7823E-8D04-4D16-9E0C-96BBF4768596}"/>
    <cellStyle name="Normal 62 4 3 3" xfId="22353" xr:uid="{00000000-0005-0000-0000-0000E1570000}"/>
    <cellStyle name="Normal 62 4 3 3 2" xfId="22354" xr:uid="{00000000-0005-0000-0000-0000E2570000}"/>
    <cellStyle name="Normal 62 4 3 3_JDEQryOAM" xfId="34224" xr:uid="{0793937C-E4B3-46F2-BF23-4E18819435B2}"/>
    <cellStyle name="Normal 62 4 3 4" xfId="22355" xr:uid="{00000000-0005-0000-0000-0000E3570000}"/>
    <cellStyle name="Normal 62 4 3_JDEQryOAM" xfId="34222" xr:uid="{3D33C093-AA27-4992-B8C7-B94ABEA32E3C}"/>
    <cellStyle name="Normal 62 4 4" xfId="22356" xr:uid="{00000000-0005-0000-0000-0000E4570000}"/>
    <cellStyle name="Normal 62 4 5" xfId="22357" xr:uid="{00000000-0005-0000-0000-0000E5570000}"/>
    <cellStyle name="Normal 62 4_(2) SPGD Actuals" xfId="22358" xr:uid="{00000000-0005-0000-0000-0000E6570000}"/>
    <cellStyle name="Normal 62 5" xfId="22359" xr:uid="{00000000-0005-0000-0000-0000E7570000}"/>
    <cellStyle name="Normal 62 5 2" xfId="22360" xr:uid="{00000000-0005-0000-0000-0000E8570000}"/>
    <cellStyle name="Normal 62 5 2 2" xfId="22361" xr:uid="{00000000-0005-0000-0000-0000E9570000}"/>
    <cellStyle name="Normal 62 5 2 2 2" xfId="22362" xr:uid="{00000000-0005-0000-0000-0000EA570000}"/>
    <cellStyle name="Normal 62 5 2 2_JDEQryOAM" xfId="34226" xr:uid="{D26DA9CF-B657-440A-81EC-6070F6C6DA0F}"/>
    <cellStyle name="Normal 62 5 2 3" xfId="22363" xr:uid="{00000000-0005-0000-0000-0000EB570000}"/>
    <cellStyle name="Normal 62 5 2 3 2" xfId="22364" xr:uid="{00000000-0005-0000-0000-0000EC570000}"/>
    <cellStyle name="Normal 62 5 2 3_JDEQryOAM" xfId="34227" xr:uid="{A162FB24-034E-4491-9016-EA301FA73381}"/>
    <cellStyle name="Normal 62 5 2 4" xfId="22365" xr:uid="{00000000-0005-0000-0000-0000ED570000}"/>
    <cellStyle name="Normal 62 5 2_JDEQryOAM" xfId="34225" xr:uid="{B62FE5DA-9A00-4169-9DBF-4270D28DD0FA}"/>
    <cellStyle name="Normal 62 5 3" xfId="22366" xr:uid="{00000000-0005-0000-0000-0000EE570000}"/>
    <cellStyle name="Normal 62 5 3 2" xfId="22367" xr:uid="{00000000-0005-0000-0000-0000EF570000}"/>
    <cellStyle name="Normal 62 5 3 2 2" xfId="22368" xr:uid="{00000000-0005-0000-0000-0000F0570000}"/>
    <cellStyle name="Normal 62 5 3 2_JDEQryOAM" xfId="34229" xr:uid="{629A9FCE-7DD4-4B64-B3C7-F579B9FA8D8A}"/>
    <cellStyle name="Normal 62 5 3 3" xfId="22369" xr:uid="{00000000-0005-0000-0000-0000F1570000}"/>
    <cellStyle name="Normal 62 5 3 3 2" xfId="22370" xr:uid="{00000000-0005-0000-0000-0000F2570000}"/>
    <cellStyle name="Normal 62 5 3 3_JDEQryOAM" xfId="34230" xr:uid="{363F63FF-EE3E-4D3F-A715-FFBA39B99828}"/>
    <cellStyle name="Normal 62 5 3 4" xfId="22371" xr:uid="{00000000-0005-0000-0000-0000F3570000}"/>
    <cellStyle name="Normal 62 5 3_JDEQryOAM" xfId="34228" xr:uid="{C7797A45-16A3-4EAE-BDBB-B6215E066938}"/>
    <cellStyle name="Normal 62 5 4" xfId="22372" xr:uid="{00000000-0005-0000-0000-0000F4570000}"/>
    <cellStyle name="Normal 62 5 4 2" xfId="22373" xr:uid="{00000000-0005-0000-0000-0000F5570000}"/>
    <cellStyle name="Normal 62 5 4_JDEQryOAM" xfId="34231" xr:uid="{E9A9FA3F-8E6A-48B4-A304-9AD453DB7746}"/>
    <cellStyle name="Normal 62 5 5" xfId="22374" xr:uid="{00000000-0005-0000-0000-0000F6570000}"/>
    <cellStyle name="Normal 62 5 5 2" xfId="22375" xr:uid="{00000000-0005-0000-0000-0000F7570000}"/>
    <cellStyle name="Normal 62 5 5_JDEQryOAM" xfId="34232" xr:uid="{9651B08B-B412-4BCD-90DD-CB00F28CFC1A}"/>
    <cellStyle name="Normal 62 5 6" xfId="22376" xr:uid="{00000000-0005-0000-0000-0000F8570000}"/>
    <cellStyle name="Normal 62 5_(2) SPGD Actuals" xfId="22377" xr:uid="{00000000-0005-0000-0000-0000F9570000}"/>
    <cellStyle name="Normal 62 6" xfId="22378" xr:uid="{00000000-0005-0000-0000-0000FA570000}"/>
    <cellStyle name="Normal 62 6 2" xfId="22379" xr:uid="{00000000-0005-0000-0000-0000FB570000}"/>
    <cellStyle name="Normal 62 6 2 2" xfId="22380" xr:uid="{00000000-0005-0000-0000-0000FC570000}"/>
    <cellStyle name="Normal 62 6 2_JDEQryOAM" xfId="34234" xr:uid="{96FFCA47-9FB1-437F-9D16-2624FC02C43A}"/>
    <cellStyle name="Normal 62 6 3" xfId="22381" xr:uid="{00000000-0005-0000-0000-0000FD570000}"/>
    <cellStyle name="Normal 62 6 3 2" xfId="22382" xr:uid="{00000000-0005-0000-0000-0000FE570000}"/>
    <cellStyle name="Normal 62 6 3_JDEQryOAM" xfId="34235" xr:uid="{03F6E125-AACA-488D-8D5E-65732199173A}"/>
    <cellStyle name="Normal 62 6 4" xfId="22383" xr:uid="{00000000-0005-0000-0000-0000FF570000}"/>
    <cellStyle name="Normal 62 6_JDEQryOAM" xfId="34233" xr:uid="{263EE243-EE35-42E8-853A-F465C69C69E2}"/>
    <cellStyle name="Normal 62 7" xfId="22384" xr:uid="{00000000-0005-0000-0000-000000580000}"/>
    <cellStyle name="Normal 62 7 2" xfId="22385" xr:uid="{00000000-0005-0000-0000-000001580000}"/>
    <cellStyle name="Normal 62 7 2 2" xfId="22386" xr:uid="{00000000-0005-0000-0000-000002580000}"/>
    <cellStyle name="Normal 62 7 2_JDEQryOAM" xfId="34237" xr:uid="{582D18B6-BE11-4134-8210-B1BC6FAA544A}"/>
    <cellStyle name="Normal 62 7 3" xfId="22387" xr:uid="{00000000-0005-0000-0000-000003580000}"/>
    <cellStyle name="Normal 62 7 3 2" xfId="22388" xr:uid="{00000000-0005-0000-0000-000004580000}"/>
    <cellStyle name="Normal 62 7 3_JDEQryOAM" xfId="34238" xr:uid="{C72C70DF-CD0C-4847-A5DF-2533DFE81901}"/>
    <cellStyle name="Normal 62 7 4" xfId="22389" xr:uid="{00000000-0005-0000-0000-000005580000}"/>
    <cellStyle name="Normal 62 7_JDEQryOAM" xfId="34236" xr:uid="{992FB521-7E68-4279-81C3-AC18B12C3AE8}"/>
    <cellStyle name="Normal 62 8" xfId="22390" xr:uid="{00000000-0005-0000-0000-000006580000}"/>
    <cellStyle name="Normal 62 8 2" xfId="22391" xr:uid="{00000000-0005-0000-0000-000007580000}"/>
    <cellStyle name="Normal 62 8_JDEQryOAM" xfId="34239" xr:uid="{02FAE65A-DBE4-4CBA-8A21-C937FCAE9D9F}"/>
    <cellStyle name="Normal 62 9" xfId="22392" xr:uid="{00000000-0005-0000-0000-000008580000}"/>
    <cellStyle name="Normal 62 9 2" xfId="22393" xr:uid="{00000000-0005-0000-0000-000009580000}"/>
    <cellStyle name="Normal 62 9_JDEQryOAM" xfId="34240" xr:uid="{1F1D9F3C-B6F3-4123-9A0C-1F95AE79A68E}"/>
    <cellStyle name="Normal 62_(1) Control" xfId="22394" xr:uid="{00000000-0005-0000-0000-00000A580000}"/>
    <cellStyle name="Normal 620" xfId="22395" xr:uid="{00000000-0005-0000-0000-00000B580000}"/>
    <cellStyle name="Normal 620 2" xfId="22396" xr:uid="{00000000-0005-0000-0000-00000C580000}"/>
    <cellStyle name="Normal 620 3" xfId="22397" xr:uid="{00000000-0005-0000-0000-00000D580000}"/>
    <cellStyle name="Normal 620_JDEQryOAM" xfId="34241" xr:uid="{B91354D2-BFBE-488A-BC34-A80F52ED9DD4}"/>
    <cellStyle name="Normal 63" xfId="22398" xr:uid="{00000000-0005-0000-0000-00000E580000}"/>
    <cellStyle name="Normal 63 10" xfId="22399" xr:uid="{00000000-0005-0000-0000-00000F580000}"/>
    <cellStyle name="Normal 63 11" xfId="22400" xr:uid="{00000000-0005-0000-0000-000010580000}"/>
    <cellStyle name="Normal 63 2" xfId="22401" xr:uid="{00000000-0005-0000-0000-000011580000}"/>
    <cellStyle name="Normal 63 2 2" xfId="22402" xr:uid="{00000000-0005-0000-0000-000012580000}"/>
    <cellStyle name="Normal 63 2 2 2" xfId="22403" xr:uid="{00000000-0005-0000-0000-000013580000}"/>
    <cellStyle name="Normal 63 2 2 2 2" xfId="22404" xr:uid="{00000000-0005-0000-0000-000014580000}"/>
    <cellStyle name="Normal 63 2 2 2_JDEQryOAM" xfId="34243" xr:uid="{298A28A5-6998-4FAF-80E4-C5F59D3FF317}"/>
    <cellStyle name="Normal 63 2 2 3" xfId="22405" xr:uid="{00000000-0005-0000-0000-000015580000}"/>
    <cellStyle name="Normal 63 2 2 3 2" xfId="22406" xr:uid="{00000000-0005-0000-0000-000016580000}"/>
    <cellStyle name="Normal 63 2 2 3_JDEQryOAM" xfId="34244" xr:uid="{0B27C3E6-30F7-4E45-A0A0-EE5A1F9B262F}"/>
    <cellStyle name="Normal 63 2 2 4" xfId="22407" xr:uid="{00000000-0005-0000-0000-000017580000}"/>
    <cellStyle name="Normal 63 2 2_JDEQryOAM" xfId="34242" xr:uid="{EE745D8A-BDB9-4BF4-899F-6ACBD9529C7A}"/>
    <cellStyle name="Normal 63 2 3" xfId="22408" xr:uid="{00000000-0005-0000-0000-000018580000}"/>
    <cellStyle name="Normal 63 2 3 2" xfId="22409" xr:uid="{00000000-0005-0000-0000-000019580000}"/>
    <cellStyle name="Normal 63 2 3 2 2" xfId="22410" xr:uid="{00000000-0005-0000-0000-00001A580000}"/>
    <cellStyle name="Normal 63 2 3 2_JDEQryOAM" xfId="34246" xr:uid="{CBDE4279-6526-46F1-9660-FA758399DDA3}"/>
    <cellStyle name="Normal 63 2 3 3" xfId="22411" xr:uid="{00000000-0005-0000-0000-00001B580000}"/>
    <cellStyle name="Normal 63 2 3 3 2" xfId="22412" xr:uid="{00000000-0005-0000-0000-00001C580000}"/>
    <cellStyle name="Normal 63 2 3 3_JDEQryOAM" xfId="34247" xr:uid="{1ADA3D44-D5CC-418A-8BBE-AD7F27C946D6}"/>
    <cellStyle name="Normal 63 2 3 4" xfId="22413" xr:uid="{00000000-0005-0000-0000-00001D580000}"/>
    <cellStyle name="Normal 63 2 3_JDEQryOAM" xfId="34245" xr:uid="{417FEAF1-94B7-4658-808A-C28B58F9EDD4}"/>
    <cellStyle name="Normal 63 2 4" xfId="22414" xr:uid="{00000000-0005-0000-0000-00001E580000}"/>
    <cellStyle name="Normal 63 2_(2) SPGD Actuals" xfId="22415" xr:uid="{00000000-0005-0000-0000-00001F580000}"/>
    <cellStyle name="Normal 63 3" xfId="22416" xr:uid="{00000000-0005-0000-0000-000020580000}"/>
    <cellStyle name="Normal 63 3 2" xfId="22417" xr:uid="{00000000-0005-0000-0000-000021580000}"/>
    <cellStyle name="Normal 63 3 2 2" xfId="22418" xr:uid="{00000000-0005-0000-0000-000022580000}"/>
    <cellStyle name="Normal 63 3 2 2 2" xfId="22419" xr:uid="{00000000-0005-0000-0000-000023580000}"/>
    <cellStyle name="Normal 63 3 2 2_JDEQryOAM" xfId="34249" xr:uid="{1CD404B2-14F7-42CE-ADEA-9B5B5C6DA80D}"/>
    <cellStyle name="Normal 63 3 2 3" xfId="22420" xr:uid="{00000000-0005-0000-0000-000024580000}"/>
    <cellStyle name="Normal 63 3 2 3 2" xfId="22421" xr:uid="{00000000-0005-0000-0000-000025580000}"/>
    <cellStyle name="Normal 63 3 2 3_JDEQryOAM" xfId="34250" xr:uid="{F0843C94-EBA7-4585-99FD-E47D44E64ADA}"/>
    <cellStyle name="Normal 63 3 2 4" xfId="22422" xr:uid="{00000000-0005-0000-0000-000026580000}"/>
    <cellStyle name="Normal 63 3 2_JDEQryOAM" xfId="34248" xr:uid="{E698FEFB-78A9-4FD6-AE94-D68BED2941FA}"/>
    <cellStyle name="Normal 63 3 3" xfId="22423" xr:uid="{00000000-0005-0000-0000-000027580000}"/>
    <cellStyle name="Normal 63 3 3 2" xfId="22424" xr:uid="{00000000-0005-0000-0000-000028580000}"/>
    <cellStyle name="Normal 63 3 3 2 2" xfId="22425" xr:uid="{00000000-0005-0000-0000-000029580000}"/>
    <cellStyle name="Normal 63 3 3 2_JDEQryOAM" xfId="34252" xr:uid="{0035CDD8-A722-4998-A2C9-2FFEF036E1E1}"/>
    <cellStyle name="Normal 63 3 3 3" xfId="22426" xr:uid="{00000000-0005-0000-0000-00002A580000}"/>
    <cellStyle name="Normal 63 3 3 3 2" xfId="22427" xr:uid="{00000000-0005-0000-0000-00002B580000}"/>
    <cellStyle name="Normal 63 3 3 3_JDEQryOAM" xfId="34253" xr:uid="{99547E20-CBC4-4613-9068-CB4D8B542A11}"/>
    <cellStyle name="Normal 63 3 3 4" xfId="22428" xr:uid="{00000000-0005-0000-0000-00002C580000}"/>
    <cellStyle name="Normal 63 3 3_JDEQryOAM" xfId="34251" xr:uid="{630828DC-6A9C-4BC1-A962-2E430E21F10D}"/>
    <cellStyle name="Normal 63 3 4" xfId="22429" xr:uid="{00000000-0005-0000-0000-00002D580000}"/>
    <cellStyle name="Normal 63 3 4 2" xfId="22430" xr:uid="{00000000-0005-0000-0000-00002E580000}"/>
    <cellStyle name="Normal 63 3 4_JDEQryOAM" xfId="34254" xr:uid="{F5251A9B-48F6-4A94-B740-0FB54748455F}"/>
    <cellStyle name="Normal 63 3 5" xfId="22431" xr:uid="{00000000-0005-0000-0000-00002F580000}"/>
    <cellStyle name="Normal 63 3 5 2" xfId="22432" xr:uid="{00000000-0005-0000-0000-000030580000}"/>
    <cellStyle name="Normal 63 3 5_JDEQryOAM" xfId="34255" xr:uid="{B0F1B86D-1648-4075-BF18-6D3A8B754D4A}"/>
    <cellStyle name="Normal 63 3_(2) SPGD Actuals" xfId="22433" xr:uid="{00000000-0005-0000-0000-000031580000}"/>
    <cellStyle name="Normal 63 4" xfId="22434" xr:uid="{00000000-0005-0000-0000-000032580000}"/>
    <cellStyle name="Normal 63 4 2" xfId="22435" xr:uid="{00000000-0005-0000-0000-000033580000}"/>
    <cellStyle name="Normal 63 4 2 2" xfId="22436" xr:uid="{00000000-0005-0000-0000-000034580000}"/>
    <cellStyle name="Normal 63 4 2 2 2" xfId="22437" xr:uid="{00000000-0005-0000-0000-000035580000}"/>
    <cellStyle name="Normal 63 4 2 2_JDEQryOAM" xfId="34257" xr:uid="{65689866-556C-413F-8783-9E8E19364265}"/>
    <cellStyle name="Normal 63 4 2 3" xfId="22438" xr:uid="{00000000-0005-0000-0000-000036580000}"/>
    <cellStyle name="Normal 63 4 2 3 2" xfId="22439" xr:uid="{00000000-0005-0000-0000-000037580000}"/>
    <cellStyle name="Normal 63 4 2 3_JDEQryOAM" xfId="34258" xr:uid="{98BB2868-536C-4229-969A-4516B5638E85}"/>
    <cellStyle name="Normal 63 4 2 4" xfId="22440" xr:uid="{00000000-0005-0000-0000-000038580000}"/>
    <cellStyle name="Normal 63 4 2_JDEQryOAM" xfId="34256" xr:uid="{BEA4E356-2A86-4F4E-AFD6-40BF19A3AAF4}"/>
    <cellStyle name="Normal 63 4 3" xfId="22441" xr:uid="{00000000-0005-0000-0000-000039580000}"/>
    <cellStyle name="Normal 63 4 3 2" xfId="22442" xr:uid="{00000000-0005-0000-0000-00003A580000}"/>
    <cellStyle name="Normal 63 4 3 2 2" xfId="22443" xr:uid="{00000000-0005-0000-0000-00003B580000}"/>
    <cellStyle name="Normal 63 4 3 2_JDEQryOAM" xfId="34260" xr:uid="{537AE896-4907-4DFE-AC48-0F95C4656DC8}"/>
    <cellStyle name="Normal 63 4 3 3" xfId="22444" xr:uid="{00000000-0005-0000-0000-00003C580000}"/>
    <cellStyle name="Normal 63 4 3 3 2" xfId="22445" xr:uid="{00000000-0005-0000-0000-00003D580000}"/>
    <cellStyle name="Normal 63 4 3 3_JDEQryOAM" xfId="34261" xr:uid="{564848D6-6EB5-4B95-9319-A60B38CB2099}"/>
    <cellStyle name="Normal 63 4 3 4" xfId="22446" xr:uid="{00000000-0005-0000-0000-00003E580000}"/>
    <cellStyle name="Normal 63 4 3_JDEQryOAM" xfId="34259" xr:uid="{2729FF11-1C26-48EB-BE6E-79D88C614633}"/>
    <cellStyle name="Normal 63 4 4" xfId="22447" xr:uid="{00000000-0005-0000-0000-00003F580000}"/>
    <cellStyle name="Normal 63 4 4 2" xfId="22448" xr:uid="{00000000-0005-0000-0000-000040580000}"/>
    <cellStyle name="Normal 63 4 4_JDEQryOAM" xfId="34262" xr:uid="{2A00C423-5415-401A-8D66-E24C0909DFD9}"/>
    <cellStyle name="Normal 63 4 5" xfId="22449" xr:uid="{00000000-0005-0000-0000-000041580000}"/>
    <cellStyle name="Normal 63 4 5 2" xfId="22450" xr:uid="{00000000-0005-0000-0000-000042580000}"/>
    <cellStyle name="Normal 63 4 5_JDEQryOAM" xfId="34263" xr:uid="{89F800AC-A586-43FE-A6C7-D84697EC7204}"/>
    <cellStyle name="Normal 63 4 6" xfId="22451" xr:uid="{00000000-0005-0000-0000-000043580000}"/>
    <cellStyle name="Normal 63 4_(2) SPGD Actuals" xfId="22452" xr:uid="{00000000-0005-0000-0000-000044580000}"/>
    <cellStyle name="Normal 63 5" xfId="22453" xr:uid="{00000000-0005-0000-0000-000045580000}"/>
    <cellStyle name="Normal 63 5 2" xfId="22454" xr:uid="{00000000-0005-0000-0000-000046580000}"/>
    <cellStyle name="Normal 63 5 2 2" xfId="22455" xr:uid="{00000000-0005-0000-0000-000047580000}"/>
    <cellStyle name="Normal 63 5 2 2 2" xfId="22456" xr:uid="{00000000-0005-0000-0000-000048580000}"/>
    <cellStyle name="Normal 63 5 2 2_JDEQryOAM" xfId="34265" xr:uid="{BAE168F6-82E1-4986-8480-D2B22DDCFBEF}"/>
    <cellStyle name="Normal 63 5 2 3" xfId="22457" xr:uid="{00000000-0005-0000-0000-000049580000}"/>
    <cellStyle name="Normal 63 5 2 3 2" xfId="22458" xr:uid="{00000000-0005-0000-0000-00004A580000}"/>
    <cellStyle name="Normal 63 5 2 3_JDEQryOAM" xfId="34266" xr:uid="{10C436EB-C4CC-4C3C-8B08-9ED4649AFE05}"/>
    <cellStyle name="Normal 63 5 2 4" xfId="22459" xr:uid="{00000000-0005-0000-0000-00004B580000}"/>
    <cellStyle name="Normal 63 5 2_JDEQryOAM" xfId="34264" xr:uid="{41EB0FE1-AEF1-44BF-AB4C-49CE3FD6FA55}"/>
    <cellStyle name="Normal 63 5 3" xfId="22460" xr:uid="{00000000-0005-0000-0000-00004C580000}"/>
    <cellStyle name="Normal 63 5 3 2" xfId="22461" xr:uid="{00000000-0005-0000-0000-00004D580000}"/>
    <cellStyle name="Normal 63 5 3 2 2" xfId="22462" xr:uid="{00000000-0005-0000-0000-00004E580000}"/>
    <cellStyle name="Normal 63 5 3 2_JDEQryOAM" xfId="34268" xr:uid="{9DDF6605-1E35-4005-9E65-9ACCCD495505}"/>
    <cellStyle name="Normal 63 5 3 3" xfId="22463" xr:uid="{00000000-0005-0000-0000-00004F580000}"/>
    <cellStyle name="Normal 63 5 3 3 2" xfId="22464" xr:uid="{00000000-0005-0000-0000-000050580000}"/>
    <cellStyle name="Normal 63 5 3 3_JDEQryOAM" xfId="34269" xr:uid="{DC921DBC-6B75-4B1A-BF21-AAF965141F06}"/>
    <cellStyle name="Normal 63 5 3 4" xfId="22465" xr:uid="{00000000-0005-0000-0000-000051580000}"/>
    <cellStyle name="Normal 63 5 3_JDEQryOAM" xfId="34267" xr:uid="{6268E240-8FD6-444F-9870-E2FE92197439}"/>
    <cellStyle name="Normal 63 5 4" xfId="22466" xr:uid="{00000000-0005-0000-0000-000052580000}"/>
    <cellStyle name="Normal 63 5 4 2" xfId="22467" xr:uid="{00000000-0005-0000-0000-000053580000}"/>
    <cellStyle name="Normal 63 5 4_JDEQryOAM" xfId="34270" xr:uid="{75044424-3896-47E1-ACC3-DDDA711A7B01}"/>
    <cellStyle name="Normal 63 5 5" xfId="22468" xr:uid="{00000000-0005-0000-0000-000054580000}"/>
    <cellStyle name="Normal 63 5 5 2" xfId="22469" xr:uid="{00000000-0005-0000-0000-000055580000}"/>
    <cellStyle name="Normal 63 5 5_JDEQryOAM" xfId="34271" xr:uid="{2EE4B584-FC8E-49FE-9C38-D42A3A5BE670}"/>
    <cellStyle name="Normal 63 5 6" xfId="22470" xr:uid="{00000000-0005-0000-0000-000056580000}"/>
    <cellStyle name="Normal 63 5_(2) SPGD Actuals" xfId="22471" xr:uid="{00000000-0005-0000-0000-000057580000}"/>
    <cellStyle name="Normal 63 6" xfId="22472" xr:uid="{00000000-0005-0000-0000-000058580000}"/>
    <cellStyle name="Normal 63 6 2" xfId="22473" xr:uid="{00000000-0005-0000-0000-000059580000}"/>
    <cellStyle name="Normal 63 6 2 2" xfId="22474" xr:uid="{00000000-0005-0000-0000-00005A580000}"/>
    <cellStyle name="Normal 63 6 2_JDEQryOAM" xfId="34273" xr:uid="{96FB27E4-41D6-45B7-A22E-9663449DFFA3}"/>
    <cellStyle name="Normal 63 6 3" xfId="22475" xr:uid="{00000000-0005-0000-0000-00005B580000}"/>
    <cellStyle name="Normal 63 6 3 2" xfId="22476" xr:uid="{00000000-0005-0000-0000-00005C580000}"/>
    <cellStyle name="Normal 63 6 3_JDEQryOAM" xfId="34274" xr:uid="{BF4CC574-B169-49D0-AF5F-2221097606FB}"/>
    <cellStyle name="Normal 63 6 4" xfId="22477" xr:uid="{00000000-0005-0000-0000-00005D580000}"/>
    <cellStyle name="Normal 63 6_JDEQryOAM" xfId="34272" xr:uid="{9117F82F-C3F1-4D35-A763-197945D85512}"/>
    <cellStyle name="Normal 63 7" xfId="22478" xr:uid="{00000000-0005-0000-0000-00005E580000}"/>
    <cellStyle name="Normal 63 8" xfId="22479" xr:uid="{00000000-0005-0000-0000-00005F580000}"/>
    <cellStyle name="Normal 63 8 2" xfId="22480" xr:uid="{00000000-0005-0000-0000-000060580000}"/>
    <cellStyle name="Normal 63 8 2 2" xfId="22481" xr:uid="{00000000-0005-0000-0000-000061580000}"/>
    <cellStyle name="Normal 63 8 2_JDEQryOAM" xfId="34276" xr:uid="{35C1CAAB-3D4A-415D-9E51-21EB61129302}"/>
    <cellStyle name="Normal 63 8 3" xfId="22482" xr:uid="{00000000-0005-0000-0000-000062580000}"/>
    <cellStyle name="Normal 63 8 3 2" xfId="22483" xr:uid="{00000000-0005-0000-0000-000063580000}"/>
    <cellStyle name="Normal 63 8 3_JDEQryOAM" xfId="34277" xr:uid="{0723E406-0193-4DE3-AE34-A4DC79632011}"/>
    <cellStyle name="Normal 63 8 4" xfId="22484" xr:uid="{00000000-0005-0000-0000-000064580000}"/>
    <cellStyle name="Normal 63 8_JDEQryOAM" xfId="34275" xr:uid="{F09BB57C-1C63-4CB2-8B2F-2D112CCAD45A}"/>
    <cellStyle name="Normal 63 9" xfId="22485" xr:uid="{00000000-0005-0000-0000-000065580000}"/>
    <cellStyle name="Normal 63 9 2" xfId="22486" xr:uid="{00000000-0005-0000-0000-000066580000}"/>
    <cellStyle name="Normal 63 9 2 2" xfId="22487" xr:uid="{00000000-0005-0000-0000-000067580000}"/>
    <cellStyle name="Normal 63 9 2_JDEQryOAM" xfId="34279" xr:uid="{CD879854-5CAC-45F7-AB09-E6EEE7A26C5A}"/>
    <cellStyle name="Normal 63 9 3" xfId="22488" xr:uid="{00000000-0005-0000-0000-000068580000}"/>
    <cellStyle name="Normal 63 9 3 2" xfId="22489" xr:uid="{00000000-0005-0000-0000-000069580000}"/>
    <cellStyle name="Normal 63 9 3_JDEQryOAM" xfId="34280" xr:uid="{46E97387-E493-4E6A-9115-12F3269C974A}"/>
    <cellStyle name="Normal 63 9 4" xfId="22490" xr:uid="{00000000-0005-0000-0000-00006A580000}"/>
    <cellStyle name="Normal 63 9_JDEQryOAM" xfId="34278" xr:uid="{84D6C272-1028-4DDE-8B49-78F346B8C7AE}"/>
    <cellStyle name="Normal 63_(1) Control" xfId="22491" xr:uid="{00000000-0005-0000-0000-00006B580000}"/>
    <cellStyle name="Normal 636" xfId="22492" xr:uid="{00000000-0005-0000-0000-00006C580000}"/>
    <cellStyle name="Normal 636 2" xfId="22493" xr:uid="{00000000-0005-0000-0000-00006D580000}"/>
    <cellStyle name="Normal 636 3" xfId="22494" xr:uid="{00000000-0005-0000-0000-00006E580000}"/>
    <cellStyle name="Normal 636_JDEQryOAM" xfId="34281" xr:uid="{E2DC3552-E7C0-4D0F-B6DD-A51D8760BD28}"/>
    <cellStyle name="Normal 639" xfId="22495" xr:uid="{00000000-0005-0000-0000-00006F580000}"/>
    <cellStyle name="Normal 639 2" xfId="22496" xr:uid="{00000000-0005-0000-0000-000070580000}"/>
    <cellStyle name="Normal 639_JDEQryOAM" xfId="34282" xr:uid="{77AB803C-9364-49A3-90D3-52E080BE9350}"/>
    <cellStyle name="Normal 64" xfId="22497" xr:uid="{00000000-0005-0000-0000-000071580000}"/>
    <cellStyle name="Normal 64 10" xfId="22498" xr:uid="{00000000-0005-0000-0000-000072580000}"/>
    <cellStyle name="Normal 64 2" xfId="22499" xr:uid="{00000000-0005-0000-0000-000073580000}"/>
    <cellStyle name="Normal 64 2 2" xfId="22500" xr:uid="{00000000-0005-0000-0000-000074580000}"/>
    <cellStyle name="Normal 64 2 2 2" xfId="22501" xr:uid="{00000000-0005-0000-0000-000075580000}"/>
    <cellStyle name="Normal 64 2 2 2 2" xfId="22502" xr:uid="{00000000-0005-0000-0000-000076580000}"/>
    <cellStyle name="Normal 64 2 2 2_JDEQryOAM" xfId="34284" xr:uid="{3D41E3A7-EFB3-4E6B-9A61-7231403E9EA9}"/>
    <cellStyle name="Normal 64 2 2 3" xfId="22503" xr:uid="{00000000-0005-0000-0000-000077580000}"/>
    <cellStyle name="Normal 64 2 2 3 2" xfId="22504" xr:uid="{00000000-0005-0000-0000-000078580000}"/>
    <cellStyle name="Normal 64 2 2 3_JDEQryOAM" xfId="34285" xr:uid="{23E7DAA4-3149-4D64-BC19-F2208C2CCBBB}"/>
    <cellStyle name="Normal 64 2 2 4" xfId="22505" xr:uid="{00000000-0005-0000-0000-000079580000}"/>
    <cellStyle name="Normal 64 2 2_JDEQryOAM" xfId="34283" xr:uid="{EBD343C4-CAED-4AF7-80A6-FDECE5A3AEA2}"/>
    <cellStyle name="Normal 64 2 3" xfId="22506" xr:uid="{00000000-0005-0000-0000-00007A580000}"/>
    <cellStyle name="Normal 64 2 3 2" xfId="22507" xr:uid="{00000000-0005-0000-0000-00007B580000}"/>
    <cellStyle name="Normal 64 2 3 2 2" xfId="22508" xr:uid="{00000000-0005-0000-0000-00007C580000}"/>
    <cellStyle name="Normal 64 2 3 2_JDEQryOAM" xfId="34287" xr:uid="{EF13A392-0588-41F2-8042-612BCE6B072D}"/>
    <cellStyle name="Normal 64 2 3 3" xfId="22509" xr:uid="{00000000-0005-0000-0000-00007D580000}"/>
    <cellStyle name="Normal 64 2 3 3 2" xfId="22510" xr:uid="{00000000-0005-0000-0000-00007E580000}"/>
    <cellStyle name="Normal 64 2 3 3_JDEQryOAM" xfId="34288" xr:uid="{7DD92EC0-1A2D-4B43-A7E9-9F0E32329D9F}"/>
    <cellStyle name="Normal 64 2 3 4" xfId="22511" xr:uid="{00000000-0005-0000-0000-00007F580000}"/>
    <cellStyle name="Normal 64 2 3_JDEQryOAM" xfId="34286" xr:uid="{A30BEDAB-5552-43DA-AD00-4FB4CF02878A}"/>
    <cellStyle name="Normal 64 2 4" xfId="22512" xr:uid="{00000000-0005-0000-0000-000080580000}"/>
    <cellStyle name="Normal 64 2_(2) SPGD Actuals" xfId="22513" xr:uid="{00000000-0005-0000-0000-000081580000}"/>
    <cellStyle name="Normal 64 3" xfId="22514" xr:uid="{00000000-0005-0000-0000-000082580000}"/>
    <cellStyle name="Normal 64 3 2" xfId="22515" xr:uid="{00000000-0005-0000-0000-000083580000}"/>
    <cellStyle name="Normal 64 3 2 2" xfId="22516" xr:uid="{00000000-0005-0000-0000-000084580000}"/>
    <cellStyle name="Normal 64 3 2 2 2" xfId="22517" xr:uid="{00000000-0005-0000-0000-000085580000}"/>
    <cellStyle name="Normal 64 3 2 2_JDEQryOAM" xfId="34290" xr:uid="{922F1B29-6514-4867-9653-3520AAC1A6C7}"/>
    <cellStyle name="Normal 64 3 2 3" xfId="22518" xr:uid="{00000000-0005-0000-0000-000086580000}"/>
    <cellStyle name="Normal 64 3 2 3 2" xfId="22519" xr:uid="{00000000-0005-0000-0000-000087580000}"/>
    <cellStyle name="Normal 64 3 2 3_JDEQryOAM" xfId="34291" xr:uid="{838C20D7-9CD3-4F68-889F-DC289224CD69}"/>
    <cellStyle name="Normal 64 3 2_JDEQryOAM" xfId="34289" xr:uid="{3607126F-00B2-4788-9A1F-E9ED6C12E8FC}"/>
    <cellStyle name="Normal 64 3 3" xfId="22520" xr:uid="{00000000-0005-0000-0000-000088580000}"/>
    <cellStyle name="Normal 64 3 3 2" xfId="22521" xr:uid="{00000000-0005-0000-0000-000089580000}"/>
    <cellStyle name="Normal 64 3 3 2 2" xfId="22522" xr:uid="{00000000-0005-0000-0000-00008A580000}"/>
    <cellStyle name="Normal 64 3 3 2_JDEQryOAM" xfId="34293" xr:uid="{671D4E3C-70CD-4420-91D8-4700687E057A}"/>
    <cellStyle name="Normal 64 3 3 3" xfId="22523" xr:uid="{00000000-0005-0000-0000-00008B580000}"/>
    <cellStyle name="Normal 64 3 3 3 2" xfId="22524" xr:uid="{00000000-0005-0000-0000-00008C580000}"/>
    <cellStyle name="Normal 64 3 3 3_JDEQryOAM" xfId="34294" xr:uid="{A4B1D1C5-9E85-4FF6-B6DB-B6CFD9D43A1E}"/>
    <cellStyle name="Normal 64 3 3 4" xfId="22525" xr:uid="{00000000-0005-0000-0000-00008D580000}"/>
    <cellStyle name="Normal 64 3 3_JDEQryOAM" xfId="34292" xr:uid="{355FFBE3-1D32-48DF-AE24-3F3FC7001406}"/>
    <cellStyle name="Normal 64 3 4" xfId="22526" xr:uid="{00000000-0005-0000-0000-00008E580000}"/>
    <cellStyle name="Normal 64 3 4 2" xfId="22527" xr:uid="{00000000-0005-0000-0000-00008F580000}"/>
    <cellStyle name="Normal 64 3 4_JDEQryOAM" xfId="34295" xr:uid="{4E94B524-852B-48F4-8FCD-FAFDAB4FA277}"/>
    <cellStyle name="Normal 64 3 5" xfId="22528" xr:uid="{00000000-0005-0000-0000-000090580000}"/>
    <cellStyle name="Normal 64 3_(2) SPGD Actuals" xfId="22529" xr:uid="{00000000-0005-0000-0000-000091580000}"/>
    <cellStyle name="Normal 64 4" xfId="22530" xr:uid="{00000000-0005-0000-0000-000092580000}"/>
    <cellStyle name="Normal 64 4 2" xfId="22531" xr:uid="{00000000-0005-0000-0000-000093580000}"/>
    <cellStyle name="Normal 64 4 2 2" xfId="22532" xr:uid="{00000000-0005-0000-0000-000094580000}"/>
    <cellStyle name="Normal 64 4 2 2 2" xfId="22533" xr:uid="{00000000-0005-0000-0000-000095580000}"/>
    <cellStyle name="Normal 64 4 2 2_JDEQryOAM" xfId="34297" xr:uid="{D0572850-60E5-4CB7-AC86-7A7CFFEB8766}"/>
    <cellStyle name="Normal 64 4 2 3" xfId="22534" xr:uid="{00000000-0005-0000-0000-000096580000}"/>
    <cellStyle name="Normal 64 4 2 3 2" xfId="22535" xr:uid="{00000000-0005-0000-0000-000097580000}"/>
    <cellStyle name="Normal 64 4 2 3_JDEQryOAM" xfId="34298" xr:uid="{98BDAD69-ADB1-42EA-8D42-22E75B721D49}"/>
    <cellStyle name="Normal 64 4 2 4" xfId="22536" xr:uid="{00000000-0005-0000-0000-000098580000}"/>
    <cellStyle name="Normal 64 4 2_JDEQryOAM" xfId="34296" xr:uid="{1DF20422-CB5F-4092-9DEE-5EB66637F7E3}"/>
    <cellStyle name="Normal 64 4 3" xfId="22537" xr:uid="{00000000-0005-0000-0000-000099580000}"/>
    <cellStyle name="Normal 64 4 3 2" xfId="22538" xr:uid="{00000000-0005-0000-0000-00009A580000}"/>
    <cellStyle name="Normal 64 4 3 2 2" xfId="22539" xr:uid="{00000000-0005-0000-0000-00009B580000}"/>
    <cellStyle name="Normal 64 4 3 2_JDEQryOAM" xfId="34300" xr:uid="{80D0584A-B613-4A62-A0B7-40C6E56807E0}"/>
    <cellStyle name="Normal 64 4 3 3" xfId="22540" xr:uid="{00000000-0005-0000-0000-00009C580000}"/>
    <cellStyle name="Normal 64 4 3 3 2" xfId="22541" xr:uid="{00000000-0005-0000-0000-00009D580000}"/>
    <cellStyle name="Normal 64 4 3 3_JDEQryOAM" xfId="34301" xr:uid="{4D8186B6-5155-4BBA-9151-48363E603BAB}"/>
    <cellStyle name="Normal 64 4 3 4" xfId="22542" xr:uid="{00000000-0005-0000-0000-00009E580000}"/>
    <cellStyle name="Normal 64 4 3_JDEQryOAM" xfId="34299" xr:uid="{B2CDF897-4A40-4147-A905-7A4067D22C65}"/>
    <cellStyle name="Normal 64 4 4" xfId="22543" xr:uid="{00000000-0005-0000-0000-00009F580000}"/>
    <cellStyle name="Normal 64 4 5" xfId="22544" xr:uid="{00000000-0005-0000-0000-0000A0580000}"/>
    <cellStyle name="Normal 64 4_(2) SPGD Actuals" xfId="22545" xr:uid="{00000000-0005-0000-0000-0000A1580000}"/>
    <cellStyle name="Normal 64 5" xfId="22546" xr:uid="{00000000-0005-0000-0000-0000A2580000}"/>
    <cellStyle name="Normal 64 5 2" xfId="22547" xr:uid="{00000000-0005-0000-0000-0000A3580000}"/>
    <cellStyle name="Normal 64 5 2 2" xfId="22548" xr:uid="{00000000-0005-0000-0000-0000A4580000}"/>
    <cellStyle name="Normal 64 5 2 2 2" xfId="22549" xr:uid="{00000000-0005-0000-0000-0000A5580000}"/>
    <cellStyle name="Normal 64 5 2 2_JDEQryOAM" xfId="34303" xr:uid="{49D73503-F73B-47CA-B7D0-930136057E20}"/>
    <cellStyle name="Normal 64 5 2 3" xfId="22550" xr:uid="{00000000-0005-0000-0000-0000A6580000}"/>
    <cellStyle name="Normal 64 5 2 3 2" xfId="22551" xr:uid="{00000000-0005-0000-0000-0000A7580000}"/>
    <cellStyle name="Normal 64 5 2 3_JDEQryOAM" xfId="34304" xr:uid="{A64FABD5-F809-487B-AD12-E2D67A6535EB}"/>
    <cellStyle name="Normal 64 5 2 4" xfId="22552" xr:uid="{00000000-0005-0000-0000-0000A8580000}"/>
    <cellStyle name="Normal 64 5 2_JDEQryOAM" xfId="34302" xr:uid="{87611D43-4938-4BAA-9AF8-257BFC75D011}"/>
    <cellStyle name="Normal 64 5 3" xfId="22553" xr:uid="{00000000-0005-0000-0000-0000A9580000}"/>
    <cellStyle name="Normal 64 5 3 2" xfId="22554" xr:uid="{00000000-0005-0000-0000-0000AA580000}"/>
    <cellStyle name="Normal 64 5 3 2 2" xfId="22555" xr:uid="{00000000-0005-0000-0000-0000AB580000}"/>
    <cellStyle name="Normal 64 5 3 2_JDEQryOAM" xfId="34306" xr:uid="{6DD131CE-4BF9-4AA5-99F6-E97762649840}"/>
    <cellStyle name="Normal 64 5 3 3" xfId="22556" xr:uid="{00000000-0005-0000-0000-0000AC580000}"/>
    <cellStyle name="Normal 64 5 3 3 2" xfId="22557" xr:uid="{00000000-0005-0000-0000-0000AD580000}"/>
    <cellStyle name="Normal 64 5 3 3_JDEQryOAM" xfId="34307" xr:uid="{0733E8F5-7443-4306-9191-DFC765DF27A1}"/>
    <cellStyle name="Normal 64 5 3 4" xfId="22558" xr:uid="{00000000-0005-0000-0000-0000AE580000}"/>
    <cellStyle name="Normal 64 5 3_JDEQryOAM" xfId="34305" xr:uid="{6412D09A-7DB4-478A-8BAE-B76834173DB3}"/>
    <cellStyle name="Normal 64 5 4" xfId="22559" xr:uid="{00000000-0005-0000-0000-0000AF580000}"/>
    <cellStyle name="Normal 64 5 4 2" xfId="22560" xr:uid="{00000000-0005-0000-0000-0000B0580000}"/>
    <cellStyle name="Normal 64 5 4_JDEQryOAM" xfId="34308" xr:uid="{33027166-8154-43DD-9C09-7C6424873CCF}"/>
    <cellStyle name="Normal 64 5 5" xfId="22561" xr:uid="{00000000-0005-0000-0000-0000B1580000}"/>
    <cellStyle name="Normal 64 5 5 2" xfId="22562" xr:uid="{00000000-0005-0000-0000-0000B2580000}"/>
    <cellStyle name="Normal 64 5 5_JDEQryOAM" xfId="34309" xr:uid="{D50874A5-B32E-4B79-B4D2-9342DEB75132}"/>
    <cellStyle name="Normal 64 5 6" xfId="22563" xr:uid="{00000000-0005-0000-0000-0000B3580000}"/>
    <cellStyle name="Normal 64 5_(2) SPGD Actuals" xfId="22564" xr:uid="{00000000-0005-0000-0000-0000B4580000}"/>
    <cellStyle name="Normal 64 6" xfId="22565" xr:uid="{00000000-0005-0000-0000-0000B5580000}"/>
    <cellStyle name="Normal 64 6 2" xfId="22566" xr:uid="{00000000-0005-0000-0000-0000B6580000}"/>
    <cellStyle name="Normal 64 6_JDEQryOAM" xfId="34310" xr:uid="{F8FA86DC-3A18-4F7E-8BA1-42DFEF3F2B82}"/>
    <cellStyle name="Normal 64 7" xfId="22567" xr:uid="{00000000-0005-0000-0000-0000B7580000}"/>
    <cellStyle name="Normal 64 7 2" xfId="22568" xr:uid="{00000000-0005-0000-0000-0000B8580000}"/>
    <cellStyle name="Normal 64 7_JDEQryOAM" xfId="34311" xr:uid="{282517CD-2D02-463E-A128-8E27A1E31A0C}"/>
    <cellStyle name="Normal 64 8" xfId="22569" xr:uid="{00000000-0005-0000-0000-0000B9580000}"/>
    <cellStyle name="Normal 64 9" xfId="22570" xr:uid="{00000000-0005-0000-0000-0000BA580000}"/>
    <cellStyle name="Normal 64_(1) Control" xfId="22571" xr:uid="{00000000-0005-0000-0000-0000BB580000}"/>
    <cellStyle name="Normal 640" xfId="22572" xr:uid="{00000000-0005-0000-0000-0000BC580000}"/>
    <cellStyle name="Normal 640 2" xfId="22573" xr:uid="{00000000-0005-0000-0000-0000BD580000}"/>
    <cellStyle name="Normal 640_JDEQryOAM" xfId="34312" xr:uid="{788D2B83-E424-42A0-8484-7357BC8AF92E}"/>
    <cellStyle name="Normal 641" xfId="22574" xr:uid="{00000000-0005-0000-0000-0000BE580000}"/>
    <cellStyle name="Normal 641 2" xfId="22575" xr:uid="{00000000-0005-0000-0000-0000BF580000}"/>
    <cellStyle name="Normal 641_JDEQryOAM" xfId="34313" xr:uid="{4462FB95-8203-4C4F-A806-DE98D88BDEF6}"/>
    <cellStyle name="Normal 642" xfId="22576" xr:uid="{00000000-0005-0000-0000-0000C0580000}"/>
    <cellStyle name="Normal 642 2" xfId="22577" xr:uid="{00000000-0005-0000-0000-0000C1580000}"/>
    <cellStyle name="Normal 642 2 2" xfId="22578" xr:uid="{00000000-0005-0000-0000-0000C2580000}"/>
    <cellStyle name="Normal 642 2_JDEQryOAM" xfId="34314" xr:uid="{3A372CF0-569A-448B-B6DE-EEEFD8CB89F4}"/>
    <cellStyle name="Normal 642 3" xfId="22579" xr:uid="{00000000-0005-0000-0000-0000C3580000}"/>
    <cellStyle name="Normal 642_(2) SPGD Actuals" xfId="22580" xr:uid="{00000000-0005-0000-0000-0000C4580000}"/>
    <cellStyle name="Normal 646 2" xfId="22581" xr:uid="{00000000-0005-0000-0000-0000C5580000}"/>
    <cellStyle name="Normal 646 2 2" xfId="22582" xr:uid="{00000000-0005-0000-0000-0000C6580000}"/>
    <cellStyle name="Normal 646 2_JDEQryOAM" xfId="34315" xr:uid="{7CB23335-6CD2-4EDC-A9F1-784AD51676BA}"/>
    <cellStyle name="Normal 647 2" xfId="22583" xr:uid="{00000000-0005-0000-0000-0000C7580000}"/>
    <cellStyle name="Normal 647 2 2" xfId="22584" xr:uid="{00000000-0005-0000-0000-0000C8580000}"/>
    <cellStyle name="Normal 647 2_JDEQryOAM" xfId="34316" xr:uid="{080875F4-618B-40F0-9C86-41078E81ED50}"/>
    <cellStyle name="Normal 648 2" xfId="22585" xr:uid="{00000000-0005-0000-0000-0000C9580000}"/>
    <cellStyle name="Normal 648 2 2" xfId="22586" xr:uid="{00000000-0005-0000-0000-0000CA580000}"/>
    <cellStyle name="Normal 648 2_JDEQryOAM" xfId="34317" xr:uid="{D61DFEC3-C0CB-40E9-AB85-0F8A184D248B}"/>
    <cellStyle name="Normal 649 2" xfId="22587" xr:uid="{00000000-0005-0000-0000-0000CB580000}"/>
    <cellStyle name="Normal 649 2 2" xfId="22588" xr:uid="{00000000-0005-0000-0000-0000CC580000}"/>
    <cellStyle name="Normal 649 2_JDEQryOAM" xfId="34318" xr:uid="{87810283-C830-4BD8-85F4-58D18B8B5878}"/>
    <cellStyle name="Normal 65" xfId="22589" xr:uid="{00000000-0005-0000-0000-0000CD580000}"/>
    <cellStyle name="Normal 65 10" xfId="22590" xr:uid="{00000000-0005-0000-0000-0000CE580000}"/>
    <cellStyle name="Normal 65 11" xfId="22591" xr:uid="{00000000-0005-0000-0000-0000CF580000}"/>
    <cellStyle name="Normal 65 2" xfId="22592" xr:uid="{00000000-0005-0000-0000-0000D0580000}"/>
    <cellStyle name="Normal 65 2 2" xfId="22593" xr:uid="{00000000-0005-0000-0000-0000D1580000}"/>
    <cellStyle name="Normal 65 2 2 2" xfId="22594" xr:uid="{00000000-0005-0000-0000-0000D2580000}"/>
    <cellStyle name="Normal 65 2 2 2 2" xfId="22595" xr:uid="{00000000-0005-0000-0000-0000D3580000}"/>
    <cellStyle name="Normal 65 2 2 2_JDEQryOAM" xfId="34320" xr:uid="{718B44EC-16F4-4F18-A6AB-9BFAB1472138}"/>
    <cellStyle name="Normal 65 2 2 3" xfId="22596" xr:uid="{00000000-0005-0000-0000-0000D4580000}"/>
    <cellStyle name="Normal 65 2 2 3 2" xfId="22597" xr:uid="{00000000-0005-0000-0000-0000D5580000}"/>
    <cellStyle name="Normal 65 2 2 3_JDEQryOAM" xfId="34321" xr:uid="{E9CA6C9C-AA02-4DDB-ABCE-AFA76D3D6289}"/>
    <cellStyle name="Normal 65 2 2 4" xfId="22598" xr:uid="{00000000-0005-0000-0000-0000D6580000}"/>
    <cellStyle name="Normal 65 2 2_JDEQryOAM" xfId="34319" xr:uid="{DFC6DC5E-3C7B-42F7-B4F7-089E6C090BA0}"/>
    <cellStyle name="Normal 65 2 3" xfId="22599" xr:uid="{00000000-0005-0000-0000-0000D8580000}"/>
    <cellStyle name="Normal 65 2 3 2" xfId="22600" xr:uid="{00000000-0005-0000-0000-0000D9580000}"/>
    <cellStyle name="Normal 65 2 3 2 2" xfId="22601" xr:uid="{00000000-0005-0000-0000-0000DA580000}"/>
    <cellStyle name="Normal 65 2 3 2_JDEQryOAM" xfId="34323" xr:uid="{6DA7B83D-842C-420A-B601-F543DE9AFC6F}"/>
    <cellStyle name="Normal 65 2 3 3" xfId="22602" xr:uid="{00000000-0005-0000-0000-0000DB580000}"/>
    <cellStyle name="Normal 65 2 3 3 2" xfId="22603" xr:uid="{00000000-0005-0000-0000-0000DC580000}"/>
    <cellStyle name="Normal 65 2 3 3_JDEQryOAM" xfId="34324" xr:uid="{3C732DDF-5E7D-488E-82DC-99631B484358}"/>
    <cellStyle name="Normal 65 2 3 4" xfId="22604" xr:uid="{00000000-0005-0000-0000-0000DD580000}"/>
    <cellStyle name="Normal 65 2 3_JDEQryOAM" xfId="34322" xr:uid="{304BEC6E-A027-463D-91AD-E8DF9D4636FF}"/>
    <cellStyle name="Normal 65 2 4" xfId="22605" xr:uid="{00000000-0005-0000-0000-0000DE580000}"/>
    <cellStyle name="Normal 65 2_(2) SPGD Actuals" xfId="22606" xr:uid="{00000000-0005-0000-0000-0000DF580000}"/>
    <cellStyle name="Normal 65 3" xfId="22607" xr:uid="{00000000-0005-0000-0000-0000E0580000}"/>
    <cellStyle name="Normal 65 3 2" xfId="22608" xr:uid="{00000000-0005-0000-0000-0000E1580000}"/>
    <cellStyle name="Normal 65 3 2 2" xfId="22609" xr:uid="{00000000-0005-0000-0000-0000E2580000}"/>
    <cellStyle name="Normal 65 3 2 2 2" xfId="22610" xr:uid="{00000000-0005-0000-0000-0000E3580000}"/>
    <cellStyle name="Normal 65 3 2 2_JDEQryOAM" xfId="34326" xr:uid="{2CA64FED-ACB2-4934-8978-4D51ADCF82FF}"/>
    <cellStyle name="Normal 65 3 2 3" xfId="22611" xr:uid="{00000000-0005-0000-0000-0000E4580000}"/>
    <cellStyle name="Normal 65 3 2 3 2" xfId="22612" xr:uid="{00000000-0005-0000-0000-0000E5580000}"/>
    <cellStyle name="Normal 65 3 2 3_JDEQryOAM" xfId="34327" xr:uid="{573797F4-02E3-4A8D-867D-D90DC1290288}"/>
    <cellStyle name="Normal 65 3 2 4" xfId="22613" xr:uid="{00000000-0005-0000-0000-0000E6580000}"/>
    <cellStyle name="Normal 65 3 2_JDEQryOAM" xfId="34325" xr:uid="{A9344E21-3A40-40CE-BB7D-EF5C04F6F262}"/>
    <cellStyle name="Normal 65 3 3" xfId="22614" xr:uid="{00000000-0005-0000-0000-0000E7580000}"/>
    <cellStyle name="Normal 65 3 3 2" xfId="22615" xr:uid="{00000000-0005-0000-0000-0000E8580000}"/>
    <cellStyle name="Normal 65 3 3 2 2" xfId="22616" xr:uid="{00000000-0005-0000-0000-0000E9580000}"/>
    <cellStyle name="Normal 65 3 3 2_JDEQryOAM" xfId="34329" xr:uid="{C25E085B-1140-4955-AD79-357970EE8A4B}"/>
    <cellStyle name="Normal 65 3 3 3" xfId="22617" xr:uid="{00000000-0005-0000-0000-0000EA580000}"/>
    <cellStyle name="Normal 65 3 3 3 2" xfId="22618" xr:uid="{00000000-0005-0000-0000-0000EB580000}"/>
    <cellStyle name="Normal 65 3 3 3_JDEQryOAM" xfId="34330" xr:uid="{37A513F7-6939-4AD0-891B-088C312A1529}"/>
    <cellStyle name="Normal 65 3 3 4" xfId="22619" xr:uid="{00000000-0005-0000-0000-0000EC580000}"/>
    <cellStyle name="Normal 65 3 3_JDEQryOAM" xfId="34328" xr:uid="{DF1EC25E-A503-49A4-A40F-ED05412EF8B2}"/>
    <cellStyle name="Normal 65 3 4" xfId="22620" xr:uid="{00000000-0005-0000-0000-0000ED580000}"/>
    <cellStyle name="Normal 65 3 4 2" xfId="22621" xr:uid="{00000000-0005-0000-0000-0000EE580000}"/>
    <cellStyle name="Normal 65 3 4_JDEQryOAM" xfId="34331" xr:uid="{1304EF8A-F7EB-47C9-9546-DF1715F0621F}"/>
    <cellStyle name="Normal 65 3 5" xfId="22622" xr:uid="{00000000-0005-0000-0000-0000EF580000}"/>
    <cellStyle name="Normal 65 3 5 2" xfId="22623" xr:uid="{00000000-0005-0000-0000-0000F0580000}"/>
    <cellStyle name="Normal 65 3 5_JDEQryOAM" xfId="34332" xr:uid="{E01A64CB-3D9A-48BA-867C-40963325EC2A}"/>
    <cellStyle name="Normal 65 3_(2) SPGD Actuals" xfId="22624" xr:uid="{00000000-0005-0000-0000-0000F1580000}"/>
    <cellStyle name="Normal 65 4" xfId="22625" xr:uid="{00000000-0005-0000-0000-0000F2580000}"/>
    <cellStyle name="Normal 65 4 2" xfId="22626" xr:uid="{00000000-0005-0000-0000-0000F3580000}"/>
    <cellStyle name="Normal 65 4 2 2" xfId="22627" xr:uid="{00000000-0005-0000-0000-0000F4580000}"/>
    <cellStyle name="Normal 65 4 2 2 2" xfId="22628" xr:uid="{00000000-0005-0000-0000-0000F5580000}"/>
    <cellStyle name="Normal 65 4 2 2_JDEQryOAM" xfId="34334" xr:uid="{A9B7303F-E306-4DE2-BE82-A133200574D0}"/>
    <cellStyle name="Normal 65 4 2 3" xfId="22629" xr:uid="{00000000-0005-0000-0000-0000F6580000}"/>
    <cellStyle name="Normal 65 4 2 3 2" xfId="22630" xr:uid="{00000000-0005-0000-0000-0000F7580000}"/>
    <cellStyle name="Normal 65 4 2 3_JDEQryOAM" xfId="34335" xr:uid="{AB47D0F4-CD31-45E6-A846-C82DCBDAF0C4}"/>
    <cellStyle name="Normal 65 4 2 4" xfId="22631" xr:uid="{00000000-0005-0000-0000-0000F8580000}"/>
    <cellStyle name="Normal 65 4 2_JDEQryOAM" xfId="34333" xr:uid="{4E09770F-0574-418D-9701-FA413AD0572C}"/>
    <cellStyle name="Normal 65 4 3" xfId="22632" xr:uid="{00000000-0005-0000-0000-0000F9580000}"/>
    <cellStyle name="Normal 65 4 3 2" xfId="22633" xr:uid="{00000000-0005-0000-0000-0000FA580000}"/>
    <cellStyle name="Normal 65 4 3 2 2" xfId="22634" xr:uid="{00000000-0005-0000-0000-0000FB580000}"/>
    <cellStyle name="Normal 65 4 3 2_JDEQryOAM" xfId="34337" xr:uid="{94D3AAA9-AA54-458A-A0F3-2B1C44CA52B7}"/>
    <cellStyle name="Normal 65 4 3 3" xfId="22635" xr:uid="{00000000-0005-0000-0000-0000FC580000}"/>
    <cellStyle name="Normal 65 4 3 3 2" xfId="22636" xr:uid="{00000000-0005-0000-0000-0000FD580000}"/>
    <cellStyle name="Normal 65 4 3 3_JDEQryOAM" xfId="34338" xr:uid="{F1A5A7F0-A058-4AAD-8CE5-6237393D1023}"/>
    <cellStyle name="Normal 65 4 3 4" xfId="22637" xr:uid="{00000000-0005-0000-0000-0000FE580000}"/>
    <cellStyle name="Normal 65 4 3_JDEQryOAM" xfId="34336" xr:uid="{54461A72-4FC8-49E5-98D5-DDEC317F3807}"/>
    <cellStyle name="Normal 65 4 4" xfId="22638" xr:uid="{00000000-0005-0000-0000-0000FF580000}"/>
    <cellStyle name="Normal 65 4 4 2" xfId="22639" xr:uid="{00000000-0005-0000-0000-000000590000}"/>
    <cellStyle name="Normal 65 4 4_JDEQryOAM" xfId="34339" xr:uid="{02FDF1BB-71BF-4253-AD7C-C1B5DC4339EE}"/>
    <cellStyle name="Normal 65 4 5" xfId="22640" xr:uid="{00000000-0005-0000-0000-000001590000}"/>
    <cellStyle name="Normal 65 4 5 2" xfId="22641" xr:uid="{00000000-0005-0000-0000-000002590000}"/>
    <cellStyle name="Normal 65 4 5_JDEQryOAM" xfId="34340" xr:uid="{EB2D6878-EFAE-4DD2-BA2A-880ABDF186B4}"/>
    <cellStyle name="Normal 65 4 6" xfId="22642" xr:uid="{00000000-0005-0000-0000-000003590000}"/>
    <cellStyle name="Normal 65 4_(2) SPGD Actuals" xfId="22643" xr:uid="{00000000-0005-0000-0000-000004590000}"/>
    <cellStyle name="Normal 65 5" xfId="22644" xr:uid="{00000000-0005-0000-0000-000005590000}"/>
    <cellStyle name="Normal 65 5 2" xfId="22645" xr:uid="{00000000-0005-0000-0000-000006590000}"/>
    <cellStyle name="Normal 65 5 2 2" xfId="22646" xr:uid="{00000000-0005-0000-0000-000007590000}"/>
    <cellStyle name="Normal 65 5 2 2 2" xfId="22647" xr:uid="{00000000-0005-0000-0000-000008590000}"/>
    <cellStyle name="Normal 65 5 2 2_JDEQryOAM" xfId="34342" xr:uid="{FAB7B830-D117-4ED6-ABC1-882E037CBDF7}"/>
    <cellStyle name="Normal 65 5 2 3" xfId="22648" xr:uid="{00000000-0005-0000-0000-000009590000}"/>
    <cellStyle name="Normal 65 5 2 3 2" xfId="22649" xr:uid="{00000000-0005-0000-0000-00000A590000}"/>
    <cellStyle name="Normal 65 5 2 3_JDEQryOAM" xfId="34343" xr:uid="{A8099895-934F-4642-84E6-F4F8C47EFF2D}"/>
    <cellStyle name="Normal 65 5 2 4" xfId="22650" xr:uid="{00000000-0005-0000-0000-00000B590000}"/>
    <cellStyle name="Normal 65 5 2_JDEQryOAM" xfId="34341" xr:uid="{77310A29-924F-4660-BA79-AEF5EA07606A}"/>
    <cellStyle name="Normal 65 5 3" xfId="22651" xr:uid="{00000000-0005-0000-0000-00000C590000}"/>
    <cellStyle name="Normal 65 5 3 2" xfId="22652" xr:uid="{00000000-0005-0000-0000-00000D590000}"/>
    <cellStyle name="Normal 65 5 3 2 2" xfId="22653" xr:uid="{00000000-0005-0000-0000-00000E590000}"/>
    <cellStyle name="Normal 65 5 3 2_JDEQryOAM" xfId="34345" xr:uid="{73AC43AB-0856-4C64-B721-257BA01D6059}"/>
    <cellStyle name="Normal 65 5 3 3" xfId="22654" xr:uid="{00000000-0005-0000-0000-00000F590000}"/>
    <cellStyle name="Normal 65 5 3 3 2" xfId="22655" xr:uid="{00000000-0005-0000-0000-000010590000}"/>
    <cellStyle name="Normal 65 5 3 3_JDEQryOAM" xfId="34346" xr:uid="{0BB802AB-089C-44A5-A24A-BB7C208332F3}"/>
    <cellStyle name="Normal 65 5 3 4" xfId="22656" xr:uid="{00000000-0005-0000-0000-000011590000}"/>
    <cellStyle name="Normal 65 5 3_JDEQryOAM" xfId="34344" xr:uid="{5C9AFF22-FA1E-4E82-AFEF-DE024914154B}"/>
    <cellStyle name="Normal 65 5 4" xfId="22657" xr:uid="{00000000-0005-0000-0000-000012590000}"/>
    <cellStyle name="Normal 65 5 4 2" xfId="22658" xr:uid="{00000000-0005-0000-0000-000013590000}"/>
    <cellStyle name="Normal 65 5 4_JDEQryOAM" xfId="34347" xr:uid="{1986F41A-A4A6-4FB8-81C7-A86A894C952C}"/>
    <cellStyle name="Normal 65 5 5" xfId="22659" xr:uid="{00000000-0005-0000-0000-000014590000}"/>
    <cellStyle name="Normal 65 5 5 2" xfId="22660" xr:uid="{00000000-0005-0000-0000-000015590000}"/>
    <cellStyle name="Normal 65 5 5_JDEQryOAM" xfId="34348" xr:uid="{C9D09FAD-F3BF-4715-975B-B6EA844E7BFC}"/>
    <cellStyle name="Normal 65 5 6" xfId="22661" xr:uid="{00000000-0005-0000-0000-000016590000}"/>
    <cellStyle name="Normal 65 5_(2) SPGD Actuals" xfId="22662" xr:uid="{00000000-0005-0000-0000-000017590000}"/>
    <cellStyle name="Normal 65 6" xfId="22663" xr:uid="{00000000-0005-0000-0000-000018590000}"/>
    <cellStyle name="Normal 65 6 2" xfId="22664" xr:uid="{00000000-0005-0000-0000-000019590000}"/>
    <cellStyle name="Normal 65 6 2 2" xfId="22665" xr:uid="{00000000-0005-0000-0000-00001A590000}"/>
    <cellStyle name="Normal 65 6 2_JDEQryOAM" xfId="34350" xr:uid="{767F9DCA-90D8-4C43-A32C-894B6BE0B0BF}"/>
    <cellStyle name="Normal 65 6 3" xfId="22666" xr:uid="{00000000-0005-0000-0000-00001B590000}"/>
    <cellStyle name="Normal 65 6 3 2" xfId="22667" xr:uid="{00000000-0005-0000-0000-00001C590000}"/>
    <cellStyle name="Normal 65 6 3_JDEQryOAM" xfId="34351" xr:uid="{0D47E6F9-430D-4AFE-8AD5-FDF260C70A21}"/>
    <cellStyle name="Normal 65 6 4" xfId="22668" xr:uid="{00000000-0005-0000-0000-00001D590000}"/>
    <cellStyle name="Normal 65 6_JDEQryOAM" xfId="34349" xr:uid="{4E703711-3808-4AFC-A49E-9AC38F233FB0}"/>
    <cellStyle name="Normal 65 7" xfId="22669" xr:uid="{00000000-0005-0000-0000-00001E590000}"/>
    <cellStyle name="Normal 65 8" xfId="22670" xr:uid="{00000000-0005-0000-0000-00001F590000}"/>
    <cellStyle name="Normal 65 8 2" xfId="22671" xr:uid="{00000000-0005-0000-0000-000020590000}"/>
    <cellStyle name="Normal 65 8 2 2" xfId="22672" xr:uid="{00000000-0005-0000-0000-000021590000}"/>
    <cellStyle name="Normal 65 8 2_JDEQryOAM" xfId="34353" xr:uid="{4F2C0EE8-34D8-4F13-A3D4-AE4E43BA180F}"/>
    <cellStyle name="Normal 65 8 3" xfId="22673" xr:uid="{00000000-0005-0000-0000-000022590000}"/>
    <cellStyle name="Normal 65 8 3 2" xfId="22674" xr:uid="{00000000-0005-0000-0000-000023590000}"/>
    <cellStyle name="Normal 65 8 3_JDEQryOAM" xfId="34354" xr:uid="{6AFE57AB-A696-4EC9-A994-0883BBC3A737}"/>
    <cellStyle name="Normal 65 8 4" xfId="22675" xr:uid="{00000000-0005-0000-0000-000024590000}"/>
    <cellStyle name="Normal 65 8_JDEQryOAM" xfId="34352" xr:uid="{9F93162F-2FEC-4461-9D95-4EFCD0A1F14D}"/>
    <cellStyle name="Normal 65 9" xfId="22676" xr:uid="{00000000-0005-0000-0000-000025590000}"/>
    <cellStyle name="Normal 65 9 2" xfId="22677" xr:uid="{00000000-0005-0000-0000-000026590000}"/>
    <cellStyle name="Normal 65 9 2 2" xfId="22678" xr:uid="{00000000-0005-0000-0000-000027590000}"/>
    <cellStyle name="Normal 65 9 2_JDEQryOAM" xfId="34356" xr:uid="{C9A4E26E-47A1-4042-8E66-9F0A4016EEEC}"/>
    <cellStyle name="Normal 65 9 3" xfId="22679" xr:uid="{00000000-0005-0000-0000-000028590000}"/>
    <cellStyle name="Normal 65 9 3 2" xfId="22680" xr:uid="{00000000-0005-0000-0000-000029590000}"/>
    <cellStyle name="Normal 65 9 3_JDEQryOAM" xfId="34357" xr:uid="{F26FFF04-6890-456C-AE2A-226C40504C7C}"/>
    <cellStyle name="Normal 65 9 4" xfId="22681" xr:uid="{00000000-0005-0000-0000-00002A590000}"/>
    <cellStyle name="Normal 65 9_JDEQryOAM" xfId="34355" xr:uid="{27D9482F-F868-405E-9C22-25BFA1165CA4}"/>
    <cellStyle name="Normal 65_(1) Control" xfId="22682" xr:uid="{00000000-0005-0000-0000-00002B590000}"/>
    <cellStyle name="Normal 650 2" xfId="22683" xr:uid="{00000000-0005-0000-0000-00002C590000}"/>
    <cellStyle name="Normal 650 2 2" xfId="22684" xr:uid="{00000000-0005-0000-0000-00002D590000}"/>
    <cellStyle name="Normal 650 2_JDEQryOAM" xfId="34358" xr:uid="{77C12750-D975-4EC4-9778-9F666EDC8038}"/>
    <cellStyle name="Normal 651" xfId="22685" xr:uid="{00000000-0005-0000-0000-00002E590000}"/>
    <cellStyle name="Normal 651 2" xfId="22686" xr:uid="{00000000-0005-0000-0000-00002F590000}"/>
    <cellStyle name="Normal 651_JDEQryOAM" xfId="34359" xr:uid="{E6539954-57D5-4117-9AE0-AC58EB79C5DE}"/>
    <cellStyle name="Normal 652" xfId="22687" xr:uid="{00000000-0005-0000-0000-000030590000}"/>
    <cellStyle name="Normal 652 2" xfId="22688" xr:uid="{00000000-0005-0000-0000-000031590000}"/>
    <cellStyle name="Normal 652_JDEQryOAM" xfId="34360" xr:uid="{39C3D263-ECA7-42EA-8F9F-A7F43499BA97}"/>
    <cellStyle name="Normal 653" xfId="22689" xr:uid="{00000000-0005-0000-0000-000032590000}"/>
    <cellStyle name="Normal 653 2" xfId="22690" xr:uid="{00000000-0005-0000-0000-000033590000}"/>
    <cellStyle name="Normal 653_JDEQryOAM" xfId="34361" xr:uid="{62D20774-AB8B-489C-841C-8604B8234226}"/>
    <cellStyle name="Normal 654" xfId="22691" xr:uid="{00000000-0005-0000-0000-000034590000}"/>
    <cellStyle name="Normal 654 2" xfId="22692" xr:uid="{00000000-0005-0000-0000-000035590000}"/>
    <cellStyle name="Normal 654_JDEQryOAM" xfId="34362" xr:uid="{F2471CDC-408E-472D-A9B1-8B69F8711D65}"/>
    <cellStyle name="Normal 655" xfId="22693" xr:uid="{00000000-0005-0000-0000-000036590000}"/>
    <cellStyle name="Normal 655 2" xfId="22694" xr:uid="{00000000-0005-0000-0000-000037590000}"/>
    <cellStyle name="Normal 655_JDEQryOAM" xfId="34363" xr:uid="{25343448-989B-4082-AFD4-3F7AC64CBA32}"/>
    <cellStyle name="Normal 66" xfId="22695" xr:uid="{00000000-0005-0000-0000-000038590000}"/>
    <cellStyle name="Normal 66 10" xfId="22696" xr:uid="{00000000-0005-0000-0000-000039590000}"/>
    <cellStyle name="Normal 66 2" xfId="22697" xr:uid="{00000000-0005-0000-0000-00003A590000}"/>
    <cellStyle name="Normal 66 2 2" xfId="22698" xr:uid="{00000000-0005-0000-0000-00003B590000}"/>
    <cellStyle name="Normal 66 2 2 2" xfId="22699" xr:uid="{00000000-0005-0000-0000-00003C590000}"/>
    <cellStyle name="Normal 66 2 2 2 2" xfId="22700" xr:uid="{00000000-0005-0000-0000-00003D590000}"/>
    <cellStyle name="Normal 66 2 2 2_JDEQryOAM" xfId="34365" xr:uid="{523B6EFC-FA6A-4940-A5A7-CBCB01777811}"/>
    <cellStyle name="Normal 66 2 2 3" xfId="22701" xr:uid="{00000000-0005-0000-0000-00003E590000}"/>
    <cellStyle name="Normal 66 2 2 3 2" xfId="22702" xr:uid="{00000000-0005-0000-0000-00003F590000}"/>
    <cellStyle name="Normal 66 2 2 3_JDEQryOAM" xfId="34366" xr:uid="{A8BB8BE7-5338-459F-9BF4-2388661F56D5}"/>
    <cellStyle name="Normal 66 2 2 4" xfId="22703" xr:uid="{00000000-0005-0000-0000-000040590000}"/>
    <cellStyle name="Normal 66 2 2_JDEQryOAM" xfId="34364" xr:uid="{4D25D003-ED9A-4974-A64A-0972943B4B6B}"/>
    <cellStyle name="Normal 66 2 3" xfId="22704" xr:uid="{00000000-0005-0000-0000-000042590000}"/>
    <cellStyle name="Normal 66 2 3 2" xfId="22705" xr:uid="{00000000-0005-0000-0000-000043590000}"/>
    <cellStyle name="Normal 66 2 3 2 2" xfId="22706" xr:uid="{00000000-0005-0000-0000-000044590000}"/>
    <cellStyle name="Normal 66 2 3 2_JDEQryOAM" xfId="34368" xr:uid="{C7A4BD65-9F07-401C-A785-3C4316B00D5A}"/>
    <cellStyle name="Normal 66 2 3 3" xfId="22707" xr:uid="{00000000-0005-0000-0000-000045590000}"/>
    <cellStyle name="Normal 66 2 3 3 2" xfId="22708" xr:uid="{00000000-0005-0000-0000-000046590000}"/>
    <cellStyle name="Normal 66 2 3 3_JDEQryOAM" xfId="34369" xr:uid="{45E5EFF3-475E-4B49-9F5E-9305103E1EB4}"/>
    <cellStyle name="Normal 66 2 3 4" xfId="22709" xr:uid="{00000000-0005-0000-0000-000047590000}"/>
    <cellStyle name="Normal 66 2 3_JDEQryOAM" xfId="34367" xr:uid="{BBC4B465-68DC-4D43-8949-E245348007B3}"/>
    <cellStyle name="Normal 66 2 4" xfId="22710" xr:uid="{00000000-0005-0000-0000-000048590000}"/>
    <cellStyle name="Normal 66 2_(2) SPGD Actuals" xfId="22711" xr:uid="{00000000-0005-0000-0000-000049590000}"/>
    <cellStyle name="Normal 66 3" xfId="22712" xr:uid="{00000000-0005-0000-0000-00004A590000}"/>
    <cellStyle name="Normal 66 3 2" xfId="22713" xr:uid="{00000000-0005-0000-0000-00004B590000}"/>
    <cellStyle name="Normal 66 3 2 2" xfId="22714" xr:uid="{00000000-0005-0000-0000-00004C590000}"/>
    <cellStyle name="Normal 66 3 2 2 2" xfId="22715" xr:uid="{00000000-0005-0000-0000-00004D590000}"/>
    <cellStyle name="Normal 66 3 2 2_JDEQryOAM" xfId="34371" xr:uid="{05C4ED79-4AD3-497B-9900-A19CB55A4EA2}"/>
    <cellStyle name="Normal 66 3 2 3" xfId="22716" xr:uid="{00000000-0005-0000-0000-00004E590000}"/>
    <cellStyle name="Normal 66 3 2 3 2" xfId="22717" xr:uid="{00000000-0005-0000-0000-00004F590000}"/>
    <cellStyle name="Normal 66 3 2 3_JDEQryOAM" xfId="34372" xr:uid="{74056D06-8F65-4486-A2F7-CA20F4327AF5}"/>
    <cellStyle name="Normal 66 3 2_JDEQryOAM" xfId="34370" xr:uid="{469B9C1B-5AE3-44AC-9591-23F4F2FFCD9B}"/>
    <cellStyle name="Normal 66 3 3" xfId="22718" xr:uid="{00000000-0005-0000-0000-000050590000}"/>
    <cellStyle name="Normal 66 3 3 2" xfId="22719" xr:uid="{00000000-0005-0000-0000-000051590000}"/>
    <cellStyle name="Normal 66 3 3 2 2" xfId="22720" xr:uid="{00000000-0005-0000-0000-000052590000}"/>
    <cellStyle name="Normal 66 3 3 2_JDEQryOAM" xfId="34374" xr:uid="{A569DE48-9A03-4DF4-B2F3-9085D106CF12}"/>
    <cellStyle name="Normal 66 3 3 3" xfId="22721" xr:uid="{00000000-0005-0000-0000-000053590000}"/>
    <cellStyle name="Normal 66 3 3 3 2" xfId="22722" xr:uid="{00000000-0005-0000-0000-000054590000}"/>
    <cellStyle name="Normal 66 3 3 3_JDEQryOAM" xfId="34375" xr:uid="{610FDD4A-B2D3-4F19-999D-16146BF0C2CF}"/>
    <cellStyle name="Normal 66 3 3 4" xfId="22723" xr:uid="{00000000-0005-0000-0000-000055590000}"/>
    <cellStyle name="Normal 66 3 3_JDEQryOAM" xfId="34373" xr:uid="{7E6E814E-55FF-462D-AC4F-52B377134119}"/>
    <cellStyle name="Normal 66 3 4" xfId="22724" xr:uid="{00000000-0005-0000-0000-000056590000}"/>
    <cellStyle name="Normal 66 3 4 2" xfId="22725" xr:uid="{00000000-0005-0000-0000-000057590000}"/>
    <cellStyle name="Normal 66 3 4_JDEQryOAM" xfId="34376" xr:uid="{3972EE44-A1AF-4A4B-B452-773826C19AFF}"/>
    <cellStyle name="Normal 66 3 5" xfId="22726" xr:uid="{00000000-0005-0000-0000-000058590000}"/>
    <cellStyle name="Normal 66 3_(2) SPGD Actuals" xfId="22727" xr:uid="{00000000-0005-0000-0000-000059590000}"/>
    <cellStyle name="Normal 66 4" xfId="22728" xr:uid="{00000000-0005-0000-0000-00005A590000}"/>
    <cellStyle name="Normal 66 4 2" xfId="22729" xr:uid="{00000000-0005-0000-0000-00005B590000}"/>
    <cellStyle name="Normal 66 4 2 2" xfId="22730" xr:uid="{00000000-0005-0000-0000-00005C590000}"/>
    <cellStyle name="Normal 66 4 2 2 2" xfId="22731" xr:uid="{00000000-0005-0000-0000-00005D590000}"/>
    <cellStyle name="Normal 66 4 2 2_JDEQryOAM" xfId="34378" xr:uid="{8253ECAC-26CC-484F-8F50-070AD3DAEAF3}"/>
    <cellStyle name="Normal 66 4 2 3" xfId="22732" xr:uid="{00000000-0005-0000-0000-00005E590000}"/>
    <cellStyle name="Normal 66 4 2 3 2" xfId="22733" xr:uid="{00000000-0005-0000-0000-00005F590000}"/>
    <cellStyle name="Normal 66 4 2 3_JDEQryOAM" xfId="34379" xr:uid="{7581AADD-2827-4FA5-9F15-2CF34484CDF8}"/>
    <cellStyle name="Normal 66 4 2 4" xfId="22734" xr:uid="{00000000-0005-0000-0000-000060590000}"/>
    <cellStyle name="Normal 66 4 2_JDEQryOAM" xfId="34377" xr:uid="{01D2C5FD-FF49-4708-ADC9-E7A4D7A352D0}"/>
    <cellStyle name="Normal 66 4 3" xfId="22735" xr:uid="{00000000-0005-0000-0000-000061590000}"/>
    <cellStyle name="Normal 66 4 3 2" xfId="22736" xr:uid="{00000000-0005-0000-0000-000062590000}"/>
    <cellStyle name="Normal 66 4 3 2 2" xfId="22737" xr:uid="{00000000-0005-0000-0000-000063590000}"/>
    <cellStyle name="Normal 66 4 3 2_JDEQryOAM" xfId="34381" xr:uid="{A1E69F21-DC67-440D-8452-BF7614D4A8B2}"/>
    <cellStyle name="Normal 66 4 3 3" xfId="22738" xr:uid="{00000000-0005-0000-0000-000064590000}"/>
    <cellStyle name="Normal 66 4 3 3 2" xfId="22739" xr:uid="{00000000-0005-0000-0000-000065590000}"/>
    <cellStyle name="Normal 66 4 3 3_JDEQryOAM" xfId="34382" xr:uid="{9C276B6C-4C4A-421E-997E-979D788ED01C}"/>
    <cellStyle name="Normal 66 4 3 4" xfId="22740" xr:uid="{00000000-0005-0000-0000-000066590000}"/>
    <cellStyle name="Normal 66 4 3_JDEQryOAM" xfId="34380" xr:uid="{FB9E5FE8-EEEE-4014-9744-2949560D5581}"/>
    <cellStyle name="Normal 66 4 4" xfId="22741" xr:uid="{00000000-0005-0000-0000-000067590000}"/>
    <cellStyle name="Normal 66 4 5" xfId="22742" xr:uid="{00000000-0005-0000-0000-000068590000}"/>
    <cellStyle name="Normal 66 4_(2) SPGD Actuals" xfId="22743" xr:uid="{00000000-0005-0000-0000-000069590000}"/>
    <cellStyle name="Normal 66 5" xfId="22744" xr:uid="{00000000-0005-0000-0000-00006A590000}"/>
    <cellStyle name="Normal 66 5 2" xfId="22745" xr:uid="{00000000-0005-0000-0000-00006B590000}"/>
    <cellStyle name="Normal 66 5 2 2" xfId="22746" xr:uid="{00000000-0005-0000-0000-00006C590000}"/>
    <cellStyle name="Normal 66 5 2 2 2" xfId="22747" xr:uid="{00000000-0005-0000-0000-00006D590000}"/>
    <cellStyle name="Normal 66 5 2 2_JDEQryOAM" xfId="34384" xr:uid="{C7FB6A6E-9AA1-47C9-B258-376A06E1AC5A}"/>
    <cellStyle name="Normal 66 5 2 3" xfId="22748" xr:uid="{00000000-0005-0000-0000-00006E590000}"/>
    <cellStyle name="Normal 66 5 2 3 2" xfId="22749" xr:uid="{00000000-0005-0000-0000-00006F590000}"/>
    <cellStyle name="Normal 66 5 2 3_JDEQryOAM" xfId="34385" xr:uid="{669D035F-084B-4AA3-901F-ED2EA6606A2E}"/>
    <cellStyle name="Normal 66 5 2 4" xfId="22750" xr:uid="{00000000-0005-0000-0000-000070590000}"/>
    <cellStyle name="Normal 66 5 2_JDEQryOAM" xfId="34383" xr:uid="{A0C117CD-FC3A-4A96-8E4D-36555B85F21D}"/>
    <cellStyle name="Normal 66 5 3" xfId="22751" xr:uid="{00000000-0005-0000-0000-000071590000}"/>
    <cellStyle name="Normal 66 5 3 2" xfId="22752" xr:uid="{00000000-0005-0000-0000-000072590000}"/>
    <cellStyle name="Normal 66 5 3 2 2" xfId="22753" xr:uid="{00000000-0005-0000-0000-000073590000}"/>
    <cellStyle name="Normal 66 5 3 2_JDEQryOAM" xfId="34387" xr:uid="{D7230D0E-12E0-4BFD-B8BF-A5F18F2DC52C}"/>
    <cellStyle name="Normal 66 5 3 3" xfId="22754" xr:uid="{00000000-0005-0000-0000-000074590000}"/>
    <cellStyle name="Normal 66 5 3 3 2" xfId="22755" xr:uid="{00000000-0005-0000-0000-000075590000}"/>
    <cellStyle name="Normal 66 5 3 3_JDEQryOAM" xfId="34388" xr:uid="{72E4DEE8-B719-47D3-9C20-82BB45CF37BA}"/>
    <cellStyle name="Normal 66 5 3 4" xfId="22756" xr:uid="{00000000-0005-0000-0000-000076590000}"/>
    <cellStyle name="Normal 66 5 3_JDEQryOAM" xfId="34386" xr:uid="{1E166FA2-5E54-4E92-AB78-996A2D4689BA}"/>
    <cellStyle name="Normal 66 5 4" xfId="22757" xr:uid="{00000000-0005-0000-0000-000077590000}"/>
    <cellStyle name="Normal 66 5 4 2" xfId="22758" xr:uid="{00000000-0005-0000-0000-000078590000}"/>
    <cellStyle name="Normal 66 5 4_JDEQryOAM" xfId="34389" xr:uid="{072D560A-6CAA-4779-B0B1-97000DC4A094}"/>
    <cellStyle name="Normal 66 5 5" xfId="22759" xr:uid="{00000000-0005-0000-0000-000079590000}"/>
    <cellStyle name="Normal 66 5 5 2" xfId="22760" xr:uid="{00000000-0005-0000-0000-00007A590000}"/>
    <cellStyle name="Normal 66 5 5_JDEQryOAM" xfId="34390" xr:uid="{FFD0324A-6DC2-4594-BC60-BDB1EE6301A1}"/>
    <cellStyle name="Normal 66 5 6" xfId="22761" xr:uid="{00000000-0005-0000-0000-00007B590000}"/>
    <cellStyle name="Normal 66 5_(2) SPGD Actuals" xfId="22762" xr:uid="{00000000-0005-0000-0000-00007C590000}"/>
    <cellStyle name="Normal 66 6" xfId="22763" xr:uid="{00000000-0005-0000-0000-00007D590000}"/>
    <cellStyle name="Normal 66 6 2" xfId="22764" xr:uid="{00000000-0005-0000-0000-00007E590000}"/>
    <cellStyle name="Normal 66 6 2 2" xfId="22765" xr:uid="{00000000-0005-0000-0000-00007F590000}"/>
    <cellStyle name="Normal 66 6 2_JDEQryOAM" xfId="34391" xr:uid="{A14ADEF1-FD56-4D15-803E-108E2A689CAB}"/>
    <cellStyle name="Normal 66 6_(2) SPGD Actuals" xfId="22766" xr:uid="{00000000-0005-0000-0000-000080590000}"/>
    <cellStyle name="Normal 66 7" xfId="22767" xr:uid="{00000000-0005-0000-0000-000081590000}"/>
    <cellStyle name="Normal 66 7 2" xfId="22768" xr:uid="{00000000-0005-0000-0000-000082590000}"/>
    <cellStyle name="Normal 66 7_JDEQryOAM" xfId="34392" xr:uid="{54EF0AF2-6E03-46BA-B344-01367776FD11}"/>
    <cellStyle name="Normal 66 8" xfId="22769" xr:uid="{00000000-0005-0000-0000-000083590000}"/>
    <cellStyle name="Normal 66 8 2" xfId="22770" xr:uid="{00000000-0005-0000-0000-000084590000}"/>
    <cellStyle name="Normal 66 8_JDEQryOAM" xfId="34393" xr:uid="{5558E1F4-9573-48C0-A580-C366DA056392}"/>
    <cellStyle name="Normal 66 9" xfId="22771" xr:uid="{00000000-0005-0000-0000-000085590000}"/>
    <cellStyle name="Normal 66_(1) Control" xfId="22772" xr:uid="{00000000-0005-0000-0000-000086590000}"/>
    <cellStyle name="Normal 67" xfId="22773" xr:uid="{00000000-0005-0000-0000-000087590000}"/>
    <cellStyle name="Normal 67 10" xfId="22774" xr:uid="{00000000-0005-0000-0000-000088590000}"/>
    <cellStyle name="Normal 67 2" xfId="22775" xr:uid="{00000000-0005-0000-0000-000089590000}"/>
    <cellStyle name="Normal 67 2 2" xfId="22776" xr:uid="{00000000-0005-0000-0000-00008A590000}"/>
    <cellStyle name="Normal 67 2 2 2" xfId="22777" xr:uid="{00000000-0005-0000-0000-00008B590000}"/>
    <cellStyle name="Normal 67 2 2 2 2" xfId="22778" xr:uid="{00000000-0005-0000-0000-00008C590000}"/>
    <cellStyle name="Normal 67 2 2 2_JDEQryOAM" xfId="34395" xr:uid="{3D566832-70B5-4EC0-9CBC-5697CFA169A4}"/>
    <cellStyle name="Normal 67 2 2 3" xfId="22779" xr:uid="{00000000-0005-0000-0000-00008D590000}"/>
    <cellStyle name="Normal 67 2 2 3 2" xfId="22780" xr:uid="{00000000-0005-0000-0000-00008E590000}"/>
    <cellStyle name="Normal 67 2 2 3_JDEQryOAM" xfId="34396" xr:uid="{6BE77F55-5CB4-4851-B34C-64C66880E1FD}"/>
    <cellStyle name="Normal 67 2 2 4" xfId="22781" xr:uid="{00000000-0005-0000-0000-00008F590000}"/>
    <cellStyle name="Normal 67 2 2_JDEQryOAM" xfId="34394" xr:uid="{BF66B4E0-5272-4728-ADCA-44EC1DE8A7E7}"/>
    <cellStyle name="Normal 67 2 3" xfId="22782" xr:uid="{00000000-0005-0000-0000-000090590000}"/>
    <cellStyle name="Normal 67 2 3 2" xfId="22783" xr:uid="{00000000-0005-0000-0000-000091590000}"/>
    <cellStyle name="Normal 67 2 3 2 2" xfId="22784" xr:uid="{00000000-0005-0000-0000-000092590000}"/>
    <cellStyle name="Normal 67 2 3 2_JDEQryOAM" xfId="34398" xr:uid="{202B355B-8EC9-435A-979A-60C6E30B5FBE}"/>
    <cellStyle name="Normal 67 2 3 3" xfId="22785" xr:uid="{00000000-0005-0000-0000-000093590000}"/>
    <cellStyle name="Normal 67 2 3 3 2" xfId="22786" xr:uid="{00000000-0005-0000-0000-000094590000}"/>
    <cellStyle name="Normal 67 2 3 3_JDEQryOAM" xfId="34399" xr:uid="{AFC32567-A8B1-4516-ACAE-2D9A5B5A9610}"/>
    <cellStyle name="Normal 67 2 3 4" xfId="22787" xr:uid="{00000000-0005-0000-0000-000095590000}"/>
    <cellStyle name="Normal 67 2 3_JDEQryOAM" xfId="34397" xr:uid="{13E0C95F-8820-41A4-A9EF-AC0F575B5E15}"/>
    <cellStyle name="Normal 67 2 4" xfId="22788" xr:uid="{00000000-0005-0000-0000-000096590000}"/>
    <cellStyle name="Normal 67 2_(2) SPGD Actuals" xfId="22789" xr:uid="{00000000-0005-0000-0000-000097590000}"/>
    <cellStyle name="Normal 67 3" xfId="22790" xr:uid="{00000000-0005-0000-0000-000098590000}"/>
    <cellStyle name="Normal 67 3 2" xfId="22791" xr:uid="{00000000-0005-0000-0000-000099590000}"/>
    <cellStyle name="Normal 67 3 2 2" xfId="22792" xr:uid="{00000000-0005-0000-0000-00009A590000}"/>
    <cellStyle name="Normal 67 3 2 2 2" xfId="22793" xr:uid="{00000000-0005-0000-0000-00009B590000}"/>
    <cellStyle name="Normal 67 3 2 2_JDEQryOAM" xfId="34401" xr:uid="{CA4FFD9A-DF77-42EC-94D2-4B2096F533A6}"/>
    <cellStyle name="Normal 67 3 2 3" xfId="22794" xr:uid="{00000000-0005-0000-0000-00009C590000}"/>
    <cellStyle name="Normal 67 3 2 3 2" xfId="22795" xr:uid="{00000000-0005-0000-0000-00009D590000}"/>
    <cellStyle name="Normal 67 3 2 3_JDEQryOAM" xfId="34402" xr:uid="{6BDE0A9E-EB81-4280-98F5-12792F69989E}"/>
    <cellStyle name="Normal 67 3 2_JDEQryOAM" xfId="34400" xr:uid="{D72E791F-450B-4A28-8817-766FEA067838}"/>
    <cellStyle name="Normal 67 3 3" xfId="22796" xr:uid="{00000000-0005-0000-0000-00009E590000}"/>
    <cellStyle name="Normal 67 3 3 2" xfId="22797" xr:uid="{00000000-0005-0000-0000-00009F590000}"/>
    <cellStyle name="Normal 67 3 3 2 2" xfId="22798" xr:uid="{00000000-0005-0000-0000-0000A0590000}"/>
    <cellStyle name="Normal 67 3 3 2_JDEQryOAM" xfId="34404" xr:uid="{F4139DDA-8588-4E29-9D3E-0B4EBFAB7BB0}"/>
    <cellStyle name="Normal 67 3 3 3" xfId="22799" xr:uid="{00000000-0005-0000-0000-0000A1590000}"/>
    <cellStyle name="Normal 67 3 3 3 2" xfId="22800" xr:uid="{00000000-0005-0000-0000-0000A2590000}"/>
    <cellStyle name="Normal 67 3 3 3_JDEQryOAM" xfId="34405" xr:uid="{9EFB7284-795E-4FDB-A596-62FB585AD1CB}"/>
    <cellStyle name="Normal 67 3 3 4" xfId="22801" xr:uid="{00000000-0005-0000-0000-0000A3590000}"/>
    <cellStyle name="Normal 67 3 3_JDEQryOAM" xfId="34403" xr:uid="{BE88EFB1-EA28-4BFE-BE79-8E74A5C1719B}"/>
    <cellStyle name="Normal 67 3 4" xfId="22802" xr:uid="{00000000-0005-0000-0000-0000A4590000}"/>
    <cellStyle name="Normal 67 3 4 2" xfId="22803" xr:uid="{00000000-0005-0000-0000-0000A5590000}"/>
    <cellStyle name="Normal 67 3 4_JDEQryOAM" xfId="34406" xr:uid="{E94B1D7D-1D18-4DAF-9A7B-7179876BD383}"/>
    <cellStyle name="Normal 67 3 5" xfId="22804" xr:uid="{00000000-0005-0000-0000-0000A6590000}"/>
    <cellStyle name="Normal 67 3_(2) SPGD Actuals" xfId="22805" xr:uid="{00000000-0005-0000-0000-0000A7590000}"/>
    <cellStyle name="Normal 67 4" xfId="22806" xr:uid="{00000000-0005-0000-0000-0000A8590000}"/>
    <cellStyle name="Normal 67 4 2" xfId="22807" xr:uid="{00000000-0005-0000-0000-0000A9590000}"/>
    <cellStyle name="Normal 67 4 2 2" xfId="22808" xr:uid="{00000000-0005-0000-0000-0000AA590000}"/>
    <cellStyle name="Normal 67 4 2 2 2" xfId="22809" xr:uid="{00000000-0005-0000-0000-0000AB590000}"/>
    <cellStyle name="Normal 67 4 2 2_JDEQryOAM" xfId="34408" xr:uid="{B8552B0E-01A5-48DB-AC03-91EA4854647E}"/>
    <cellStyle name="Normal 67 4 2 3" xfId="22810" xr:uid="{00000000-0005-0000-0000-0000AC590000}"/>
    <cellStyle name="Normal 67 4 2 3 2" xfId="22811" xr:uid="{00000000-0005-0000-0000-0000AD590000}"/>
    <cellStyle name="Normal 67 4 2 3_JDEQryOAM" xfId="34409" xr:uid="{E757F1AE-E025-4D2E-834A-75CB12F4D98A}"/>
    <cellStyle name="Normal 67 4 2 4" xfId="22812" xr:uid="{00000000-0005-0000-0000-0000AE590000}"/>
    <cellStyle name="Normal 67 4 2_JDEQryOAM" xfId="34407" xr:uid="{463BFEF4-F588-48F0-8D0E-418B94D18958}"/>
    <cellStyle name="Normal 67 4 3" xfId="22813" xr:uid="{00000000-0005-0000-0000-0000AF590000}"/>
    <cellStyle name="Normal 67 4 3 2" xfId="22814" xr:uid="{00000000-0005-0000-0000-0000B0590000}"/>
    <cellStyle name="Normal 67 4 3 2 2" xfId="22815" xr:uid="{00000000-0005-0000-0000-0000B1590000}"/>
    <cellStyle name="Normal 67 4 3 2_JDEQryOAM" xfId="34411" xr:uid="{600EA793-CBFC-4181-A91D-F3F4E90AB449}"/>
    <cellStyle name="Normal 67 4 3 3" xfId="22816" xr:uid="{00000000-0005-0000-0000-0000B2590000}"/>
    <cellStyle name="Normal 67 4 3 3 2" xfId="22817" xr:uid="{00000000-0005-0000-0000-0000B3590000}"/>
    <cellStyle name="Normal 67 4 3 3_JDEQryOAM" xfId="34412" xr:uid="{6114BF31-A78B-4B8A-9465-46BB0A660921}"/>
    <cellStyle name="Normal 67 4 3 4" xfId="22818" xr:uid="{00000000-0005-0000-0000-0000B4590000}"/>
    <cellStyle name="Normal 67 4 3_JDEQryOAM" xfId="34410" xr:uid="{C4C90B75-1B5E-4A26-8444-7426CF9EF440}"/>
    <cellStyle name="Normal 67 4 4" xfId="22819" xr:uid="{00000000-0005-0000-0000-0000B5590000}"/>
    <cellStyle name="Normal 67 4 5" xfId="22820" xr:uid="{00000000-0005-0000-0000-0000B6590000}"/>
    <cellStyle name="Normal 67 4_(2) SPGD Actuals" xfId="22821" xr:uid="{00000000-0005-0000-0000-0000B7590000}"/>
    <cellStyle name="Normal 67 5" xfId="22822" xr:uid="{00000000-0005-0000-0000-0000B8590000}"/>
    <cellStyle name="Normal 67 5 2" xfId="22823" xr:uid="{00000000-0005-0000-0000-0000B9590000}"/>
    <cellStyle name="Normal 67 5 2 2" xfId="22824" xr:uid="{00000000-0005-0000-0000-0000BA590000}"/>
    <cellStyle name="Normal 67 5 2 2 2" xfId="22825" xr:uid="{00000000-0005-0000-0000-0000BB590000}"/>
    <cellStyle name="Normal 67 5 2 2_JDEQryOAM" xfId="34414" xr:uid="{FFA29C74-0857-4F17-87D2-E4A389A38065}"/>
    <cellStyle name="Normal 67 5 2 3" xfId="22826" xr:uid="{00000000-0005-0000-0000-0000BC590000}"/>
    <cellStyle name="Normal 67 5 2 3 2" xfId="22827" xr:uid="{00000000-0005-0000-0000-0000BD590000}"/>
    <cellStyle name="Normal 67 5 2 3_JDEQryOAM" xfId="34415" xr:uid="{5F2239E3-4A57-433E-ADCA-6ABC773E1B0B}"/>
    <cellStyle name="Normal 67 5 2 4" xfId="22828" xr:uid="{00000000-0005-0000-0000-0000BE590000}"/>
    <cellStyle name="Normal 67 5 2_JDEQryOAM" xfId="34413" xr:uid="{A027B1E6-6313-4D0F-B04B-8440A925A8A6}"/>
    <cellStyle name="Normal 67 5 3" xfId="22829" xr:uid="{00000000-0005-0000-0000-0000BF590000}"/>
    <cellStyle name="Normal 67 5 3 2" xfId="22830" xr:uid="{00000000-0005-0000-0000-0000C0590000}"/>
    <cellStyle name="Normal 67 5 3 2 2" xfId="22831" xr:uid="{00000000-0005-0000-0000-0000C1590000}"/>
    <cellStyle name="Normal 67 5 3 2_JDEQryOAM" xfId="34417" xr:uid="{5D62033F-BEED-4E1E-98E5-184424B9AF7B}"/>
    <cellStyle name="Normal 67 5 3 3" xfId="22832" xr:uid="{00000000-0005-0000-0000-0000C2590000}"/>
    <cellStyle name="Normal 67 5 3 3 2" xfId="22833" xr:uid="{00000000-0005-0000-0000-0000C3590000}"/>
    <cellStyle name="Normal 67 5 3 3_JDEQryOAM" xfId="34418" xr:uid="{69B5DFC7-B422-4FE7-A371-5100D9D7B951}"/>
    <cellStyle name="Normal 67 5 3 4" xfId="22834" xr:uid="{00000000-0005-0000-0000-0000C4590000}"/>
    <cellStyle name="Normal 67 5 3_JDEQryOAM" xfId="34416" xr:uid="{A5BF31AA-EE3E-41FB-AA8C-B291FA2323B6}"/>
    <cellStyle name="Normal 67 5 4" xfId="22835" xr:uid="{00000000-0005-0000-0000-0000C5590000}"/>
    <cellStyle name="Normal 67 5 4 2" xfId="22836" xr:uid="{00000000-0005-0000-0000-0000C6590000}"/>
    <cellStyle name="Normal 67 5 4_JDEQryOAM" xfId="34419" xr:uid="{57C25A82-8460-49F4-B66A-8CEFEF1B1E97}"/>
    <cellStyle name="Normal 67 5 5" xfId="22837" xr:uid="{00000000-0005-0000-0000-0000C7590000}"/>
    <cellStyle name="Normal 67 5 5 2" xfId="22838" xr:uid="{00000000-0005-0000-0000-0000C8590000}"/>
    <cellStyle name="Normal 67 5 5_JDEQryOAM" xfId="34420" xr:uid="{8083A4B6-C3EB-401A-A35A-CDBE90D0C9E5}"/>
    <cellStyle name="Normal 67 5 6" xfId="22839" xr:uid="{00000000-0005-0000-0000-0000C9590000}"/>
    <cellStyle name="Normal 67 5_(2) SPGD Actuals" xfId="22840" xr:uid="{00000000-0005-0000-0000-0000CA590000}"/>
    <cellStyle name="Normal 67 6" xfId="22841" xr:uid="{00000000-0005-0000-0000-0000CB590000}"/>
    <cellStyle name="Normal 67 6 2" xfId="22842" xr:uid="{00000000-0005-0000-0000-0000CC590000}"/>
    <cellStyle name="Normal 67 6 2 2" xfId="22843" xr:uid="{00000000-0005-0000-0000-0000CD590000}"/>
    <cellStyle name="Normal 67 6 2_JDEQryOAM" xfId="34421" xr:uid="{3FC5335A-D506-4AD2-8EB0-5ED9F8D59181}"/>
    <cellStyle name="Normal 67 6_(2) SPGD Actuals" xfId="22844" xr:uid="{00000000-0005-0000-0000-0000CE590000}"/>
    <cellStyle name="Normal 67 7" xfId="22845" xr:uid="{00000000-0005-0000-0000-0000CF590000}"/>
    <cellStyle name="Normal 67 7 2" xfId="22846" xr:uid="{00000000-0005-0000-0000-0000D0590000}"/>
    <cellStyle name="Normal 67 7_JDEQryOAM" xfId="34422" xr:uid="{6F4B7725-0A27-4D5F-BC78-7E5A9CB5FE65}"/>
    <cellStyle name="Normal 67 8" xfId="22847" xr:uid="{00000000-0005-0000-0000-0000D1590000}"/>
    <cellStyle name="Normal 67 8 2" xfId="22848" xr:uid="{00000000-0005-0000-0000-0000D2590000}"/>
    <cellStyle name="Normal 67 8_JDEQryOAM" xfId="34423" xr:uid="{538CC85E-37E2-4212-BC89-32C034401299}"/>
    <cellStyle name="Normal 67 9" xfId="22849" xr:uid="{00000000-0005-0000-0000-0000D3590000}"/>
    <cellStyle name="Normal 67_(1) Control" xfId="22850" xr:uid="{00000000-0005-0000-0000-0000D4590000}"/>
    <cellStyle name="Normal 672 2" xfId="22851" xr:uid="{00000000-0005-0000-0000-0000D5590000}"/>
    <cellStyle name="Normal 672 2 2" xfId="22852" xr:uid="{00000000-0005-0000-0000-0000D6590000}"/>
    <cellStyle name="Normal 672 2_JDEQryOAM" xfId="34424" xr:uid="{357F6D53-4904-490D-893A-C7F725862DD1}"/>
    <cellStyle name="Normal 673" xfId="22853" xr:uid="{00000000-0005-0000-0000-0000D7590000}"/>
    <cellStyle name="Normal 673 2" xfId="22854" xr:uid="{00000000-0005-0000-0000-0000D8590000}"/>
    <cellStyle name="Normal 673_JDEQryOAM" xfId="34425" xr:uid="{367899A5-2776-48D4-B72D-A1F3A269CC54}"/>
    <cellStyle name="Normal 675" xfId="22855" xr:uid="{00000000-0005-0000-0000-0000D9590000}"/>
    <cellStyle name="Normal 675 2" xfId="22856" xr:uid="{00000000-0005-0000-0000-0000DA590000}"/>
    <cellStyle name="Normal 675_JDEQryOAM" xfId="34426" xr:uid="{27CBCCC9-D76E-4B5D-96BC-D83B7BAC6926}"/>
    <cellStyle name="Normal 676" xfId="22857" xr:uid="{00000000-0005-0000-0000-0000DB590000}"/>
    <cellStyle name="Normal 676 2" xfId="22858" xr:uid="{00000000-0005-0000-0000-0000DC590000}"/>
    <cellStyle name="Normal 676_JDEQryOAM" xfId="34427" xr:uid="{45A0DD2D-74D6-429E-A966-28806484D2E3}"/>
    <cellStyle name="Normal 677" xfId="22859" xr:uid="{00000000-0005-0000-0000-0000DD590000}"/>
    <cellStyle name="Normal 677 2" xfId="22860" xr:uid="{00000000-0005-0000-0000-0000DE590000}"/>
    <cellStyle name="Normal 677_JDEQryOAM" xfId="34428" xr:uid="{0DC66F0B-4D66-41C9-8F56-E630243C6D6D}"/>
    <cellStyle name="Normal 678" xfId="22861" xr:uid="{00000000-0005-0000-0000-0000DF590000}"/>
    <cellStyle name="Normal 678 2" xfId="22862" xr:uid="{00000000-0005-0000-0000-0000E0590000}"/>
    <cellStyle name="Normal 678 2 2" xfId="22863" xr:uid="{00000000-0005-0000-0000-0000E1590000}"/>
    <cellStyle name="Normal 678 2_JDEQryOAM" xfId="34429" xr:uid="{D51EA3DE-3DA5-4EA4-B8A8-11DD17EAC1E2}"/>
    <cellStyle name="Normal 678 3" xfId="22864" xr:uid="{00000000-0005-0000-0000-0000E2590000}"/>
    <cellStyle name="Normal 678_(2) SPGD Actuals" xfId="22865" xr:uid="{00000000-0005-0000-0000-0000E3590000}"/>
    <cellStyle name="Normal 679" xfId="22866" xr:uid="{00000000-0005-0000-0000-0000E4590000}"/>
    <cellStyle name="Normal 679 2" xfId="22867" xr:uid="{00000000-0005-0000-0000-0000E5590000}"/>
    <cellStyle name="Normal 679_JDEQryOAM" xfId="34430" xr:uid="{05C11B6D-A765-4A95-BFBF-BF48763B261E}"/>
    <cellStyle name="Normal 68" xfId="22868" xr:uid="{00000000-0005-0000-0000-0000E6590000}"/>
    <cellStyle name="Normal 68 10" xfId="22869" xr:uid="{00000000-0005-0000-0000-0000E7590000}"/>
    <cellStyle name="Normal 68 2" xfId="22870" xr:uid="{00000000-0005-0000-0000-0000E8590000}"/>
    <cellStyle name="Normal 68 2 2" xfId="22871" xr:uid="{00000000-0005-0000-0000-0000E9590000}"/>
    <cellStyle name="Normal 68 2 2 2" xfId="22872" xr:uid="{00000000-0005-0000-0000-0000EA590000}"/>
    <cellStyle name="Normal 68 2 2 2 2" xfId="22873" xr:uid="{00000000-0005-0000-0000-0000EB590000}"/>
    <cellStyle name="Normal 68 2 2 2_JDEQryOAM" xfId="34432" xr:uid="{E8BA96BC-4963-48BC-971C-C0CF54234576}"/>
    <cellStyle name="Normal 68 2 2 3" xfId="22874" xr:uid="{00000000-0005-0000-0000-0000EC590000}"/>
    <cellStyle name="Normal 68 2 2 3 2" xfId="22875" xr:uid="{00000000-0005-0000-0000-0000ED590000}"/>
    <cellStyle name="Normal 68 2 2 3_JDEQryOAM" xfId="34433" xr:uid="{A1B5FEEF-9964-41D5-93A6-151A16CC821B}"/>
    <cellStyle name="Normal 68 2 2 4" xfId="22876" xr:uid="{00000000-0005-0000-0000-0000EE590000}"/>
    <cellStyle name="Normal 68 2 2_JDEQryOAM" xfId="34431" xr:uid="{F118A8EB-268C-421C-BE55-D4BA320840F3}"/>
    <cellStyle name="Normal 68 2 3" xfId="22877" xr:uid="{00000000-0005-0000-0000-0000EF590000}"/>
    <cellStyle name="Normal 68 2 3 2" xfId="22878" xr:uid="{00000000-0005-0000-0000-0000F0590000}"/>
    <cellStyle name="Normal 68 2 3 2 2" xfId="22879" xr:uid="{00000000-0005-0000-0000-0000F1590000}"/>
    <cellStyle name="Normal 68 2 3 2_JDEQryOAM" xfId="34435" xr:uid="{26DE1BBB-6370-4606-8A7C-976C665C91FF}"/>
    <cellStyle name="Normal 68 2 3 3" xfId="22880" xr:uid="{00000000-0005-0000-0000-0000F2590000}"/>
    <cellStyle name="Normal 68 2 3 3 2" xfId="22881" xr:uid="{00000000-0005-0000-0000-0000F3590000}"/>
    <cellStyle name="Normal 68 2 3 3_JDEQryOAM" xfId="34436" xr:uid="{9F67A46D-F14B-4ED8-BF9D-FC848EECDFD8}"/>
    <cellStyle name="Normal 68 2 3 4" xfId="22882" xr:uid="{00000000-0005-0000-0000-0000F4590000}"/>
    <cellStyle name="Normal 68 2 3_JDEQryOAM" xfId="34434" xr:uid="{764D0F03-DE48-4145-8AE6-B82FC70F5B6D}"/>
    <cellStyle name="Normal 68 2 4" xfId="22883" xr:uid="{00000000-0005-0000-0000-0000F5590000}"/>
    <cellStyle name="Normal 68 2_(2) SPGD Actuals" xfId="22884" xr:uid="{00000000-0005-0000-0000-0000F6590000}"/>
    <cellStyle name="Normal 68 3" xfId="22885" xr:uid="{00000000-0005-0000-0000-0000F7590000}"/>
    <cellStyle name="Normal 68 3 2" xfId="22886" xr:uid="{00000000-0005-0000-0000-0000F8590000}"/>
    <cellStyle name="Normal 68 3 2 2" xfId="22887" xr:uid="{00000000-0005-0000-0000-0000F9590000}"/>
    <cellStyle name="Normal 68 3 2 2 2" xfId="22888" xr:uid="{00000000-0005-0000-0000-0000FA590000}"/>
    <cellStyle name="Normal 68 3 2 2_JDEQryOAM" xfId="34438" xr:uid="{C63A5E66-9543-4571-94FC-1D81C1F78ABA}"/>
    <cellStyle name="Normal 68 3 2 3" xfId="22889" xr:uid="{00000000-0005-0000-0000-0000FB590000}"/>
    <cellStyle name="Normal 68 3 2 3 2" xfId="22890" xr:uid="{00000000-0005-0000-0000-0000FC590000}"/>
    <cellStyle name="Normal 68 3 2 3_JDEQryOAM" xfId="34439" xr:uid="{AEA8CDD2-A67A-49F6-B68D-0FB5D6B14610}"/>
    <cellStyle name="Normal 68 3 2_JDEQryOAM" xfId="34437" xr:uid="{DDF38467-BDD2-4FCA-AAE1-F2CCAB64B380}"/>
    <cellStyle name="Normal 68 3 3" xfId="22891" xr:uid="{00000000-0005-0000-0000-0000FD590000}"/>
    <cellStyle name="Normal 68 3 3 2" xfId="22892" xr:uid="{00000000-0005-0000-0000-0000FE590000}"/>
    <cellStyle name="Normal 68 3 3 2 2" xfId="22893" xr:uid="{00000000-0005-0000-0000-0000FF590000}"/>
    <cellStyle name="Normal 68 3 3 2_JDEQryOAM" xfId="34441" xr:uid="{9CA522C6-09BF-4168-B235-1A7FAAEFA464}"/>
    <cellStyle name="Normal 68 3 3 3" xfId="22894" xr:uid="{00000000-0005-0000-0000-0000005A0000}"/>
    <cellStyle name="Normal 68 3 3 3 2" xfId="22895" xr:uid="{00000000-0005-0000-0000-0000015A0000}"/>
    <cellStyle name="Normal 68 3 3 3_JDEQryOAM" xfId="34442" xr:uid="{BCC470B6-D0D5-4F0A-ACAC-908F5565A0C0}"/>
    <cellStyle name="Normal 68 3 3 4" xfId="22896" xr:uid="{00000000-0005-0000-0000-0000025A0000}"/>
    <cellStyle name="Normal 68 3 3_JDEQryOAM" xfId="34440" xr:uid="{EC73D4AD-0049-4367-89A2-3AFAAAE92B93}"/>
    <cellStyle name="Normal 68 3 4" xfId="22897" xr:uid="{00000000-0005-0000-0000-0000035A0000}"/>
    <cellStyle name="Normal 68 3 4 2" xfId="22898" xr:uid="{00000000-0005-0000-0000-0000045A0000}"/>
    <cellStyle name="Normal 68 3 4_JDEQryOAM" xfId="34443" xr:uid="{57FA8625-3C18-46B6-B3E9-AF97593799C3}"/>
    <cellStyle name="Normal 68 3 5" xfId="22899" xr:uid="{00000000-0005-0000-0000-0000055A0000}"/>
    <cellStyle name="Normal 68 3_(2) SPGD Actuals" xfId="22900" xr:uid="{00000000-0005-0000-0000-0000065A0000}"/>
    <cellStyle name="Normal 68 4" xfId="22901" xr:uid="{00000000-0005-0000-0000-0000075A0000}"/>
    <cellStyle name="Normal 68 4 2" xfId="22902" xr:uid="{00000000-0005-0000-0000-0000085A0000}"/>
    <cellStyle name="Normal 68 4 2 2" xfId="22903" xr:uid="{00000000-0005-0000-0000-0000095A0000}"/>
    <cellStyle name="Normal 68 4 2 2 2" xfId="22904" xr:uid="{00000000-0005-0000-0000-00000A5A0000}"/>
    <cellStyle name="Normal 68 4 2 2_JDEQryOAM" xfId="34445" xr:uid="{0D86A3E9-28C9-4585-9331-26EA4AD285F2}"/>
    <cellStyle name="Normal 68 4 2 3" xfId="22905" xr:uid="{00000000-0005-0000-0000-00000B5A0000}"/>
    <cellStyle name="Normal 68 4 2 3 2" xfId="22906" xr:uid="{00000000-0005-0000-0000-00000C5A0000}"/>
    <cellStyle name="Normal 68 4 2 3_JDEQryOAM" xfId="34446" xr:uid="{2B015152-C568-4AE9-A035-7D89ADA92E81}"/>
    <cellStyle name="Normal 68 4 2 4" xfId="22907" xr:uid="{00000000-0005-0000-0000-00000D5A0000}"/>
    <cellStyle name="Normal 68 4 2_JDEQryOAM" xfId="34444" xr:uid="{7DE6E097-E4E4-4A4C-A84A-9999D9CBDE9D}"/>
    <cellStyle name="Normal 68 4 3" xfId="22908" xr:uid="{00000000-0005-0000-0000-00000E5A0000}"/>
    <cellStyle name="Normal 68 4 3 2" xfId="22909" xr:uid="{00000000-0005-0000-0000-00000F5A0000}"/>
    <cellStyle name="Normal 68 4 3 2 2" xfId="22910" xr:uid="{00000000-0005-0000-0000-0000105A0000}"/>
    <cellStyle name="Normal 68 4 3 2_JDEQryOAM" xfId="34448" xr:uid="{AE60E493-4DB0-4A48-B699-FD11B8787C98}"/>
    <cellStyle name="Normal 68 4 3 3" xfId="22911" xr:uid="{00000000-0005-0000-0000-0000115A0000}"/>
    <cellStyle name="Normal 68 4 3 3 2" xfId="22912" xr:uid="{00000000-0005-0000-0000-0000125A0000}"/>
    <cellStyle name="Normal 68 4 3 3_JDEQryOAM" xfId="34449" xr:uid="{C878DB8A-ABD1-4830-8C95-53BC1678A79C}"/>
    <cellStyle name="Normal 68 4 3 4" xfId="22913" xr:uid="{00000000-0005-0000-0000-0000135A0000}"/>
    <cellStyle name="Normal 68 4 3_JDEQryOAM" xfId="34447" xr:uid="{06E6CC54-5431-4C12-AF87-C9902DA3065D}"/>
    <cellStyle name="Normal 68 4 4" xfId="22914" xr:uid="{00000000-0005-0000-0000-0000145A0000}"/>
    <cellStyle name="Normal 68 4 5" xfId="22915" xr:uid="{00000000-0005-0000-0000-0000155A0000}"/>
    <cellStyle name="Normal 68 4_(2) SPGD Actuals" xfId="22916" xr:uid="{00000000-0005-0000-0000-0000165A0000}"/>
    <cellStyle name="Normal 68 5" xfId="22917" xr:uid="{00000000-0005-0000-0000-0000175A0000}"/>
    <cellStyle name="Normal 68 5 2" xfId="22918" xr:uid="{00000000-0005-0000-0000-0000185A0000}"/>
    <cellStyle name="Normal 68 5 2 2" xfId="22919" xr:uid="{00000000-0005-0000-0000-0000195A0000}"/>
    <cellStyle name="Normal 68 5 2 2 2" xfId="22920" xr:uid="{00000000-0005-0000-0000-00001A5A0000}"/>
    <cellStyle name="Normal 68 5 2 2_JDEQryOAM" xfId="34451" xr:uid="{95E08441-12C1-449D-99E5-2DE7DBDA0483}"/>
    <cellStyle name="Normal 68 5 2 3" xfId="22921" xr:uid="{00000000-0005-0000-0000-00001B5A0000}"/>
    <cellStyle name="Normal 68 5 2 3 2" xfId="22922" xr:uid="{00000000-0005-0000-0000-00001C5A0000}"/>
    <cellStyle name="Normal 68 5 2 3_JDEQryOAM" xfId="34452" xr:uid="{EF9F998B-5A10-4F33-8642-59ED86A3C6E6}"/>
    <cellStyle name="Normal 68 5 2 4" xfId="22923" xr:uid="{00000000-0005-0000-0000-00001D5A0000}"/>
    <cellStyle name="Normal 68 5 2_JDEQryOAM" xfId="34450" xr:uid="{4DDD6226-B3C6-4F3D-84D3-A03C47A9B4D6}"/>
    <cellStyle name="Normal 68 5 3" xfId="22924" xr:uid="{00000000-0005-0000-0000-00001E5A0000}"/>
    <cellStyle name="Normal 68 5 3 2" xfId="22925" xr:uid="{00000000-0005-0000-0000-00001F5A0000}"/>
    <cellStyle name="Normal 68 5 3 2 2" xfId="22926" xr:uid="{00000000-0005-0000-0000-0000205A0000}"/>
    <cellStyle name="Normal 68 5 3 2_JDEQryOAM" xfId="34454" xr:uid="{BD8F1D16-741D-4D2D-B055-8FA0267592B9}"/>
    <cellStyle name="Normal 68 5 3 3" xfId="22927" xr:uid="{00000000-0005-0000-0000-0000215A0000}"/>
    <cellStyle name="Normal 68 5 3 3 2" xfId="22928" xr:uid="{00000000-0005-0000-0000-0000225A0000}"/>
    <cellStyle name="Normal 68 5 3 3_JDEQryOAM" xfId="34455" xr:uid="{90A473FD-D126-4CA5-9B34-380D16FBE60D}"/>
    <cellStyle name="Normal 68 5 3 4" xfId="22929" xr:uid="{00000000-0005-0000-0000-0000235A0000}"/>
    <cellStyle name="Normal 68 5 3_JDEQryOAM" xfId="34453" xr:uid="{11C819AE-11A2-417F-B874-90AC72BC445A}"/>
    <cellStyle name="Normal 68 5 4" xfId="22930" xr:uid="{00000000-0005-0000-0000-0000245A0000}"/>
    <cellStyle name="Normal 68 5 4 2" xfId="22931" xr:uid="{00000000-0005-0000-0000-0000255A0000}"/>
    <cellStyle name="Normal 68 5 4_JDEQryOAM" xfId="34456" xr:uid="{070572C6-1BB1-4D70-A2BD-F24224ECEA82}"/>
    <cellStyle name="Normal 68 5 5" xfId="22932" xr:uid="{00000000-0005-0000-0000-0000265A0000}"/>
    <cellStyle name="Normal 68 5 5 2" xfId="22933" xr:uid="{00000000-0005-0000-0000-0000275A0000}"/>
    <cellStyle name="Normal 68 5 5_JDEQryOAM" xfId="34457" xr:uid="{64F83A05-57E1-4C14-917A-6962D70C524A}"/>
    <cellStyle name="Normal 68 5 6" xfId="22934" xr:uid="{00000000-0005-0000-0000-0000285A0000}"/>
    <cellStyle name="Normal 68 5_(2) SPGD Actuals" xfId="22935" xr:uid="{00000000-0005-0000-0000-0000295A0000}"/>
    <cellStyle name="Normal 68 6" xfId="22936" xr:uid="{00000000-0005-0000-0000-00002A5A0000}"/>
    <cellStyle name="Normal 68 6 2" xfId="22937" xr:uid="{00000000-0005-0000-0000-00002B5A0000}"/>
    <cellStyle name="Normal 68 6_JDEQryOAM" xfId="34458" xr:uid="{590BA624-4A1E-4A67-88CD-9789CFF9E066}"/>
    <cellStyle name="Normal 68 7" xfId="22938" xr:uid="{00000000-0005-0000-0000-00002C5A0000}"/>
    <cellStyle name="Normal 68 7 2" xfId="22939" xr:uid="{00000000-0005-0000-0000-00002D5A0000}"/>
    <cellStyle name="Normal 68 7_JDEQryOAM" xfId="34459" xr:uid="{A720E9C0-925D-4F2A-89AF-645E579F9477}"/>
    <cellStyle name="Normal 68 8" xfId="22940" xr:uid="{00000000-0005-0000-0000-00002E5A0000}"/>
    <cellStyle name="Normal 68 9" xfId="22941" xr:uid="{00000000-0005-0000-0000-00002F5A0000}"/>
    <cellStyle name="Normal 68_(1) Control" xfId="22942" xr:uid="{00000000-0005-0000-0000-0000305A0000}"/>
    <cellStyle name="Normal 681" xfId="22943" xr:uid="{00000000-0005-0000-0000-0000315A0000}"/>
    <cellStyle name="Normal 681 2" xfId="22944" xr:uid="{00000000-0005-0000-0000-0000325A0000}"/>
    <cellStyle name="Normal 681_JDEQryOAM" xfId="34460" xr:uid="{67D37874-FC8F-4CDA-81AA-21E9806C8863}"/>
    <cellStyle name="Normal 682" xfId="22945" xr:uid="{00000000-0005-0000-0000-0000335A0000}"/>
    <cellStyle name="Normal 682 2" xfId="22946" xr:uid="{00000000-0005-0000-0000-0000345A0000}"/>
    <cellStyle name="Normal 682_JDEQryOAM" xfId="34461" xr:uid="{80BC472D-700A-4D55-88EE-3C44776D2AF4}"/>
    <cellStyle name="Normal 683" xfId="22947" xr:uid="{00000000-0005-0000-0000-0000355A0000}"/>
    <cellStyle name="Normal 683 2" xfId="22948" xr:uid="{00000000-0005-0000-0000-0000365A0000}"/>
    <cellStyle name="Normal 683_JDEQryOAM" xfId="34462" xr:uid="{27F68542-A9BA-448B-9613-D10110F2D1DB}"/>
    <cellStyle name="Normal 685" xfId="22949" xr:uid="{00000000-0005-0000-0000-0000375A0000}"/>
    <cellStyle name="Normal 685 2" xfId="22950" xr:uid="{00000000-0005-0000-0000-0000385A0000}"/>
    <cellStyle name="Normal 685_JDEQryOAM" xfId="34463" xr:uid="{95F6A6F7-447F-4F4A-9D2A-961A85B09272}"/>
    <cellStyle name="Normal 686" xfId="22951" xr:uid="{00000000-0005-0000-0000-0000395A0000}"/>
    <cellStyle name="Normal 686 2" xfId="22952" xr:uid="{00000000-0005-0000-0000-00003A5A0000}"/>
    <cellStyle name="Normal 686_JDEQryOAM" xfId="34464" xr:uid="{FF2B8A26-C2D9-49CB-837C-17DB508F2F0F}"/>
    <cellStyle name="Normal 688" xfId="22953" xr:uid="{00000000-0005-0000-0000-00003B5A0000}"/>
    <cellStyle name="Normal 688 2" xfId="22954" xr:uid="{00000000-0005-0000-0000-00003C5A0000}"/>
    <cellStyle name="Normal 688_JDEQryOAM" xfId="34465" xr:uid="{9DCA05E3-3CF3-4773-A12A-7738D64C2352}"/>
    <cellStyle name="Normal 689" xfId="22955" xr:uid="{00000000-0005-0000-0000-00003D5A0000}"/>
    <cellStyle name="Normal 689 2" xfId="22956" xr:uid="{00000000-0005-0000-0000-00003E5A0000}"/>
    <cellStyle name="Normal 689_JDEQryOAM" xfId="34466" xr:uid="{576557A5-241E-4822-BB60-5113E1759326}"/>
    <cellStyle name="Normal 69" xfId="22957" xr:uid="{00000000-0005-0000-0000-00003F5A0000}"/>
    <cellStyle name="Normal 69 10" xfId="22958" xr:uid="{00000000-0005-0000-0000-0000405A0000}"/>
    <cellStyle name="Normal 69 2" xfId="22959" xr:uid="{00000000-0005-0000-0000-0000415A0000}"/>
    <cellStyle name="Normal 69 2 2" xfId="22960" xr:uid="{00000000-0005-0000-0000-0000425A0000}"/>
    <cellStyle name="Normal 69 2 2 2" xfId="22961" xr:uid="{00000000-0005-0000-0000-0000435A0000}"/>
    <cellStyle name="Normal 69 2 2 2 2" xfId="22962" xr:uid="{00000000-0005-0000-0000-0000445A0000}"/>
    <cellStyle name="Normal 69 2 2 2_JDEQryOAM" xfId="34468" xr:uid="{F69F6FCB-9543-4D73-AD4B-07BA83F2B6B4}"/>
    <cellStyle name="Normal 69 2 2 3" xfId="22963" xr:uid="{00000000-0005-0000-0000-0000455A0000}"/>
    <cellStyle name="Normal 69 2 2 3 2" xfId="22964" xr:uid="{00000000-0005-0000-0000-0000465A0000}"/>
    <cellStyle name="Normal 69 2 2 3_JDEQryOAM" xfId="34469" xr:uid="{8E6BC15B-C104-4C8F-813B-BBC1DEEEA3AA}"/>
    <cellStyle name="Normal 69 2 2 4" xfId="22965" xr:uid="{00000000-0005-0000-0000-0000475A0000}"/>
    <cellStyle name="Normal 69 2 2_JDEQryOAM" xfId="34467" xr:uid="{1FB362C8-A469-4595-89FB-FB445123E31A}"/>
    <cellStyle name="Normal 69 2 3" xfId="22966" xr:uid="{00000000-0005-0000-0000-0000485A0000}"/>
    <cellStyle name="Normal 69 2 3 2" xfId="22967" xr:uid="{00000000-0005-0000-0000-0000495A0000}"/>
    <cellStyle name="Normal 69 2 3 2 2" xfId="22968" xr:uid="{00000000-0005-0000-0000-00004A5A0000}"/>
    <cellStyle name="Normal 69 2 3 2_JDEQryOAM" xfId="34471" xr:uid="{BA598C5E-0891-4A30-B5C0-3E57A09B079D}"/>
    <cellStyle name="Normal 69 2 3 3" xfId="22969" xr:uid="{00000000-0005-0000-0000-00004B5A0000}"/>
    <cellStyle name="Normal 69 2 3 3 2" xfId="22970" xr:uid="{00000000-0005-0000-0000-00004C5A0000}"/>
    <cellStyle name="Normal 69 2 3 3_JDEQryOAM" xfId="34472" xr:uid="{6F20C6A7-0E57-4F3B-B487-022824697079}"/>
    <cellStyle name="Normal 69 2 3 4" xfId="22971" xr:uid="{00000000-0005-0000-0000-00004D5A0000}"/>
    <cellStyle name="Normal 69 2 3_JDEQryOAM" xfId="34470" xr:uid="{44A391FC-9B35-41A5-B589-DB40B2AEA887}"/>
    <cellStyle name="Normal 69 2 4" xfId="22972" xr:uid="{00000000-0005-0000-0000-00004E5A0000}"/>
    <cellStyle name="Normal 69 2_(2) SPGD Actuals" xfId="22973" xr:uid="{00000000-0005-0000-0000-00004F5A0000}"/>
    <cellStyle name="Normal 69 3" xfId="22974" xr:uid="{00000000-0005-0000-0000-0000505A0000}"/>
    <cellStyle name="Normal 69 3 2" xfId="22975" xr:uid="{00000000-0005-0000-0000-0000515A0000}"/>
    <cellStyle name="Normal 69 3 2 2" xfId="22976" xr:uid="{00000000-0005-0000-0000-0000525A0000}"/>
    <cellStyle name="Normal 69 3 2 2 2" xfId="22977" xr:uid="{00000000-0005-0000-0000-0000535A0000}"/>
    <cellStyle name="Normal 69 3 2 2_JDEQryOAM" xfId="34474" xr:uid="{8702E18A-98FE-4D91-BA8D-874D1DFC0A9D}"/>
    <cellStyle name="Normal 69 3 2 3" xfId="22978" xr:uid="{00000000-0005-0000-0000-0000545A0000}"/>
    <cellStyle name="Normal 69 3 2 3 2" xfId="22979" xr:uid="{00000000-0005-0000-0000-0000555A0000}"/>
    <cellStyle name="Normal 69 3 2 3_JDEQryOAM" xfId="34475" xr:uid="{CF691A0C-65FF-4AE7-B546-B6A55F17B29F}"/>
    <cellStyle name="Normal 69 3 2 4" xfId="22980" xr:uid="{00000000-0005-0000-0000-0000565A0000}"/>
    <cellStyle name="Normal 69 3 2_JDEQryOAM" xfId="34473" xr:uid="{CEF6AC7D-82A1-4BEB-B179-4327F9410358}"/>
    <cellStyle name="Normal 69 3 3" xfId="22981" xr:uid="{00000000-0005-0000-0000-0000575A0000}"/>
    <cellStyle name="Normal 69 3 3 2" xfId="22982" xr:uid="{00000000-0005-0000-0000-0000585A0000}"/>
    <cellStyle name="Normal 69 3 3 2 2" xfId="22983" xr:uid="{00000000-0005-0000-0000-0000595A0000}"/>
    <cellStyle name="Normal 69 3 3 2_JDEQryOAM" xfId="34477" xr:uid="{711DF31E-774B-4B97-9EA8-2F78FC5BDA54}"/>
    <cellStyle name="Normal 69 3 3 3" xfId="22984" xr:uid="{00000000-0005-0000-0000-00005A5A0000}"/>
    <cellStyle name="Normal 69 3 3 3 2" xfId="22985" xr:uid="{00000000-0005-0000-0000-00005B5A0000}"/>
    <cellStyle name="Normal 69 3 3 3_JDEQryOAM" xfId="34478" xr:uid="{35470C52-607A-4824-9B5C-B46D300C1F61}"/>
    <cellStyle name="Normal 69 3 3 4" xfId="22986" xr:uid="{00000000-0005-0000-0000-00005C5A0000}"/>
    <cellStyle name="Normal 69 3 3_JDEQryOAM" xfId="34476" xr:uid="{0DF41C0B-BE73-4151-851D-4ADF75862074}"/>
    <cellStyle name="Normal 69 3 4" xfId="22987" xr:uid="{00000000-0005-0000-0000-00005D5A0000}"/>
    <cellStyle name="Normal 69 3 4 2" xfId="22988" xr:uid="{00000000-0005-0000-0000-00005E5A0000}"/>
    <cellStyle name="Normal 69 3 4_JDEQryOAM" xfId="34479" xr:uid="{92826DB5-6637-42A8-BF3C-F082889EE0B3}"/>
    <cellStyle name="Normal 69 3 5" xfId="22989" xr:uid="{00000000-0005-0000-0000-00005F5A0000}"/>
    <cellStyle name="Normal 69 3 5 2" xfId="22990" xr:uid="{00000000-0005-0000-0000-0000605A0000}"/>
    <cellStyle name="Normal 69 3 5_JDEQryOAM" xfId="34480" xr:uid="{FF24D498-0FD3-4FC2-B87A-7E4A44788B12}"/>
    <cellStyle name="Normal 69 3_(2) SPGD Actuals" xfId="22991" xr:uid="{00000000-0005-0000-0000-0000615A0000}"/>
    <cellStyle name="Normal 69 4" xfId="22992" xr:uid="{00000000-0005-0000-0000-0000625A0000}"/>
    <cellStyle name="Normal 69 4 2" xfId="22993" xr:uid="{00000000-0005-0000-0000-0000635A0000}"/>
    <cellStyle name="Normal 69 4 2 2" xfId="22994" xr:uid="{00000000-0005-0000-0000-0000645A0000}"/>
    <cellStyle name="Normal 69 4 2 2 2" xfId="22995" xr:uid="{00000000-0005-0000-0000-0000655A0000}"/>
    <cellStyle name="Normal 69 4 2 2_JDEQryOAM" xfId="34482" xr:uid="{0CE7F72A-93EF-4AF9-B071-7B0EC73C6BC6}"/>
    <cellStyle name="Normal 69 4 2 3" xfId="22996" xr:uid="{00000000-0005-0000-0000-0000665A0000}"/>
    <cellStyle name="Normal 69 4 2 3 2" xfId="22997" xr:uid="{00000000-0005-0000-0000-0000675A0000}"/>
    <cellStyle name="Normal 69 4 2 3_JDEQryOAM" xfId="34483" xr:uid="{77C50F26-73E8-4289-A7EA-39E9F8F843D5}"/>
    <cellStyle name="Normal 69 4 2 4" xfId="22998" xr:uid="{00000000-0005-0000-0000-0000685A0000}"/>
    <cellStyle name="Normal 69 4 2_JDEQryOAM" xfId="34481" xr:uid="{BF174C1E-1D60-4F17-8295-72EBDDC5CD4D}"/>
    <cellStyle name="Normal 69 4 3" xfId="22999" xr:uid="{00000000-0005-0000-0000-0000695A0000}"/>
    <cellStyle name="Normal 69 4 3 2" xfId="23000" xr:uid="{00000000-0005-0000-0000-00006A5A0000}"/>
    <cellStyle name="Normal 69 4 3 2 2" xfId="23001" xr:uid="{00000000-0005-0000-0000-00006B5A0000}"/>
    <cellStyle name="Normal 69 4 3 2_JDEQryOAM" xfId="34485" xr:uid="{AF6B9B87-54C3-4EE5-B0EA-15F0CCD01318}"/>
    <cellStyle name="Normal 69 4 3 3" xfId="23002" xr:uid="{00000000-0005-0000-0000-00006C5A0000}"/>
    <cellStyle name="Normal 69 4 3 3 2" xfId="23003" xr:uid="{00000000-0005-0000-0000-00006D5A0000}"/>
    <cellStyle name="Normal 69 4 3 3_JDEQryOAM" xfId="34486" xr:uid="{5EE4056B-C945-450B-BA1B-EBCFE08E42AD}"/>
    <cellStyle name="Normal 69 4 3 4" xfId="23004" xr:uid="{00000000-0005-0000-0000-00006E5A0000}"/>
    <cellStyle name="Normal 69 4 3_JDEQryOAM" xfId="34484" xr:uid="{2EA241E4-06DC-48A4-9D39-86360F806600}"/>
    <cellStyle name="Normal 69 4 4" xfId="23005" xr:uid="{00000000-0005-0000-0000-00006F5A0000}"/>
    <cellStyle name="Normal 69 4 4 2" xfId="23006" xr:uid="{00000000-0005-0000-0000-0000705A0000}"/>
    <cellStyle name="Normal 69 4 4_JDEQryOAM" xfId="34487" xr:uid="{5661D2F5-A8BE-41A0-9CF4-9B8A57EDA0DF}"/>
    <cellStyle name="Normal 69 4 5" xfId="23007" xr:uid="{00000000-0005-0000-0000-0000715A0000}"/>
    <cellStyle name="Normal 69 4 5 2" xfId="23008" xr:uid="{00000000-0005-0000-0000-0000725A0000}"/>
    <cellStyle name="Normal 69 4 5_JDEQryOAM" xfId="34488" xr:uid="{D98FC785-50EC-4574-9C90-6F75939ACF51}"/>
    <cellStyle name="Normal 69 4 6" xfId="23009" xr:uid="{00000000-0005-0000-0000-0000735A0000}"/>
    <cellStyle name="Normal 69 4_(2) SPGD Actuals" xfId="23010" xr:uid="{00000000-0005-0000-0000-0000745A0000}"/>
    <cellStyle name="Normal 69 5" xfId="23011" xr:uid="{00000000-0005-0000-0000-0000755A0000}"/>
    <cellStyle name="Normal 69 5 2" xfId="23012" xr:uid="{00000000-0005-0000-0000-0000765A0000}"/>
    <cellStyle name="Normal 69 5 2 2" xfId="23013" xr:uid="{00000000-0005-0000-0000-0000775A0000}"/>
    <cellStyle name="Normal 69 5 2 2 2" xfId="23014" xr:uid="{00000000-0005-0000-0000-0000785A0000}"/>
    <cellStyle name="Normal 69 5 2 2_JDEQryOAM" xfId="34490" xr:uid="{16D0898B-8558-466F-8C5B-542C1678EC3B}"/>
    <cellStyle name="Normal 69 5 2 3" xfId="23015" xr:uid="{00000000-0005-0000-0000-0000795A0000}"/>
    <cellStyle name="Normal 69 5 2 3 2" xfId="23016" xr:uid="{00000000-0005-0000-0000-00007A5A0000}"/>
    <cellStyle name="Normal 69 5 2 3_JDEQryOAM" xfId="34491" xr:uid="{ECEC7A1D-D55F-4696-BA70-C67B27A917D6}"/>
    <cellStyle name="Normal 69 5 2 4" xfId="23017" xr:uid="{00000000-0005-0000-0000-00007B5A0000}"/>
    <cellStyle name="Normal 69 5 2_JDEQryOAM" xfId="34489" xr:uid="{83D5F773-8571-4267-B948-32BF71021741}"/>
    <cellStyle name="Normal 69 5 3" xfId="23018" xr:uid="{00000000-0005-0000-0000-00007C5A0000}"/>
    <cellStyle name="Normal 69 5 3 2" xfId="23019" xr:uid="{00000000-0005-0000-0000-00007D5A0000}"/>
    <cellStyle name="Normal 69 5 3 2 2" xfId="23020" xr:uid="{00000000-0005-0000-0000-00007E5A0000}"/>
    <cellStyle name="Normal 69 5 3 2_JDEQryOAM" xfId="34493" xr:uid="{7C4127B5-9CE9-42C9-8F5B-669E9101326B}"/>
    <cellStyle name="Normal 69 5 3 3" xfId="23021" xr:uid="{00000000-0005-0000-0000-00007F5A0000}"/>
    <cellStyle name="Normal 69 5 3 3 2" xfId="23022" xr:uid="{00000000-0005-0000-0000-0000805A0000}"/>
    <cellStyle name="Normal 69 5 3 3_JDEQryOAM" xfId="34494" xr:uid="{7AFA813A-267D-426C-93AB-EA3748C12D48}"/>
    <cellStyle name="Normal 69 5 3 4" xfId="23023" xr:uid="{00000000-0005-0000-0000-0000815A0000}"/>
    <cellStyle name="Normal 69 5 3_JDEQryOAM" xfId="34492" xr:uid="{8B09726B-7E99-4AE1-BFF5-6C73D7E10912}"/>
    <cellStyle name="Normal 69 5 4" xfId="23024" xr:uid="{00000000-0005-0000-0000-0000825A0000}"/>
    <cellStyle name="Normal 69 5 4 2" xfId="23025" xr:uid="{00000000-0005-0000-0000-0000835A0000}"/>
    <cellStyle name="Normal 69 5 4_JDEQryOAM" xfId="34495" xr:uid="{48B0897B-8B17-4EFE-993F-5AC7689121A8}"/>
    <cellStyle name="Normal 69 5 5" xfId="23026" xr:uid="{00000000-0005-0000-0000-0000845A0000}"/>
    <cellStyle name="Normal 69 5 5 2" xfId="23027" xr:uid="{00000000-0005-0000-0000-0000855A0000}"/>
    <cellStyle name="Normal 69 5 5_JDEQryOAM" xfId="34496" xr:uid="{D098772D-238B-439A-BA12-A90F25432392}"/>
    <cellStyle name="Normal 69 5 6" xfId="23028" xr:uid="{00000000-0005-0000-0000-0000865A0000}"/>
    <cellStyle name="Normal 69 5_(2) SPGD Actuals" xfId="23029" xr:uid="{00000000-0005-0000-0000-0000875A0000}"/>
    <cellStyle name="Normal 69 6" xfId="23030" xr:uid="{00000000-0005-0000-0000-0000885A0000}"/>
    <cellStyle name="Normal 69 6 2" xfId="23031" xr:uid="{00000000-0005-0000-0000-0000895A0000}"/>
    <cellStyle name="Normal 69 6 2 2" xfId="23032" xr:uid="{00000000-0005-0000-0000-00008A5A0000}"/>
    <cellStyle name="Normal 69 6 2_JDEQryOAM" xfId="34498" xr:uid="{F9378E36-5B0D-4507-A760-79B67E51892D}"/>
    <cellStyle name="Normal 69 6 3" xfId="23033" xr:uid="{00000000-0005-0000-0000-00008B5A0000}"/>
    <cellStyle name="Normal 69 6 3 2" xfId="23034" xr:uid="{00000000-0005-0000-0000-00008C5A0000}"/>
    <cellStyle name="Normal 69 6 3_JDEQryOAM" xfId="34499" xr:uid="{46470767-66FA-4ED5-9B4A-4DF812CF4667}"/>
    <cellStyle name="Normal 69 6 4" xfId="23035" xr:uid="{00000000-0005-0000-0000-00008D5A0000}"/>
    <cellStyle name="Normal 69 6_JDEQryOAM" xfId="34497" xr:uid="{BAD3BC4C-D665-48A9-A3C2-2D1467836473}"/>
    <cellStyle name="Normal 69 7" xfId="23036" xr:uid="{00000000-0005-0000-0000-00008E5A0000}"/>
    <cellStyle name="Normal 69 7 2" xfId="23037" xr:uid="{00000000-0005-0000-0000-00008F5A0000}"/>
    <cellStyle name="Normal 69 7 2 2" xfId="23038" xr:uid="{00000000-0005-0000-0000-0000905A0000}"/>
    <cellStyle name="Normal 69 7 2_JDEQryOAM" xfId="34501" xr:uid="{3F63E986-6FB8-486A-B22E-A1B467E76A10}"/>
    <cellStyle name="Normal 69 7 3" xfId="23039" xr:uid="{00000000-0005-0000-0000-0000915A0000}"/>
    <cellStyle name="Normal 69 7 3 2" xfId="23040" xr:uid="{00000000-0005-0000-0000-0000925A0000}"/>
    <cellStyle name="Normal 69 7 3_JDEQryOAM" xfId="34502" xr:uid="{F6F45214-D900-48F1-949F-3473C8A8C322}"/>
    <cellStyle name="Normal 69 7 4" xfId="23041" xr:uid="{00000000-0005-0000-0000-0000935A0000}"/>
    <cellStyle name="Normal 69 7_JDEQryOAM" xfId="34500" xr:uid="{1EDE6E9B-825F-4A6C-9706-F83689449BA8}"/>
    <cellStyle name="Normal 69 8" xfId="23042" xr:uid="{00000000-0005-0000-0000-0000945A0000}"/>
    <cellStyle name="Normal 69 8 2" xfId="23043" xr:uid="{00000000-0005-0000-0000-0000955A0000}"/>
    <cellStyle name="Normal 69 8 2 2" xfId="23044" xr:uid="{00000000-0005-0000-0000-0000965A0000}"/>
    <cellStyle name="Normal 69 8 2_JDEQryOAM" xfId="34504" xr:uid="{BD74C3B1-9DF4-46F5-A59B-3DDD63459F04}"/>
    <cellStyle name="Normal 69 8 3" xfId="23045" xr:uid="{00000000-0005-0000-0000-0000975A0000}"/>
    <cellStyle name="Normal 69 8 3 2" xfId="23046" xr:uid="{00000000-0005-0000-0000-0000985A0000}"/>
    <cellStyle name="Normal 69 8 3_JDEQryOAM" xfId="34505" xr:uid="{028612E6-0CA5-41C0-84C2-A764BCDD18F3}"/>
    <cellStyle name="Normal 69 8 4" xfId="23047" xr:uid="{00000000-0005-0000-0000-0000995A0000}"/>
    <cellStyle name="Normal 69 8_JDEQryOAM" xfId="34503" xr:uid="{14F4D912-8BCA-4527-9713-AD3318006863}"/>
    <cellStyle name="Normal 69 9" xfId="23048" xr:uid="{00000000-0005-0000-0000-00009A5A0000}"/>
    <cellStyle name="Normal 69_(1) Control" xfId="23049" xr:uid="{00000000-0005-0000-0000-00009B5A0000}"/>
    <cellStyle name="Normal 690" xfId="23050" xr:uid="{00000000-0005-0000-0000-00009C5A0000}"/>
    <cellStyle name="Normal 690 2" xfId="23051" xr:uid="{00000000-0005-0000-0000-00009D5A0000}"/>
    <cellStyle name="Normal 690_JDEQryOAM" xfId="34506" xr:uid="{DEFF6A69-9F11-49F0-A2A2-7C77482E9890}"/>
    <cellStyle name="Normal 693" xfId="23052" xr:uid="{00000000-0005-0000-0000-00009E5A0000}"/>
    <cellStyle name="Normal 693 2" xfId="23053" xr:uid="{00000000-0005-0000-0000-00009F5A0000}"/>
    <cellStyle name="Normal 693_JDEQryOAM" xfId="34507" xr:uid="{01170ED7-92F5-49D9-9CBE-A32D9B1F276C}"/>
    <cellStyle name="Normal 7" xfId="23054" xr:uid="{00000000-0005-0000-0000-0000A05A0000}"/>
    <cellStyle name="Normal 7 10" xfId="23055" xr:uid="{00000000-0005-0000-0000-0000A15A0000}"/>
    <cellStyle name="Normal 7 10 2" xfId="23056" xr:uid="{00000000-0005-0000-0000-0000A25A0000}"/>
    <cellStyle name="Normal 7 10_JDEQryOAM" xfId="34508" xr:uid="{4458137C-2E97-4791-A2C0-B89C7BB7E2C9}"/>
    <cellStyle name="Normal 7 11" xfId="23057" xr:uid="{00000000-0005-0000-0000-0000A35A0000}"/>
    <cellStyle name="Normal 7 11 2" xfId="23058" xr:uid="{00000000-0005-0000-0000-0000A45A0000}"/>
    <cellStyle name="Normal 7 11 3" xfId="23059" xr:uid="{00000000-0005-0000-0000-0000A55A0000}"/>
    <cellStyle name="Normal 7 11_JDEQryOAM" xfId="34509" xr:uid="{DC543367-0AF3-47BE-AC44-CF8848529A68}"/>
    <cellStyle name="Normal 7 12" xfId="23060" xr:uid="{00000000-0005-0000-0000-0000A65A0000}"/>
    <cellStyle name="Normal 7 12 2" xfId="23061" xr:uid="{00000000-0005-0000-0000-0000A75A0000}"/>
    <cellStyle name="Normal 7 12_JDEQryOAM" xfId="34510" xr:uid="{7F2E1232-0AFD-498B-8FFF-7F247E1057D1}"/>
    <cellStyle name="Normal 7 13" xfId="23062" xr:uid="{00000000-0005-0000-0000-0000A95A0000}"/>
    <cellStyle name="Normal 7 13 2" xfId="23063" xr:uid="{00000000-0005-0000-0000-0000AA5A0000}"/>
    <cellStyle name="Normal 7 13_JDEQryOAM" xfId="34511" xr:uid="{CE915E6C-ACC4-4267-B321-BF6AD749C152}"/>
    <cellStyle name="Normal 7 14" xfId="23064" xr:uid="{00000000-0005-0000-0000-0000AB5A0000}"/>
    <cellStyle name="Normal 7 14 2" xfId="23065" xr:uid="{00000000-0005-0000-0000-0000AC5A0000}"/>
    <cellStyle name="Normal 7 14_JDEQryOAM" xfId="34512" xr:uid="{CBBE527E-3EAB-4713-A9EA-EF37E499DD59}"/>
    <cellStyle name="Normal 7 2" xfId="23066" xr:uid="{00000000-0005-0000-0000-0000AD5A0000}"/>
    <cellStyle name="Normal 7 2 2" xfId="23067" xr:uid="{00000000-0005-0000-0000-0000AE5A0000}"/>
    <cellStyle name="Normal 7 2 2 10" xfId="23068" xr:uid="{00000000-0005-0000-0000-0000AF5A0000}"/>
    <cellStyle name="Normal 7 2 2 2" xfId="23069" xr:uid="{00000000-0005-0000-0000-0000B05A0000}"/>
    <cellStyle name="Normal 7 2 2 2 2" xfId="23070" xr:uid="{00000000-0005-0000-0000-0000B15A0000}"/>
    <cellStyle name="Normal 7 2 2 2 2 2" xfId="23071" xr:uid="{00000000-0005-0000-0000-0000B25A0000}"/>
    <cellStyle name="Normal 7 2 2 2 2 2 2" xfId="23072" xr:uid="{00000000-0005-0000-0000-0000B35A0000}"/>
    <cellStyle name="Normal 7 2 2 2 2 2_JDEQryOAM" xfId="34514" xr:uid="{F5B25A70-EC0A-46FD-9880-0AED47A80650}"/>
    <cellStyle name="Normal 7 2 2 2 2 3" xfId="23073" xr:uid="{00000000-0005-0000-0000-0000B45A0000}"/>
    <cellStyle name="Normal 7 2 2 2 2 3 2" xfId="23074" xr:uid="{00000000-0005-0000-0000-0000B55A0000}"/>
    <cellStyle name="Normal 7 2 2 2 2 3_JDEQryOAM" xfId="34515" xr:uid="{B10C2C34-D8AB-491D-B331-56C69F9E6724}"/>
    <cellStyle name="Normal 7 2 2 2 2 4" xfId="23075" xr:uid="{00000000-0005-0000-0000-0000B65A0000}"/>
    <cellStyle name="Normal 7 2 2 2 2_JDEQryOAM" xfId="34513" xr:uid="{FF207C9B-7D82-4CFC-8155-5CE38F69D79E}"/>
    <cellStyle name="Normal 7 2 2 2 3" xfId="23076" xr:uid="{00000000-0005-0000-0000-0000B75A0000}"/>
    <cellStyle name="Normal 7 2 2 2 3 2" xfId="23077" xr:uid="{00000000-0005-0000-0000-0000B85A0000}"/>
    <cellStyle name="Normal 7 2 2 2 3 2 2" xfId="23078" xr:uid="{00000000-0005-0000-0000-0000B95A0000}"/>
    <cellStyle name="Normal 7 2 2 2 3 2_JDEQryOAM" xfId="34517" xr:uid="{7919CCDD-309A-4141-A095-254A33D7909B}"/>
    <cellStyle name="Normal 7 2 2 2 3 3" xfId="23079" xr:uid="{00000000-0005-0000-0000-0000BA5A0000}"/>
    <cellStyle name="Normal 7 2 2 2 3 3 2" xfId="23080" xr:uid="{00000000-0005-0000-0000-0000BB5A0000}"/>
    <cellStyle name="Normal 7 2 2 2 3 3_JDEQryOAM" xfId="34518" xr:uid="{7D323FA5-5C7B-4135-8D6A-3F204AD798DD}"/>
    <cellStyle name="Normal 7 2 2 2 3 4" xfId="23081" xr:uid="{00000000-0005-0000-0000-0000BC5A0000}"/>
    <cellStyle name="Normal 7 2 2 2 3_JDEQryOAM" xfId="34516" xr:uid="{482EDA15-5689-4919-A1B2-219EF64DB16A}"/>
    <cellStyle name="Normal 7 2 2 2 4" xfId="23082" xr:uid="{00000000-0005-0000-0000-0000BD5A0000}"/>
    <cellStyle name="Normal 7 2 2 2 4 2" xfId="23083" xr:uid="{00000000-0005-0000-0000-0000BE5A0000}"/>
    <cellStyle name="Normal 7 2 2 2 4_JDEQryOAM" xfId="34519" xr:uid="{5C0E77E6-30E3-4651-B8E2-22794B8DC55B}"/>
    <cellStyle name="Normal 7 2 2 2 5" xfId="23084" xr:uid="{00000000-0005-0000-0000-0000BF5A0000}"/>
    <cellStyle name="Normal 7 2 2 2 5 2" xfId="23085" xr:uid="{00000000-0005-0000-0000-0000C05A0000}"/>
    <cellStyle name="Normal 7 2 2 2 5_JDEQryOAM" xfId="34520" xr:uid="{176E97F4-1643-4C8E-8157-30D68FD5F177}"/>
    <cellStyle name="Normal 7 2 2 2 6" xfId="23086" xr:uid="{00000000-0005-0000-0000-0000C15A0000}"/>
    <cellStyle name="Normal 7 2 2 2_(2) SPGD Actuals" xfId="23087" xr:uid="{00000000-0005-0000-0000-0000C25A0000}"/>
    <cellStyle name="Normal 7 2 2 3" xfId="23088" xr:uid="{00000000-0005-0000-0000-0000C35A0000}"/>
    <cellStyle name="Normal 7 2 2 3 2" xfId="23089" xr:uid="{00000000-0005-0000-0000-0000C45A0000}"/>
    <cellStyle name="Normal 7 2 2 3 2 2" xfId="23090" xr:uid="{00000000-0005-0000-0000-0000C55A0000}"/>
    <cellStyle name="Normal 7 2 2 3 2 2 2" xfId="23091" xr:uid="{00000000-0005-0000-0000-0000C65A0000}"/>
    <cellStyle name="Normal 7 2 2 3 2 2_JDEQryOAM" xfId="34522" xr:uid="{A60E33BD-50A7-4ADB-8316-B853C724F31C}"/>
    <cellStyle name="Normal 7 2 2 3 2 3" xfId="23092" xr:uid="{00000000-0005-0000-0000-0000C75A0000}"/>
    <cellStyle name="Normal 7 2 2 3 2 3 2" xfId="23093" xr:uid="{00000000-0005-0000-0000-0000C85A0000}"/>
    <cellStyle name="Normal 7 2 2 3 2 3_JDEQryOAM" xfId="34523" xr:uid="{0F8F2FCA-03FC-4FED-A4F7-EB39A6FC925C}"/>
    <cellStyle name="Normal 7 2 2 3 2 4" xfId="23094" xr:uid="{00000000-0005-0000-0000-0000C95A0000}"/>
    <cellStyle name="Normal 7 2 2 3 2_JDEQryOAM" xfId="34521" xr:uid="{7878410F-4487-4553-A5BD-93A23976AC4F}"/>
    <cellStyle name="Normal 7 2 2 3 3" xfId="23095" xr:uid="{00000000-0005-0000-0000-0000CA5A0000}"/>
    <cellStyle name="Normal 7 2 2 3 3 2" xfId="23096" xr:uid="{00000000-0005-0000-0000-0000CB5A0000}"/>
    <cellStyle name="Normal 7 2 2 3 3 2 2" xfId="23097" xr:uid="{00000000-0005-0000-0000-0000CC5A0000}"/>
    <cellStyle name="Normal 7 2 2 3 3 2_JDEQryOAM" xfId="34525" xr:uid="{19A55902-E7F6-489B-B7FF-DDD92041FEDF}"/>
    <cellStyle name="Normal 7 2 2 3 3 3" xfId="23098" xr:uid="{00000000-0005-0000-0000-0000CD5A0000}"/>
    <cellStyle name="Normal 7 2 2 3 3 3 2" xfId="23099" xr:uid="{00000000-0005-0000-0000-0000CE5A0000}"/>
    <cellStyle name="Normal 7 2 2 3 3 3_JDEQryOAM" xfId="34526" xr:uid="{F2B6EE0F-D26F-4F1B-9547-02D29AB4B2E0}"/>
    <cellStyle name="Normal 7 2 2 3 3 4" xfId="23100" xr:uid="{00000000-0005-0000-0000-0000CF5A0000}"/>
    <cellStyle name="Normal 7 2 2 3 3_JDEQryOAM" xfId="34524" xr:uid="{D504288A-494F-4D05-A74F-F297EEB97E29}"/>
    <cellStyle name="Normal 7 2 2 3 4" xfId="23101" xr:uid="{00000000-0005-0000-0000-0000D05A0000}"/>
    <cellStyle name="Normal 7 2 2 3 4 2" xfId="23102" xr:uid="{00000000-0005-0000-0000-0000D15A0000}"/>
    <cellStyle name="Normal 7 2 2 3 4_JDEQryOAM" xfId="34527" xr:uid="{5ED5B821-1B4D-4D9E-BADB-C3C3759E78E0}"/>
    <cellStyle name="Normal 7 2 2 3 5" xfId="23103" xr:uid="{00000000-0005-0000-0000-0000D25A0000}"/>
    <cellStyle name="Normal 7 2 2 3 5 2" xfId="23104" xr:uid="{00000000-0005-0000-0000-0000D35A0000}"/>
    <cellStyle name="Normal 7 2 2 3 5_JDEQryOAM" xfId="34528" xr:uid="{4700325E-20C7-4AC1-9A0F-0BA2C51C232F}"/>
    <cellStyle name="Normal 7 2 2 3 6" xfId="23105" xr:uid="{00000000-0005-0000-0000-0000D45A0000}"/>
    <cellStyle name="Normal 7 2 2 3_(2) SPGD Actuals" xfId="23106" xr:uid="{00000000-0005-0000-0000-0000D55A0000}"/>
    <cellStyle name="Normal 7 2 2 4" xfId="23107" xr:uid="{00000000-0005-0000-0000-0000D65A0000}"/>
    <cellStyle name="Normal 7 2 2 4 2" xfId="23108" xr:uid="{00000000-0005-0000-0000-0000D75A0000}"/>
    <cellStyle name="Normal 7 2 2 4 2 2" xfId="23109" xr:uid="{00000000-0005-0000-0000-0000D85A0000}"/>
    <cellStyle name="Normal 7 2 2 4 2 2 2" xfId="23110" xr:uid="{00000000-0005-0000-0000-0000D95A0000}"/>
    <cellStyle name="Normal 7 2 2 4 2 2_JDEQryOAM" xfId="34530" xr:uid="{5B797E7D-A595-40C6-82E0-DD3E7CBBC5E1}"/>
    <cellStyle name="Normal 7 2 2 4 2 3" xfId="23111" xr:uid="{00000000-0005-0000-0000-0000DA5A0000}"/>
    <cellStyle name="Normal 7 2 2 4 2 3 2" xfId="23112" xr:uid="{00000000-0005-0000-0000-0000DB5A0000}"/>
    <cellStyle name="Normal 7 2 2 4 2 3_JDEQryOAM" xfId="34531" xr:uid="{323AB862-1AFC-497B-B17A-8AA41C38FAC5}"/>
    <cellStyle name="Normal 7 2 2 4 2 4" xfId="23113" xr:uid="{00000000-0005-0000-0000-0000DC5A0000}"/>
    <cellStyle name="Normal 7 2 2 4 2_JDEQryOAM" xfId="34529" xr:uid="{174EC00F-67AF-4884-95CD-B4EE6578F705}"/>
    <cellStyle name="Normal 7 2 2 4 3" xfId="23114" xr:uid="{00000000-0005-0000-0000-0000DD5A0000}"/>
    <cellStyle name="Normal 7 2 2 4 3 2" xfId="23115" xr:uid="{00000000-0005-0000-0000-0000DE5A0000}"/>
    <cellStyle name="Normal 7 2 2 4 3 2 2" xfId="23116" xr:uid="{00000000-0005-0000-0000-0000DF5A0000}"/>
    <cellStyle name="Normal 7 2 2 4 3 2_JDEQryOAM" xfId="34533" xr:uid="{C7A0BB39-E398-4A17-862C-5E665862F6E3}"/>
    <cellStyle name="Normal 7 2 2 4 3 3" xfId="23117" xr:uid="{00000000-0005-0000-0000-0000E05A0000}"/>
    <cellStyle name="Normal 7 2 2 4 3 3 2" xfId="23118" xr:uid="{00000000-0005-0000-0000-0000E15A0000}"/>
    <cellStyle name="Normal 7 2 2 4 3 3_JDEQryOAM" xfId="34534" xr:uid="{F03A545D-571C-4A6C-BEC8-F4C442656D4E}"/>
    <cellStyle name="Normal 7 2 2 4 3 4" xfId="23119" xr:uid="{00000000-0005-0000-0000-0000E25A0000}"/>
    <cellStyle name="Normal 7 2 2 4 3_JDEQryOAM" xfId="34532" xr:uid="{78B2729E-C0AC-44CE-B569-B40B9C1AC224}"/>
    <cellStyle name="Normal 7 2 2 4 4" xfId="23120" xr:uid="{00000000-0005-0000-0000-0000E35A0000}"/>
    <cellStyle name="Normal 7 2 2 4 4 2" xfId="23121" xr:uid="{00000000-0005-0000-0000-0000E45A0000}"/>
    <cellStyle name="Normal 7 2 2 4 4_JDEQryOAM" xfId="34535" xr:uid="{44F0673D-A799-497B-A8FC-F905647742A4}"/>
    <cellStyle name="Normal 7 2 2 4 5" xfId="23122" xr:uid="{00000000-0005-0000-0000-0000E55A0000}"/>
    <cellStyle name="Normal 7 2 2 4 5 2" xfId="23123" xr:uid="{00000000-0005-0000-0000-0000E65A0000}"/>
    <cellStyle name="Normal 7 2 2 4 5_JDEQryOAM" xfId="34536" xr:uid="{1E478F49-68C3-433D-A5C0-7CBEA621948B}"/>
    <cellStyle name="Normal 7 2 2 4 6" xfId="23124" xr:uid="{00000000-0005-0000-0000-0000E75A0000}"/>
    <cellStyle name="Normal 7 2 2 4_(2) SPGD Actuals" xfId="23125" xr:uid="{00000000-0005-0000-0000-0000E85A0000}"/>
    <cellStyle name="Normal 7 2 2 5" xfId="23126" xr:uid="{00000000-0005-0000-0000-0000E95A0000}"/>
    <cellStyle name="Normal 7 2 2 5 2" xfId="23127" xr:uid="{00000000-0005-0000-0000-0000EA5A0000}"/>
    <cellStyle name="Normal 7 2 2 5 2 2" xfId="23128" xr:uid="{00000000-0005-0000-0000-0000EB5A0000}"/>
    <cellStyle name="Normal 7 2 2 5 2 2 2" xfId="23129" xr:uid="{00000000-0005-0000-0000-0000EC5A0000}"/>
    <cellStyle name="Normal 7 2 2 5 2 2_JDEQryOAM" xfId="34538" xr:uid="{A5ABAFF6-28C1-4C75-BF7F-AC53DA6FFBC7}"/>
    <cellStyle name="Normal 7 2 2 5 2 3" xfId="23130" xr:uid="{00000000-0005-0000-0000-0000ED5A0000}"/>
    <cellStyle name="Normal 7 2 2 5 2 3 2" xfId="23131" xr:uid="{00000000-0005-0000-0000-0000EE5A0000}"/>
    <cellStyle name="Normal 7 2 2 5 2 3_JDEQryOAM" xfId="34539" xr:uid="{D2CB74DB-D7E4-4666-8EC3-6BD9278AED43}"/>
    <cellStyle name="Normal 7 2 2 5 2 4" xfId="23132" xr:uid="{00000000-0005-0000-0000-0000EF5A0000}"/>
    <cellStyle name="Normal 7 2 2 5 2_JDEQryOAM" xfId="34537" xr:uid="{19AAE16C-0D01-4399-99EE-1F34B4D5C027}"/>
    <cellStyle name="Normal 7 2 2 5 3" xfId="23133" xr:uid="{00000000-0005-0000-0000-0000F05A0000}"/>
    <cellStyle name="Normal 7 2 2 5 3 2" xfId="23134" xr:uid="{00000000-0005-0000-0000-0000F15A0000}"/>
    <cellStyle name="Normal 7 2 2 5 3 2 2" xfId="23135" xr:uid="{00000000-0005-0000-0000-0000F25A0000}"/>
    <cellStyle name="Normal 7 2 2 5 3 2_JDEQryOAM" xfId="34541" xr:uid="{8DBEAFA3-B5AF-44FB-8A25-3CC4303A7465}"/>
    <cellStyle name="Normal 7 2 2 5 3 3" xfId="23136" xr:uid="{00000000-0005-0000-0000-0000F35A0000}"/>
    <cellStyle name="Normal 7 2 2 5 3 3 2" xfId="23137" xr:uid="{00000000-0005-0000-0000-0000F45A0000}"/>
    <cellStyle name="Normal 7 2 2 5 3 3_JDEQryOAM" xfId="34542" xr:uid="{35582231-A93E-4674-97C7-D7FE57C2B84F}"/>
    <cellStyle name="Normal 7 2 2 5 3 4" xfId="23138" xr:uid="{00000000-0005-0000-0000-0000F55A0000}"/>
    <cellStyle name="Normal 7 2 2 5 3_JDEQryOAM" xfId="34540" xr:uid="{3BE1D4C4-5333-48F5-A95E-90A584AB0DE9}"/>
    <cellStyle name="Normal 7 2 2 5 4" xfId="23139" xr:uid="{00000000-0005-0000-0000-0000F65A0000}"/>
    <cellStyle name="Normal 7 2 2 5 4 2" xfId="23140" xr:uid="{00000000-0005-0000-0000-0000F75A0000}"/>
    <cellStyle name="Normal 7 2 2 5 4_JDEQryOAM" xfId="34543" xr:uid="{D0AAFA54-49F6-4AE6-96D5-B0AA7552503B}"/>
    <cellStyle name="Normal 7 2 2 5 5" xfId="23141" xr:uid="{00000000-0005-0000-0000-0000F85A0000}"/>
    <cellStyle name="Normal 7 2 2 5 5 2" xfId="23142" xr:uid="{00000000-0005-0000-0000-0000F95A0000}"/>
    <cellStyle name="Normal 7 2 2 5 5_JDEQryOAM" xfId="34544" xr:uid="{19A5AB3F-7CE8-4B10-AFEC-208689880E66}"/>
    <cellStyle name="Normal 7 2 2 5 6" xfId="23143" xr:uid="{00000000-0005-0000-0000-0000FA5A0000}"/>
    <cellStyle name="Normal 7 2 2 5_(2) SPGD Actuals" xfId="23144" xr:uid="{00000000-0005-0000-0000-0000FB5A0000}"/>
    <cellStyle name="Normal 7 2 2 6" xfId="23145" xr:uid="{00000000-0005-0000-0000-0000FC5A0000}"/>
    <cellStyle name="Normal 7 2 2 6 2" xfId="23146" xr:uid="{00000000-0005-0000-0000-0000FD5A0000}"/>
    <cellStyle name="Normal 7 2 2 6 2 2" xfId="23147" xr:uid="{00000000-0005-0000-0000-0000FE5A0000}"/>
    <cellStyle name="Normal 7 2 2 6 2_JDEQryOAM" xfId="34546" xr:uid="{62FA6E6D-4974-45DD-B035-15DF2C510F6B}"/>
    <cellStyle name="Normal 7 2 2 6 3" xfId="23148" xr:uid="{00000000-0005-0000-0000-0000FF5A0000}"/>
    <cellStyle name="Normal 7 2 2 6 3 2" xfId="23149" xr:uid="{00000000-0005-0000-0000-0000005B0000}"/>
    <cellStyle name="Normal 7 2 2 6 3_JDEQryOAM" xfId="34547" xr:uid="{8F507534-3428-4EC1-98B1-00F18A2B7C75}"/>
    <cellStyle name="Normal 7 2 2 6 4" xfId="23150" xr:uid="{00000000-0005-0000-0000-0000015B0000}"/>
    <cellStyle name="Normal 7 2 2 6_JDEQryOAM" xfId="34545" xr:uid="{C0289B02-D561-4BD7-9404-CC4710A497F7}"/>
    <cellStyle name="Normal 7 2 2 7" xfId="23151" xr:uid="{00000000-0005-0000-0000-0000025B0000}"/>
    <cellStyle name="Normal 7 2 2 7 2" xfId="23152" xr:uid="{00000000-0005-0000-0000-0000035B0000}"/>
    <cellStyle name="Normal 7 2 2 7 2 2" xfId="23153" xr:uid="{00000000-0005-0000-0000-0000045B0000}"/>
    <cellStyle name="Normal 7 2 2 7 2_JDEQryOAM" xfId="34549" xr:uid="{4C4D25D7-21BC-4BB4-B8A8-F63B56679DE6}"/>
    <cellStyle name="Normal 7 2 2 7 3" xfId="23154" xr:uid="{00000000-0005-0000-0000-0000055B0000}"/>
    <cellStyle name="Normal 7 2 2 7 3 2" xfId="23155" xr:uid="{00000000-0005-0000-0000-0000065B0000}"/>
    <cellStyle name="Normal 7 2 2 7 3_JDEQryOAM" xfId="34550" xr:uid="{D5EC1B26-C2DD-493E-BD97-86C6800C0CFE}"/>
    <cellStyle name="Normal 7 2 2 7 4" xfId="23156" xr:uid="{00000000-0005-0000-0000-0000075B0000}"/>
    <cellStyle name="Normal 7 2 2 7_JDEQryOAM" xfId="34548" xr:uid="{2B820DE5-EBA3-4447-BA67-8AAE57D2A655}"/>
    <cellStyle name="Normal 7 2 2 8" xfId="23157" xr:uid="{00000000-0005-0000-0000-0000085B0000}"/>
    <cellStyle name="Normal 7 2 2 9" xfId="23158" xr:uid="{00000000-0005-0000-0000-0000095B0000}"/>
    <cellStyle name="Normal 7 2 2_(1a) Quarterly" xfId="23159" xr:uid="{00000000-0005-0000-0000-00000A5B0000}"/>
    <cellStyle name="Normal 7 2 3" xfId="23160" xr:uid="{00000000-0005-0000-0000-00000B5B0000}"/>
    <cellStyle name="Normal 7 2 3 2" xfId="23161" xr:uid="{00000000-0005-0000-0000-00000C5B0000}"/>
    <cellStyle name="Normal 7 2 3 2 2" xfId="23162" xr:uid="{00000000-0005-0000-0000-00000D5B0000}"/>
    <cellStyle name="Normal 7 2 3 2 2 2" xfId="23163" xr:uid="{00000000-0005-0000-0000-00000E5B0000}"/>
    <cellStyle name="Normal 7 2 3 2 2_JDEQryOAM" xfId="34552" xr:uid="{C1290EFE-9ABA-4A7C-B8C5-A26A32C9F8B9}"/>
    <cellStyle name="Normal 7 2 3 2 3" xfId="23164" xr:uid="{00000000-0005-0000-0000-00000F5B0000}"/>
    <cellStyle name="Normal 7 2 3 2 3 2" xfId="23165" xr:uid="{00000000-0005-0000-0000-0000105B0000}"/>
    <cellStyle name="Normal 7 2 3 2 3_JDEQryOAM" xfId="34553" xr:uid="{03FC7479-A448-4E99-8010-5E0EC252A872}"/>
    <cellStyle name="Normal 7 2 3 2 4" xfId="23166" xr:uid="{00000000-0005-0000-0000-0000115B0000}"/>
    <cellStyle name="Normal 7 2 3 2_JDEQryOAM" xfId="34551" xr:uid="{9CE80C38-F68E-44EA-BED0-AC4EA45E02D4}"/>
    <cellStyle name="Normal 7 2 3 3" xfId="23167" xr:uid="{00000000-0005-0000-0000-0000125B0000}"/>
    <cellStyle name="Normal 7 2 3 3 2" xfId="23168" xr:uid="{00000000-0005-0000-0000-0000135B0000}"/>
    <cellStyle name="Normal 7 2 3 3 2 2" xfId="23169" xr:uid="{00000000-0005-0000-0000-0000145B0000}"/>
    <cellStyle name="Normal 7 2 3 3 2_JDEQryOAM" xfId="34555" xr:uid="{BBF33139-8B57-4057-BA9E-952A57C15C9C}"/>
    <cellStyle name="Normal 7 2 3 3 3" xfId="23170" xr:uid="{00000000-0005-0000-0000-0000155B0000}"/>
    <cellStyle name="Normal 7 2 3 3 3 2" xfId="23171" xr:uid="{00000000-0005-0000-0000-0000165B0000}"/>
    <cellStyle name="Normal 7 2 3 3 3_JDEQryOAM" xfId="34556" xr:uid="{DDD90C00-B6F3-4F48-B14D-6179417EE5AC}"/>
    <cellStyle name="Normal 7 2 3 3 4" xfId="23172" xr:uid="{00000000-0005-0000-0000-0000175B0000}"/>
    <cellStyle name="Normal 7 2 3 3_JDEQryOAM" xfId="34554" xr:uid="{A2B61965-11E5-44CE-A393-99162794EC6D}"/>
    <cellStyle name="Normal 7 2 3 4" xfId="23173" xr:uid="{00000000-0005-0000-0000-0000185B0000}"/>
    <cellStyle name="Normal 7 2 3 4 2" xfId="23174" xr:uid="{00000000-0005-0000-0000-0000195B0000}"/>
    <cellStyle name="Normal 7 2 3 4_JDEQryOAM" xfId="34557" xr:uid="{8BFBF5DF-B2B1-44F4-B4B5-90AC6A3CB183}"/>
    <cellStyle name="Normal 7 2 3 5" xfId="23175" xr:uid="{00000000-0005-0000-0000-00001A5B0000}"/>
    <cellStyle name="Normal 7 2 3 5 2" xfId="23176" xr:uid="{00000000-0005-0000-0000-00001B5B0000}"/>
    <cellStyle name="Normal 7 2 3 5_JDEQryOAM" xfId="34558" xr:uid="{41087668-EBC3-4E9D-9FFE-71ED91F6097A}"/>
    <cellStyle name="Normal 7 2 3 6" xfId="23177" xr:uid="{00000000-0005-0000-0000-00001C5B0000}"/>
    <cellStyle name="Normal 7 2 3_(2) SPGD Actuals" xfId="23178" xr:uid="{00000000-0005-0000-0000-00001D5B0000}"/>
    <cellStyle name="Normal 7 2 4" xfId="23179" xr:uid="{00000000-0005-0000-0000-00001E5B0000}"/>
    <cellStyle name="Normal 7 2 4 2" xfId="23180" xr:uid="{00000000-0005-0000-0000-00001F5B0000}"/>
    <cellStyle name="Normal 7 2 4 2 2" xfId="23181" xr:uid="{00000000-0005-0000-0000-0000205B0000}"/>
    <cellStyle name="Normal 7 2 4 2 2 2" xfId="23182" xr:uid="{00000000-0005-0000-0000-0000215B0000}"/>
    <cellStyle name="Normal 7 2 4 2 2_JDEQryOAM" xfId="34560" xr:uid="{FC4E63EA-6272-4F98-A43D-82228D400C46}"/>
    <cellStyle name="Normal 7 2 4 2 3" xfId="23183" xr:uid="{00000000-0005-0000-0000-0000225B0000}"/>
    <cellStyle name="Normal 7 2 4 2 3 2" xfId="23184" xr:uid="{00000000-0005-0000-0000-0000235B0000}"/>
    <cellStyle name="Normal 7 2 4 2 3_JDEQryOAM" xfId="34561" xr:uid="{E47BE595-3DD8-4E52-93AB-78D5E94F4843}"/>
    <cellStyle name="Normal 7 2 4 2 4" xfId="23185" xr:uid="{00000000-0005-0000-0000-0000245B0000}"/>
    <cellStyle name="Normal 7 2 4 2_JDEQryOAM" xfId="34559" xr:uid="{0C0DCB9F-746E-4C8A-B973-CA55B35D26E6}"/>
    <cellStyle name="Normal 7 2 4 3" xfId="23186" xr:uid="{00000000-0005-0000-0000-0000255B0000}"/>
    <cellStyle name="Normal 7 2 4 3 2" xfId="23187" xr:uid="{00000000-0005-0000-0000-0000265B0000}"/>
    <cellStyle name="Normal 7 2 4 3 2 2" xfId="23188" xr:uid="{00000000-0005-0000-0000-0000275B0000}"/>
    <cellStyle name="Normal 7 2 4 3 2_JDEQryOAM" xfId="34563" xr:uid="{F5080514-529F-4B1F-958D-C40C86371FEE}"/>
    <cellStyle name="Normal 7 2 4 3 3" xfId="23189" xr:uid="{00000000-0005-0000-0000-0000285B0000}"/>
    <cellStyle name="Normal 7 2 4 3 3 2" xfId="23190" xr:uid="{00000000-0005-0000-0000-0000295B0000}"/>
    <cellStyle name="Normal 7 2 4 3 3_JDEQryOAM" xfId="34564" xr:uid="{4A498555-483C-4977-855C-B4A6C0037569}"/>
    <cellStyle name="Normal 7 2 4 3 4" xfId="23191" xr:uid="{00000000-0005-0000-0000-00002A5B0000}"/>
    <cellStyle name="Normal 7 2 4 3_JDEQryOAM" xfId="34562" xr:uid="{42FA7797-6FD2-4F07-AB80-C148DFA16C3D}"/>
    <cellStyle name="Normal 7 2 4 4" xfId="23192" xr:uid="{00000000-0005-0000-0000-00002B5B0000}"/>
    <cellStyle name="Normal 7 2 4 4 2" xfId="23193" xr:uid="{00000000-0005-0000-0000-00002C5B0000}"/>
    <cellStyle name="Normal 7 2 4 4_JDEQryOAM" xfId="34565" xr:uid="{151CB7FC-EAA0-4B00-8724-B744AE762B81}"/>
    <cellStyle name="Normal 7 2 4 5" xfId="23194" xr:uid="{00000000-0005-0000-0000-00002D5B0000}"/>
    <cellStyle name="Normal 7 2 4 5 2" xfId="23195" xr:uid="{00000000-0005-0000-0000-00002E5B0000}"/>
    <cellStyle name="Normal 7 2 4 5_JDEQryOAM" xfId="34566" xr:uid="{B34B6727-CF98-4E72-8A5E-537124373D43}"/>
    <cellStyle name="Normal 7 2 4 6" xfId="23196" xr:uid="{00000000-0005-0000-0000-00002F5B0000}"/>
    <cellStyle name="Normal 7 2 4_(2) SPGD Actuals" xfId="23197" xr:uid="{00000000-0005-0000-0000-0000305B0000}"/>
    <cellStyle name="Normal 7 2 5" xfId="23198" xr:uid="{00000000-0005-0000-0000-0000315B0000}"/>
    <cellStyle name="Normal 7 2 5 2" xfId="23199" xr:uid="{00000000-0005-0000-0000-0000325B0000}"/>
    <cellStyle name="Normal 7 2 5 2 2" xfId="23200" xr:uid="{00000000-0005-0000-0000-0000335B0000}"/>
    <cellStyle name="Normal 7 2 5 2 2 2" xfId="23201" xr:uid="{00000000-0005-0000-0000-0000345B0000}"/>
    <cellStyle name="Normal 7 2 5 2 2_JDEQryOAM" xfId="34568" xr:uid="{0A447D7C-A9CA-4A33-A158-C3070135FD89}"/>
    <cellStyle name="Normal 7 2 5 2 3" xfId="23202" xr:uid="{00000000-0005-0000-0000-0000355B0000}"/>
    <cellStyle name="Normal 7 2 5 2 3 2" xfId="23203" xr:uid="{00000000-0005-0000-0000-0000365B0000}"/>
    <cellStyle name="Normal 7 2 5 2 3_JDEQryOAM" xfId="34569" xr:uid="{9B12B2B3-C02B-4EE5-8FC3-0BCA20053483}"/>
    <cellStyle name="Normal 7 2 5 2 4" xfId="23204" xr:uid="{00000000-0005-0000-0000-0000375B0000}"/>
    <cellStyle name="Normal 7 2 5 2_JDEQryOAM" xfId="34567" xr:uid="{97ACAFD5-AC5B-48E9-8C87-2CC1DF21E667}"/>
    <cellStyle name="Normal 7 2 5 3" xfId="23205" xr:uid="{00000000-0005-0000-0000-0000385B0000}"/>
    <cellStyle name="Normal 7 2 5 3 2" xfId="23206" xr:uid="{00000000-0005-0000-0000-0000395B0000}"/>
    <cellStyle name="Normal 7 2 5 3 2 2" xfId="23207" xr:uid="{00000000-0005-0000-0000-00003A5B0000}"/>
    <cellStyle name="Normal 7 2 5 3 2_JDEQryOAM" xfId="34571" xr:uid="{F9294006-21A6-4C5F-A75E-A4D33D57F82D}"/>
    <cellStyle name="Normal 7 2 5 3 3" xfId="23208" xr:uid="{00000000-0005-0000-0000-00003B5B0000}"/>
    <cellStyle name="Normal 7 2 5 3 3 2" xfId="23209" xr:uid="{00000000-0005-0000-0000-00003C5B0000}"/>
    <cellStyle name="Normal 7 2 5 3 3_JDEQryOAM" xfId="34572" xr:uid="{E00BC300-D35A-4DDA-9DD0-BC2D40E89DD6}"/>
    <cellStyle name="Normal 7 2 5 3 4" xfId="23210" xr:uid="{00000000-0005-0000-0000-00003D5B0000}"/>
    <cellStyle name="Normal 7 2 5 3_JDEQryOAM" xfId="34570" xr:uid="{23C3AF26-6442-4426-BF61-33A4257502E8}"/>
    <cellStyle name="Normal 7 2 5 4" xfId="23211" xr:uid="{00000000-0005-0000-0000-00003E5B0000}"/>
    <cellStyle name="Normal 7 2 5 4 2" xfId="23212" xr:uid="{00000000-0005-0000-0000-00003F5B0000}"/>
    <cellStyle name="Normal 7 2 5 4_JDEQryOAM" xfId="34573" xr:uid="{A4E616A5-861C-4A76-A012-53EC1E088859}"/>
    <cellStyle name="Normal 7 2 5 5" xfId="23213" xr:uid="{00000000-0005-0000-0000-0000405B0000}"/>
    <cellStyle name="Normal 7 2 5 5 2" xfId="23214" xr:uid="{00000000-0005-0000-0000-0000415B0000}"/>
    <cellStyle name="Normal 7 2 5 5_JDEQryOAM" xfId="34574" xr:uid="{326F7373-1EE1-4ADA-9635-25510E2F02BE}"/>
    <cellStyle name="Normal 7 2 5 6" xfId="23215" xr:uid="{00000000-0005-0000-0000-0000425B0000}"/>
    <cellStyle name="Normal 7 2 5_(2) SPGD Actuals" xfId="23216" xr:uid="{00000000-0005-0000-0000-0000435B0000}"/>
    <cellStyle name="Normal 7 2 6" xfId="23217" xr:uid="{00000000-0005-0000-0000-0000445B0000}"/>
    <cellStyle name="Normal 7 2 6 2" xfId="23218" xr:uid="{00000000-0005-0000-0000-0000455B0000}"/>
    <cellStyle name="Normal 7 2 6 2 2" xfId="23219" xr:uid="{00000000-0005-0000-0000-0000465B0000}"/>
    <cellStyle name="Normal 7 2 6 2 2 2" xfId="23220" xr:uid="{00000000-0005-0000-0000-0000475B0000}"/>
    <cellStyle name="Normal 7 2 6 2 2_JDEQryOAM" xfId="34576" xr:uid="{0DC1DA12-3095-4A8F-9860-2843F1DFD00B}"/>
    <cellStyle name="Normal 7 2 6 2 3" xfId="23221" xr:uid="{00000000-0005-0000-0000-0000485B0000}"/>
    <cellStyle name="Normal 7 2 6 2 3 2" xfId="23222" xr:uid="{00000000-0005-0000-0000-0000495B0000}"/>
    <cellStyle name="Normal 7 2 6 2 3_JDEQryOAM" xfId="34577" xr:uid="{F64462D5-B5C9-4DCC-96EF-E45B61775149}"/>
    <cellStyle name="Normal 7 2 6 2 4" xfId="23223" xr:uid="{00000000-0005-0000-0000-00004A5B0000}"/>
    <cellStyle name="Normal 7 2 6 2_JDEQryOAM" xfId="34575" xr:uid="{64712230-6B77-48F9-976F-A71A7995342C}"/>
    <cellStyle name="Normal 7 2 6 3" xfId="23224" xr:uid="{00000000-0005-0000-0000-00004B5B0000}"/>
    <cellStyle name="Normal 7 2 6 3 2" xfId="23225" xr:uid="{00000000-0005-0000-0000-00004C5B0000}"/>
    <cellStyle name="Normal 7 2 6 3 2 2" xfId="23226" xr:uid="{00000000-0005-0000-0000-00004D5B0000}"/>
    <cellStyle name="Normal 7 2 6 3 2_JDEQryOAM" xfId="34579" xr:uid="{2C91D076-1006-4CA4-8024-430B087E39B4}"/>
    <cellStyle name="Normal 7 2 6 3 3" xfId="23227" xr:uid="{00000000-0005-0000-0000-00004E5B0000}"/>
    <cellStyle name="Normal 7 2 6 3 3 2" xfId="23228" xr:uid="{00000000-0005-0000-0000-00004F5B0000}"/>
    <cellStyle name="Normal 7 2 6 3 3_JDEQryOAM" xfId="34580" xr:uid="{BBEBA4FB-D3DB-4E04-B240-4BB1F15E1F28}"/>
    <cellStyle name="Normal 7 2 6 3 4" xfId="23229" xr:uid="{00000000-0005-0000-0000-0000505B0000}"/>
    <cellStyle name="Normal 7 2 6 3_JDEQryOAM" xfId="34578" xr:uid="{F7420581-3594-4508-8847-BDB839CA7AB8}"/>
    <cellStyle name="Normal 7 2 6 4" xfId="23230" xr:uid="{00000000-0005-0000-0000-0000515B0000}"/>
    <cellStyle name="Normal 7 2 6 4 2" xfId="23231" xr:uid="{00000000-0005-0000-0000-0000525B0000}"/>
    <cellStyle name="Normal 7 2 6 4_JDEQryOAM" xfId="34581" xr:uid="{6CEFB1A1-C15B-4A09-83FD-2B07A6638D19}"/>
    <cellStyle name="Normal 7 2 6 5" xfId="23232" xr:uid="{00000000-0005-0000-0000-0000535B0000}"/>
    <cellStyle name="Normal 7 2 6 5 2" xfId="23233" xr:uid="{00000000-0005-0000-0000-0000545B0000}"/>
    <cellStyle name="Normal 7 2 6 5_JDEQryOAM" xfId="34582" xr:uid="{52E76A89-1EF2-44AF-A91D-F83B618AF648}"/>
    <cellStyle name="Normal 7 2 6 6" xfId="23234" xr:uid="{00000000-0005-0000-0000-0000555B0000}"/>
    <cellStyle name="Normal 7 2 6_(2) SPGD Actuals" xfId="23235" xr:uid="{00000000-0005-0000-0000-0000565B0000}"/>
    <cellStyle name="Normal 7 2 7" xfId="23236" xr:uid="{00000000-0005-0000-0000-0000575B0000}"/>
    <cellStyle name="Normal 7 2_(1) Control" xfId="23237" xr:uid="{00000000-0005-0000-0000-0000585B0000}"/>
    <cellStyle name="Normal 7 3" xfId="23238" xr:uid="{00000000-0005-0000-0000-0000595B0000}"/>
    <cellStyle name="Normal 7 3 2" xfId="23239" xr:uid="{00000000-0005-0000-0000-00005A5B0000}"/>
    <cellStyle name="Normal 7 3 2 2" xfId="23240" xr:uid="{00000000-0005-0000-0000-00005B5B0000}"/>
    <cellStyle name="Normal 7 3 2 3" xfId="23241" xr:uid="{00000000-0005-0000-0000-00005C5B0000}"/>
    <cellStyle name="Normal 7 3 2_JDEQryOAM" xfId="34583" xr:uid="{1039AF1B-A05A-460B-89C1-4F4F98B11CEA}"/>
    <cellStyle name="Normal 7 3 3" xfId="23242" xr:uid="{00000000-0005-0000-0000-00005E5B0000}"/>
    <cellStyle name="Normal 7 3 4" xfId="23243" xr:uid="{00000000-0005-0000-0000-00005F5B0000}"/>
    <cellStyle name="Normal 7 3_(1) Control" xfId="23244" xr:uid="{00000000-0005-0000-0000-0000605B0000}"/>
    <cellStyle name="Normal 7 4" xfId="23245" xr:uid="{00000000-0005-0000-0000-0000615B0000}"/>
    <cellStyle name="Normal 7 4 2" xfId="23246" xr:uid="{00000000-0005-0000-0000-0000625B0000}"/>
    <cellStyle name="Normal 7 4 2 2" xfId="23247" xr:uid="{00000000-0005-0000-0000-0000635B0000}"/>
    <cellStyle name="Normal 7 4 2 2 2" xfId="23248" xr:uid="{00000000-0005-0000-0000-0000645B0000}"/>
    <cellStyle name="Normal 7 4 2 2_JDEQryOAM" xfId="34585" xr:uid="{39B138CC-FC64-4E1C-B78A-AAA2E2356927}"/>
    <cellStyle name="Normal 7 4 2 3" xfId="23249" xr:uid="{00000000-0005-0000-0000-0000655B0000}"/>
    <cellStyle name="Normal 7 4 2 3 2" xfId="23250" xr:uid="{00000000-0005-0000-0000-0000665B0000}"/>
    <cellStyle name="Normal 7 4 2 3_JDEQryOAM" xfId="34586" xr:uid="{943B79E9-974A-420E-9D4F-BBDC0B1A62A3}"/>
    <cellStyle name="Normal 7 4 2 4" xfId="23251" xr:uid="{00000000-0005-0000-0000-0000675B0000}"/>
    <cellStyle name="Normal 7 4 2_JDEQryOAM" xfId="34584" xr:uid="{D74823F8-8E35-4943-9052-BD3EC6384FAD}"/>
    <cellStyle name="Normal 7 4 3" xfId="23252" xr:uid="{00000000-0005-0000-0000-0000695B0000}"/>
    <cellStyle name="Normal 7 4 3 2" xfId="23253" xr:uid="{00000000-0005-0000-0000-00006A5B0000}"/>
    <cellStyle name="Normal 7 4 3 2 2" xfId="23254" xr:uid="{00000000-0005-0000-0000-00006B5B0000}"/>
    <cellStyle name="Normal 7 4 3 2_JDEQryOAM" xfId="34588" xr:uid="{71CE82FB-00DA-4693-8D86-F01368CE53EA}"/>
    <cellStyle name="Normal 7 4 3 3" xfId="23255" xr:uid="{00000000-0005-0000-0000-00006C5B0000}"/>
    <cellStyle name="Normal 7 4 3 3 2" xfId="23256" xr:uid="{00000000-0005-0000-0000-00006D5B0000}"/>
    <cellStyle name="Normal 7 4 3 3_JDEQryOAM" xfId="34589" xr:uid="{02204690-EEF2-4B7E-B364-A93CB60AF68B}"/>
    <cellStyle name="Normal 7 4 3 4" xfId="23257" xr:uid="{00000000-0005-0000-0000-00006E5B0000}"/>
    <cellStyle name="Normal 7 4 3_JDEQryOAM" xfId="34587" xr:uid="{E5527766-2F08-4856-8833-32DBEACED7F2}"/>
    <cellStyle name="Normal 7 4 4" xfId="23258" xr:uid="{00000000-0005-0000-0000-0000705B0000}"/>
    <cellStyle name="Normal 7 4 5" xfId="23259" xr:uid="{00000000-0005-0000-0000-0000715B0000}"/>
    <cellStyle name="Normal 7 4_(1) Control" xfId="23260" xr:uid="{00000000-0005-0000-0000-0000725B0000}"/>
    <cellStyle name="Normal 7 5" xfId="23261" xr:uid="{00000000-0005-0000-0000-0000735B0000}"/>
    <cellStyle name="Normal 7 5 2" xfId="23262" xr:uid="{00000000-0005-0000-0000-0000745B0000}"/>
    <cellStyle name="Normal 7 5 2 2" xfId="23263" xr:uid="{00000000-0005-0000-0000-0000755B0000}"/>
    <cellStyle name="Normal 7 5 2 2 2" xfId="23264" xr:uid="{00000000-0005-0000-0000-0000765B0000}"/>
    <cellStyle name="Normal 7 5 2 2_JDEQryOAM" xfId="34591" xr:uid="{A4885A1B-449B-4036-882B-43942B8D50F2}"/>
    <cellStyle name="Normal 7 5 2 3" xfId="23265" xr:uid="{00000000-0005-0000-0000-0000775B0000}"/>
    <cellStyle name="Normal 7 5 2 3 2" xfId="23266" xr:uid="{00000000-0005-0000-0000-0000785B0000}"/>
    <cellStyle name="Normal 7 5 2 3_JDEQryOAM" xfId="34592" xr:uid="{D4EDDE0E-FD73-4D71-A29D-D0A702E7679B}"/>
    <cellStyle name="Normal 7 5 2 4" xfId="23267" xr:uid="{00000000-0005-0000-0000-0000795B0000}"/>
    <cellStyle name="Normal 7 5 2_JDEQryOAM" xfId="34590" xr:uid="{59CB00B3-D217-46EF-84F2-5D8FC5EA09DF}"/>
    <cellStyle name="Normal 7 5 3" xfId="23268" xr:uid="{00000000-0005-0000-0000-00007B5B0000}"/>
    <cellStyle name="Normal 7 5 3 2" xfId="23269" xr:uid="{00000000-0005-0000-0000-00007C5B0000}"/>
    <cellStyle name="Normal 7 5 3 2 2" xfId="23270" xr:uid="{00000000-0005-0000-0000-00007D5B0000}"/>
    <cellStyle name="Normal 7 5 3 2_JDEQryOAM" xfId="34594" xr:uid="{FA3B8AE4-73B2-427A-847E-908AECD32A0F}"/>
    <cellStyle name="Normal 7 5 3 3" xfId="23271" xr:uid="{00000000-0005-0000-0000-00007E5B0000}"/>
    <cellStyle name="Normal 7 5 3 3 2" xfId="23272" xr:uid="{00000000-0005-0000-0000-00007F5B0000}"/>
    <cellStyle name="Normal 7 5 3 3_JDEQryOAM" xfId="34595" xr:uid="{C060AB91-D9DA-41DE-9241-4C31022532F1}"/>
    <cellStyle name="Normal 7 5 3 4" xfId="23273" xr:uid="{00000000-0005-0000-0000-0000805B0000}"/>
    <cellStyle name="Normal 7 5 3_JDEQryOAM" xfId="34593" xr:uid="{A501B7FE-53DC-462D-ABCA-C264D9F342C1}"/>
    <cellStyle name="Normal 7 5 4" xfId="23274" xr:uid="{00000000-0005-0000-0000-0000815B0000}"/>
    <cellStyle name="Normal 7 5 4 2" xfId="23275" xr:uid="{00000000-0005-0000-0000-0000825B0000}"/>
    <cellStyle name="Normal 7 5 4_JDEQryOAM" xfId="34596" xr:uid="{1C4719E7-5161-4B12-B198-B487B483CAFB}"/>
    <cellStyle name="Normal 7 5 5" xfId="23276" xr:uid="{00000000-0005-0000-0000-0000835B0000}"/>
    <cellStyle name="Normal 7 5 5 2" xfId="23277" xr:uid="{00000000-0005-0000-0000-0000845B0000}"/>
    <cellStyle name="Normal 7 5 5_JDEQryOAM" xfId="34597" xr:uid="{47D4AF9A-3418-4799-A372-34D02B1C87D3}"/>
    <cellStyle name="Normal 7 5 6" xfId="23278" xr:uid="{00000000-0005-0000-0000-0000855B0000}"/>
    <cellStyle name="Normal 7 5_(1) Income Statement" xfId="23279" xr:uid="{00000000-0005-0000-0000-0000865B0000}"/>
    <cellStyle name="Normal 7 6" xfId="23280" xr:uid="{00000000-0005-0000-0000-0000875B0000}"/>
    <cellStyle name="Normal 7 6 2" xfId="23281" xr:uid="{00000000-0005-0000-0000-0000885B0000}"/>
    <cellStyle name="Normal 7 6 2 2" xfId="23282" xr:uid="{00000000-0005-0000-0000-0000895B0000}"/>
    <cellStyle name="Normal 7 6 2 2 2" xfId="23283" xr:uid="{00000000-0005-0000-0000-00008A5B0000}"/>
    <cellStyle name="Normal 7 6 2 2_JDEQryOAM" xfId="34599" xr:uid="{B7814BA7-3863-40CD-987D-16C54480B541}"/>
    <cellStyle name="Normal 7 6 2 3" xfId="23284" xr:uid="{00000000-0005-0000-0000-00008B5B0000}"/>
    <cellStyle name="Normal 7 6 2 3 2" xfId="23285" xr:uid="{00000000-0005-0000-0000-00008C5B0000}"/>
    <cellStyle name="Normal 7 6 2 3_JDEQryOAM" xfId="34600" xr:uid="{0D1EDB3B-477B-4FC2-AF89-944C36F9EA44}"/>
    <cellStyle name="Normal 7 6 2 4" xfId="23286" xr:uid="{00000000-0005-0000-0000-00008D5B0000}"/>
    <cellStyle name="Normal 7 6 2_JDEQryOAM" xfId="34598" xr:uid="{224F4CCE-8079-43D7-B329-2BA43B6246EE}"/>
    <cellStyle name="Normal 7 6 3" xfId="23287" xr:uid="{00000000-0005-0000-0000-00008E5B0000}"/>
    <cellStyle name="Normal 7 6 3 2" xfId="23288" xr:uid="{00000000-0005-0000-0000-00008F5B0000}"/>
    <cellStyle name="Normal 7 6 3 2 2" xfId="23289" xr:uid="{00000000-0005-0000-0000-0000905B0000}"/>
    <cellStyle name="Normal 7 6 3 2_JDEQryOAM" xfId="34602" xr:uid="{6DF806E2-277E-4287-8415-F8570CDC46B0}"/>
    <cellStyle name="Normal 7 6 3 3" xfId="23290" xr:uid="{00000000-0005-0000-0000-0000915B0000}"/>
    <cellStyle name="Normal 7 6 3 3 2" xfId="23291" xr:uid="{00000000-0005-0000-0000-0000925B0000}"/>
    <cellStyle name="Normal 7 6 3 3_JDEQryOAM" xfId="34603" xr:uid="{EB5F4834-C1DB-453B-8F02-AF989CFE9114}"/>
    <cellStyle name="Normal 7 6 3 4" xfId="23292" xr:uid="{00000000-0005-0000-0000-0000935B0000}"/>
    <cellStyle name="Normal 7 6 3_JDEQryOAM" xfId="34601" xr:uid="{DAF7EB34-439B-406B-A291-6599F2F4FFD2}"/>
    <cellStyle name="Normal 7 6 4" xfId="23293" xr:uid="{00000000-0005-0000-0000-0000945B0000}"/>
    <cellStyle name="Normal 7 6 4 2" xfId="23294" xr:uid="{00000000-0005-0000-0000-0000955B0000}"/>
    <cellStyle name="Normal 7 6 4_JDEQryOAM" xfId="34604" xr:uid="{0F060609-CFFE-4249-B724-C5A458D39879}"/>
    <cellStyle name="Normal 7 6 5" xfId="23295" xr:uid="{00000000-0005-0000-0000-0000965B0000}"/>
    <cellStyle name="Normal 7 6 5 2" xfId="23296" xr:uid="{00000000-0005-0000-0000-0000975B0000}"/>
    <cellStyle name="Normal 7 6 5_JDEQryOAM" xfId="34605" xr:uid="{39B0C200-1103-4FCE-8E83-9B4A98A6576A}"/>
    <cellStyle name="Normal 7 6 6" xfId="23297" xr:uid="{00000000-0005-0000-0000-0000985B0000}"/>
    <cellStyle name="Normal 7 6_(2) SPGD Actuals" xfId="23298" xr:uid="{00000000-0005-0000-0000-0000995B0000}"/>
    <cellStyle name="Normal 7 7" xfId="23299" xr:uid="{00000000-0005-0000-0000-00009A5B0000}"/>
    <cellStyle name="Normal 7 7 2" xfId="23300" xr:uid="{00000000-0005-0000-0000-00009B5B0000}"/>
    <cellStyle name="Normal 7 7 2 2" xfId="23301" xr:uid="{00000000-0005-0000-0000-00009C5B0000}"/>
    <cellStyle name="Normal 7 7 2 3" xfId="23302" xr:uid="{00000000-0005-0000-0000-00009D5B0000}"/>
    <cellStyle name="Normal 7 7 2_JDEQryOAM" xfId="34606" xr:uid="{7E8C79AF-CB5C-4A20-9EA3-C97819457318}"/>
    <cellStyle name="Normal 7 7 3" xfId="23303" xr:uid="{00000000-0005-0000-0000-00009E5B0000}"/>
    <cellStyle name="Normal 7 7 3 2" xfId="23304" xr:uid="{00000000-0005-0000-0000-00009F5B0000}"/>
    <cellStyle name="Normal 7 7 3_JDEQryOAM" xfId="34607" xr:uid="{DBC5106B-A253-4942-ABFA-81A7737705CD}"/>
    <cellStyle name="Normal 7 7 4" xfId="23305" xr:uid="{00000000-0005-0000-0000-0000A05B0000}"/>
    <cellStyle name="Normal 7 7 5" xfId="23306" xr:uid="{00000000-0005-0000-0000-0000A15B0000}"/>
    <cellStyle name="Normal 7 7_(2) SPGD Actuals" xfId="23307" xr:uid="{00000000-0005-0000-0000-0000A25B0000}"/>
    <cellStyle name="Normal 7 8" xfId="23308" xr:uid="{00000000-0005-0000-0000-0000A35B0000}"/>
    <cellStyle name="Normal 7 8 2" xfId="23309" xr:uid="{00000000-0005-0000-0000-0000A45B0000}"/>
    <cellStyle name="Normal 7 8_JDEQryOAM" xfId="34608" xr:uid="{0EBE2AB4-651C-4186-8D97-84D3FAACA349}"/>
    <cellStyle name="Normal 7 9" xfId="23310" xr:uid="{00000000-0005-0000-0000-0000A55B0000}"/>
    <cellStyle name="Normal 7 9 2" xfId="23311" xr:uid="{00000000-0005-0000-0000-0000A65B0000}"/>
    <cellStyle name="Normal 7 9_JDEQryOAM" xfId="34609" xr:uid="{F18650B1-EC0D-4799-BFAB-1BE30254D89F}"/>
    <cellStyle name="Normal 7_(1) Control" xfId="23312" xr:uid="{00000000-0005-0000-0000-0000A75B0000}"/>
    <cellStyle name="Normal 70" xfId="23313" xr:uid="{00000000-0005-0000-0000-0000A85B0000}"/>
    <cellStyle name="Normal 70 10" xfId="23314" xr:uid="{00000000-0005-0000-0000-0000A95B0000}"/>
    <cellStyle name="Normal 70 2" xfId="23315" xr:uid="{00000000-0005-0000-0000-0000AA5B0000}"/>
    <cellStyle name="Normal 70 2 2" xfId="23316" xr:uid="{00000000-0005-0000-0000-0000AB5B0000}"/>
    <cellStyle name="Normal 70 2 2 2" xfId="23317" xr:uid="{00000000-0005-0000-0000-0000AC5B0000}"/>
    <cellStyle name="Normal 70 2 2 2 2" xfId="23318" xr:uid="{00000000-0005-0000-0000-0000AD5B0000}"/>
    <cellStyle name="Normal 70 2 2 2_JDEQryOAM" xfId="34611" xr:uid="{57EBDA12-91A7-4C43-BB2D-D8B9BB2CFDD3}"/>
    <cellStyle name="Normal 70 2 2 3" xfId="23319" xr:uid="{00000000-0005-0000-0000-0000AE5B0000}"/>
    <cellStyle name="Normal 70 2 2 3 2" xfId="23320" xr:uid="{00000000-0005-0000-0000-0000AF5B0000}"/>
    <cellStyle name="Normal 70 2 2 3_JDEQryOAM" xfId="34612" xr:uid="{952B1F70-759C-4EB7-BA68-851D18B31DF4}"/>
    <cellStyle name="Normal 70 2 2 4" xfId="23321" xr:uid="{00000000-0005-0000-0000-0000B05B0000}"/>
    <cellStyle name="Normal 70 2 2_JDEQryOAM" xfId="34610" xr:uid="{2EBDFC22-6B82-4A53-9163-5C435283C3CF}"/>
    <cellStyle name="Normal 70 2 3" xfId="23322" xr:uid="{00000000-0005-0000-0000-0000B15B0000}"/>
    <cellStyle name="Normal 70 2 3 2" xfId="23323" xr:uid="{00000000-0005-0000-0000-0000B25B0000}"/>
    <cellStyle name="Normal 70 2 3 2 2" xfId="23324" xr:uid="{00000000-0005-0000-0000-0000B35B0000}"/>
    <cellStyle name="Normal 70 2 3 2_JDEQryOAM" xfId="34614" xr:uid="{D5A7E3A5-27A0-4CAA-95D7-566F4E161DC1}"/>
    <cellStyle name="Normal 70 2 3 3" xfId="23325" xr:uid="{00000000-0005-0000-0000-0000B45B0000}"/>
    <cellStyle name="Normal 70 2 3 3 2" xfId="23326" xr:uid="{00000000-0005-0000-0000-0000B55B0000}"/>
    <cellStyle name="Normal 70 2 3 3_JDEQryOAM" xfId="34615" xr:uid="{5261E813-4FDA-433E-B658-3BF4BBEA9373}"/>
    <cellStyle name="Normal 70 2 3 4" xfId="23327" xr:uid="{00000000-0005-0000-0000-0000B65B0000}"/>
    <cellStyle name="Normal 70 2 3_JDEQryOAM" xfId="34613" xr:uid="{DE21DAC8-2CC7-47E1-9A79-44E17AD5B49C}"/>
    <cellStyle name="Normal 70 2 4" xfId="23328" xr:uid="{00000000-0005-0000-0000-0000B75B0000}"/>
    <cellStyle name="Normal 70 2_(2) SPGD Actuals" xfId="23329" xr:uid="{00000000-0005-0000-0000-0000B85B0000}"/>
    <cellStyle name="Normal 70 3" xfId="23330" xr:uid="{00000000-0005-0000-0000-0000B95B0000}"/>
    <cellStyle name="Normal 70 3 2" xfId="23331" xr:uid="{00000000-0005-0000-0000-0000BA5B0000}"/>
    <cellStyle name="Normal 70 3 2 2" xfId="23332" xr:uid="{00000000-0005-0000-0000-0000BB5B0000}"/>
    <cellStyle name="Normal 70 3 2 2 2" xfId="23333" xr:uid="{00000000-0005-0000-0000-0000BC5B0000}"/>
    <cellStyle name="Normal 70 3 2 2_JDEQryOAM" xfId="34617" xr:uid="{6D181A4A-3434-4715-BBED-9A0AF135548D}"/>
    <cellStyle name="Normal 70 3 2 3" xfId="23334" xr:uid="{00000000-0005-0000-0000-0000BD5B0000}"/>
    <cellStyle name="Normal 70 3 2 3 2" xfId="23335" xr:uid="{00000000-0005-0000-0000-0000BE5B0000}"/>
    <cellStyle name="Normal 70 3 2 3_JDEQryOAM" xfId="34618" xr:uid="{7A8A77B3-8EF6-441B-AF12-2F6624F02637}"/>
    <cellStyle name="Normal 70 3 2 4" xfId="23336" xr:uid="{00000000-0005-0000-0000-0000BF5B0000}"/>
    <cellStyle name="Normal 70 3 2_JDEQryOAM" xfId="34616" xr:uid="{C03FCE4D-C307-47BB-9C32-A5D6E54997C5}"/>
    <cellStyle name="Normal 70 3 3" xfId="23337" xr:uid="{00000000-0005-0000-0000-0000C05B0000}"/>
    <cellStyle name="Normal 70 3 3 2" xfId="23338" xr:uid="{00000000-0005-0000-0000-0000C15B0000}"/>
    <cellStyle name="Normal 70 3 3 2 2" xfId="23339" xr:uid="{00000000-0005-0000-0000-0000C25B0000}"/>
    <cellStyle name="Normal 70 3 3 2_JDEQryOAM" xfId="34620" xr:uid="{58DA2138-5201-4D43-8388-DBDDB2B6B160}"/>
    <cellStyle name="Normal 70 3 3 3" xfId="23340" xr:uid="{00000000-0005-0000-0000-0000C35B0000}"/>
    <cellStyle name="Normal 70 3 3 3 2" xfId="23341" xr:uid="{00000000-0005-0000-0000-0000C45B0000}"/>
    <cellStyle name="Normal 70 3 3 3_JDEQryOAM" xfId="34621" xr:uid="{EFF64053-0229-4970-AC86-AF5F204EB60A}"/>
    <cellStyle name="Normal 70 3 3 4" xfId="23342" xr:uid="{00000000-0005-0000-0000-0000C55B0000}"/>
    <cellStyle name="Normal 70 3 3_JDEQryOAM" xfId="34619" xr:uid="{D5CFAE4C-413D-49CB-B5A6-1BFB4858ECD4}"/>
    <cellStyle name="Normal 70 3 4" xfId="23343" xr:uid="{00000000-0005-0000-0000-0000C65B0000}"/>
    <cellStyle name="Normal 70 3 4 2" xfId="23344" xr:uid="{00000000-0005-0000-0000-0000C75B0000}"/>
    <cellStyle name="Normal 70 3 4_JDEQryOAM" xfId="34622" xr:uid="{472FF8D2-5FE6-47CE-8E43-B41EF5E59D81}"/>
    <cellStyle name="Normal 70 3 5" xfId="23345" xr:uid="{00000000-0005-0000-0000-0000C85B0000}"/>
    <cellStyle name="Normal 70 3 5 2" xfId="23346" xr:uid="{00000000-0005-0000-0000-0000C95B0000}"/>
    <cellStyle name="Normal 70 3 5_JDEQryOAM" xfId="34623" xr:uid="{EA42A95B-95DF-4538-9B05-3D2035CD056A}"/>
    <cellStyle name="Normal 70 3_(2) SPGD Actuals" xfId="23347" xr:uid="{00000000-0005-0000-0000-0000CA5B0000}"/>
    <cellStyle name="Normal 70 4" xfId="23348" xr:uid="{00000000-0005-0000-0000-0000CB5B0000}"/>
    <cellStyle name="Normal 70 4 2" xfId="23349" xr:uid="{00000000-0005-0000-0000-0000CC5B0000}"/>
    <cellStyle name="Normal 70 4 2 2" xfId="23350" xr:uid="{00000000-0005-0000-0000-0000CD5B0000}"/>
    <cellStyle name="Normal 70 4 2 2 2" xfId="23351" xr:uid="{00000000-0005-0000-0000-0000CE5B0000}"/>
    <cellStyle name="Normal 70 4 2 2_JDEQryOAM" xfId="34625" xr:uid="{6A9B3358-E7D9-4E3E-8FE4-77435CC20D1E}"/>
    <cellStyle name="Normal 70 4 2 3" xfId="23352" xr:uid="{00000000-0005-0000-0000-0000CF5B0000}"/>
    <cellStyle name="Normal 70 4 2 3 2" xfId="23353" xr:uid="{00000000-0005-0000-0000-0000D05B0000}"/>
    <cellStyle name="Normal 70 4 2 3_JDEQryOAM" xfId="34626" xr:uid="{06DF47D0-5D07-445C-9EDA-8F035F82A40F}"/>
    <cellStyle name="Normal 70 4 2 4" xfId="23354" xr:uid="{00000000-0005-0000-0000-0000D15B0000}"/>
    <cellStyle name="Normal 70 4 2_JDEQryOAM" xfId="34624" xr:uid="{14AF1E83-F17B-4852-AC24-CCC20D737848}"/>
    <cellStyle name="Normal 70 4 3" xfId="23355" xr:uid="{00000000-0005-0000-0000-0000D25B0000}"/>
    <cellStyle name="Normal 70 4 3 2" xfId="23356" xr:uid="{00000000-0005-0000-0000-0000D35B0000}"/>
    <cellStyle name="Normal 70 4 3 2 2" xfId="23357" xr:uid="{00000000-0005-0000-0000-0000D45B0000}"/>
    <cellStyle name="Normal 70 4 3 2_JDEQryOAM" xfId="34628" xr:uid="{8F2300C1-3BAB-4010-8B8B-5F4ED7A1C996}"/>
    <cellStyle name="Normal 70 4 3 3" xfId="23358" xr:uid="{00000000-0005-0000-0000-0000D55B0000}"/>
    <cellStyle name="Normal 70 4 3 3 2" xfId="23359" xr:uid="{00000000-0005-0000-0000-0000D65B0000}"/>
    <cellStyle name="Normal 70 4 3 3_JDEQryOAM" xfId="34629" xr:uid="{34C96F6D-4274-46C7-9EC7-BB8A07289882}"/>
    <cellStyle name="Normal 70 4 3 4" xfId="23360" xr:uid="{00000000-0005-0000-0000-0000D75B0000}"/>
    <cellStyle name="Normal 70 4 3_JDEQryOAM" xfId="34627" xr:uid="{F94F5549-6C81-4167-9A63-C921B51CC20E}"/>
    <cellStyle name="Normal 70 4 4" xfId="23361" xr:uid="{00000000-0005-0000-0000-0000D85B0000}"/>
    <cellStyle name="Normal 70 4 4 2" xfId="23362" xr:uid="{00000000-0005-0000-0000-0000D95B0000}"/>
    <cellStyle name="Normal 70 4 4_JDEQryOAM" xfId="34630" xr:uid="{11E85B8C-4121-4C2F-8242-54A62C08E090}"/>
    <cellStyle name="Normal 70 4 5" xfId="23363" xr:uid="{00000000-0005-0000-0000-0000DA5B0000}"/>
    <cellStyle name="Normal 70 4 5 2" xfId="23364" xr:uid="{00000000-0005-0000-0000-0000DB5B0000}"/>
    <cellStyle name="Normal 70 4 5_JDEQryOAM" xfId="34631" xr:uid="{670AFE01-7F74-4D8A-B169-EC7FE8AB9FFA}"/>
    <cellStyle name="Normal 70 4 6" xfId="23365" xr:uid="{00000000-0005-0000-0000-0000DC5B0000}"/>
    <cellStyle name="Normal 70 4_(2) SPGD Actuals" xfId="23366" xr:uid="{00000000-0005-0000-0000-0000DD5B0000}"/>
    <cellStyle name="Normal 70 5" xfId="23367" xr:uid="{00000000-0005-0000-0000-0000DE5B0000}"/>
    <cellStyle name="Normal 70 5 2" xfId="23368" xr:uid="{00000000-0005-0000-0000-0000DF5B0000}"/>
    <cellStyle name="Normal 70 5 2 2" xfId="23369" xr:uid="{00000000-0005-0000-0000-0000E05B0000}"/>
    <cellStyle name="Normal 70 5 2 2 2" xfId="23370" xr:uid="{00000000-0005-0000-0000-0000E15B0000}"/>
    <cellStyle name="Normal 70 5 2 2_JDEQryOAM" xfId="34633" xr:uid="{6DA4ED1A-1745-4071-81F4-4EA7E4091278}"/>
    <cellStyle name="Normal 70 5 2 3" xfId="23371" xr:uid="{00000000-0005-0000-0000-0000E25B0000}"/>
    <cellStyle name="Normal 70 5 2 3 2" xfId="23372" xr:uid="{00000000-0005-0000-0000-0000E35B0000}"/>
    <cellStyle name="Normal 70 5 2 3_JDEQryOAM" xfId="34634" xr:uid="{D5DD215F-AC43-4B45-A16A-0D43618CFEF3}"/>
    <cellStyle name="Normal 70 5 2 4" xfId="23373" xr:uid="{00000000-0005-0000-0000-0000E45B0000}"/>
    <cellStyle name="Normal 70 5 2_JDEQryOAM" xfId="34632" xr:uid="{5F30E330-15A7-4744-A057-DCD7FB9D72B1}"/>
    <cellStyle name="Normal 70 5 3" xfId="23374" xr:uid="{00000000-0005-0000-0000-0000E55B0000}"/>
    <cellStyle name="Normal 70 5 3 2" xfId="23375" xr:uid="{00000000-0005-0000-0000-0000E65B0000}"/>
    <cellStyle name="Normal 70 5 3 2 2" xfId="23376" xr:uid="{00000000-0005-0000-0000-0000E75B0000}"/>
    <cellStyle name="Normal 70 5 3 2_JDEQryOAM" xfId="34636" xr:uid="{7AC3672B-23B1-4E14-81CF-CE777F43172B}"/>
    <cellStyle name="Normal 70 5 3 3" xfId="23377" xr:uid="{00000000-0005-0000-0000-0000E85B0000}"/>
    <cellStyle name="Normal 70 5 3 3 2" xfId="23378" xr:uid="{00000000-0005-0000-0000-0000E95B0000}"/>
    <cellStyle name="Normal 70 5 3 3_JDEQryOAM" xfId="34637" xr:uid="{87C18B95-6170-48DB-9125-04CC06617571}"/>
    <cellStyle name="Normal 70 5 3 4" xfId="23379" xr:uid="{00000000-0005-0000-0000-0000EA5B0000}"/>
    <cellStyle name="Normal 70 5 3_JDEQryOAM" xfId="34635" xr:uid="{98D9A13D-6157-4BF4-B293-9769BF73AECE}"/>
    <cellStyle name="Normal 70 5 4" xfId="23380" xr:uid="{00000000-0005-0000-0000-0000EB5B0000}"/>
    <cellStyle name="Normal 70 5 4 2" xfId="23381" xr:uid="{00000000-0005-0000-0000-0000EC5B0000}"/>
    <cellStyle name="Normal 70 5 4_JDEQryOAM" xfId="34638" xr:uid="{4DC8DEA4-521A-493A-AC0B-85EFC0AF83D2}"/>
    <cellStyle name="Normal 70 5 5" xfId="23382" xr:uid="{00000000-0005-0000-0000-0000ED5B0000}"/>
    <cellStyle name="Normal 70 5 5 2" xfId="23383" xr:uid="{00000000-0005-0000-0000-0000EE5B0000}"/>
    <cellStyle name="Normal 70 5 5_JDEQryOAM" xfId="34639" xr:uid="{38438C0B-8E5F-45D3-BB74-49474CCC4277}"/>
    <cellStyle name="Normal 70 5 6" xfId="23384" xr:uid="{00000000-0005-0000-0000-0000EF5B0000}"/>
    <cellStyle name="Normal 70 5_(2) SPGD Actuals" xfId="23385" xr:uid="{00000000-0005-0000-0000-0000F05B0000}"/>
    <cellStyle name="Normal 70 6" xfId="23386" xr:uid="{00000000-0005-0000-0000-0000F15B0000}"/>
    <cellStyle name="Normal 70 6 2" xfId="23387" xr:uid="{00000000-0005-0000-0000-0000F25B0000}"/>
    <cellStyle name="Normal 70 6 2 2" xfId="23388" xr:uid="{00000000-0005-0000-0000-0000F35B0000}"/>
    <cellStyle name="Normal 70 6 2 2 2" xfId="23389" xr:uid="{00000000-0005-0000-0000-0000F45B0000}"/>
    <cellStyle name="Normal 70 6 2 2_JDEQryOAM" xfId="34641" xr:uid="{31CFCBFE-D4EA-4F8B-BC41-E8538862E2FF}"/>
    <cellStyle name="Normal 70 6 2 3" xfId="23390" xr:uid="{00000000-0005-0000-0000-0000F55B0000}"/>
    <cellStyle name="Normal 70 6 2 3 2" xfId="23391" xr:uid="{00000000-0005-0000-0000-0000F65B0000}"/>
    <cellStyle name="Normal 70 6 2 3_JDEQryOAM" xfId="34642" xr:uid="{1D436F3F-EE98-4B5D-943A-F18AEE91D13E}"/>
    <cellStyle name="Normal 70 6 2 4" xfId="23392" xr:uid="{00000000-0005-0000-0000-0000F75B0000}"/>
    <cellStyle name="Normal 70 6 2_JDEQryOAM" xfId="34640" xr:uid="{CDC296FA-0087-4F8A-B80C-1EB43654DFE3}"/>
    <cellStyle name="Normal 70 6 3" xfId="23393" xr:uid="{00000000-0005-0000-0000-0000F85B0000}"/>
    <cellStyle name="Normal 70 6_(2) SPGD Actuals" xfId="23394" xr:uid="{00000000-0005-0000-0000-0000F95B0000}"/>
    <cellStyle name="Normal 70 7" xfId="23395" xr:uid="{00000000-0005-0000-0000-0000FA5B0000}"/>
    <cellStyle name="Normal 70 7 2" xfId="23396" xr:uid="{00000000-0005-0000-0000-0000FB5B0000}"/>
    <cellStyle name="Normal 70 7 2 2" xfId="23397" xr:uid="{00000000-0005-0000-0000-0000FC5B0000}"/>
    <cellStyle name="Normal 70 7 2_JDEQryOAM" xfId="34644" xr:uid="{AF2C5E62-8D3E-46BC-A667-22EF2091F0A4}"/>
    <cellStyle name="Normal 70 7 3" xfId="23398" xr:uid="{00000000-0005-0000-0000-0000FD5B0000}"/>
    <cellStyle name="Normal 70 7 3 2" xfId="23399" xr:uid="{00000000-0005-0000-0000-0000FE5B0000}"/>
    <cellStyle name="Normal 70 7 3_JDEQryOAM" xfId="34645" xr:uid="{BCB2B19F-46E7-4B5C-B857-924058BBB8D2}"/>
    <cellStyle name="Normal 70 7 4" xfId="23400" xr:uid="{00000000-0005-0000-0000-0000FF5B0000}"/>
    <cellStyle name="Normal 70 7_JDEQryOAM" xfId="34643" xr:uid="{A846AF78-5F41-479A-A8F8-039B22CB29AB}"/>
    <cellStyle name="Normal 70 8" xfId="23401" xr:uid="{00000000-0005-0000-0000-0000005C0000}"/>
    <cellStyle name="Normal 70 8 2" xfId="23402" xr:uid="{00000000-0005-0000-0000-0000015C0000}"/>
    <cellStyle name="Normal 70 8 2 2" xfId="23403" xr:uid="{00000000-0005-0000-0000-0000025C0000}"/>
    <cellStyle name="Normal 70 8 2_JDEQryOAM" xfId="34647" xr:uid="{A9AE696B-8548-49C6-A2A7-A262F7D60446}"/>
    <cellStyle name="Normal 70 8 3" xfId="23404" xr:uid="{00000000-0005-0000-0000-0000035C0000}"/>
    <cellStyle name="Normal 70 8 3 2" xfId="23405" xr:uid="{00000000-0005-0000-0000-0000045C0000}"/>
    <cellStyle name="Normal 70 8 3_JDEQryOAM" xfId="34648" xr:uid="{000BFCDD-BAB9-47E7-8F9F-D0EBD3899DD2}"/>
    <cellStyle name="Normal 70 8 4" xfId="23406" xr:uid="{00000000-0005-0000-0000-0000055C0000}"/>
    <cellStyle name="Normal 70 8_JDEQryOAM" xfId="34646" xr:uid="{FC96CC67-8F9E-412E-AFAB-DB57ED9BD51F}"/>
    <cellStyle name="Normal 70 9" xfId="23407" xr:uid="{00000000-0005-0000-0000-0000065C0000}"/>
    <cellStyle name="Normal 70_(1) Control" xfId="23408" xr:uid="{00000000-0005-0000-0000-0000075C0000}"/>
    <cellStyle name="Normal 702" xfId="23409" xr:uid="{00000000-0005-0000-0000-0000085C0000}"/>
    <cellStyle name="Normal 702 2" xfId="23410" xr:uid="{00000000-0005-0000-0000-0000095C0000}"/>
    <cellStyle name="Normal 702_JDEQryOAM" xfId="34649" xr:uid="{8D96C054-F3EA-473A-B9CB-0D3D308ABFA1}"/>
    <cellStyle name="Normal 704" xfId="23411" xr:uid="{00000000-0005-0000-0000-00000A5C0000}"/>
    <cellStyle name="Normal 704 2" xfId="23412" xr:uid="{00000000-0005-0000-0000-00000B5C0000}"/>
    <cellStyle name="Normal 704_JDEQryOAM" xfId="34650" xr:uid="{B7CA191A-9648-458E-B256-832FC5B39E13}"/>
    <cellStyle name="Normal 706" xfId="23413" xr:uid="{00000000-0005-0000-0000-00000C5C0000}"/>
    <cellStyle name="Normal 706 2" xfId="23414" xr:uid="{00000000-0005-0000-0000-00000D5C0000}"/>
    <cellStyle name="Normal 706_JDEQryOAM" xfId="34651" xr:uid="{3318C836-D529-40C0-B978-ABAE0FADBBB4}"/>
    <cellStyle name="Normal 707" xfId="23415" xr:uid="{00000000-0005-0000-0000-00000E5C0000}"/>
    <cellStyle name="Normal 707 2" xfId="23416" xr:uid="{00000000-0005-0000-0000-00000F5C0000}"/>
    <cellStyle name="Normal 707_JDEQryOAM" xfId="34652" xr:uid="{0DA40280-4862-4403-80DF-21F3FF9B46D9}"/>
    <cellStyle name="Normal 71" xfId="23417" xr:uid="{00000000-0005-0000-0000-0000105C0000}"/>
    <cellStyle name="Normal 71 10" xfId="23418" xr:uid="{00000000-0005-0000-0000-0000115C0000}"/>
    <cellStyle name="Normal 71 2" xfId="23419" xr:uid="{00000000-0005-0000-0000-0000125C0000}"/>
    <cellStyle name="Normal 71 2 2" xfId="23420" xr:uid="{00000000-0005-0000-0000-0000135C0000}"/>
    <cellStyle name="Normal 71 2 2 2" xfId="23421" xr:uid="{00000000-0005-0000-0000-0000145C0000}"/>
    <cellStyle name="Normal 71 2 2 2 2" xfId="23422" xr:uid="{00000000-0005-0000-0000-0000155C0000}"/>
    <cellStyle name="Normal 71 2 2 2_JDEQryOAM" xfId="34654" xr:uid="{AFA1AF5E-CB39-49AA-866D-5C8FF68B9A8D}"/>
    <cellStyle name="Normal 71 2 2 3" xfId="23423" xr:uid="{00000000-0005-0000-0000-0000165C0000}"/>
    <cellStyle name="Normal 71 2 2 3 2" xfId="23424" xr:uid="{00000000-0005-0000-0000-0000175C0000}"/>
    <cellStyle name="Normal 71 2 2 3_JDEQryOAM" xfId="34655" xr:uid="{8157FCFA-B290-4CA6-B0C3-F2F50B0BCE90}"/>
    <cellStyle name="Normal 71 2 2 4" xfId="23425" xr:uid="{00000000-0005-0000-0000-0000185C0000}"/>
    <cellStyle name="Normal 71 2 2_JDEQryOAM" xfId="34653" xr:uid="{429468D9-43CB-4221-99F7-581D4D36F838}"/>
    <cellStyle name="Normal 71 2 3" xfId="23426" xr:uid="{00000000-0005-0000-0000-0000195C0000}"/>
    <cellStyle name="Normal 71 2 3 2" xfId="23427" xr:uid="{00000000-0005-0000-0000-00001A5C0000}"/>
    <cellStyle name="Normal 71 2 3 2 2" xfId="23428" xr:uid="{00000000-0005-0000-0000-00001B5C0000}"/>
    <cellStyle name="Normal 71 2 3 2_JDEQryOAM" xfId="34657" xr:uid="{4345E7A7-24C8-4D3F-BBF9-9980BEC1F154}"/>
    <cellStyle name="Normal 71 2 3 3" xfId="23429" xr:uid="{00000000-0005-0000-0000-00001C5C0000}"/>
    <cellStyle name="Normal 71 2 3 3 2" xfId="23430" xr:uid="{00000000-0005-0000-0000-00001D5C0000}"/>
    <cellStyle name="Normal 71 2 3 3_JDEQryOAM" xfId="34658" xr:uid="{5F3B6BAE-167E-4B56-92A5-10A2024736A8}"/>
    <cellStyle name="Normal 71 2 3 4" xfId="23431" xr:uid="{00000000-0005-0000-0000-00001E5C0000}"/>
    <cellStyle name="Normal 71 2 3_JDEQryOAM" xfId="34656" xr:uid="{14AF192C-DD30-411F-8836-870D07E2E63F}"/>
    <cellStyle name="Normal 71 2 4" xfId="23432" xr:uid="{00000000-0005-0000-0000-00001F5C0000}"/>
    <cellStyle name="Normal 71 2_(2) SPGD Actuals" xfId="23433" xr:uid="{00000000-0005-0000-0000-0000205C0000}"/>
    <cellStyle name="Normal 71 3" xfId="23434" xr:uid="{00000000-0005-0000-0000-0000215C0000}"/>
    <cellStyle name="Normal 71 3 2" xfId="23435" xr:uid="{00000000-0005-0000-0000-0000225C0000}"/>
    <cellStyle name="Normal 71 3 2 2" xfId="23436" xr:uid="{00000000-0005-0000-0000-0000235C0000}"/>
    <cellStyle name="Normal 71 3 2 2 2" xfId="23437" xr:uid="{00000000-0005-0000-0000-0000245C0000}"/>
    <cellStyle name="Normal 71 3 2 2_JDEQryOAM" xfId="34660" xr:uid="{2C693262-34CB-42EE-8055-E548E23C126C}"/>
    <cellStyle name="Normal 71 3 2 3" xfId="23438" xr:uid="{00000000-0005-0000-0000-0000255C0000}"/>
    <cellStyle name="Normal 71 3 2 3 2" xfId="23439" xr:uid="{00000000-0005-0000-0000-0000265C0000}"/>
    <cellStyle name="Normal 71 3 2 3_JDEQryOAM" xfId="34661" xr:uid="{E1D5A2A6-D27E-457B-91B2-FE5D26DADE0A}"/>
    <cellStyle name="Normal 71 3 2 4" xfId="23440" xr:uid="{00000000-0005-0000-0000-0000275C0000}"/>
    <cellStyle name="Normal 71 3 2_JDEQryOAM" xfId="34659" xr:uid="{08B1F7EA-9DCF-4CAF-B218-CA7CFC60B238}"/>
    <cellStyle name="Normal 71 3 3" xfId="23441" xr:uid="{00000000-0005-0000-0000-0000285C0000}"/>
    <cellStyle name="Normal 71 3 3 2" xfId="23442" xr:uid="{00000000-0005-0000-0000-0000295C0000}"/>
    <cellStyle name="Normal 71 3 3 2 2" xfId="23443" xr:uid="{00000000-0005-0000-0000-00002A5C0000}"/>
    <cellStyle name="Normal 71 3 3 2_JDEQryOAM" xfId="34663" xr:uid="{1B46BF53-4392-47E7-8A91-D85CEFCC07F2}"/>
    <cellStyle name="Normal 71 3 3 3" xfId="23444" xr:uid="{00000000-0005-0000-0000-00002B5C0000}"/>
    <cellStyle name="Normal 71 3 3 3 2" xfId="23445" xr:uid="{00000000-0005-0000-0000-00002C5C0000}"/>
    <cellStyle name="Normal 71 3 3 3_JDEQryOAM" xfId="34664" xr:uid="{2A577CC2-26A2-49C2-8087-A0A1CFC03B53}"/>
    <cellStyle name="Normal 71 3 3 4" xfId="23446" xr:uid="{00000000-0005-0000-0000-00002D5C0000}"/>
    <cellStyle name="Normal 71 3 3_JDEQryOAM" xfId="34662" xr:uid="{7C8595B0-9A51-4F1A-A493-A44215A3A287}"/>
    <cellStyle name="Normal 71 3 4" xfId="23447" xr:uid="{00000000-0005-0000-0000-00002E5C0000}"/>
    <cellStyle name="Normal 71 3 4 2" xfId="23448" xr:uid="{00000000-0005-0000-0000-00002F5C0000}"/>
    <cellStyle name="Normal 71 3 4_JDEQryOAM" xfId="34665" xr:uid="{F9BDEF62-273A-4645-A961-F226A1A9F62A}"/>
    <cellStyle name="Normal 71 3 5" xfId="23449" xr:uid="{00000000-0005-0000-0000-0000305C0000}"/>
    <cellStyle name="Normal 71 3 5 2" xfId="23450" xr:uid="{00000000-0005-0000-0000-0000315C0000}"/>
    <cellStyle name="Normal 71 3 5_JDEQryOAM" xfId="34666" xr:uid="{4277AA6E-110E-48E2-9732-5FA33E000890}"/>
    <cellStyle name="Normal 71 3_(2) SPGD Actuals" xfId="23451" xr:uid="{00000000-0005-0000-0000-0000325C0000}"/>
    <cellStyle name="Normal 71 4" xfId="23452" xr:uid="{00000000-0005-0000-0000-0000335C0000}"/>
    <cellStyle name="Normal 71 4 2" xfId="23453" xr:uid="{00000000-0005-0000-0000-0000345C0000}"/>
    <cellStyle name="Normal 71 4 2 2" xfId="23454" xr:uid="{00000000-0005-0000-0000-0000355C0000}"/>
    <cellStyle name="Normal 71 4 2 2 2" xfId="23455" xr:uid="{00000000-0005-0000-0000-0000365C0000}"/>
    <cellStyle name="Normal 71 4 2 2_JDEQryOAM" xfId="34668" xr:uid="{591A48BA-5096-4A7D-AE83-86218F9669A9}"/>
    <cellStyle name="Normal 71 4 2 3" xfId="23456" xr:uid="{00000000-0005-0000-0000-0000375C0000}"/>
    <cellStyle name="Normal 71 4 2 3 2" xfId="23457" xr:uid="{00000000-0005-0000-0000-0000385C0000}"/>
    <cellStyle name="Normal 71 4 2 3_JDEQryOAM" xfId="34669" xr:uid="{156EF8C7-AA61-4B93-8F98-F95E84B3F138}"/>
    <cellStyle name="Normal 71 4 2 4" xfId="23458" xr:uid="{00000000-0005-0000-0000-0000395C0000}"/>
    <cellStyle name="Normal 71 4 2_JDEQryOAM" xfId="34667" xr:uid="{C18B475A-222A-4210-8D89-37EE60D76512}"/>
    <cellStyle name="Normal 71 4 3" xfId="23459" xr:uid="{00000000-0005-0000-0000-00003A5C0000}"/>
    <cellStyle name="Normal 71 4 3 2" xfId="23460" xr:uid="{00000000-0005-0000-0000-00003B5C0000}"/>
    <cellStyle name="Normal 71 4 3 2 2" xfId="23461" xr:uid="{00000000-0005-0000-0000-00003C5C0000}"/>
    <cellStyle name="Normal 71 4 3 2_JDEQryOAM" xfId="34671" xr:uid="{22E2CCE6-E67D-4475-8CC5-DEAB1C89376F}"/>
    <cellStyle name="Normal 71 4 3 3" xfId="23462" xr:uid="{00000000-0005-0000-0000-00003D5C0000}"/>
    <cellStyle name="Normal 71 4 3 3 2" xfId="23463" xr:uid="{00000000-0005-0000-0000-00003E5C0000}"/>
    <cellStyle name="Normal 71 4 3 3_JDEQryOAM" xfId="34672" xr:uid="{DE4D2C05-589E-4B45-8B2E-6AFA46E99D32}"/>
    <cellStyle name="Normal 71 4 3 4" xfId="23464" xr:uid="{00000000-0005-0000-0000-00003F5C0000}"/>
    <cellStyle name="Normal 71 4 3_JDEQryOAM" xfId="34670" xr:uid="{2426E8F7-E6EA-4258-A764-C628C66024E5}"/>
    <cellStyle name="Normal 71 4 4" xfId="23465" xr:uid="{00000000-0005-0000-0000-0000405C0000}"/>
    <cellStyle name="Normal 71 4 4 2" xfId="23466" xr:uid="{00000000-0005-0000-0000-0000415C0000}"/>
    <cellStyle name="Normal 71 4 4_JDEQryOAM" xfId="34673" xr:uid="{C3BED915-CD83-487C-A840-7CD7FD5A2A3E}"/>
    <cellStyle name="Normal 71 4 5" xfId="23467" xr:uid="{00000000-0005-0000-0000-0000425C0000}"/>
    <cellStyle name="Normal 71 4 5 2" xfId="23468" xr:uid="{00000000-0005-0000-0000-0000435C0000}"/>
    <cellStyle name="Normal 71 4 5_JDEQryOAM" xfId="34674" xr:uid="{0234D262-C1EF-4915-BA67-A0B253E1D141}"/>
    <cellStyle name="Normal 71 4 6" xfId="23469" xr:uid="{00000000-0005-0000-0000-0000445C0000}"/>
    <cellStyle name="Normal 71 4_(2) SPGD Actuals" xfId="23470" xr:uid="{00000000-0005-0000-0000-0000455C0000}"/>
    <cellStyle name="Normal 71 5" xfId="23471" xr:uid="{00000000-0005-0000-0000-0000465C0000}"/>
    <cellStyle name="Normal 71 5 2" xfId="23472" xr:uid="{00000000-0005-0000-0000-0000475C0000}"/>
    <cellStyle name="Normal 71 5 2 2" xfId="23473" xr:uid="{00000000-0005-0000-0000-0000485C0000}"/>
    <cellStyle name="Normal 71 5 2 2 2" xfId="23474" xr:uid="{00000000-0005-0000-0000-0000495C0000}"/>
    <cellStyle name="Normal 71 5 2 2_JDEQryOAM" xfId="34676" xr:uid="{D2F3FDEA-4302-4987-8F34-4261425EDDAD}"/>
    <cellStyle name="Normal 71 5 2 3" xfId="23475" xr:uid="{00000000-0005-0000-0000-00004A5C0000}"/>
    <cellStyle name="Normal 71 5 2 3 2" xfId="23476" xr:uid="{00000000-0005-0000-0000-00004B5C0000}"/>
    <cellStyle name="Normal 71 5 2 3_JDEQryOAM" xfId="34677" xr:uid="{AA7CFEB2-47DF-4D6D-BA1C-0A0FC9A69411}"/>
    <cellStyle name="Normal 71 5 2 4" xfId="23477" xr:uid="{00000000-0005-0000-0000-00004C5C0000}"/>
    <cellStyle name="Normal 71 5 2_JDEQryOAM" xfId="34675" xr:uid="{75C2295B-A5BB-48D8-9B92-65113D13651C}"/>
    <cellStyle name="Normal 71 5 3" xfId="23478" xr:uid="{00000000-0005-0000-0000-00004D5C0000}"/>
    <cellStyle name="Normal 71 5 3 2" xfId="23479" xr:uid="{00000000-0005-0000-0000-00004E5C0000}"/>
    <cellStyle name="Normal 71 5 3 2 2" xfId="23480" xr:uid="{00000000-0005-0000-0000-00004F5C0000}"/>
    <cellStyle name="Normal 71 5 3 2_JDEQryOAM" xfId="34679" xr:uid="{70D82970-5E57-4DC8-B91B-9C6D179CE4DC}"/>
    <cellStyle name="Normal 71 5 3 3" xfId="23481" xr:uid="{00000000-0005-0000-0000-0000505C0000}"/>
    <cellStyle name="Normal 71 5 3 3 2" xfId="23482" xr:uid="{00000000-0005-0000-0000-0000515C0000}"/>
    <cellStyle name="Normal 71 5 3 3_JDEQryOAM" xfId="34680" xr:uid="{B83B8DF2-8B1B-40AA-90BC-310CD08EB6D2}"/>
    <cellStyle name="Normal 71 5 3 4" xfId="23483" xr:uid="{00000000-0005-0000-0000-0000525C0000}"/>
    <cellStyle name="Normal 71 5 3_JDEQryOAM" xfId="34678" xr:uid="{043ACE28-655C-4DA4-BCB2-26C6B7AB6F43}"/>
    <cellStyle name="Normal 71 5 4" xfId="23484" xr:uid="{00000000-0005-0000-0000-0000535C0000}"/>
    <cellStyle name="Normal 71 5 4 2" xfId="23485" xr:uid="{00000000-0005-0000-0000-0000545C0000}"/>
    <cellStyle name="Normal 71 5 4_JDEQryOAM" xfId="34681" xr:uid="{7FCABA58-D371-4791-9827-8CC1FE87986C}"/>
    <cellStyle name="Normal 71 5 5" xfId="23486" xr:uid="{00000000-0005-0000-0000-0000555C0000}"/>
    <cellStyle name="Normal 71 5 5 2" xfId="23487" xr:uid="{00000000-0005-0000-0000-0000565C0000}"/>
    <cellStyle name="Normal 71 5 5_JDEQryOAM" xfId="34682" xr:uid="{08DF29DB-23C2-4170-B8EF-A34E7A8864BA}"/>
    <cellStyle name="Normal 71 5 6" xfId="23488" xr:uid="{00000000-0005-0000-0000-0000575C0000}"/>
    <cellStyle name="Normal 71 5_(2) SPGD Actuals" xfId="23489" xr:uid="{00000000-0005-0000-0000-0000585C0000}"/>
    <cellStyle name="Normal 71 6" xfId="23490" xr:uid="{00000000-0005-0000-0000-0000595C0000}"/>
    <cellStyle name="Normal 71 6 2" xfId="23491" xr:uid="{00000000-0005-0000-0000-00005A5C0000}"/>
    <cellStyle name="Normal 71 6 2 2" xfId="23492" xr:uid="{00000000-0005-0000-0000-00005B5C0000}"/>
    <cellStyle name="Normal 71 6 2 2 2" xfId="23493" xr:uid="{00000000-0005-0000-0000-00005C5C0000}"/>
    <cellStyle name="Normal 71 6 2 2_JDEQryOAM" xfId="34684" xr:uid="{602B7774-FE99-461D-859B-BC8632550D1B}"/>
    <cellStyle name="Normal 71 6 2 3" xfId="23494" xr:uid="{00000000-0005-0000-0000-00005D5C0000}"/>
    <cellStyle name="Normal 71 6 2 3 2" xfId="23495" xr:uid="{00000000-0005-0000-0000-00005E5C0000}"/>
    <cellStyle name="Normal 71 6 2 3_JDEQryOAM" xfId="34685" xr:uid="{CDBA67EF-23AE-47F2-ADD1-9D0936D87341}"/>
    <cellStyle name="Normal 71 6 2 4" xfId="23496" xr:uid="{00000000-0005-0000-0000-00005F5C0000}"/>
    <cellStyle name="Normal 71 6 2_JDEQryOAM" xfId="34683" xr:uid="{3241EC87-CBFB-47A3-9F82-EB44E520A270}"/>
    <cellStyle name="Normal 71 6 3" xfId="23497" xr:uid="{00000000-0005-0000-0000-0000605C0000}"/>
    <cellStyle name="Normal 71 6_(2) SPGD Actuals" xfId="23498" xr:uid="{00000000-0005-0000-0000-0000615C0000}"/>
    <cellStyle name="Normal 71 7" xfId="23499" xr:uid="{00000000-0005-0000-0000-0000625C0000}"/>
    <cellStyle name="Normal 71 7 2" xfId="23500" xr:uid="{00000000-0005-0000-0000-0000635C0000}"/>
    <cellStyle name="Normal 71 7 2 2" xfId="23501" xr:uid="{00000000-0005-0000-0000-0000645C0000}"/>
    <cellStyle name="Normal 71 7 2_JDEQryOAM" xfId="34687" xr:uid="{180E31AE-96CA-4B6B-8CB8-F2A0AFBEE202}"/>
    <cellStyle name="Normal 71 7 3" xfId="23502" xr:uid="{00000000-0005-0000-0000-0000655C0000}"/>
    <cellStyle name="Normal 71 7 3 2" xfId="23503" xr:uid="{00000000-0005-0000-0000-0000665C0000}"/>
    <cellStyle name="Normal 71 7 3_JDEQryOAM" xfId="34688" xr:uid="{C1810AC2-C7AC-44E7-B333-1354CA77A981}"/>
    <cellStyle name="Normal 71 7 4" xfId="23504" xr:uid="{00000000-0005-0000-0000-0000675C0000}"/>
    <cellStyle name="Normal 71 7_JDEQryOAM" xfId="34686" xr:uid="{14D81087-D3F5-4CCF-BA81-B89105728888}"/>
    <cellStyle name="Normal 71 8" xfId="23505" xr:uid="{00000000-0005-0000-0000-0000685C0000}"/>
    <cellStyle name="Normal 71 8 2" xfId="23506" xr:uid="{00000000-0005-0000-0000-0000695C0000}"/>
    <cellStyle name="Normal 71 8 2 2" xfId="23507" xr:uid="{00000000-0005-0000-0000-00006A5C0000}"/>
    <cellStyle name="Normal 71 8 2_JDEQryOAM" xfId="34690" xr:uid="{DD92A658-B341-4253-96FE-369DB5A2A317}"/>
    <cellStyle name="Normal 71 8 3" xfId="23508" xr:uid="{00000000-0005-0000-0000-00006B5C0000}"/>
    <cellStyle name="Normal 71 8 3 2" xfId="23509" xr:uid="{00000000-0005-0000-0000-00006C5C0000}"/>
    <cellStyle name="Normal 71 8 3_JDEQryOAM" xfId="34691" xr:uid="{F9BED600-6DED-48FB-AACB-8FECAF8D5373}"/>
    <cellStyle name="Normal 71 8 4" xfId="23510" xr:uid="{00000000-0005-0000-0000-00006D5C0000}"/>
    <cellStyle name="Normal 71 8_JDEQryOAM" xfId="34689" xr:uid="{BF264BBA-FA00-41B2-8AD7-C1E0F89559FE}"/>
    <cellStyle name="Normal 71 9" xfId="23511" xr:uid="{00000000-0005-0000-0000-00006E5C0000}"/>
    <cellStyle name="Normal 71_(1) Control" xfId="23512" xr:uid="{00000000-0005-0000-0000-00006F5C0000}"/>
    <cellStyle name="Normal 711" xfId="23513" xr:uid="{00000000-0005-0000-0000-0000705C0000}"/>
    <cellStyle name="Normal 711 2" xfId="23514" xr:uid="{00000000-0005-0000-0000-0000715C0000}"/>
    <cellStyle name="Normal 711_JDEQryOAM" xfId="34692" xr:uid="{5FB3058D-340C-4D63-B558-5BA3B15B98A6}"/>
    <cellStyle name="Normal 717" xfId="23515" xr:uid="{00000000-0005-0000-0000-0000725C0000}"/>
    <cellStyle name="Normal 717 2" xfId="23516" xr:uid="{00000000-0005-0000-0000-0000735C0000}"/>
    <cellStyle name="Normal 717_JDEQryOAM" xfId="34693" xr:uid="{411C9AFB-4301-4E2B-B08E-D9E4D9B59DF5}"/>
    <cellStyle name="Normal 718" xfId="23517" xr:uid="{00000000-0005-0000-0000-0000745C0000}"/>
    <cellStyle name="Normal 718 2" xfId="23518" xr:uid="{00000000-0005-0000-0000-0000755C0000}"/>
    <cellStyle name="Normal 718_JDEQryOAM" xfId="34694" xr:uid="{F8B8BA1A-C52E-4065-BAC4-EA65A22563EA}"/>
    <cellStyle name="Normal 719" xfId="23519" xr:uid="{00000000-0005-0000-0000-0000765C0000}"/>
    <cellStyle name="Normal 719 2" xfId="23520" xr:uid="{00000000-0005-0000-0000-0000775C0000}"/>
    <cellStyle name="Normal 719_JDEQryOAM" xfId="34695" xr:uid="{70C40B33-6F15-459C-8020-2A8FDC7E066B}"/>
    <cellStyle name="Normal 72" xfId="23521" xr:uid="{00000000-0005-0000-0000-0000785C0000}"/>
    <cellStyle name="Normal 72 10" xfId="23522" xr:uid="{00000000-0005-0000-0000-0000795C0000}"/>
    <cellStyle name="Normal 72 2" xfId="23523" xr:uid="{00000000-0005-0000-0000-00007A5C0000}"/>
    <cellStyle name="Normal 72 2 2" xfId="23524" xr:uid="{00000000-0005-0000-0000-00007B5C0000}"/>
    <cellStyle name="Normal 72 2 2 2" xfId="23525" xr:uid="{00000000-0005-0000-0000-00007C5C0000}"/>
    <cellStyle name="Normal 72 2 2 2 2" xfId="23526" xr:uid="{00000000-0005-0000-0000-00007D5C0000}"/>
    <cellStyle name="Normal 72 2 2 2_JDEQryOAM" xfId="34697" xr:uid="{A749C701-5ECD-483D-8B78-6468492058E6}"/>
    <cellStyle name="Normal 72 2 2 3" xfId="23527" xr:uid="{00000000-0005-0000-0000-00007E5C0000}"/>
    <cellStyle name="Normal 72 2 2 3 2" xfId="23528" xr:uid="{00000000-0005-0000-0000-00007F5C0000}"/>
    <cellStyle name="Normal 72 2 2 3_JDEQryOAM" xfId="34698" xr:uid="{2C35968F-4F6C-4DEE-9555-14D43B6C7969}"/>
    <cellStyle name="Normal 72 2 2 4" xfId="23529" xr:uid="{00000000-0005-0000-0000-0000805C0000}"/>
    <cellStyle name="Normal 72 2 2_JDEQryOAM" xfId="34696" xr:uid="{712018EA-7D92-409B-B7E1-13DC41B18CEC}"/>
    <cellStyle name="Normal 72 2 3" xfId="23530" xr:uid="{00000000-0005-0000-0000-0000815C0000}"/>
    <cellStyle name="Normal 72 2 3 2" xfId="23531" xr:uid="{00000000-0005-0000-0000-0000825C0000}"/>
    <cellStyle name="Normal 72 2 3 2 2" xfId="23532" xr:uid="{00000000-0005-0000-0000-0000835C0000}"/>
    <cellStyle name="Normal 72 2 3 2_JDEQryOAM" xfId="34700" xr:uid="{3E702609-BA5A-421C-AFF3-A00CC093F913}"/>
    <cellStyle name="Normal 72 2 3 3" xfId="23533" xr:uid="{00000000-0005-0000-0000-0000845C0000}"/>
    <cellStyle name="Normal 72 2 3 3 2" xfId="23534" xr:uid="{00000000-0005-0000-0000-0000855C0000}"/>
    <cellStyle name="Normal 72 2 3 3_JDEQryOAM" xfId="34701" xr:uid="{90E7CF57-D43E-4EC1-B63A-B3EFABE0BE42}"/>
    <cellStyle name="Normal 72 2 3 4" xfId="23535" xr:uid="{00000000-0005-0000-0000-0000865C0000}"/>
    <cellStyle name="Normal 72 2 3_JDEQryOAM" xfId="34699" xr:uid="{4D8DEC28-2D14-4406-8D01-740999A7E73C}"/>
    <cellStyle name="Normal 72 2 4" xfId="23536" xr:uid="{00000000-0005-0000-0000-0000875C0000}"/>
    <cellStyle name="Normal 72 2_(2) SPGD Actuals" xfId="23537" xr:uid="{00000000-0005-0000-0000-0000885C0000}"/>
    <cellStyle name="Normal 72 3" xfId="23538" xr:uid="{00000000-0005-0000-0000-0000895C0000}"/>
    <cellStyle name="Normal 72 3 2" xfId="23539" xr:uid="{00000000-0005-0000-0000-00008A5C0000}"/>
    <cellStyle name="Normal 72 3 2 2" xfId="23540" xr:uid="{00000000-0005-0000-0000-00008B5C0000}"/>
    <cellStyle name="Normal 72 3 2 2 2" xfId="23541" xr:uid="{00000000-0005-0000-0000-00008C5C0000}"/>
    <cellStyle name="Normal 72 3 2 2_JDEQryOAM" xfId="34703" xr:uid="{29A5F160-FAC9-446C-BA8A-EC1CD6E592DD}"/>
    <cellStyle name="Normal 72 3 2 3" xfId="23542" xr:uid="{00000000-0005-0000-0000-00008D5C0000}"/>
    <cellStyle name="Normal 72 3 2 3 2" xfId="23543" xr:uid="{00000000-0005-0000-0000-00008E5C0000}"/>
    <cellStyle name="Normal 72 3 2 3_JDEQryOAM" xfId="34704" xr:uid="{B64FF21E-CFE7-4A73-9853-1C101AABB3E5}"/>
    <cellStyle name="Normal 72 3 2 4" xfId="23544" xr:uid="{00000000-0005-0000-0000-00008F5C0000}"/>
    <cellStyle name="Normal 72 3 2_JDEQryOAM" xfId="34702" xr:uid="{8E536200-2155-4C11-8785-9E2F0E3957D7}"/>
    <cellStyle name="Normal 72 3 3" xfId="23545" xr:uid="{00000000-0005-0000-0000-0000905C0000}"/>
    <cellStyle name="Normal 72 3 3 2" xfId="23546" xr:uid="{00000000-0005-0000-0000-0000915C0000}"/>
    <cellStyle name="Normal 72 3 3 2 2" xfId="23547" xr:uid="{00000000-0005-0000-0000-0000925C0000}"/>
    <cellStyle name="Normal 72 3 3 2_JDEQryOAM" xfId="34706" xr:uid="{F800DE43-8378-4125-8182-96385BB108D5}"/>
    <cellStyle name="Normal 72 3 3 3" xfId="23548" xr:uid="{00000000-0005-0000-0000-0000935C0000}"/>
    <cellStyle name="Normal 72 3 3 3 2" xfId="23549" xr:uid="{00000000-0005-0000-0000-0000945C0000}"/>
    <cellStyle name="Normal 72 3 3 3_JDEQryOAM" xfId="34707" xr:uid="{1A2FB160-4945-492B-AA1A-EAB738CE3E92}"/>
    <cellStyle name="Normal 72 3 3 4" xfId="23550" xr:uid="{00000000-0005-0000-0000-0000955C0000}"/>
    <cellStyle name="Normal 72 3 3_JDEQryOAM" xfId="34705" xr:uid="{FB51972C-7918-419C-9B7F-EE69E1A46C71}"/>
    <cellStyle name="Normal 72 3 4" xfId="23551" xr:uid="{00000000-0005-0000-0000-0000965C0000}"/>
    <cellStyle name="Normal 72 3 4 2" xfId="23552" xr:uid="{00000000-0005-0000-0000-0000975C0000}"/>
    <cellStyle name="Normal 72 3 4_JDEQryOAM" xfId="34708" xr:uid="{C4F0D1E5-8532-467B-B5A1-E7641720A41E}"/>
    <cellStyle name="Normal 72 3 5" xfId="23553" xr:uid="{00000000-0005-0000-0000-0000985C0000}"/>
    <cellStyle name="Normal 72 3 5 2" xfId="23554" xr:uid="{00000000-0005-0000-0000-0000995C0000}"/>
    <cellStyle name="Normal 72 3 5_JDEQryOAM" xfId="34709" xr:uid="{095AE47A-6FF1-499A-B3AB-C3DB38283B14}"/>
    <cellStyle name="Normal 72 3_(2) SPGD Actuals" xfId="23555" xr:uid="{00000000-0005-0000-0000-00009A5C0000}"/>
    <cellStyle name="Normal 72 4" xfId="23556" xr:uid="{00000000-0005-0000-0000-00009B5C0000}"/>
    <cellStyle name="Normal 72 4 2" xfId="23557" xr:uid="{00000000-0005-0000-0000-00009C5C0000}"/>
    <cellStyle name="Normal 72 4 2 2" xfId="23558" xr:uid="{00000000-0005-0000-0000-00009D5C0000}"/>
    <cellStyle name="Normal 72 4 2 2 2" xfId="23559" xr:uid="{00000000-0005-0000-0000-00009E5C0000}"/>
    <cellStyle name="Normal 72 4 2 2_JDEQryOAM" xfId="34711" xr:uid="{D20503EC-6CC2-4405-91E2-E74E65F8A3F3}"/>
    <cellStyle name="Normal 72 4 2 3" xfId="23560" xr:uid="{00000000-0005-0000-0000-00009F5C0000}"/>
    <cellStyle name="Normal 72 4 2 3 2" xfId="23561" xr:uid="{00000000-0005-0000-0000-0000A05C0000}"/>
    <cellStyle name="Normal 72 4 2 3_JDEQryOAM" xfId="34712" xr:uid="{E1651758-39C7-47D9-8DF2-9EEFE4D98462}"/>
    <cellStyle name="Normal 72 4 2 4" xfId="23562" xr:uid="{00000000-0005-0000-0000-0000A15C0000}"/>
    <cellStyle name="Normal 72 4 2_JDEQryOAM" xfId="34710" xr:uid="{25976291-2151-4226-948A-BA345B376F4C}"/>
    <cellStyle name="Normal 72 4 3" xfId="23563" xr:uid="{00000000-0005-0000-0000-0000A25C0000}"/>
    <cellStyle name="Normal 72 4 3 2" xfId="23564" xr:uid="{00000000-0005-0000-0000-0000A35C0000}"/>
    <cellStyle name="Normal 72 4 3 2 2" xfId="23565" xr:uid="{00000000-0005-0000-0000-0000A45C0000}"/>
    <cellStyle name="Normal 72 4 3 2_JDEQryOAM" xfId="34714" xr:uid="{42B080D3-B71B-4C90-87EC-43D5281F234A}"/>
    <cellStyle name="Normal 72 4 3 3" xfId="23566" xr:uid="{00000000-0005-0000-0000-0000A55C0000}"/>
    <cellStyle name="Normal 72 4 3 3 2" xfId="23567" xr:uid="{00000000-0005-0000-0000-0000A65C0000}"/>
    <cellStyle name="Normal 72 4 3 3_JDEQryOAM" xfId="34715" xr:uid="{2993864E-47EB-48B7-A1B1-EDCD098A710C}"/>
    <cellStyle name="Normal 72 4 3 4" xfId="23568" xr:uid="{00000000-0005-0000-0000-0000A75C0000}"/>
    <cellStyle name="Normal 72 4 3_JDEQryOAM" xfId="34713" xr:uid="{F2A67198-F74A-4027-B9F2-D75AB09579A5}"/>
    <cellStyle name="Normal 72 4 4" xfId="23569" xr:uid="{00000000-0005-0000-0000-0000A85C0000}"/>
    <cellStyle name="Normal 72 4 4 2" xfId="23570" xr:uid="{00000000-0005-0000-0000-0000A95C0000}"/>
    <cellStyle name="Normal 72 4 4_JDEQryOAM" xfId="34716" xr:uid="{A4DE3AFB-FA46-4246-8FAB-692036A7E1A2}"/>
    <cellStyle name="Normal 72 4 5" xfId="23571" xr:uid="{00000000-0005-0000-0000-0000AA5C0000}"/>
    <cellStyle name="Normal 72 4 5 2" xfId="23572" xr:uid="{00000000-0005-0000-0000-0000AB5C0000}"/>
    <cellStyle name="Normal 72 4 5_JDEQryOAM" xfId="34717" xr:uid="{AAFBDE08-8470-4453-AA6E-91D24625C48D}"/>
    <cellStyle name="Normal 72 4 6" xfId="23573" xr:uid="{00000000-0005-0000-0000-0000AC5C0000}"/>
    <cellStyle name="Normal 72 4_(2) SPGD Actuals" xfId="23574" xr:uid="{00000000-0005-0000-0000-0000AD5C0000}"/>
    <cellStyle name="Normal 72 5" xfId="23575" xr:uid="{00000000-0005-0000-0000-0000AE5C0000}"/>
    <cellStyle name="Normal 72 5 2" xfId="23576" xr:uid="{00000000-0005-0000-0000-0000AF5C0000}"/>
    <cellStyle name="Normal 72 5 2 2" xfId="23577" xr:uid="{00000000-0005-0000-0000-0000B05C0000}"/>
    <cellStyle name="Normal 72 5 2 2 2" xfId="23578" xr:uid="{00000000-0005-0000-0000-0000B15C0000}"/>
    <cellStyle name="Normal 72 5 2 2_JDEQryOAM" xfId="34719" xr:uid="{695E589E-9D7C-4180-9533-958B514F9BC4}"/>
    <cellStyle name="Normal 72 5 2 3" xfId="23579" xr:uid="{00000000-0005-0000-0000-0000B25C0000}"/>
    <cellStyle name="Normal 72 5 2 3 2" xfId="23580" xr:uid="{00000000-0005-0000-0000-0000B35C0000}"/>
    <cellStyle name="Normal 72 5 2 3_JDEQryOAM" xfId="34720" xr:uid="{10DDF617-E97A-4612-B1FD-F4E015C801B0}"/>
    <cellStyle name="Normal 72 5 2 4" xfId="23581" xr:uid="{00000000-0005-0000-0000-0000B45C0000}"/>
    <cellStyle name="Normal 72 5 2_JDEQryOAM" xfId="34718" xr:uid="{545F9618-4B9C-48E3-9EAF-115BF59D5239}"/>
    <cellStyle name="Normal 72 5 3" xfId="23582" xr:uid="{00000000-0005-0000-0000-0000B55C0000}"/>
    <cellStyle name="Normal 72 5 3 2" xfId="23583" xr:uid="{00000000-0005-0000-0000-0000B65C0000}"/>
    <cellStyle name="Normal 72 5 3 2 2" xfId="23584" xr:uid="{00000000-0005-0000-0000-0000B75C0000}"/>
    <cellStyle name="Normal 72 5 3 2_JDEQryOAM" xfId="34722" xr:uid="{39D11053-C820-4DD4-AAA7-762549E68F7F}"/>
    <cellStyle name="Normal 72 5 3 3" xfId="23585" xr:uid="{00000000-0005-0000-0000-0000B85C0000}"/>
    <cellStyle name="Normal 72 5 3 3 2" xfId="23586" xr:uid="{00000000-0005-0000-0000-0000B95C0000}"/>
    <cellStyle name="Normal 72 5 3 3_JDEQryOAM" xfId="34723" xr:uid="{D5D855C7-8A3C-4DB2-8C61-6BA6D5B7B729}"/>
    <cellStyle name="Normal 72 5 3 4" xfId="23587" xr:uid="{00000000-0005-0000-0000-0000BA5C0000}"/>
    <cellStyle name="Normal 72 5 3_JDEQryOAM" xfId="34721" xr:uid="{F68C83AD-B94D-43D6-A463-46CD1D639CD7}"/>
    <cellStyle name="Normal 72 5 4" xfId="23588" xr:uid="{00000000-0005-0000-0000-0000BB5C0000}"/>
    <cellStyle name="Normal 72 5 4 2" xfId="23589" xr:uid="{00000000-0005-0000-0000-0000BC5C0000}"/>
    <cellStyle name="Normal 72 5 4_JDEQryOAM" xfId="34724" xr:uid="{3833415D-0B85-4767-97AE-6E492479C2F1}"/>
    <cellStyle name="Normal 72 5 5" xfId="23590" xr:uid="{00000000-0005-0000-0000-0000BD5C0000}"/>
    <cellStyle name="Normal 72 5 5 2" xfId="23591" xr:uid="{00000000-0005-0000-0000-0000BE5C0000}"/>
    <cellStyle name="Normal 72 5 5_JDEQryOAM" xfId="34725" xr:uid="{47BF0F83-6447-4E4E-AFF7-350A5F5213E5}"/>
    <cellStyle name="Normal 72 5 6" xfId="23592" xr:uid="{00000000-0005-0000-0000-0000BF5C0000}"/>
    <cellStyle name="Normal 72 5_(2) SPGD Actuals" xfId="23593" xr:uid="{00000000-0005-0000-0000-0000C05C0000}"/>
    <cellStyle name="Normal 72 6" xfId="23594" xr:uid="{00000000-0005-0000-0000-0000C15C0000}"/>
    <cellStyle name="Normal 72 6 2" xfId="23595" xr:uid="{00000000-0005-0000-0000-0000C25C0000}"/>
    <cellStyle name="Normal 72 6 2 2" xfId="23596" xr:uid="{00000000-0005-0000-0000-0000C35C0000}"/>
    <cellStyle name="Normal 72 6 2_JDEQryOAM" xfId="34727" xr:uid="{C135B037-2757-4D35-A591-94667334C53D}"/>
    <cellStyle name="Normal 72 6 3" xfId="23597" xr:uid="{00000000-0005-0000-0000-0000C45C0000}"/>
    <cellStyle name="Normal 72 6 3 2" xfId="23598" xr:uid="{00000000-0005-0000-0000-0000C55C0000}"/>
    <cellStyle name="Normal 72 6 3_JDEQryOAM" xfId="34728" xr:uid="{7315545A-4079-49CE-B5BC-2030E22C4894}"/>
    <cellStyle name="Normal 72 6 4" xfId="23599" xr:uid="{00000000-0005-0000-0000-0000C65C0000}"/>
    <cellStyle name="Normal 72 6_JDEQryOAM" xfId="34726" xr:uid="{719F81FC-F536-48DA-A8A6-3963C63543C0}"/>
    <cellStyle name="Normal 72 7" xfId="23600" xr:uid="{00000000-0005-0000-0000-0000C75C0000}"/>
    <cellStyle name="Normal 72 7 2" xfId="23601" xr:uid="{00000000-0005-0000-0000-0000C85C0000}"/>
    <cellStyle name="Normal 72 7 2 2" xfId="23602" xr:uid="{00000000-0005-0000-0000-0000C95C0000}"/>
    <cellStyle name="Normal 72 7 2_JDEQryOAM" xfId="34730" xr:uid="{15F4060B-DF81-41EE-B2CC-84AF07B6EE8C}"/>
    <cellStyle name="Normal 72 7 3" xfId="23603" xr:uid="{00000000-0005-0000-0000-0000CA5C0000}"/>
    <cellStyle name="Normal 72 7 3 2" xfId="23604" xr:uid="{00000000-0005-0000-0000-0000CB5C0000}"/>
    <cellStyle name="Normal 72 7 3_JDEQryOAM" xfId="34731" xr:uid="{48064970-1D33-4E19-A923-266ED6342C09}"/>
    <cellStyle name="Normal 72 7 4" xfId="23605" xr:uid="{00000000-0005-0000-0000-0000CC5C0000}"/>
    <cellStyle name="Normal 72 7_JDEQryOAM" xfId="34729" xr:uid="{F825C95B-1006-49A9-83B5-51EBECC7C35B}"/>
    <cellStyle name="Normal 72 8" xfId="23606" xr:uid="{00000000-0005-0000-0000-0000CD5C0000}"/>
    <cellStyle name="Normal 72 8 2" xfId="23607" xr:uid="{00000000-0005-0000-0000-0000CE5C0000}"/>
    <cellStyle name="Normal 72 8 2 2" xfId="23608" xr:uid="{00000000-0005-0000-0000-0000CF5C0000}"/>
    <cellStyle name="Normal 72 8 2_JDEQryOAM" xfId="34733" xr:uid="{30AAF267-1394-4C06-A44C-627D300245EC}"/>
    <cellStyle name="Normal 72 8 3" xfId="23609" xr:uid="{00000000-0005-0000-0000-0000D05C0000}"/>
    <cellStyle name="Normal 72 8 3 2" xfId="23610" xr:uid="{00000000-0005-0000-0000-0000D15C0000}"/>
    <cellStyle name="Normal 72 8 3_JDEQryOAM" xfId="34734" xr:uid="{AB68EAB0-FC18-42AD-AF4F-19F0A86A8755}"/>
    <cellStyle name="Normal 72 8 4" xfId="23611" xr:uid="{00000000-0005-0000-0000-0000D25C0000}"/>
    <cellStyle name="Normal 72 8_JDEQryOAM" xfId="34732" xr:uid="{42DFBAFA-5B0C-425D-8AE0-99E02E6DE588}"/>
    <cellStyle name="Normal 72 9" xfId="23612" xr:uid="{00000000-0005-0000-0000-0000D35C0000}"/>
    <cellStyle name="Normal 72_(1) Control" xfId="23613" xr:uid="{00000000-0005-0000-0000-0000D45C0000}"/>
    <cellStyle name="Normal 720" xfId="23614" xr:uid="{00000000-0005-0000-0000-0000D55C0000}"/>
    <cellStyle name="Normal 720 2" xfId="23615" xr:uid="{00000000-0005-0000-0000-0000D65C0000}"/>
    <cellStyle name="Normal 720_JDEQryOAM" xfId="34735" xr:uid="{B70FFCB1-F6BF-435C-A8DC-BBAA1B28AFA7}"/>
    <cellStyle name="Normal 721" xfId="23616" xr:uid="{00000000-0005-0000-0000-0000D75C0000}"/>
    <cellStyle name="Normal 721 2" xfId="23617" xr:uid="{00000000-0005-0000-0000-0000D85C0000}"/>
    <cellStyle name="Normal 721_JDEQryOAM" xfId="34736" xr:uid="{F5509EE6-5236-4561-A338-1A0920762122}"/>
    <cellStyle name="Normal 722" xfId="23618" xr:uid="{00000000-0005-0000-0000-0000D95C0000}"/>
    <cellStyle name="Normal 722 2" xfId="23619" xr:uid="{00000000-0005-0000-0000-0000DA5C0000}"/>
    <cellStyle name="Normal 722_JDEQryOAM" xfId="34737" xr:uid="{09A9E02F-6C59-4AC1-AE54-270C5A9AD963}"/>
    <cellStyle name="Normal 73" xfId="23620" xr:uid="{00000000-0005-0000-0000-0000DB5C0000}"/>
    <cellStyle name="Normal 73 10" xfId="23621" xr:uid="{00000000-0005-0000-0000-0000DC5C0000}"/>
    <cellStyle name="Normal 73 2" xfId="23622" xr:uid="{00000000-0005-0000-0000-0000DD5C0000}"/>
    <cellStyle name="Normal 73 2 2" xfId="23623" xr:uid="{00000000-0005-0000-0000-0000DE5C0000}"/>
    <cellStyle name="Normal 73 2 2 2" xfId="23624" xr:uid="{00000000-0005-0000-0000-0000DF5C0000}"/>
    <cellStyle name="Normal 73 2 2 2 2" xfId="23625" xr:uid="{00000000-0005-0000-0000-0000E05C0000}"/>
    <cellStyle name="Normal 73 2 2 2_JDEQryOAM" xfId="34739" xr:uid="{B9F25CDD-A68C-4C64-A230-8D5982AF880F}"/>
    <cellStyle name="Normal 73 2 2 3" xfId="23626" xr:uid="{00000000-0005-0000-0000-0000E15C0000}"/>
    <cellStyle name="Normal 73 2 2 3 2" xfId="23627" xr:uid="{00000000-0005-0000-0000-0000E25C0000}"/>
    <cellStyle name="Normal 73 2 2 3_JDEQryOAM" xfId="34740" xr:uid="{550C304F-268D-4D64-B05D-E8071817EFD4}"/>
    <cellStyle name="Normal 73 2 2 4" xfId="23628" xr:uid="{00000000-0005-0000-0000-0000E35C0000}"/>
    <cellStyle name="Normal 73 2 2_JDEQryOAM" xfId="34738" xr:uid="{85AA747F-D4AA-4A90-92E6-09A9CFD28EE7}"/>
    <cellStyle name="Normal 73 2 3" xfId="23629" xr:uid="{00000000-0005-0000-0000-0000E45C0000}"/>
    <cellStyle name="Normal 73 2 3 2" xfId="23630" xr:uid="{00000000-0005-0000-0000-0000E55C0000}"/>
    <cellStyle name="Normal 73 2 3 2 2" xfId="23631" xr:uid="{00000000-0005-0000-0000-0000E65C0000}"/>
    <cellStyle name="Normal 73 2 3 2_JDEQryOAM" xfId="34742" xr:uid="{1D45DC4A-B19A-44A3-BEE7-248295718FAF}"/>
    <cellStyle name="Normal 73 2 3 3" xfId="23632" xr:uid="{00000000-0005-0000-0000-0000E75C0000}"/>
    <cellStyle name="Normal 73 2 3 3 2" xfId="23633" xr:uid="{00000000-0005-0000-0000-0000E85C0000}"/>
    <cellStyle name="Normal 73 2 3 3_JDEQryOAM" xfId="34743" xr:uid="{63FA0AE8-93C4-45CC-88F7-93F05298315C}"/>
    <cellStyle name="Normal 73 2 3 4" xfId="23634" xr:uid="{00000000-0005-0000-0000-0000E95C0000}"/>
    <cellStyle name="Normal 73 2 3_JDEQryOAM" xfId="34741" xr:uid="{1AAFBA81-EC49-43FF-8A20-A52FABF1252E}"/>
    <cellStyle name="Normal 73 2 4" xfId="23635" xr:uid="{00000000-0005-0000-0000-0000EA5C0000}"/>
    <cellStyle name="Normal 73 2_(2) SPGD Actuals" xfId="23636" xr:uid="{00000000-0005-0000-0000-0000EB5C0000}"/>
    <cellStyle name="Normal 73 3" xfId="23637" xr:uid="{00000000-0005-0000-0000-0000EC5C0000}"/>
    <cellStyle name="Normal 73 3 2" xfId="23638" xr:uid="{00000000-0005-0000-0000-0000ED5C0000}"/>
    <cellStyle name="Normal 73 3 2 2" xfId="23639" xr:uid="{00000000-0005-0000-0000-0000EE5C0000}"/>
    <cellStyle name="Normal 73 3 2 2 2" xfId="23640" xr:uid="{00000000-0005-0000-0000-0000EF5C0000}"/>
    <cellStyle name="Normal 73 3 2 2_JDEQryOAM" xfId="34745" xr:uid="{742CB539-787C-40EF-8196-BAA6CC825ABD}"/>
    <cellStyle name="Normal 73 3 2 3" xfId="23641" xr:uid="{00000000-0005-0000-0000-0000F05C0000}"/>
    <cellStyle name="Normal 73 3 2 3 2" xfId="23642" xr:uid="{00000000-0005-0000-0000-0000F15C0000}"/>
    <cellStyle name="Normal 73 3 2 3_JDEQryOAM" xfId="34746" xr:uid="{53B67962-2A4D-475C-AC6C-6DC3A705C907}"/>
    <cellStyle name="Normal 73 3 2 4" xfId="23643" xr:uid="{00000000-0005-0000-0000-0000F25C0000}"/>
    <cellStyle name="Normal 73 3 2_JDEQryOAM" xfId="34744" xr:uid="{1F518567-7D89-44D2-819E-14545FCF10F2}"/>
    <cellStyle name="Normal 73 3 3" xfId="23644" xr:uid="{00000000-0005-0000-0000-0000F35C0000}"/>
    <cellStyle name="Normal 73 3 3 2" xfId="23645" xr:uid="{00000000-0005-0000-0000-0000F45C0000}"/>
    <cellStyle name="Normal 73 3 3 2 2" xfId="23646" xr:uid="{00000000-0005-0000-0000-0000F55C0000}"/>
    <cellStyle name="Normal 73 3 3 2_JDEQryOAM" xfId="34748" xr:uid="{7B7E754D-C382-4F07-A3A8-49881BE7A174}"/>
    <cellStyle name="Normal 73 3 3 3" xfId="23647" xr:uid="{00000000-0005-0000-0000-0000F65C0000}"/>
    <cellStyle name="Normal 73 3 3 3 2" xfId="23648" xr:uid="{00000000-0005-0000-0000-0000F75C0000}"/>
    <cellStyle name="Normal 73 3 3 3_JDEQryOAM" xfId="34749" xr:uid="{E23EAF51-BFA4-4EFD-92ED-AC3DD880E804}"/>
    <cellStyle name="Normal 73 3 3 4" xfId="23649" xr:uid="{00000000-0005-0000-0000-0000F85C0000}"/>
    <cellStyle name="Normal 73 3 3_JDEQryOAM" xfId="34747" xr:uid="{028C5C19-DB82-4CF7-B502-B9EEA799A235}"/>
    <cellStyle name="Normal 73 3 4" xfId="23650" xr:uid="{00000000-0005-0000-0000-0000F95C0000}"/>
    <cellStyle name="Normal 73 3 4 2" xfId="23651" xr:uid="{00000000-0005-0000-0000-0000FA5C0000}"/>
    <cellStyle name="Normal 73 3 4_JDEQryOAM" xfId="34750" xr:uid="{36EC111E-DED9-4A21-A056-EADCA592E2E0}"/>
    <cellStyle name="Normal 73 3 5" xfId="23652" xr:uid="{00000000-0005-0000-0000-0000FB5C0000}"/>
    <cellStyle name="Normal 73 3 5 2" xfId="23653" xr:uid="{00000000-0005-0000-0000-0000FC5C0000}"/>
    <cellStyle name="Normal 73 3 5_JDEQryOAM" xfId="34751" xr:uid="{07CC0AA0-C1F7-4C08-8C8B-6F08054343CF}"/>
    <cellStyle name="Normal 73 3_(2) SPGD Actuals" xfId="23654" xr:uid="{00000000-0005-0000-0000-0000FD5C0000}"/>
    <cellStyle name="Normal 73 4" xfId="23655" xr:uid="{00000000-0005-0000-0000-0000FE5C0000}"/>
    <cellStyle name="Normal 73 4 2" xfId="23656" xr:uid="{00000000-0005-0000-0000-0000FF5C0000}"/>
    <cellStyle name="Normal 73 4 2 2" xfId="23657" xr:uid="{00000000-0005-0000-0000-0000005D0000}"/>
    <cellStyle name="Normal 73 4 2 2 2" xfId="23658" xr:uid="{00000000-0005-0000-0000-0000015D0000}"/>
    <cellStyle name="Normal 73 4 2 2_JDEQryOAM" xfId="34753" xr:uid="{2A65AB6B-CF5F-4227-999C-FD14DFAF22ED}"/>
    <cellStyle name="Normal 73 4 2 3" xfId="23659" xr:uid="{00000000-0005-0000-0000-0000025D0000}"/>
    <cellStyle name="Normal 73 4 2 3 2" xfId="23660" xr:uid="{00000000-0005-0000-0000-0000035D0000}"/>
    <cellStyle name="Normal 73 4 2 3_JDEQryOAM" xfId="34754" xr:uid="{3D4C1F03-F3F9-47E2-B378-86E2C6A2BB62}"/>
    <cellStyle name="Normal 73 4 2 4" xfId="23661" xr:uid="{00000000-0005-0000-0000-0000045D0000}"/>
    <cellStyle name="Normal 73 4 2_JDEQryOAM" xfId="34752" xr:uid="{1CB82D2F-3DF8-427F-9AB2-C667BA7A07B9}"/>
    <cellStyle name="Normal 73 4 3" xfId="23662" xr:uid="{00000000-0005-0000-0000-0000055D0000}"/>
    <cellStyle name="Normal 73 4 3 2" xfId="23663" xr:uid="{00000000-0005-0000-0000-0000065D0000}"/>
    <cellStyle name="Normal 73 4 3 2 2" xfId="23664" xr:uid="{00000000-0005-0000-0000-0000075D0000}"/>
    <cellStyle name="Normal 73 4 3 2_JDEQryOAM" xfId="34756" xr:uid="{527A28F3-05AA-40C6-99C9-87AFFF97345D}"/>
    <cellStyle name="Normal 73 4 3 3" xfId="23665" xr:uid="{00000000-0005-0000-0000-0000085D0000}"/>
    <cellStyle name="Normal 73 4 3 3 2" xfId="23666" xr:uid="{00000000-0005-0000-0000-0000095D0000}"/>
    <cellStyle name="Normal 73 4 3 3_JDEQryOAM" xfId="34757" xr:uid="{2F5E483F-8D72-41BC-8FAE-C282BFCFC777}"/>
    <cellStyle name="Normal 73 4 3 4" xfId="23667" xr:uid="{00000000-0005-0000-0000-00000A5D0000}"/>
    <cellStyle name="Normal 73 4 3_JDEQryOAM" xfId="34755" xr:uid="{FB0B691C-3A69-4AEC-99AF-006C4B1CDA91}"/>
    <cellStyle name="Normal 73 4 4" xfId="23668" xr:uid="{00000000-0005-0000-0000-00000B5D0000}"/>
    <cellStyle name="Normal 73 4 4 2" xfId="23669" xr:uid="{00000000-0005-0000-0000-00000C5D0000}"/>
    <cellStyle name="Normal 73 4 4_JDEQryOAM" xfId="34758" xr:uid="{2D212DC5-EDA7-44FA-8EB2-4E22BF0B7D07}"/>
    <cellStyle name="Normal 73 4 5" xfId="23670" xr:uid="{00000000-0005-0000-0000-00000D5D0000}"/>
    <cellStyle name="Normal 73 4 5 2" xfId="23671" xr:uid="{00000000-0005-0000-0000-00000E5D0000}"/>
    <cellStyle name="Normal 73 4 5_JDEQryOAM" xfId="34759" xr:uid="{164EB8CE-576B-4470-B326-FFAC817C0003}"/>
    <cellStyle name="Normal 73 4 6" xfId="23672" xr:uid="{00000000-0005-0000-0000-00000F5D0000}"/>
    <cellStyle name="Normal 73 4_(2) SPGD Actuals" xfId="23673" xr:uid="{00000000-0005-0000-0000-0000105D0000}"/>
    <cellStyle name="Normal 73 5" xfId="23674" xr:uid="{00000000-0005-0000-0000-0000115D0000}"/>
    <cellStyle name="Normal 73 5 2" xfId="23675" xr:uid="{00000000-0005-0000-0000-0000125D0000}"/>
    <cellStyle name="Normal 73 5 2 2" xfId="23676" xr:uid="{00000000-0005-0000-0000-0000135D0000}"/>
    <cellStyle name="Normal 73 5 2 2 2" xfId="23677" xr:uid="{00000000-0005-0000-0000-0000145D0000}"/>
    <cellStyle name="Normal 73 5 2 2_JDEQryOAM" xfId="34761" xr:uid="{E1E83E53-8ADC-4420-873D-16F8AD6DFD90}"/>
    <cellStyle name="Normal 73 5 2 3" xfId="23678" xr:uid="{00000000-0005-0000-0000-0000155D0000}"/>
    <cellStyle name="Normal 73 5 2 3 2" xfId="23679" xr:uid="{00000000-0005-0000-0000-0000165D0000}"/>
    <cellStyle name="Normal 73 5 2 3_JDEQryOAM" xfId="34762" xr:uid="{5E962D32-EEA2-4187-9FF9-29D0AE9AD962}"/>
    <cellStyle name="Normal 73 5 2 4" xfId="23680" xr:uid="{00000000-0005-0000-0000-0000175D0000}"/>
    <cellStyle name="Normal 73 5 2_JDEQryOAM" xfId="34760" xr:uid="{92F52DBD-FBD4-44BC-B940-1B9751E94775}"/>
    <cellStyle name="Normal 73 5 3" xfId="23681" xr:uid="{00000000-0005-0000-0000-0000185D0000}"/>
    <cellStyle name="Normal 73 5 3 2" xfId="23682" xr:uid="{00000000-0005-0000-0000-0000195D0000}"/>
    <cellStyle name="Normal 73 5 3 2 2" xfId="23683" xr:uid="{00000000-0005-0000-0000-00001A5D0000}"/>
    <cellStyle name="Normal 73 5 3 2_JDEQryOAM" xfId="34764" xr:uid="{27C07B67-5029-43B3-9476-69BF194F1AEF}"/>
    <cellStyle name="Normal 73 5 3 3" xfId="23684" xr:uid="{00000000-0005-0000-0000-00001B5D0000}"/>
    <cellStyle name="Normal 73 5 3 3 2" xfId="23685" xr:uid="{00000000-0005-0000-0000-00001C5D0000}"/>
    <cellStyle name="Normal 73 5 3 3_JDEQryOAM" xfId="34765" xr:uid="{CD9EBEC6-CB0C-4033-ACB1-27ABC603EAE8}"/>
    <cellStyle name="Normal 73 5 3 4" xfId="23686" xr:uid="{00000000-0005-0000-0000-00001D5D0000}"/>
    <cellStyle name="Normal 73 5 3_JDEQryOAM" xfId="34763" xr:uid="{B6D28235-326C-43DF-AD1C-459C41507C3F}"/>
    <cellStyle name="Normal 73 5 4" xfId="23687" xr:uid="{00000000-0005-0000-0000-00001E5D0000}"/>
    <cellStyle name="Normal 73 5 4 2" xfId="23688" xr:uid="{00000000-0005-0000-0000-00001F5D0000}"/>
    <cellStyle name="Normal 73 5 4_JDEQryOAM" xfId="34766" xr:uid="{DB0C0AEE-8A0F-4E43-A527-4987DF75116D}"/>
    <cellStyle name="Normal 73 5 5" xfId="23689" xr:uid="{00000000-0005-0000-0000-0000205D0000}"/>
    <cellStyle name="Normal 73 5 5 2" xfId="23690" xr:uid="{00000000-0005-0000-0000-0000215D0000}"/>
    <cellStyle name="Normal 73 5 5_JDEQryOAM" xfId="34767" xr:uid="{A95AE74C-015B-41F4-ACEA-F10852CAED7F}"/>
    <cellStyle name="Normal 73 5 6" xfId="23691" xr:uid="{00000000-0005-0000-0000-0000225D0000}"/>
    <cellStyle name="Normal 73 5_(2) SPGD Actuals" xfId="23692" xr:uid="{00000000-0005-0000-0000-0000235D0000}"/>
    <cellStyle name="Normal 73 6" xfId="23693" xr:uid="{00000000-0005-0000-0000-0000245D0000}"/>
    <cellStyle name="Normal 73 6 2" xfId="23694" xr:uid="{00000000-0005-0000-0000-0000255D0000}"/>
    <cellStyle name="Normal 73 6 2 2" xfId="23695" xr:uid="{00000000-0005-0000-0000-0000265D0000}"/>
    <cellStyle name="Normal 73 6 2_JDEQryOAM" xfId="34769" xr:uid="{974F3832-AD53-4531-B118-D453DCE8496B}"/>
    <cellStyle name="Normal 73 6 3" xfId="23696" xr:uid="{00000000-0005-0000-0000-0000275D0000}"/>
    <cellStyle name="Normal 73 6 3 2" xfId="23697" xr:uid="{00000000-0005-0000-0000-0000285D0000}"/>
    <cellStyle name="Normal 73 6 3_JDEQryOAM" xfId="34770" xr:uid="{BE5B859D-76BB-4DCE-8ECF-11BA869924D4}"/>
    <cellStyle name="Normal 73 6 4" xfId="23698" xr:uid="{00000000-0005-0000-0000-0000295D0000}"/>
    <cellStyle name="Normal 73 6_JDEQryOAM" xfId="34768" xr:uid="{6606CC91-CFCF-4004-8FEB-0F77A5569CF8}"/>
    <cellStyle name="Normal 73 7" xfId="23699" xr:uid="{00000000-0005-0000-0000-00002A5D0000}"/>
    <cellStyle name="Normal 73 7 2" xfId="23700" xr:uid="{00000000-0005-0000-0000-00002B5D0000}"/>
    <cellStyle name="Normal 73 7 2 2" xfId="23701" xr:uid="{00000000-0005-0000-0000-00002C5D0000}"/>
    <cellStyle name="Normal 73 7 2_JDEQryOAM" xfId="34772" xr:uid="{6C9544A3-D78F-4E74-BD49-DF2A5119ABE8}"/>
    <cellStyle name="Normal 73 7 3" xfId="23702" xr:uid="{00000000-0005-0000-0000-00002D5D0000}"/>
    <cellStyle name="Normal 73 7 3 2" xfId="23703" xr:uid="{00000000-0005-0000-0000-00002E5D0000}"/>
    <cellStyle name="Normal 73 7 3_JDEQryOAM" xfId="34773" xr:uid="{5051D319-4D0B-4617-9FAE-59485C1B0197}"/>
    <cellStyle name="Normal 73 7 4" xfId="23704" xr:uid="{00000000-0005-0000-0000-00002F5D0000}"/>
    <cellStyle name="Normal 73 7_JDEQryOAM" xfId="34771" xr:uid="{FB64838F-A8A7-4DD8-AE7E-6FB8E9FCBB3D}"/>
    <cellStyle name="Normal 73 8" xfId="23705" xr:uid="{00000000-0005-0000-0000-0000305D0000}"/>
    <cellStyle name="Normal 73 8 2" xfId="23706" xr:uid="{00000000-0005-0000-0000-0000315D0000}"/>
    <cellStyle name="Normal 73 8 2 2" xfId="23707" xr:uid="{00000000-0005-0000-0000-0000325D0000}"/>
    <cellStyle name="Normal 73 8 2_JDEQryOAM" xfId="34775" xr:uid="{720D3712-A6BC-420C-BFA8-CEE3415043FF}"/>
    <cellStyle name="Normal 73 8 3" xfId="23708" xr:uid="{00000000-0005-0000-0000-0000335D0000}"/>
    <cellStyle name="Normal 73 8 3 2" xfId="23709" xr:uid="{00000000-0005-0000-0000-0000345D0000}"/>
    <cellStyle name="Normal 73 8 3_JDEQryOAM" xfId="34776" xr:uid="{DB5A534D-07DE-4718-98E7-342C889BC258}"/>
    <cellStyle name="Normal 73 8 4" xfId="23710" xr:uid="{00000000-0005-0000-0000-0000355D0000}"/>
    <cellStyle name="Normal 73 8_JDEQryOAM" xfId="34774" xr:uid="{9E595343-8788-4C69-AE0E-A3339B0DCBF1}"/>
    <cellStyle name="Normal 73 9" xfId="23711" xr:uid="{00000000-0005-0000-0000-0000365D0000}"/>
    <cellStyle name="Normal 73_(1) Control" xfId="23712" xr:uid="{00000000-0005-0000-0000-0000375D0000}"/>
    <cellStyle name="Normal 730" xfId="23713" xr:uid="{00000000-0005-0000-0000-0000385D0000}"/>
    <cellStyle name="Normal 730 2" xfId="23714" xr:uid="{00000000-0005-0000-0000-0000395D0000}"/>
    <cellStyle name="Normal 730_JDEQryOAM" xfId="34777" xr:uid="{EC3C7E12-73FD-4945-B411-C1C1F7340D91}"/>
    <cellStyle name="Normal 736" xfId="23715" xr:uid="{00000000-0005-0000-0000-00003A5D0000}"/>
    <cellStyle name="Normal 736 2" xfId="23716" xr:uid="{00000000-0005-0000-0000-00003B5D0000}"/>
    <cellStyle name="Normal 736_JDEQryOAM" xfId="34778" xr:uid="{8B65D2AF-73E0-435E-9110-2718F888BE72}"/>
    <cellStyle name="Normal 74" xfId="23717" xr:uid="{00000000-0005-0000-0000-00003C5D0000}"/>
    <cellStyle name="Normal 74 10" xfId="23718" xr:uid="{00000000-0005-0000-0000-00003D5D0000}"/>
    <cellStyle name="Normal 74 11" xfId="23719" xr:uid="{00000000-0005-0000-0000-00003E5D0000}"/>
    <cellStyle name="Normal 74 2" xfId="23720" xr:uid="{00000000-0005-0000-0000-00003F5D0000}"/>
    <cellStyle name="Normal 74 2 2" xfId="23721" xr:uid="{00000000-0005-0000-0000-0000405D0000}"/>
    <cellStyle name="Normal 74 2 2 2" xfId="23722" xr:uid="{00000000-0005-0000-0000-0000415D0000}"/>
    <cellStyle name="Normal 74 2 2 2 2" xfId="23723" xr:uid="{00000000-0005-0000-0000-0000425D0000}"/>
    <cellStyle name="Normal 74 2 2 2_JDEQryOAM" xfId="34780" xr:uid="{2CAE94DD-722F-40BD-979A-86C1B9EBC7D1}"/>
    <cellStyle name="Normal 74 2 2 3" xfId="23724" xr:uid="{00000000-0005-0000-0000-0000435D0000}"/>
    <cellStyle name="Normal 74 2 2 3 2" xfId="23725" xr:uid="{00000000-0005-0000-0000-0000445D0000}"/>
    <cellStyle name="Normal 74 2 2 3_JDEQryOAM" xfId="34781" xr:uid="{B39B1BFF-7AAC-472F-AE5D-FAD5474FF7C2}"/>
    <cellStyle name="Normal 74 2 2 4" xfId="23726" xr:uid="{00000000-0005-0000-0000-0000455D0000}"/>
    <cellStyle name="Normal 74 2 2_JDEQryOAM" xfId="34779" xr:uid="{F0277546-BBEF-47F0-AA03-E90DCCC30E6F}"/>
    <cellStyle name="Normal 74 2 3" xfId="23727" xr:uid="{00000000-0005-0000-0000-0000465D0000}"/>
    <cellStyle name="Normal 74 2 3 2" xfId="23728" xr:uid="{00000000-0005-0000-0000-0000475D0000}"/>
    <cellStyle name="Normal 74 2 3 2 2" xfId="23729" xr:uid="{00000000-0005-0000-0000-0000485D0000}"/>
    <cellStyle name="Normal 74 2 3 2_JDEQryOAM" xfId="34783" xr:uid="{EA8B5E7D-B847-419D-BE8E-CFAAE3947AA1}"/>
    <cellStyle name="Normal 74 2 3 3" xfId="23730" xr:uid="{00000000-0005-0000-0000-0000495D0000}"/>
    <cellStyle name="Normal 74 2 3 3 2" xfId="23731" xr:uid="{00000000-0005-0000-0000-00004A5D0000}"/>
    <cellStyle name="Normal 74 2 3 3_JDEQryOAM" xfId="34784" xr:uid="{6229DBDE-AF9E-441B-A8FC-96E87C8BFA7A}"/>
    <cellStyle name="Normal 74 2 3 4" xfId="23732" xr:uid="{00000000-0005-0000-0000-00004B5D0000}"/>
    <cellStyle name="Normal 74 2 3_JDEQryOAM" xfId="34782" xr:uid="{24DBD7A0-C081-40A5-86FC-F6AD6C23F262}"/>
    <cellStyle name="Normal 74 2 4" xfId="23733" xr:uid="{00000000-0005-0000-0000-00004C5D0000}"/>
    <cellStyle name="Normal 74 2_(2) SPGD Actuals" xfId="23734" xr:uid="{00000000-0005-0000-0000-00004D5D0000}"/>
    <cellStyle name="Normal 74 3" xfId="23735" xr:uid="{00000000-0005-0000-0000-00004E5D0000}"/>
    <cellStyle name="Normal 74 3 2" xfId="23736" xr:uid="{00000000-0005-0000-0000-00004F5D0000}"/>
    <cellStyle name="Normal 74 3 2 2" xfId="23737" xr:uid="{00000000-0005-0000-0000-0000505D0000}"/>
    <cellStyle name="Normal 74 3 2 2 2" xfId="23738" xr:uid="{00000000-0005-0000-0000-0000515D0000}"/>
    <cellStyle name="Normal 74 3 2 2_JDEQryOAM" xfId="34786" xr:uid="{46D4FB57-DACB-4A83-95E6-5E439CCB3B65}"/>
    <cellStyle name="Normal 74 3 2 3" xfId="23739" xr:uid="{00000000-0005-0000-0000-0000525D0000}"/>
    <cellStyle name="Normal 74 3 2 3 2" xfId="23740" xr:uid="{00000000-0005-0000-0000-0000535D0000}"/>
    <cellStyle name="Normal 74 3 2 3_JDEQryOAM" xfId="34787" xr:uid="{85E8E482-F272-48DB-98FE-4D399CF823CA}"/>
    <cellStyle name="Normal 74 3 2_JDEQryOAM" xfId="34785" xr:uid="{218BCA03-273C-4B97-94AE-5759DD9B0CA4}"/>
    <cellStyle name="Normal 74 3 3" xfId="23741" xr:uid="{00000000-0005-0000-0000-0000545D0000}"/>
    <cellStyle name="Normal 74 3 3 2" xfId="23742" xr:uid="{00000000-0005-0000-0000-0000555D0000}"/>
    <cellStyle name="Normal 74 3 3 2 2" xfId="23743" xr:uid="{00000000-0005-0000-0000-0000565D0000}"/>
    <cellStyle name="Normal 74 3 3 2_JDEQryOAM" xfId="34789" xr:uid="{668ADFCB-049D-48BC-8D3B-80D17E7C90BF}"/>
    <cellStyle name="Normal 74 3 3 3" xfId="23744" xr:uid="{00000000-0005-0000-0000-0000575D0000}"/>
    <cellStyle name="Normal 74 3 3 3 2" xfId="23745" xr:uid="{00000000-0005-0000-0000-0000585D0000}"/>
    <cellStyle name="Normal 74 3 3 3_JDEQryOAM" xfId="34790" xr:uid="{13361627-99F4-4AB1-9485-0FEA423E9AB0}"/>
    <cellStyle name="Normal 74 3 3 4" xfId="23746" xr:uid="{00000000-0005-0000-0000-0000595D0000}"/>
    <cellStyle name="Normal 74 3 3_JDEQryOAM" xfId="34788" xr:uid="{E9937127-CC5E-4A6F-83A0-DAD8440DBD5A}"/>
    <cellStyle name="Normal 74 3 4" xfId="23747" xr:uid="{00000000-0005-0000-0000-00005A5D0000}"/>
    <cellStyle name="Normal 74 3 4 2" xfId="23748" xr:uid="{00000000-0005-0000-0000-00005B5D0000}"/>
    <cellStyle name="Normal 74 3 4_JDEQryOAM" xfId="34791" xr:uid="{8F57AC3D-C386-4E0C-AE5F-05F82EE0FD8B}"/>
    <cellStyle name="Normal 74 3 5" xfId="23749" xr:uid="{00000000-0005-0000-0000-00005C5D0000}"/>
    <cellStyle name="Normal 74 3_(2) SPGD Actuals" xfId="23750" xr:uid="{00000000-0005-0000-0000-00005D5D0000}"/>
    <cellStyle name="Normal 74 4" xfId="23751" xr:uid="{00000000-0005-0000-0000-00005E5D0000}"/>
    <cellStyle name="Normal 74 4 2" xfId="23752" xr:uid="{00000000-0005-0000-0000-00005F5D0000}"/>
    <cellStyle name="Normal 74 4 2 2" xfId="23753" xr:uid="{00000000-0005-0000-0000-0000605D0000}"/>
    <cellStyle name="Normal 74 4 2 2 2" xfId="23754" xr:uid="{00000000-0005-0000-0000-0000615D0000}"/>
    <cellStyle name="Normal 74 4 2 2_JDEQryOAM" xfId="34793" xr:uid="{B9A3A396-FA9C-42FA-9B7A-6FAF9F909C67}"/>
    <cellStyle name="Normal 74 4 2 3" xfId="23755" xr:uid="{00000000-0005-0000-0000-0000625D0000}"/>
    <cellStyle name="Normal 74 4 2 3 2" xfId="23756" xr:uid="{00000000-0005-0000-0000-0000635D0000}"/>
    <cellStyle name="Normal 74 4 2 3_JDEQryOAM" xfId="34794" xr:uid="{CF8F37E9-837F-4C92-B68D-AFDC9EC696E7}"/>
    <cellStyle name="Normal 74 4 2 4" xfId="23757" xr:uid="{00000000-0005-0000-0000-0000645D0000}"/>
    <cellStyle name="Normal 74 4 2_JDEQryOAM" xfId="34792" xr:uid="{E3362CE5-9670-452A-9F72-325C751F5308}"/>
    <cellStyle name="Normal 74 4 3" xfId="23758" xr:uid="{00000000-0005-0000-0000-0000655D0000}"/>
    <cellStyle name="Normal 74 4 3 2" xfId="23759" xr:uid="{00000000-0005-0000-0000-0000665D0000}"/>
    <cellStyle name="Normal 74 4 3 2 2" xfId="23760" xr:uid="{00000000-0005-0000-0000-0000675D0000}"/>
    <cellStyle name="Normal 74 4 3 2_JDEQryOAM" xfId="34796" xr:uid="{3147603E-263E-488C-B6ED-220FD9910670}"/>
    <cellStyle name="Normal 74 4 3 3" xfId="23761" xr:uid="{00000000-0005-0000-0000-0000685D0000}"/>
    <cellStyle name="Normal 74 4 3 3 2" xfId="23762" xr:uid="{00000000-0005-0000-0000-0000695D0000}"/>
    <cellStyle name="Normal 74 4 3 3_JDEQryOAM" xfId="34797" xr:uid="{5276C987-93AF-42C2-9A42-65DB6EF5932B}"/>
    <cellStyle name="Normal 74 4 3 4" xfId="23763" xr:uid="{00000000-0005-0000-0000-00006A5D0000}"/>
    <cellStyle name="Normal 74 4 3_JDEQryOAM" xfId="34795" xr:uid="{BBFF92F9-B404-459F-8D7F-DE34D7F3C18C}"/>
    <cellStyle name="Normal 74 4 4" xfId="23764" xr:uid="{00000000-0005-0000-0000-00006B5D0000}"/>
    <cellStyle name="Normal 74 4 5" xfId="23765" xr:uid="{00000000-0005-0000-0000-00006C5D0000}"/>
    <cellStyle name="Normal 74 4_(2) SPGD Actuals" xfId="23766" xr:uid="{00000000-0005-0000-0000-00006D5D0000}"/>
    <cellStyle name="Normal 74 5" xfId="23767" xr:uid="{00000000-0005-0000-0000-00006E5D0000}"/>
    <cellStyle name="Normal 74 5 2" xfId="23768" xr:uid="{00000000-0005-0000-0000-00006F5D0000}"/>
    <cellStyle name="Normal 74 5 2 2" xfId="23769" xr:uid="{00000000-0005-0000-0000-0000705D0000}"/>
    <cellStyle name="Normal 74 5 2 2 2" xfId="23770" xr:uid="{00000000-0005-0000-0000-0000715D0000}"/>
    <cellStyle name="Normal 74 5 2 2_JDEQryOAM" xfId="34799" xr:uid="{F2B176D8-A72E-4FB5-B95F-FC839D7F288A}"/>
    <cellStyle name="Normal 74 5 2 3" xfId="23771" xr:uid="{00000000-0005-0000-0000-0000725D0000}"/>
    <cellStyle name="Normal 74 5 2 3 2" xfId="23772" xr:uid="{00000000-0005-0000-0000-0000735D0000}"/>
    <cellStyle name="Normal 74 5 2 3_JDEQryOAM" xfId="34800" xr:uid="{68ED808B-1496-46FA-87D8-B01A9090DE59}"/>
    <cellStyle name="Normal 74 5 2 4" xfId="23773" xr:uid="{00000000-0005-0000-0000-0000745D0000}"/>
    <cellStyle name="Normal 74 5 2_JDEQryOAM" xfId="34798" xr:uid="{E03956CF-7BF7-4D62-A977-E8AACC5F38CF}"/>
    <cellStyle name="Normal 74 5 3" xfId="23774" xr:uid="{00000000-0005-0000-0000-0000755D0000}"/>
    <cellStyle name="Normal 74 5 3 2" xfId="23775" xr:uid="{00000000-0005-0000-0000-0000765D0000}"/>
    <cellStyle name="Normal 74 5 3 2 2" xfId="23776" xr:uid="{00000000-0005-0000-0000-0000775D0000}"/>
    <cellStyle name="Normal 74 5 3 2_JDEQryOAM" xfId="34802" xr:uid="{B855AA9B-514C-40F4-B966-528778923482}"/>
    <cellStyle name="Normal 74 5 3 3" xfId="23777" xr:uid="{00000000-0005-0000-0000-0000785D0000}"/>
    <cellStyle name="Normal 74 5 3 3 2" xfId="23778" xr:uid="{00000000-0005-0000-0000-0000795D0000}"/>
    <cellStyle name="Normal 74 5 3 3_JDEQryOAM" xfId="34803" xr:uid="{669847C0-1ADC-421A-B0B9-BB08DA9AF922}"/>
    <cellStyle name="Normal 74 5 3 4" xfId="23779" xr:uid="{00000000-0005-0000-0000-00007A5D0000}"/>
    <cellStyle name="Normal 74 5 3_JDEQryOAM" xfId="34801" xr:uid="{4827C6F6-A077-4C1B-838E-A2EBC360E712}"/>
    <cellStyle name="Normal 74 5 4" xfId="23780" xr:uid="{00000000-0005-0000-0000-00007B5D0000}"/>
    <cellStyle name="Normal 74 5 4 2" xfId="23781" xr:uid="{00000000-0005-0000-0000-00007C5D0000}"/>
    <cellStyle name="Normal 74 5 4_JDEQryOAM" xfId="34804" xr:uid="{752AEBF8-6F84-4203-AEAC-DF8986BCAA43}"/>
    <cellStyle name="Normal 74 5 5" xfId="23782" xr:uid="{00000000-0005-0000-0000-00007D5D0000}"/>
    <cellStyle name="Normal 74 5 5 2" xfId="23783" xr:uid="{00000000-0005-0000-0000-00007E5D0000}"/>
    <cellStyle name="Normal 74 5 5_JDEQryOAM" xfId="34805" xr:uid="{F73BB4B8-5568-4DB9-9F18-057B37DD2F59}"/>
    <cellStyle name="Normal 74 5 6" xfId="23784" xr:uid="{00000000-0005-0000-0000-00007F5D0000}"/>
    <cellStyle name="Normal 74 5_(2) SPGD Actuals" xfId="23785" xr:uid="{00000000-0005-0000-0000-0000805D0000}"/>
    <cellStyle name="Normal 74 6" xfId="23786" xr:uid="{00000000-0005-0000-0000-0000815D0000}"/>
    <cellStyle name="Normal 74 6 2" xfId="23787" xr:uid="{00000000-0005-0000-0000-0000825D0000}"/>
    <cellStyle name="Normal 74 6 2 2" xfId="23788" xr:uid="{00000000-0005-0000-0000-0000835D0000}"/>
    <cellStyle name="Normal 74 6 2_JDEQryOAM" xfId="34807" xr:uid="{EDA8EC77-42B8-4D5A-AF07-1F23768CDF7F}"/>
    <cellStyle name="Normal 74 6 3" xfId="23789" xr:uid="{00000000-0005-0000-0000-0000845D0000}"/>
    <cellStyle name="Normal 74 6 3 2" xfId="23790" xr:uid="{00000000-0005-0000-0000-0000855D0000}"/>
    <cellStyle name="Normal 74 6 3_JDEQryOAM" xfId="34808" xr:uid="{B0D007C6-F429-40FF-BDC4-7ABDE714F2F5}"/>
    <cellStyle name="Normal 74 6 4" xfId="23791" xr:uid="{00000000-0005-0000-0000-0000865D0000}"/>
    <cellStyle name="Normal 74 6_JDEQryOAM" xfId="34806" xr:uid="{AA452EA8-D216-407A-A619-ABFCCE954E38}"/>
    <cellStyle name="Normal 74 7" xfId="23792" xr:uid="{00000000-0005-0000-0000-0000875D0000}"/>
    <cellStyle name="Normal 74 7 2" xfId="23793" xr:uid="{00000000-0005-0000-0000-0000885D0000}"/>
    <cellStyle name="Normal 74 7 2 2" xfId="23794" xr:uid="{00000000-0005-0000-0000-0000895D0000}"/>
    <cellStyle name="Normal 74 7 2_JDEQryOAM" xfId="34810" xr:uid="{406FB7D3-A4EB-43B6-9E8E-CEB27EEF1922}"/>
    <cellStyle name="Normal 74 7 3" xfId="23795" xr:uid="{00000000-0005-0000-0000-00008A5D0000}"/>
    <cellStyle name="Normal 74 7 3 2" xfId="23796" xr:uid="{00000000-0005-0000-0000-00008B5D0000}"/>
    <cellStyle name="Normal 74 7 3_JDEQryOAM" xfId="34811" xr:uid="{61A15F8D-E21E-4B83-AC18-823C08FFA7EC}"/>
    <cellStyle name="Normal 74 7 4" xfId="23797" xr:uid="{00000000-0005-0000-0000-00008C5D0000}"/>
    <cellStyle name="Normal 74 7_JDEQryOAM" xfId="34809" xr:uid="{C95FDC89-8AAD-4B76-A35C-D39CEC256A12}"/>
    <cellStyle name="Normal 74 8" xfId="23798" xr:uid="{00000000-0005-0000-0000-00008D5D0000}"/>
    <cellStyle name="Normal 74 8 2" xfId="23799" xr:uid="{00000000-0005-0000-0000-00008E5D0000}"/>
    <cellStyle name="Normal 74 8_JDEQryOAM" xfId="34812" xr:uid="{C5494953-A05D-4AA3-B7B5-71AF88413309}"/>
    <cellStyle name="Normal 74 9" xfId="23800" xr:uid="{00000000-0005-0000-0000-00008F5D0000}"/>
    <cellStyle name="Normal 74 9 2" xfId="23801" xr:uid="{00000000-0005-0000-0000-0000905D0000}"/>
    <cellStyle name="Normal 74 9_JDEQryOAM" xfId="34813" xr:uid="{48E7B533-D183-4FB6-9353-A834311EA28E}"/>
    <cellStyle name="Normal 74_(1) Control" xfId="23802" xr:uid="{00000000-0005-0000-0000-0000915D0000}"/>
    <cellStyle name="Normal 75" xfId="23803" xr:uid="{00000000-0005-0000-0000-0000925D0000}"/>
    <cellStyle name="Normal 75 10" xfId="23804" xr:uid="{00000000-0005-0000-0000-0000935D0000}"/>
    <cellStyle name="Normal 75 2" xfId="23805" xr:uid="{00000000-0005-0000-0000-0000945D0000}"/>
    <cellStyle name="Normal 75 2 2" xfId="23806" xr:uid="{00000000-0005-0000-0000-0000955D0000}"/>
    <cellStyle name="Normal 75 2 2 2" xfId="23807" xr:uid="{00000000-0005-0000-0000-0000965D0000}"/>
    <cellStyle name="Normal 75 2 2 2 2" xfId="23808" xr:uid="{00000000-0005-0000-0000-0000975D0000}"/>
    <cellStyle name="Normal 75 2 2 2_JDEQryOAM" xfId="34815" xr:uid="{F6964C4C-65C0-42DB-BD15-106646287D21}"/>
    <cellStyle name="Normal 75 2 2 3" xfId="23809" xr:uid="{00000000-0005-0000-0000-0000985D0000}"/>
    <cellStyle name="Normal 75 2 2 3 2" xfId="23810" xr:uid="{00000000-0005-0000-0000-0000995D0000}"/>
    <cellStyle name="Normal 75 2 2 3_JDEQryOAM" xfId="34816" xr:uid="{3B5EC2A3-A1A9-4EEA-9D91-896575813396}"/>
    <cellStyle name="Normal 75 2 2 4" xfId="23811" xr:uid="{00000000-0005-0000-0000-00009A5D0000}"/>
    <cellStyle name="Normal 75 2 2_JDEQryOAM" xfId="34814" xr:uid="{C88CED5D-EFA6-4D80-A230-8E32C1A88AE9}"/>
    <cellStyle name="Normal 75 2 3" xfId="23812" xr:uid="{00000000-0005-0000-0000-00009B5D0000}"/>
    <cellStyle name="Normal 75 2 3 2" xfId="23813" xr:uid="{00000000-0005-0000-0000-00009C5D0000}"/>
    <cellStyle name="Normal 75 2 3 2 2" xfId="23814" xr:uid="{00000000-0005-0000-0000-00009D5D0000}"/>
    <cellStyle name="Normal 75 2 3 2_JDEQryOAM" xfId="34818" xr:uid="{2892A952-B660-4C62-A9A5-20670F7CDC1D}"/>
    <cellStyle name="Normal 75 2 3 3" xfId="23815" xr:uid="{00000000-0005-0000-0000-00009E5D0000}"/>
    <cellStyle name="Normal 75 2 3 3 2" xfId="23816" xr:uid="{00000000-0005-0000-0000-00009F5D0000}"/>
    <cellStyle name="Normal 75 2 3 3_JDEQryOAM" xfId="34819" xr:uid="{B97F346B-7C25-40FF-B7FE-EC00A4EB6A29}"/>
    <cellStyle name="Normal 75 2 3 4" xfId="23817" xr:uid="{00000000-0005-0000-0000-0000A05D0000}"/>
    <cellStyle name="Normal 75 2 3_JDEQryOAM" xfId="34817" xr:uid="{F751515F-BD13-45EA-A915-2384A1CA30F0}"/>
    <cellStyle name="Normal 75 2 4" xfId="23818" xr:uid="{00000000-0005-0000-0000-0000A15D0000}"/>
    <cellStyle name="Normal 75 2_(2) SPGD Actuals" xfId="23819" xr:uid="{00000000-0005-0000-0000-0000A25D0000}"/>
    <cellStyle name="Normal 75 3" xfId="23820" xr:uid="{00000000-0005-0000-0000-0000A35D0000}"/>
    <cellStyle name="Normal 75 3 2" xfId="23821" xr:uid="{00000000-0005-0000-0000-0000A45D0000}"/>
    <cellStyle name="Normal 75 3 2 2" xfId="23822" xr:uid="{00000000-0005-0000-0000-0000A55D0000}"/>
    <cellStyle name="Normal 75 3 2 2 2" xfId="23823" xr:uid="{00000000-0005-0000-0000-0000A65D0000}"/>
    <cellStyle name="Normal 75 3 2 2_JDEQryOAM" xfId="34821" xr:uid="{D1C4ADD6-C5DF-49C8-89EE-30987E1488DC}"/>
    <cellStyle name="Normal 75 3 2 3" xfId="23824" xr:uid="{00000000-0005-0000-0000-0000A75D0000}"/>
    <cellStyle name="Normal 75 3 2 3 2" xfId="23825" xr:uid="{00000000-0005-0000-0000-0000A85D0000}"/>
    <cellStyle name="Normal 75 3 2 3_JDEQryOAM" xfId="34822" xr:uid="{814C6C4E-6388-4488-97E5-CD775D3F979F}"/>
    <cellStyle name="Normal 75 3 2_JDEQryOAM" xfId="34820" xr:uid="{73EB3713-E1FA-41D3-99F3-66DA0AA9B406}"/>
    <cellStyle name="Normal 75 3 3" xfId="23826" xr:uid="{00000000-0005-0000-0000-0000A95D0000}"/>
    <cellStyle name="Normal 75 3 3 2" xfId="23827" xr:uid="{00000000-0005-0000-0000-0000AA5D0000}"/>
    <cellStyle name="Normal 75 3 3 2 2" xfId="23828" xr:uid="{00000000-0005-0000-0000-0000AB5D0000}"/>
    <cellStyle name="Normal 75 3 3 2_JDEQryOAM" xfId="34824" xr:uid="{90DB1A37-DB02-4AC0-BCA1-9B3903C68BDF}"/>
    <cellStyle name="Normal 75 3 3 3" xfId="23829" xr:uid="{00000000-0005-0000-0000-0000AC5D0000}"/>
    <cellStyle name="Normal 75 3 3 3 2" xfId="23830" xr:uid="{00000000-0005-0000-0000-0000AD5D0000}"/>
    <cellStyle name="Normal 75 3 3 3_JDEQryOAM" xfId="34825" xr:uid="{039B5FF1-3101-4435-9B8E-F32543B778DA}"/>
    <cellStyle name="Normal 75 3 3 4" xfId="23831" xr:uid="{00000000-0005-0000-0000-0000AE5D0000}"/>
    <cellStyle name="Normal 75 3 3_JDEQryOAM" xfId="34823" xr:uid="{9F2DF582-CE94-4E09-82EC-19618E7A51F6}"/>
    <cellStyle name="Normal 75 3 4" xfId="23832" xr:uid="{00000000-0005-0000-0000-0000AF5D0000}"/>
    <cellStyle name="Normal 75 3 4 2" xfId="23833" xr:uid="{00000000-0005-0000-0000-0000B05D0000}"/>
    <cellStyle name="Normal 75 3 4_JDEQryOAM" xfId="34826" xr:uid="{1E18E32E-5EC6-4340-9224-698B34C981B2}"/>
    <cellStyle name="Normal 75 3 5" xfId="23834" xr:uid="{00000000-0005-0000-0000-0000B15D0000}"/>
    <cellStyle name="Normal 75 3_(2) SPGD Actuals" xfId="23835" xr:uid="{00000000-0005-0000-0000-0000B25D0000}"/>
    <cellStyle name="Normal 75 4" xfId="23836" xr:uid="{00000000-0005-0000-0000-0000B35D0000}"/>
    <cellStyle name="Normal 75 4 2" xfId="23837" xr:uid="{00000000-0005-0000-0000-0000B45D0000}"/>
    <cellStyle name="Normal 75 4 2 2" xfId="23838" xr:uid="{00000000-0005-0000-0000-0000B55D0000}"/>
    <cellStyle name="Normal 75 4 2 2 2" xfId="23839" xr:uid="{00000000-0005-0000-0000-0000B65D0000}"/>
    <cellStyle name="Normal 75 4 2 2_JDEQryOAM" xfId="34828" xr:uid="{07C48F44-33C0-4F62-8936-6D97435AC6F4}"/>
    <cellStyle name="Normal 75 4 2 3" xfId="23840" xr:uid="{00000000-0005-0000-0000-0000B75D0000}"/>
    <cellStyle name="Normal 75 4 2 3 2" xfId="23841" xr:uid="{00000000-0005-0000-0000-0000B85D0000}"/>
    <cellStyle name="Normal 75 4 2 3_JDEQryOAM" xfId="34829" xr:uid="{976F33FF-762E-49AE-8266-89C3D5E28907}"/>
    <cellStyle name="Normal 75 4 2 4" xfId="23842" xr:uid="{00000000-0005-0000-0000-0000B95D0000}"/>
    <cellStyle name="Normal 75 4 2_JDEQryOAM" xfId="34827" xr:uid="{AD06D1FC-77AC-44BE-8EBB-D878BB3095CD}"/>
    <cellStyle name="Normal 75 4 3" xfId="23843" xr:uid="{00000000-0005-0000-0000-0000BA5D0000}"/>
    <cellStyle name="Normal 75 4 3 2" xfId="23844" xr:uid="{00000000-0005-0000-0000-0000BB5D0000}"/>
    <cellStyle name="Normal 75 4 3 2 2" xfId="23845" xr:uid="{00000000-0005-0000-0000-0000BC5D0000}"/>
    <cellStyle name="Normal 75 4 3 2_JDEQryOAM" xfId="34831" xr:uid="{CD848DD3-D474-4E75-85EC-CF0DE1F7D59B}"/>
    <cellStyle name="Normal 75 4 3 3" xfId="23846" xr:uid="{00000000-0005-0000-0000-0000BD5D0000}"/>
    <cellStyle name="Normal 75 4 3 3 2" xfId="23847" xr:uid="{00000000-0005-0000-0000-0000BE5D0000}"/>
    <cellStyle name="Normal 75 4 3 3_JDEQryOAM" xfId="34832" xr:uid="{93121A94-9F48-44BD-B938-4C637A814211}"/>
    <cellStyle name="Normal 75 4 3 4" xfId="23848" xr:uid="{00000000-0005-0000-0000-0000BF5D0000}"/>
    <cellStyle name="Normal 75 4 3_JDEQryOAM" xfId="34830" xr:uid="{C85D5268-6A4B-46C2-9E8C-69000044E8BC}"/>
    <cellStyle name="Normal 75 4 4" xfId="23849" xr:uid="{00000000-0005-0000-0000-0000C05D0000}"/>
    <cellStyle name="Normal 75 4 5" xfId="23850" xr:uid="{00000000-0005-0000-0000-0000C15D0000}"/>
    <cellStyle name="Normal 75 4_(2) SPGD Actuals" xfId="23851" xr:uid="{00000000-0005-0000-0000-0000C25D0000}"/>
    <cellStyle name="Normal 75 5" xfId="23852" xr:uid="{00000000-0005-0000-0000-0000C35D0000}"/>
    <cellStyle name="Normal 75 5 2" xfId="23853" xr:uid="{00000000-0005-0000-0000-0000C45D0000}"/>
    <cellStyle name="Normal 75 5 2 2" xfId="23854" xr:uid="{00000000-0005-0000-0000-0000C55D0000}"/>
    <cellStyle name="Normal 75 5 2 2 2" xfId="23855" xr:uid="{00000000-0005-0000-0000-0000C65D0000}"/>
    <cellStyle name="Normal 75 5 2 2_JDEQryOAM" xfId="34834" xr:uid="{A6A15ECD-A539-495B-9428-84C912A6F2F7}"/>
    <cellStyle name="Normal 75 5 2 3" xfId="23856" xr:uid="{00000000-0005-0000-0000-0000C75D0000}"/>
    <cellStyle name="Normal 75 5 2 3 2" xfId="23857" xr:uid="{00000000-0005-0000-0000-0000C85D0000}"/>
    <cellStyle name="Normal 75 5 2 3_JDEQryOAM" xfId="34835" xr:uid="{EAC5274E-FE63-4A8A-8BE5-DC5D4E95A371}"/>
    <cellStyle name="Normal 75 5 2 4" xfId="23858" xr:uid="{00000000-0005-0000-0000-0000C95D0000}"/>
    <cellStyle name="Normal 75 5 2_JDEQryOAM" xfId="34833" xr:uid="{AF0FF571-7275-4008-998F-54F44E30D2D4}"/>
    <cellStyle name="Normal 75 5 3" xfId="23859" xr:uid="{00000000-0005-0000-0000-0000CA5D0000}"/>
    <cellStyle name="Normal 75 5 3 2" xfId="23860" xr:uid="{00000000-0005-0000-0000-0000CB5D0000}"/>
    <cellStyle name="Normal 75 5 3 2 2" xfId="23861" xr:uid="{00000000-0005-0000-0000-0000CC5D0000}"/>
    <cellStyle name="Normal 75 5 3 2_JDEQryOAM" xfId="34837" xr:uid="{26B0E41F-8CB0-4B00-8D1F-72BCE9CBD823}"/>
    <cellStyle name="Normal 75 5 3 3" xfId="23862" xr:uid="{00000000-0005-0000-0000-0000CD5D0000}"/>
    <cellStyle name="Normal 75 5 3 3 2" xfId="23863" xr:uid="{00000000-0005-0000-0000-0000CE5D0000}"/>
    <cellStyle name="Normal 75 5 3 3_JDEQryOAM" xfId="34838" xr:uid="{4FADEE79-7B0C-433C-9F1F-051529E757AA}"/>
    <cellStyle name="Normal 75 5 3 4" xfId="23864" xr:uid="{00000000-0005-0000-0000-0000CF5D0000}"/>
    <cellStyle name="Normal 75 5 3_JDEQryOAM" xfId="34836" xr:uid="{E82F3974-E8A0-4372-8281-B5D8324E4540}"/>
    <cellStyle name="Normal 75 5 4" xfId="23865" xr:uid="{00000000-0005-0000-0000-0000D05D0000}"/>
    <cellStyle name="Normal 75 5 4 2" xfId="23866" xr:uid="{00000000-0005-0000-0000-0000D15D0000}"/>
    <cellStyle name="Normal 75 5 4_JDEQryOAM" xfId="34839" xr:uid="{E86A125F-FE67-467E-9D4E-FAEDEB9F1FE9}"/>
    <cellStyle name="Normal 75 5 5" xfId="23867" xr:uid="{00000000-0005-0000-0000-0000D25D0000}"/>
    <cellStyle name="Normal 75 5 5 2" xfId="23868" xr:uid="{00000000-0005-0000-0000-0000D35D0000}"/>
    <cellStyle name="Normal 75 5 5_JDEQryOAM" xfId="34840" xr:uid="{820191AB-6745-48A0-B962-239F9A39589B}"/>
    <cellStyle name="Normal 75 5 6" xfId="23869" xr:uid="{00000000-0005-0000-0000-0000D45D0000}"/>
    <cellStyle name="Normal 75 5_(2) SPGD Actuals" xfId="23870" xr:uid="{00000000-0005-0000-0000-0000D55D0000}"/>
    <cellStyle name="Normal 75 6" xfId="23871" xr:uid="{00000000-0005-0000-0000-0000D65D0000}"/>
    <cellStyle name="Normal 75 6 2" xfId="23872" xr:uid="{00000000-0005-0000-0000-0000D75D0000}"/>
    <cellStyle name="Normal 75 6_JDEQryOAM" xfId="34841" xr:uid="{1329376D-386B-43F5-AA7C-2921309483F0}"/>
    <cellStyle name="Normal 75 7" xfId="23873" xr:uid="{00000000-0005-0000-0000-0000D85D0000}"/>
    <cellStyle name="Normal 75 7 2" xfId="23874" xr:uid="{00000000-0005-0000-0000-0000D95D0000}"/>
    <cellStyle name="Normal 75 7_JDEQryOAM" xfId="34842" xr:uid="{E7A31BD0-8BAF-42E9-9290-99EF88AABF4B}"/>
    <cellStyle name="Normal 75 8" xfId="23875" xr:uid="{00000000-0005-0000-0000-0000DA5D0000}"/>
    <cellStyle name="Normal 75 9" xfId="23876" xr:uid="{00000000-0005-0000-0000-0000DB5D0000}"/>
    <cellStyle name="Normal 75_(1) Control" xfId="23877" xr:uid="{00000000-0005-0000-0000-0000DC5D0000}"/>
    <cellStyle name="Normal 76" xfId="23878" xr:uid="{00000000-0005-0000-0000-0000DD5D0000}"/>
    <cellStyle name="Normal 76 10" xfId="23879" xr:uid="{00000000-0005-0000-0000-0000DE5D0000}"/>
    <cellStyle name="Normal 76 2" xfId="23880" xr:uid="{00000000-0005-0000-0000-0000DF5D0000}"/>
    <cellStyle name="Normal 76 2 2" xfId="23881" xr:uid="{00000000-0005-0000-0000-0000E05D0000}"/>
    <cellStyle name="Normal 76 2 2 2" xfId="23882" xr:uid="{00000000-0005-0000-0000-0000E15D0000}"/>
    <cellStyle name="Normal 76 2 2 2 2" xfId="23883" xr:uid="{00000000-0005-0000-0000-0000E25D0000}"/>
    <cellStyle name="Normal 76 2 2 2_JDEQryOAM" xfId="34844" xr:uid="{E0D198B3-0EA9-4125-B706-5104951BB04C}"/>
    <cellStyle name="Normal 76 2 2 3" xfId="23884" xr:uid="{00000000-0005-0000-0000-0000E35D0000}"/>
    <cellStyle name="Normal 76 2 2 3 2" xfId="23885" xr:uid="{00000000-0005-0000-0000-0000E45D0000}"/>
    <cellStyle name="Normal 76 2 2 3_JDEQryOAM" xfId="34845" xr:uid="{425CBDE8-EA5C-486D-AD92-58BFDCDD8BDF}"/>
    <cellStyle name="Normal 76 2 2 4" xfId="23886" xr:uid="{00000000-0005-0000-0000-0000E55D0000}"/>
    <cellStyle name="Normal 76 2 2_JDEQryOAM" xfId="34843" xr:uid="{74D60C35-6AA0-41A0-9B7E-A39874D7C929}"/>
    <cellStyle name="Normal 76 2 3" xfId="23887" xr:uid="{00000000-0005-0000-0000-0000E65D0000}"/>
    <cellStyle name="Normal 76 2 3 2" xfId="23888" xr:uid="{00000000-0005-0000-0000-0000E75D0000}"/>
    <cellStyle name="Normal 76 2 3 2 2" xfId="23889" xr:uid="{00000000-0005-0000-0000-0000E85D0000}"/>
    <cellStyle name="Normal 76 2 3 2_JDEQryOAM" xfId="34847" xr:uid="{1DED93AC-E0CD-4B55-9F93-5FDFAEE75BBA}"/>
    <cellStyle name="Normal 76 2 3 3" xfId="23890" xr:uid="{00000000-0005-0000-0000-0000E95D0000}"/>
    <cellStyle name="Normal 76 2 3 3 2" xfId="23891" xr:uid="{00000000-0005-0000-0000-0000EA5D0000}"/>
    <cellStyle name="Normal 76 2 3 3_JDEQryOAM" xfId="34848" xr:uid="{564D24FA-4E82-4E67-AD8F-CB9F8A4B116C}"/>
    <cellStyle name="Normal 76 2 3 4" xfId="23892" xr:uid="{00000000-0005-0000-0000-0000EB5D0000}"/>
    <cellStyle name="Normal 76 2 3_JDEQryOAM" xfId="34846" xr:uid="{B9A5FB49-63B3-4CF0-85FF-7B21B7019B09}"/>
    <cellStyle name="Normal 76 2 4" xfId="23893" xr:uid="{00000000-0005-0000-0000-0000EC5D0000}"/>
    <cellStyle name="Normal 76 2_(2) SPGD Actuals" xfId="23894" xr:uid="{00000000-0005-0000-0000-0000ED5D0000}"/>
    <cellStyle name="Normal 76 3" xfId="23895" xr:uid="{00000000-0005-0000-0000-0000EE5D0000}"/>
    <cellStyle name="Normal 76 3 2" xfId="23896" xr:uid="{00000000-0005-0000-0000-0000EF5D0000}"/>
    <cellStyle name="Normal 76 3 2 2" xfId="23897" xr:uid="{00000000-0005-0000-0000-0000F05D0000}"/>
    <cellStyle name="Normal 76 3 2 2 2" xfId="23898" xr:uid="{00000000-0005-0000-0000-0000F15D0000}"/>
    <cellStyle name="Normal 76 3 2 2_JDEQryOAM" xfId="34850" xr:uid="{98EEBD0E-C9D0-48B9-B39C-EBD66A62A261}"/>
    <cellStyle name="Normal 76 3 2 3" xfId="23899" xr:uid="{00000000-0005-0000-0000-0000F25D0000}"/>
    <cellStyle name="Normal 76 3 2 3 2" xfId="23900" xr:uid="{00000000-0005-0000-0000-0000F35D0000}"/>
    <cellStyle name="Normal 76 3 2 3_JDEQryOAM" xfId="34851" xr:uid="{2BAA09A0-C8AE-42AB-B704-69042F2B8247}"/>
    <cellStyle name="Normal 76 3 2 4" xfId="23901" xr:uid="{00000000-0005-0000-0000-0000F45D0000}"/>
    <cellStyle name="Normal 76 3 2_JDEQryOAM" xfId="34849" xr:uid="{DEBD3B08-4928-4C31-9CB1-516ADF342D83}"/>
    <cellStyle name="Normal 76 3 3" xfId="23902" xr:uid="{00000000-0005-0000-0000-0000F55D0000}"/>
    <cellStyle name="Normal 76 3 3 2" xfId="23903" xr:uid="{00000000-0005-0000-0000-0000F65D0000}"/>
    <cellStyle name="Normal 76 3 3 2 2" xfId="23904" xr:uid="{00000000-0005-0000-0000-0000F75D0000}"/>
    <cellStyle name="Normal 76 3 3 2_JDEQryOAM" xfId="34853" xr:uid="{395A88C3-0524-4F82-AF40-D1795DDB4D2E}"/>
    <cellStyle name="Normal 76 3 3 3" xfId="23905" xr:uid="{00000000-0005-0000-0000-0000F85D0000}"/>
    <cellStyle name="Normal 76 3 3 3 2" xfId="23906" xr:uid="{00000000-0005-0000-0000-0000F95D0000}"/>
    <cellStyle name="Normal 76 3 3 3_JDEQryOAM" xfId="34854" xr:uid="{8FD52BCE-C13A-4404-A71B-BBD232DBB3D1}"/>
    <cellStyle name="Normal 76 3 3 4" xfId="23907" xr:uid="{00000000-0005-0000-0000-0000FA5D0000}"/>
    <cellStyle name="Normal 76 3 3_JDEQryOAM" xfId="34852" xr:uid="{5E9A3A01-21B6-4F53-8448-2738785277F1}"/>
    <cellStyle name="Normal 76 3 4" xfId="23908" xr:uid="{00000000-0005-0000-0000-0000FB5D0000}"/>
    <cellStyle name="Normal 76 3 4 2" xfId="23909" xr:uid="{00000000-0005-0000-0000-0000FC5D0000}"/>
    <cellStyle name="Normal 76 3 4_JDEQryOAM" xfId="34855" xr:uid="{19E3F699-284C-4AF5-AF7C-E368A241C0D8}"/>
    <cellStyle name="Normal 76 3 5" xfId="23910" xr:uid="{00000000-0005-0000-0000-0000FD5D0000}"/>
    <cellStyle name="Normal 76 3 5 2" xfId="23911" xr:uid="{00000000-0005-0000-0000-0000FE5D0000}"/>
    <cellStyle name="Normal 76 3 5_JDEQryOAM" xfId="34856" xr:uid="{51743311-4971-4D66-8634-5DE3C49AA6C3}"/>
    <cellStyle name="Normal 76 3_(2) SPGD Actuals" xfId="23912" xr:uid="{00000000-0005-0000-0000-0000FF5D0000}"/>
    <cellStyle name="Normal 76 4" xfId="23913" xr:uid="{00000000-0005-0000-0000-0000005E0000}"/>
    <cellStyle name="Normal 76 4 2" xfId="23914" xr:uid="{00000000-0005-0000-0000-0000015E0000}"/>
    <cellStyle name="Normal 76 4 2 2" xfId="23915" xr:uid="{00000000-0005-0000-0000-0000025E0000}"/>
    <cellStyle name="Normal 76 4 2 2 2" xfId="23916" xr:uid="{00000000-0005-0000-0000-0000035E0000}"/>
    <cellStyle name="Normal 76 4 2 2_JDEQryOAM" xfId="34858" xr:uid="{F0B67A93-C2C8-485F-BFD9-700F074851C5}"/>
    <cellStyle name="Normal 76 4 2 3" xfId="23917" xr:uid="{00000000-0005-0000-0000-0000045E0000}"/>
    <cellStyle name="Normal 76 4 2 3 2" xfId="23918" xr:uid="{00000000-0005-0000-0000-0000055E0000}"/>
    <cellStyle name="Normal 76 4 2 3_JDEQryOAM" xfId="34859" xr:uid="{BE98E94E-2284-4ABC-8ABB-FCFA9CC0FB4A}"/>
    <cellStyle name="Normal 76 4 2 4" xfId="23919" xr:uid="{00000000-0005-0000-0000-0000065E0000}"/>
    <cellStyle name="Normal 76 4 2_JDEQryOAM" xfId="34857" xr:uid="{3C3180C7-7C37-4346-96E2-CC94C0366696}"/>
    <cellStyle name="Normal 76 4 3" xfId="23920" xr:uid="{00000000-0005-0000-0000-0000075E0000}"/>
    <cellStyle name="Normal 76 4 3 2" xfId="23921" xr:uid="{00000000-0005-0000-0000-0000085E0000}"/>
    <cellStyle name="Normal 76 4 3 2 2" xfId="23922" xr:uid="{00000000-0005-0000-0000-0000095E0000}"/>
    <cellStyle name="Normal 76 4 3 2_JDEQryOAM" xfId="34861" xr:uid="{0DED8B07-AA9D-4FE8-AD25-31773845999C}"/>
    <cellStyle name="Normal 76 4 3 3" xfId="23923" xr:uid="{00000000-0005-0000-0000-00000A5E0000}"/>
    <cellStyle name="Normal 76 4 3 3 2" xfId="23924" xr:uid="{00000000-0005-0000-0000-00000B5E0000}"/>
    <cellStyle name="Normal 76 4 3 3_JDEQryOAM" xfId="34862" xr:uid="{1828EB81-BA00-4B0B-BE76-E699EBAEC07D}"/>
    <cellStyle name="Normal 76 4 3 4" xfId="23925" xr:uid="{00000000-0005-0000-0000-00000C5E0000}"/>
    <cellStyle name="Normal 76 4 3_JDEQryOAM" xfId="34860" xr:uid="{A734B53A-013F-4E7D-AB7E-BA757470E6CD}"/>
    <cellStyle name="Normal 76 4 4" xfId="23926" xr:uid="{00000000-0005-0000-0000-00000D5E0000}"/>
    <cellStyle name="Normal 76 4 4 2" xfId="23927" xr:uid="{00000000-0005-0000-0000-00000E5E0000}"/>
    <cellStyle name="Normal 76 4 4_JDEQryOAM" xfId="34863" xr:uid="{5A218EA0-F05C-47FE-925E-D25C93B728B3}"/>
    <cellStyle name="Normal 76 4 5" xfId="23928" xr:uid="{00000000-0005-0000-0000-00000F5E0000}"/>
    <cellStyle name="Normal 76 4 5 2" xfId="23929" xr:uid="{00000000-0005-0000-0000-0000105E0000}"/>
    <cellStyle name="Normal 76 4 5_JDEQryOAM" xfId="34864" xr:uid="{9DBB8DE3-EF7D-4F4B-8FED-2F7A3F97A0F8}"/>
    <cellStyle name="Normal 76 4 6" xfId="23930" xr:uid="{00000000-0005-0000-0000-0000115E0000}"/>
    <cellStyle name="Normal 76 4_(2) SPGD Actuals" xfId="23931" xr:uid="{00000000-0005-0000-0000-0000125E0000}"/>
    <cellStyle name="Normal 76 5" xfId="23932" xr:uid="{00000000-0005-0000-0000-0000135E0000}"/>
    <cellStyle name="Normal 76 5 2" xfId="23933" xr:uid="{00000000-0005-0000-0000-0000145E0000}"/>
    <cellStyle name="Normal 76 5 2 2" xfId="23934" xr:uid="{00000000-0005-0000-0000-0000155E0000}"/>
    <cellStyle name="Normal 76 5 2 2 2" xfId="23935" xr:uid="{00000000-0005-0000-0000-0000165E0000}"/>
    <cellStyle name="Normal 76 5 2 2_JDEQryOAM" xfId="34866" xr:uid="{A99ACC25-4D7F-49D0-BE2C-5A625CE0B428}"/>
    <cellStyle name="Normal 76 5 2 3" xfId="23936" xr:uid="{00000000-0005-0000-0000-0000175E0000}"/>
    <cellStyle name="Normal 76 5 2 3 2" xfId="23937" xr:uid="{00000000-0005-0000-0000-0000185E0000}"/>
    <cellStyle name="Normal 76 5 2 3_JDEQryOAM" xfId="34867" xr:uid="{8C2E2369-EECF-4892-AD31-B5E9A4517E90}"/>
    <cellStyle name="Normal 76 5 2 4" xfId="23938" xr:uid="{00000000-0005-0000-0000-0000195E0000}"/>
    <cellStyle name="Normal 76 5 2_JDEQryOAM" xfId="34865" xr:uid="{B2ECB0F1-B7AD-43AF-9D26-B175C1984BDC}"/>
    <cellStyle name="Normal 76 5 3" xfId="23939" xr:uid="{00000000-0005-0000-0000-00001A5E0000}"/>
    <cellStyle name="Normal 76 5 3 2" xfId="23940" xr:uid="{00000000-0005-0000-0000-00001B5E0000}"/>
    <cellStyle name="Normal 76 5 3 2 2" xfId="23941" xr:uid="{00000000-0005-0000-0000-00001C5E0000}"/>
    <cellStyle name="Normal 76 5 3 2_JDEQryOAM" xfId="34869" xr:uid="{BEB38DA8-7DF5-4C38-9669-542411127862}"/>
    <cellStyle name="Normal 76 5 3 3" xfId="23942" xr:uid="{00000000-0005-0000-0000-00001D5E0000}"/>
    <cellStyle name="Normal 76 5 3 3 2" xfId="23943" xr:uid="{00000000-0005-0000-0000-00001E5E0000}"/>
    <cellStyle name="Normal 76 5 3 3_JDEQryOAM" xfId="34870" xr:uid="{9F7E6CB9-A0BD-4AA3-91C6-AF42DB618D7F}"/>
    <cellStyle name="Normal 76 5 3 4" xfId="23944" xr:uid="{00000000-0005-0000-0000-00001F5E0000}"/>
    <cellStyle name="Normal 76 5 3_JDEQryOAM" xfId="34868" xr:uid="{3D69D3F3-FAD1-4DA9-AC19-C6F7BF23DC82}"/>
    <cellStyle name="Normal 76 5 4" xfId="23945" xr:uid="{00000000-0005-0000-0000-0000205E0000}"/>
    <cellStyle name="Normal 76 5 4 2" xfId="23946" xr:uid="{00000000-0005-0000-0000-0000215E0000}"/>
    <cellStyle name="Normal 76 5 4_JDEQryOAM" xfId="34871" xr:uid="{F9CC1B80-CC78-4C4B-A7FF-B50E331EF7E3}"/>
    <cellStyle name="Normal 76 5 5" xfId="23947" xr:uid="{00000000-0005-0000-0000-0000225E0000}"/>
    <cellStyle name="Normal 76 5 5 2" xfId="23948" xr:uid="{00000000-0005-0000-0000-0000235E0000}"/>
    <cellStyle name="Normal 76 5 5_JDEQryOAM" xfId="34872" xr:uid="{98D8A149-4E17-4A9C-B745-5C367D6E40A1}"/>
    <cellStyle name="Normal 76 5 6" xfId="23949" xr:uid="{00000000-0005-0000-0000-0000245E0000}"/>
    <cellStyle name="Normal 76 5_(2) SPGD Actuals" xfId="23950" xr:uid="{00000000-0005-0000-0000-0000255E0000}"/>
    <cellStyle name="Normal 76 6" xfId="23951" xr:uid="{00000000-0005-0000-0000-0000265E0000}"/>
    <cellStyle name="Normal 76 7" xfId="23952" xr:uid="{00000000-0005-0000-0000-0000275E0000}"/>
    <cellStyle name="Normal 76 8" xfId="23953" xr:uid="{00000000-0005-0000-0000-0000285E0000}"/>
    <cellStyle name="Normal 76 9" xfId="23954" xr:uid="{00000000-0005-0000-0000-0000295E0000}"/>
    <cellStyle name="Normal 76_(1) Control" xfId="23955" xr:uid="{00000000-0005-0000-0000-00002A5E0000}"/>
    <cellStyle name="Normal 765" xfId="23956" xr:uid="{00000000-0005-0000-0000-00002B5E0000}"/>
    <cellStyle name="Normal 765 2" xfId="23957" xr:uid="{00000000-0005-0000-0000-00002C5E0000}"/>
    <cellStyle name="Normal 765_JDEQryOAM" xfId="34873" xr:uid="{80B6D4CA-DD92-4F5B-9793-432E018A15A0}"/>
    <cellStyle name="Normal 77" xfId="23958" xr:uid="{00000000-0005-0000-0000-00002D5E0000}"/>
    <cellStyle name="Normal 77 10" xfId="23959" xr:uid="{00000000-0005-0000-0000-00002E5E0000}"/>
    <cellStyle name="Normal 77 2" xfId="23960" xr:uid="{00000000-0005-0000-0000-00002F5E0000}"/>
    <cellStyle name="Normal 77 2 2" xfId="23961" xr:uid="{00000000-0005-0000-0000-0000305E0000}"/>
    <cellStyle name="Normal 77 2 2 2" xfId="23962" xr:uid="{00000000-0005-0000-0000-0000315E0000}"/>
    <cellStyle name="Normal 77 2 2 2 2" xfId="23963" xr:uid="{00000000-0005-0000-0000-0000325E0000}"/>
    <cellStyle name="Normal 77 2 2 2_JDEQryOAM" xfId="34875" xr:uid="{D2BFA68F-A9CC-43AB-B255-FA2BEA0AB79A}"/>
    <cellStyle name="Normal 77 2 2 3" xfId="23964" xr:uid="{00000000-0005-0000-0000-0000335E0000}"/>
    <cellStyle name="Normal 77 2 2 3 2" xfId="23965" xr:uid="{00000000-0005-0000-0000-0000345E0000}"/>
    <cellStyle name="Normal 77 2 2 3_JDEQryOAM" xfId="34876" xr:uid="{7ED8F399-CEDF-47BF-B1B3-36E173A1CA7A}"/>
    <cellStyle name="Normal 77 2 2 4" xfId="23966" xr:uid="{00000000-0005-0000-0000-0000355E0000}"/>
    <cellStyle name="Normal 77 2 2_JDEQryOAM" xfId="34874" xr:uid="{8DA756AB-A4B0-4E11-8616-F41E7B80A5C9}"/>
    <cellStyle name="Normal 77 2 3" xfId="23967" xr:uid="{00000000-0005-0000-0000-0000365E0000}"/>
    <cellStyle name="Normal 77 2 3 2" xfId="23968" xr:uid="{00000000-0005-0000-0000-0000375E0000}"/>
    <cellStyle name="Normal 77 2 3 2 2" xfId="23969" xr:uid="{00000000-0005-0000-0000-0000385E0000}"/>
    <cellStyle name="Normal 77 2 3 2_JDEQryOAM" xfId="34878" xr:uid="{14C8DB90-BD3E-46A0-BD10-24C6A663F41A}"/>
    <cellStyle name="Normal 77 2 3 3" xfId="23970" xr:uid="{00000000-0005-0000-0000-0000395E0000}"/>
    <cellStyle name="Normal 77 2 3 3 2" xfId="23971" xr:uid="{00000000-0005-0000-0000-00003A5E0000}"/>
    <cellStyle name="Normal 77 2 3 3_JDEQryOAM" xfId="34879" xr:uid="{A2BE1FE5-3BAD-4A07-B413-B0C7E49191BC}"/>
    <cellStyle name="Normal 77 2 3 4" xfId="23972" xr:uid="{00000000-0005-0000-0000-00003B5E0000}"/>
    <cellStyle name="Normal 77 2 3_JDEQryOAM" xfId="34877" xr:uid="{53BD5260-646E-48C9-8AAE-8DDFEF0DC9A8}"/>
    <cellStyle name="Normal 77 2 4" xfId="23973" xr:uid="{00000000-0005-0000-0000-00003C5E0000}"/>
    <cellStyle name="Normal 77 2_(2) SPGD Actuals" xfId="23974" xr:uid="{00000000-0005-0000-0000-00003D5E0000}"/>
    <cellStyle name="Normal 77 3" xfId="23975" xr:uid="{00000000-0005-0000-0000-00003E5E0000}"/>
    <cellStyle name="Normal 77 3 2" xfId="23976" xr:uid="{00000000-0005-0000-0000-00003F5E0000}"/>
    <cellStyle name="Normal 77 3 2 2" xfId="23977" xr:uid="{00000000-0005-0000-0000-0000405E0000}"/>
    <cellStyle name="Normal 77 3 2 2 2" xfId="23978" xr:uid="{00000000-0005-0000-0000-0000415E0000}"/>
    <cellStyle name="Normal 77 3 2 2_JDEQryOAM" xfId="34881" xr:uid="{67A336F0-7F1F-40F1-850B-C8FB81780257}"/>
    <cellStyle name="Normal 77 3 2 3" xfId="23979" xr:uid="{00000000-0005-0000-0000-0000425E0000}"/>
    <cellStyle name="Normal 77 3 2 3 2" xfId="23980" xr:uid="{00000000-0005-0000-0000-0000435E0000}"/>
    <cellStyle name="Normal 77 3 2 3_JDEQryOAM" xfId="34882" xr:uid="{D00673CE-CAE0-418C-9141-6D6A4FA13B22}"/>
    <cellStyle name="Normal 77 3 2_JDEQryOAM" xfId="34880" xr:uid="{55BFC48D-1F9B-4029-ADA9-DBF2C3D8FBAA}"/>
    <cellStyle name="Normal 77 3 3" xfId="23981" xr:uid="{00000000-0005-0000-0000-0000445E0000}"/>
    <cellStyle name="Normal 77 3 3 2" xfId="23982" xr:uid="{00000000-0005-0000-0000-0000455E0000}"/>
    <cellStyle name="Normal 77 3 3 2 2" xfId="23983" xr:uid="{00000000-0005-0000-0000-0000465E0000}"/>
    <cellStyle name="Normal 77 3 3 2_JDEQryOAM" xfId="34884" xr:uid="{55B7CBD8-90EB-44CC-9975-7C49259DFFB3}"/>
    <cellStyle name="Normal 77 3 3 3" xfId="23984" xr:uid="{00000000-0005-0000-0000-0000475E0000}"/>
    <cellStyle name="Normal 77 3 3 3 2" xfId="23985" xr:uid="{00000000-0005-0000-0000-0000485E0000}"/>
    <cellStyle name="Normal 77 3 3 3_JDEQryOAM" xfId="34885" xr:uid="{00086333-3D68-4C27-9615-2B5FF59B1084}"/>
    <cellStyle name="Normal 77 3 3 4" xfId="23986" xr:uid="{00000000-0005-0000-0000-0000495E0000}"/>
    <cellStyle name="Normal 77 3 3_JDEQryOAM" xfId="34883" xr:uid="{C241FBAC-9432-4E05-AD9E-8AB852A87062}"/>
    <cellStyle name="Normal 77 3 4" xfId="23987" xr:uid="{00000000-0005-0000-0000-00004A5E0000}"/>
    <cellStyle name="Normal 77 3 4 2" xfId="23988" xr:uid="{00000000-0005-0000-0000-00004B5E0000}"/>
    <cellStyle name="Normal 77 3 4_JDEQryOAM" xfId="34886" xr:uid="{733E8248-46B9-4E25-BE38-C2CBEA7CDB21}"/>
    <cellStyle name="Normal 77 3 5" xfId="23989" xr:uid="{00000000-0005-0000-0000-00004C5E0000}"/>
    <cellStyle name="Normal 77 3_(2) SPGD Actuals" xfId="23990" xr:uid="{00000000-0005-0000-0000-00004D5E0000}"/>
    <cellStyle name="Normal 77 4" xfId="23991" xr:uid="{00000000-0005-0000-0000-00004E5E0000}"/>
    <cellStyle name="Normal 77 4 2" xfId="23992" xr:uid="{00000000-0005-0000-0000-00004F5E0000}"/>
    <cellStyle name="Normal 77 4 2 2" xfId="23993" xr:uid="{00000000-0005-0000-0000-0000505E0000}"/>
    <cellStyle name="Normal 77 4 2 2 2" xfId="23994" xr:uid="{00000000-0005-0000-0000-0000515E0000}"/>
    <cellStyle name="Normal 77 4 2 2_JDEQryOAM" xfId="34888" xr:uid="{6CE19221-AD77-4A9D-9859-2AD44813B4F5}"/>
    <cellStyle name="Normal 77 4 2 3" xfId="23995" xr:uid="{00000000-0005-0000-0000-0000525E0000}"/>
    <cellStyle name="Normal 77 4 2 3 2" xfId="23996" xr:uid="{00000000-0005-0000-0000-0000535E0000}"/>
    <cellStyle name="Normal 77 4 2 3_JDEQryOAM" xfId="34889" xr:uid="{06FFB2CB-11EC-44D1-9959-8CF83FBE19B7}"/>
    <cellStyle name="Normal 77 4 2 4" xfId="23997" xr:uid="{00000000-0005-0000-0000-0000545E0000}"/>
    <cellStyle name="Normal 77 4 2_JDEQryOAM" xfId="34887" xr:uid="{40A2C8A0-756D-4F96-9D03-5626E77F6863}"/>
    <cellStyle name="Normal 77 4 3" xfId="23998" xr:uid="{00000000-0005-0000-0000-0000555E0000}"/>
    <cellStyle name="Normal 77 4 3 2" xfId="23999" xr:uid="{00000000-0005-0000-0000-0000565E0000}"/>
    <cellStyle name="Normal 77 4 3 2 2" xfId="24000" xr:uid="{00000000-0005-0000-0000-0000575E0000}"/>
    <cellStyle name="Normal 77 4 3 2_JDEQryOAM" xfId="34891" xr:uid="{3CF20882-C883-428A-85D2-E3368DF32230}"/>
    <cellStyle name="Normal 77 4 3 3" xfId="24001" xr:uid="{00000000-0005-0000-0000-0000585E0000}"/>
    <cellStyle name="Normal 77 4 3 3 2" xfId="24002" xr:uid="{00000000-0005-0000-0000-0000595E0000}"/>
    <cellStyle name="Normal 77 4 3 3_JDEQryOAM" xfId="34892" xr:uid="{01B2AEDB-410F-455D-9FF5-31E519A77901}"/>
    <cellStyle name="Normal 77 4 3 4" xfId="24003" xr:uid="{00000000-0005-0000-0000-00005A5E0000}"/>
    <cellStyle name="Normal 77 4 3_JDEQryOAM" xfId="34890" xr:uid="{330A873C-920C-47E7-A14D-1919AC321400}"/>
    <cellStyle name="Normal 77 4 4" xfId="24004" xr:uid="{00000000-0005-0000-0000-00005B5E0000}"/>
    <cellStyle name="Normal 77 4 5" xfId="24005" xr:uid="{00000000-0005-0000-0000-00005C5E0000}"/>
    <cellStyle name="Normal 77 4_(2) SPGD Actuals" xfId="24006" xr:uid="{00000000-0005-0000-0000-00005D5E0000}"/>
    <cellStyle name="Normal 77 5" xfId="24007" xr:uid="{00000000-0005-0000-0000-00005E5E0000}"/>
    <cellStyle name="Normal 77 5 2" xfId="24008" xr:uid="{00000000-0005-0000-0000-00005F5E0000}"/>
    <cellStyle name="Normal 77 5 2 2" xfId="24009" xr:uid="{00000000-0005-0000-0000-0000605E0000}"/>
    <cellStyle name="Normal 77 5 2 2 2" xfId="24010" xr:uid="{00000000-0005-0000-0000-0000615E0000}"/>
    <cellStyle name="Normal 77 5 2 2_JDEQryOAM" xfId="34894" xr:uid="{8BCBEE8A-0D26-4A6D-AC77-66109482684D}"/>
    <cellStyle name="Normal 77 5 2 3" xfId="24011" xr:uid="{00000000-0005-0000-0000-0000625E0000}"/>
    <cellStyle name="Normal 77 5 2 3 2" xfId="24012" xr:uid="{00000000-0005-0000-0000-0000635E0000}"/>
    <cellStyle name="Normal 77 5 2 3_JDEQryOAM" xfId="34895" xr:uid="{439EC2DD-0117-4922-98C9-530BC9ED446E}"/>
    <cellStyle name="Normal 77 5 2 4" xfId="24013" xr:uid="{00000000-0005-0000-0000-0000645E0000}"/>
    <cellStyle name="Normal 77 5 2_JDEQryOAM" xfId="34893" xr:uid="{9120F9EA-3B5B-4D88-84C5-0083907AAD9B}"/>
    <cellStyle name="Normal 77 5 3" xfId="24014" xr:uid="{00000000-0005-0000-0000-0000655E0000}"/>
    <cellStyle name="Normal 77 5 3 2" xfId="24015" xr:uid="{00000000-0005-0000-0000-0000665E0000}"/>
    <cellStyle name="Normal 77 5 3 2 2" xfId="24016" xr:uid="{00000000-0005-0000-0000-0000675E0000}"/>
    <cellStyle name="Normal 77 5 3 2_JDEQryOAM" xfId="34897" xr:uid="{B5A823F7-1C8A-4FF5-9B09-D56422267C35}"/>
    <cellStyle name="Normal 77 5 3 3" xfId="24017" xr:uid="{00000000-0005-0000-0000-0000685E0000}"/>
    <cellStyle name="Normal 77 5 3 3 2" xfId="24018" xr:uid="{00000000-0005-0000-0000-0000695E0000}"/>
    <cellStyle name="Normal 77 5 3 3_JDEQryOAM" xfId="34898" xr:uid="{EB720AE7-268B-4E88-AED2-A2BBD03D9612}"/>
    <cellStyle name="Normal 77 5 3 4" xfId="24019" xr:uid="{00000000-0005-0000-0000-00006A5E0000}"/>
    <cellStyle name="Normal 77 5 3_JDEQryOAM" xfId="34896" xr:uid="{9448555D-D724-45DE-9522-1D9F71D26B75}"/>
    <cellStyle name="Normal 77 5 4" xfId="24020" xr:uid="{00000000-0005-0000-0000-00006B5E0000}"/>
    <cellStyle name="Normal 77 5 4 2" xfId="24021" xr:uid="{00000000-0005-0000-0000-00006C5E0000}"/>
    <cellStyle name="Normal 77 5 4_JDEQryOAM" xfId="34899" xr:uid="{039D6A15-E002-4B5A-A525-74A1CFEFE186}"/>
    <cellStyle name="Normal 77 5 5" xfId="24022" xr:uid="{00000000-0005-0000-0000-00006D5E0000}"/>
    <cellStyle name="Normal 77 5 5 2" xfId="24023" xr:uid="{00000000-0005-0000-0000-00006E5E0000}"/>
    <cellStyle name="Normal 77 5 5_JDEQryOAM" xfId="34900" xr:uid="{BB2AE6CF-8580-4011-B845-314621F89198}"/>
    <cellStyle name="Normal 77 5 6" xfId="24024" xr:uid="{00000000-0005-0000-0000-00006F5E0000}"/>
    <cellStyle name="Normal 77 5_(2) SPGD Actuals" xfId="24025" xr:uid="{00000000-0005-0000-0000-0000705E0000}"/>
    <cellStyle name="Normal 77 6" xfId="24026" xr:uid="{00000000-0005-0000-0000-0000715E0000}"/>
    <cellStyle name="Normal 77 6 2" xfId="24027" xr:uid="{00000000-0005-0000-0000-0000725E0000}"/>
    <cellStyle name="Normal 77 6_JDEQryOAM" xfId="34901" xr:uid="{AD8F1096-72E3-4EB7-B36B-448ECED8A6A0}"/>
    <cellStyle name="Normal 77 7" xfId="24028" xr:uid="{00000000-0005-0000-0000-0000735E0000}"/>
    <cellStyle name="Normal 77 7 2" xfId="24029" xr:uid="{00000000-0005-0000-0000-0000745E0000}"/>
    <cellStyle name="Normal 77 7_JDEQryOAM" xfId="34902" xr:uid="{8AA3E82F-BA6C-47E2-A5E4-4549CEE5ED44}"/>
    <cellStyle name="Normal 77 8" xfId="24030" xr:uid="{00000000-0005-0000-0000-0000755E0000}"/>
    <cellStyle name="Normal 77 9" xfId="24031" xr:uid="{00000000-0005-0000-0000-0000765E0000}"/>
    <cellStyle name="Normal 77_(1) Control" xfId="24032" xr:uid="{00000000-0005-0000-0000-0000775E0000}"/>
    <cellStyle name="Normal 777" xfId="24033" xr:uid="{00000000-0005-0000-0000-0000785E0000}"/>
    <cellStyle name="Normal 777 2" xfId="24034" xr:uid="{00000000-0005-0000-0000-0000795E0000}"/>
    <cellStyle name="Normal 777_JDEQryOAM" xfId="34903" xr:uid="{1C706C93-18E3-497E-8353-09719C19AD73}"/>
    <cellStyle name="Normal 78" xfId="24035" xr:uid="{00000000-0005-0000-0000-00007A5E0000}"/>
    <cellStyle name="Normal 78 10" xfId="24036" xr:uid="{00000000-0005-0000-0000-00007B5E0000}"/>
    <cellStyle name="Normal 78 10 2" xfId="24037" xr:uid="{00000000-0005-0000-0000-00007C5E0000}"/>
    <cellStyle name="Normal 78 10_JDEQryOAM" xfId="34904" xr:uid="{DEA4D886-8B5E-4CDF-8A95-EC6BEC967E05}"/>
    <cellStyle name="Normal 78 11" xfId="24038" xr:uid="{00000000-0005-0000-0000-00007D5E0000}"/>
    <cellStyle name="Normal 78 2" xfId="24039" xr:uid="{00000000-0005-0000-0000-00007E5E0000}"/>
    <cellStyle name="Normal 78 2 2" xfId="24040" xr:uid="{00000000-0005-0000-0000-00007F5E0000}"/>
    <cellStyle name="Normal 78 2 2 2" xfId="24041" xr:uid="{00000000-0005-0000-0000-0000805E0000}"/>
    <cellStyle name="Normal 78 2 2 2 2" xfId="24042" xr:uid="{00000000-0005-0000-0000-0000815E0000}"/>
    <cellStyle name="Normal 78 2 2 2_JDEQryOAM" xfId="34906" xr:uid="{B775A214-88BA-410C-AEC6-1219B91416BE}"/>
    <cellStyle name="Normal 78 2 2 3" xfId="24043" xr:uid="{00000000-0005-0000-0000-0000825E0000}"/>
    <cellStyle name="Normal 78 2 2 3 2" xfId="24044" xr:uid="{00000000-0005-0000-0000-0000835E0000}"/>
    <cellStyle name="Normal 78 2 2 3_JDEQryOAM" xfId="34907" xr:uid="{9584F48E-6574-4C3D-8FA1-DE6B7AFB1A9F}"/>
    <cellStyle name="Normal 78 2 2 4" xfId="24045" xr:uid="{00000000-0005-0000-0000-0000845E0000}"/>
    <cellStyle name="Normal 78 2 2_JDEQryOAM" xfId="34905" xr:uid="{D7E6BA40-6AEA-4147-8CF3-6545A3DA5DC4}"/>
    <cellStyle name="Normal 78 2 3" xfId="24046" xr:uid="{00000000-0005-0000-0000-0000855E0000}"/>
    <cellStyle name="Normal 78 2 3 2" xfId="24047" xr:uid="{00000000-0005-0000-0000-0000865E0000}"/>
    <cellStyle name="Normal 78 2 3 2 2" xfId="24048" xr:uid="{00000000-0005-0000-0000-0000875E0000}"/>
    <cellStyle name="Normal 78 2 3 2_JDEQryOAM" xfId="34909" xr:uid="{1BFE6E50-A843-49A7-81AB-C4EE27BA4CCC}"/>
    <cellStyle name="Normal 78 2 3 3" xfId="24049" xr:uid="{00000000-0005-0000-0000-0000885E0000}"/>
    <cellStyle name="Normal 78 2 3 3 2" xfId="24050" xr:uid="{00000000-0005-0000-0000-0000895E0000}"/>
    <cellStyle name="Normal 78 2 3 3_JDEQryOAM" xfId="34910" xr:uid="{CAAC6447-39C0-4025-AE66-B46350F313F9}"/>
    <cellStyle name="Normal 78 2 3 4" xfId="24051" xr:uid="{00000000-0005-0000-0000-00008A5E0000}"/>
    <cellStyle name="Normal 78 2 3_JDEQryOAM" xfId="34908" xr:uid="{CFE4E4C1-2C56-4E24-B5AB-08A8C0A603FC}"/>
    <cellStyle name="Normal 78 2 4" xfId="24052" xr:uid="{00000000-0005-0000-0000-00008B5E0000}"/>
    <cellStyle name="Normal 78 2_(2) SPGD Actuals" xfId="24053" xr:uid="{00000000-0005-0000-0000-00008C5E0000}"/>
    <cellStyle name="Normal 78 3" xfId="24054" xr:uid="{00000000-0005-0000-0000-00008D5E0000}"/>
    <cellStyle name="Normal 78 3 2" xfId="24055" xr:uid="{00000000-0005-0000-0000-00008E5E0000}"/>
    <cellStyle name="Normal 78 3 2 2" xfId="24056" xr:uid="{00000000-0005-0000-0000-00008F5E0000}"/>
    <cellStyle name="Normal 78 3 2 2 2" xfId="24057" xr:uid="{00000000-0005-0000-0000-0000905E0000}"/>
    <cellStyle name="Normal 78 3 2 2_JDEQryOAM" xfId="34912" xr:uid="{68D5A62E-0458-40AC-88C3-C26C02E8BB06}"/>
    <cellStyle name="Normal 78 3 2 3" xfId="24058" xr:uid="{00000000-0005-0000-0000-0000915E0000}"/>
    <cellStyle name="Normal 78 3 2 3 2" xfId="24059" xr:uid="{00000000-0005-0000-0000-0000925E0000}"/>
    <cellStyle name="Normal 78 3 2 3_JDEQryOAM" xfId="34913" xr:uid="{03072D1F-B452-410E-96F7-83A35FFAE651}"/>
    <cellStyle name="Normal 78 3 2 4" xfId="24060" xr:uid="{00000000-0005-0000-0000-0000935E0000}"/>
    <cellStyle name="Normal 78 3 2_JDEQryOAM" xfId="34911" xr:uid="{3E251655-65B5-4A54-ADFB-618AE5E592E9}"/>
    <cellStyle name="Normal 78 3 3" xfId="24061" xr:uid="{00000000-0005-0000-0000-0000955E0000}"/>
    <cellStyle name="Normal 78 3 3 2" xfId="24062" xr:uid="{00000000-0005-0000-0000-0000965E0000}"/>
    <cellStyle name="Normal 78 3 3 2 2" xfId="24063" xr:uid="{00000000-0005-0000-0000-0000975E0000}"/>
    <cellStyle name="Normal 78 3 3 2_JDEQryOAM" xfId="34915" xr:uid="{69D535CF-9D48-426F-9010-95B3259188BD}"/>
    <cellStyle name="Normal 78 3 3 3" xfId="24064" xr:uid="{00000000-0005-0000-0000-0000985E0000}"/>
    <cellStyle name="Normal 78 3 3 3 2" xfId="24065" xr:uid="{00000000-0005-0000-0000-0000995E0000}"/>
    <cellStyle name="Normal 78 3 3 3_JDEQryOAM" xfId="34916" xr:uid="{1D368719-9AFE-47D7-BB98-FD6971CAA771}"/>
    <cellStyle name="Normal 78 3 3 4" xfId="24066" xr:uid="{00000000-0005-0000-0000-00009A5E0000}"/>
    <cellStyle name="Normal 78 3 3_JDEQryOAM" xfId="34914" xr:uid="{F1BA1379-3629-4384-B212-7952794A6B6E}"/>
    <cellStyle name="Normal 78 3 4" xfId="24067" xr:uid="{00000000-0005-0000-0000-00009B5E0000}"/>
    <cellStyle name="Normal 78 3 4 2" xfId="24068" xr:uid="{00000000-0005-0000-0000-00009C5E0000}"/>
    <cellStyle name="Normal 78 3 4_JDEQryOAM" xfId="34917" xr:uid="{53298D2C-5428-4BC7-B64B-8328870BD906}"/>
    <cellStyle name="Normal 78 3 5" xfId="24069" xr:uid="{00000000-0005-0000-0000-00009D5E0000}"/>
    <cellStyle name="Normal 78 3 5 2" xfId="24070" xr:uid="{00000000-0005-0000-0000-00009E5E0000}"/>
    <cellStyle name="Normal 78 3 5_JDEQryOAM" xfId="34918" xr:uid="{30C9D2F9-1994-47BE-81DC-12F541E991CE}"/>
    <cellStyle name="Normal 78 3_(2) SPGD Actuals" xfId="24071" xr:uid="{00000000-0005-0000-0000-00009F5E0000}"/>
    <cellStyle name="Normal 78 4" xfId="24072" xr:uid="{00000000-0005-0000-0000-0000A05E0000}"/>
    <cellStyle name="Normal 78 4 2" xfId="24073" xr:uid="{00000000-0005-0000-0000-0000A15E0000}"/>
    <cellStyle name="Normal 78 4 2 2" xfId="24074" xr:uid="{00000000-0005-0000-0000-0000A25E0000}"/>
    <cellStyle name="Normal 78 4 2 2 2" xfId="24075" xr:uid="{00000000-0005-0000-0000-0000A35E0000}"/>
    <cellStyle name="Normal 78 4 2 2_JDEQryOAM" xfId="34920" xr:uid="{57A02E02-B731-4664-A602-8F4A9D05C1FD}"/>
    <cellStyle name="Normal 78 4 2 3" xfId="24076" xr:uid="{00000000-0005-0000-0000-0000A45E0000}"/>
    <cellStyle name="Normal 78 4 2 3 2" xfId="24077" xr:uid="{00000000-0005-0000-0000-0000A55E0000}"/>
    <cellStyle name="Normal 78 4 2 3_JDEQryOAM" xfId="34921" xr:uid="{BA53E419-B203-428B-A768-071128AE670A}"/>
    <cellStyle name="Normal 78 4 2 4" xfId="24078" xr:uid="{00000000-0005-0000-0000-0000A65E0000}"/>
    <cellStyle name="Normal 78 4 2_JDEQryOAM" xfId="34919" xr:uid="{2430BDF2-8507-4802-8A91-232F66F0F91A}"/>
    <cellStyle name="Normal 78 4 3" xfId="24079" xr:uid="{00000000-0005-0000-0000-0000A75E0000}"/>
    <cellStyle name="Normal 78 4 3 2" xfId="24080" xr:uid="{00000000-0005-0000-0000-0000A85E0000}"/>
    <cellStyle name="Normal 78 4 3 2 2" xfId="24081" xr:uid="{00000000-0005-0000-0000-0000A95E0000}"/>
    <cellStyle name="Normal 78 4 3 2_JDEQryOAM" xfId="34923" xr:uid="{5F3F44E0-12A1-4238-A8D8-D7FF13618033}"/>
    <cellStyle name="Normal 78 4 3 3" xfId="24082" xr:uid="{00000000-0005-0000-0000-0000AA5E0000}"/>
    <cellStyle name="Normal 78 4 3 3 2" xfId="24083" xr:uid="{00000000-0005-0000-0000-0000AB5E0000}"/>
    <cellStyle name="Normal 78 4 3 3_JDEQryOAM" xfId="34924" xr:uid="{7C2F1053-8A33-4391-81EA-7158F2BDB320}"/>
    <cellStyle name="Normal 78 4 3 4" xfId="24084" xr:uid="{00000000-0005-0000-0000-0000AC5E0000}"/>
    <cellStyle name="Normal 78 4 3_JDEQryOAM" xfId="34922" xr:uid="{97534D9D-87F4-4364-91C5-6C48D5ACD53B}"/>
    <cellStyle name="Normal 78 4 4" xfId="24085" xr:uid="{00000000-0005-0000-0000-0000AD5E0000}"/>
    <cellStyle name="Normal 78 4 4 2" xfId="24086" xr:uid="{00000000-0005-0000-0000-0000AE5E0000}"/>
    <cellStyle name="Normal 78 4 4_JDEQryOAM" xfId="34925" xr:uid="{933AAEE3-C69B-4900-AC33-8A3D5C895DBA}"/>
    <cellStyle name="Normal 78 4 5" xfId="24087" xr:uid="{00000000-0005-0000-0000-0000AF5E0000}"/>
    <cellStyle name="Normal 78 4 5 2" xfId="24088" xr:uid="{00000000-0005-0000-0000-0000B05E0000}"/>
    <cellStyle name="Normal 78 4 5_JDEQryOAM" xfId="34926" xr:uid="{A6101674-DCA5-4F61-BEFE-ADFB40F9C053}"/>
    <cellStyle name="Normal 78 4 6" xfId="24089" xr:uid="{00000000-0005-0000-0000-0000B15E0000}"/>
    <cellStyle name="Normal 78 4_(2) SPGD Actuals" xfId="24090" xr:uid="{00000000-0005-0000-0000-0000B25E0000}"/>
    <cellStyle name="Normal 78 5" xfId="24091" xr:uid="{00000000-0005-0000-0000-0000B35E0000}"/>
    <cellStyle name="Normal 78 5 2" xfId="24092" xr:uid="{00000000-0005-0000-0000-0000B45E0000}"/>
    <cellStyle name="Normal 78 5 2 2" xfId="24093" xr:uid="{00000000-0005-0000-0000-0000B55E0000}"/>
    <cellStyle name="Normal 78 5 2 2 2" xfId="24094" xr:uid="{00000000-0005-0000-0000-0000B65E0000}"/>
    <cellStyle name="Normal 78 5 2 2_JDEQryOAM" xfId="34928" xr:uid="{9A4AC91F-31D6-4D8F-90F9-89DDF8884CD5}"/>
    <cellStyle name="Normal 78 5 2 3" xfId="24095" xr:uid="{00000000-0005-0000-0000-0000B75E0000}"/>
    <cellStyle name="Normal 78 5 2 3 2" xfId="24096" xr:uid="{00000000-0005-0000-0000-0000B85E0000}"/>
    <cellStyle name="Normal 78 5 2 3_JDEQryOAM" xfId="34929" xr:uid="{336F0C6A-8616-49E5-B43D-9C89CF97B56E}"/>
    <cellStyle name="Normal 78 5 2 4" xfId="24097" xr:uid="{00000000-0005-0000-0000-0000B95E0000}"/>
    <cellStyle name="Normal 78 5 2_JDEQryOAM" xfId="34927" xr:uid="{0059EBB0-714D-4C61-8184-E42573009680}"/>
    <cellStyle name="Normal 78 5 3" xfId="24098" xr:uid="{00000000-0005-0000-0000-0000BA5E0000}"/>
    <cellStyle name="Normal 78 5 3 2" xfId="24099" xr:uid="{00000000-0005-0000-0000-0000BB5E0000}"/>
    <cellStyle name="Normal 78 5 3 2 2" xfId="24100" xr:uid="{00000000-0005-0000-0000-0000BC5E0000}"/>
    <cellStyle name="Normal 78 5 3 2_JDEQryOAM" xfId="34931" xr:uid="{26B17CB2-6564-40EA-BA39-CC9DDEB8BCF8}"/>
    <cellStyle name="Normal 78 5 3 3" xfId="24101" xr:uid="{00000000-0005-0000-0000-0000BD5E0000}"/>
    <cellStyle name="Normal 78 5 3 3 2" xfId="24102" xr:uid="{00000000-0005-0000-0000-0000BE5E0000}"/>
    <cellStyle name="Normal 78 5 3 3_JDEQryOAM" xfId="34932" xr:uid="{0C4F794C-75CB-4DD2-AA9A-2CA2295F701B}"/>
    <cellStyle name="Normal 78 5 3 4" xfId="24103" xr:uid="{00000000-0005-0000-0000-0000BF5E0000}"/>
    <cellStyle name="Normal 78 5 3_JDEQryOAM" xfId="34930" xr:uid="{AD112581-71CB-43F9-AF76-07C0D2BA512F}"/>
    <cellStyle name="Normal 78 5 4" xfId="24104" xr:uid="{00000000-0005-0000-0000-0000C05E0000}"/>
    <cellStyle name="Normal 78 5 4 2" xfId="24105" xr:uid="{00000000-0005-0000-0000-0000C15E0000}"/>
    <cellStyle name="Normal 78 5 4_JDEQryOAM" xfId="34933" xr:uid="{3DD93AA5-4FF9-49C0-899D-9183BACB6750}"/>
    <cellStyle name="Normal 78 5 5" xfId="24106" xr:uid="{00000000-0005-0000-0000-0000C25E0000}"/>
    <cellStyle name="Normal 78 5 5 2" xfId="24107" xr:uid="{00000000-0005-0000-0000-0000C35E0000}"/>
    <cellStyle name="Normal 78 5 5_JDEQryOAM" xfId="34934" xr:uid="{EC4A2AB9-99B0-4ECB-98F5-BEFBE441FB5B}"/>
    <cellStyle name="Normal 78 5 6" xfId="24108" xr:uid="{00000000-0005-0000-0000-0000C45E0000}"/>
    <cellStyle name="Normal 78 5_(2) SPGD Actuals" xfId="24109" xr:uid="{00000000-0005-0000-0000-0000C55E0000}"/>
    <cellStyle name="Normal 78 6" xfId="24110" xr:uid="{00000000-0005-0000-0000-0000C65E0000}"/>
    <cellStyle name="Normal 78 7" xfId="24111" xr:uid="{00000000-0005-0000-0000-0000C75E0000}"/>
    <cellStyle name="Normal 78 8" xfId="24112" xr:uid="{00000000-0005-0000-0000-0000C85E0000}"/>
    <cellStyle name="Normal 78 9" xfId="24113" xr:uid="{00000000-0005-0000-0000-0000C95E0000}"/>
    <cellStyle name="Normal 78_(1) Control" xfId="24114" xr:uid="{00000000-0005-0000-0000-0000CA5E0000}"/>
    <cellStyle name="Normal 782" xfId="24115" xr:uid="{00000000-0005-0000-0000-0000CB5E0000}"/>
    <cellStyle name="Normal 782 2" xfId="24116" xr:uid="{00000000-0005-0000-0000-0000CC5E0000}"/>
    <cellStyle name="Normal 782_JDEQryOAM" xfId="34935" xr:uid="{B672A1A3-F2C1-411B-84C6-B794D478B7A5}"/>
    <cellStyle name="Normal 786" xfId="24117" xr:uid="{00000000-0005-0000-0000-0000CD5E0000}"/>
    <cellStyle name="Normal 786 2" xfId="24118" xr:uid="{00000000-0005-0000-0000-0000CE5E0000}"/>
    <cellStyle name="Normal 786_JDEQryOAM" xfId="34936" xr:uid="{B6432CD9-1946-4ADA-83A2-79478DB1B8C2}"/>
    <cellStyle name="Normal 79" xfId="24119" xr:uid="{00000000-0005-0000-0000-0000CF5E0000}"/>
    <cellStyle name="Normal 79 10" xfId="24120" xr:uid="{00000000-0005-0000-0000-0000D05E0000}"/>
    <cellStyle name="Normal 79 2" xfId="24121" xr:uid="{00000000-0005-0000-0000-0000D15E0000}"/>
    <cellStyle name="Normal 79 2 2" xfId="24122" xr:uid="{00000000-0005-0000-0000-0000D25E0000}"/>
    <cellStyle name="Normal 79 2 2 2" xfId="24123" xr:uid="{00000000-0005-0000-0000-0000D35E0000}"/>
    <cellStyle name="Normal 79 2 2 2 2" xfId="24124" xr:uid="{00000000-0005-0000-0000-0000D45E0000}"/>
    <cellStyle name="Normal 79 2 2 2_JDEQryOAM" xfId="34938" xr:uid="{26AB32C1-B62F-4BF0-A148-C2587371E981}"/>
    <cellStyle name="Normal 79 2 2 3" xfId="24125" xr:uid="{00000000-0005-0000-0000-0000D55E0000}"/>
    <cellStyle name="Normal 79 2 2 3 2" xfId="24126" xr:uid="{00000000-0005-0000-0000-0000D65E0000}"/>
    <cellStyle name="Normal 79 2 2 3_JDEQryOAM" xfId="34939" xr:uid="{14C1677A-0185-450C-87F5-1E62E65FC680}"/>
    <cellStyle name="Normal 79 2 2 4" xfId="24127" xr:uid="{00000000-0005-0000-0000-0000D75E0000}"/>
    <cellStyle name="Normal 79 2 2_JDEQryOAM" xfId="34937" xr:uid="{F2CCFB7E-C97F-47F8-A228-B0085ECC67C0}"/>
    <cellStyle name="Normal 79 2 3" xfId="24128" xr:uid="{00000000-0005-0000-0000-0000D95E0000}"/>
    <cellStyle name="Normal 79 2 3 2" xfId="24129" xr:uid="{00000000-0005-0000-0000-0000DA5E0000}"/>
    <cellStyle name="Normal 79 2 3 2 2" xfId="24130" xr:uid="{00000000-0005-0000-0000-0000DB5E0000}"/>
    <cellStyle name="Normal 79 2 3 2_JDEQryOAM" xfId="34941" xr:uid="{1F464732-A251-4DBF-813D-F15410B19511}"/>
    <cellStyle name="Normal 79 2 3 3" xfId="24131" xr:uid="{00000000-0005-0000-0000-0000DC5E0000}"/>
    <cellStyle name="Normal 79 2 3 3 2" xfId="24132" xr:uid="{00000000-0005-0000-0000-0000DD5E0000}"/>
    <cellStyle name="Normal 79 2 3 3_JDEQryOAM" xfId="34942" xr:uid="{C8542A43-7CED-4B46-BC13-37FD3C02FDD8}"/>
    <cellStyle name="Normal 79 2 3 4" xfId="24133" xr:uid="{00000000-0005-0000-0000-0000DE5E0000}"/>
    <cellStyle name="Normal 79 2 3_JDEQryOAM" xfId="34940" xr:uid="{6A9E3C19-517E-4DA9-825E-2FCC72E39FDE}"/>
    <cellStyle name="Normal 79 2 4" xfId="24134" xr:uid="{00000000-0005-0000-0000-0000DF5E0000}"/>
    <cellStyle name="Normal 79 2_(2) SPGD Actuals" xfId="24135" xr:uid="{00000000-0005-0000-0000-0000E05E0000}"/>
    <cellStyle name="Normal 79 3" xfId="24136" xr:uid="{00000000-0005-0000-0000-0000E15E0000}"/>
    <cellStyle name="Normal 79 3 2" xfId="24137" xr:uid="{00000000-0005-0000-0000-0000E25E0000}"/>
    <cellStyle name="Normal 79 3 2 2" xfId="24138" xr:uid="{00000000-0005-0000-0000-0000E35E0000}"/>
    <cellStyle name="Normal 79 3 2 2 2" xfId="24139" xr:uid="{00000000-0005-0000-0000-0000E45E0000}"/>
    <cellStyle name="Normal 79 3 2 2_JDEQryOAM" xfId="34944" xr:uid="{3D8A98AA-7C82-4E68-AD51-AA8655E75519}"/>
    <cellStyle name="Normal 79 3 2 3" xfId="24140" xr:uid="{00000000-0005-0000-0000-0000E55E0000}"/>
    <cellStyle name="Normal 79 3 2 3 2" xfId="24141" xr:uid="{00000000-0005-0000-0000-0000E65E0000}"/>
    <cellStyle name="Normal 79 3 2 3_JDEQryOAM" xfId="34945" xr:uid="{AACBA366-8B70-4BBE-93FE-E9A0D3F68DD9}"/>
    <cellStyle name="Normal 79 3 2_JDEQryOAM" xfId="34943" xr:uid="{76BF5EE2-0C07-4DEE-AE3E-4B5355F330F7}"/>
    <cellStyle name="Normal 79 3 3" xfId="24142" xr:uid="{00000000-0005-0000-0000-0000E75E0000}"/>
    <cellStyle name="Normal 79 3 3 2" xfId="24143" xr:uid="{00000000-0005-0000-0000-0000E85E0000}"/>
    <cellStyle name="Normal 79 3 3 2 2" xfId="24144" xr:uid="{00000000-0005-0000-0000-0000E95E0000}"/>
    <cellStyle name="Normal 79 3 3 2_JDEQryOAM" xfId="34947" xr:uid="{9A82AA28-58D2-47C8-BABB-E67B7C7C9B27}"/>
    <cellStyle name="Normal 79 3 3 3" xfId="24145" xr:uid="{00000000-0005-0000-0000-0000EA5E0000}"/>
    <cellStyle name="Normal 79 3 3 3 2" xfId="24146" xr:uid="{00000000-0005-0000-0000-0000EB5E0000}"/>
    <cellStyle name="Normal 79 3 3 3_JDEQryOAM" xfId="34948" xr:uid="{DC5AC351-64E6-4C8F-9464-BF741816B1E1}"/>
    <cellStyle name="Normal 79 3 3 4" xfId="24147" xr:uid="{00000000-0005-0000-0000-0000EC5E0000}"/>
    <cellStyle name="Normal 79 3 3_JDEQryOAM" xfId="34946" xr:uid="{05AB1F9B-1E56-4574-9F7D-FE50DBA8C2D4}"/>
    <cellStyle name="Normal 79 3 4" xfId="24148" xr:uid="{00000000-0005-0000-0000-0000ED5E0000}"/>
    <cellStyle name="Normal 79 3 4 2" xfId="24149" xr:uid="{00000000-0005-0000-0000-0000EE5E0000}"/>
    <cellStyle name="Normal 79 3 4_JDEQryOAM" xfId="34949" xr:uid="{91BC3027-DA70-47BC-8EBC-29E16C47540A}"/>
    <cellStyle name="Normal 79 3 5" xfId="24150" xr:uid="{00000000-0005-0000-0000-0000EF5E0000}"/>
    <cellStyle name="Normal 79 3_(2) SPGD Actuals" xfId="24151" xr:uid="{00000000-0005-0000-0000-0000F05E0000}"/>
    <cellStyle name="Normal 79 4" xfId="24152" xr:uid="{00000000-0005-0000-0000-0000F15E0000}"/>
    <cellStyle name="Normal 79 4 2" xfId="24153" xr:uid="{00000000-0005-0000-0000-0000F25E0000}"/>
    <cellStyle name="Normal 79 4 2 2" xfId="24154" xr:uid="{00000000-0005-0000-0000-0000F35E0000}"/>
    <cellStyle name="Normal 79 4 2 2 2" xfId="24155" xr:uid="{00000000-0005-0000-0000-0000F45E0000}"/>
    <cellStyle name="Normal 79 4 2 2_JDEQryOAM" xfId="34951" xr:uid="{1CB143C5-F2AA-4EED-8471-29BDB8E11FB5}"/>
    <cellStyle name="Normal 79 4 2 3" xfId="24156" xr:uid="{00000000-0005-0000-0000-0000F55E0000}"/>
    <cellStyle name="Normal 79 4 2 3 2" xfId="24157" xr:uid="{00000000-0005-0000-0000-0000F65E0000}"/>
    <cellStyle name="Normal 79 4 2 3_JDEQryOAM" xfId="34952" xr:uid="{6044B72C-5C0D-430F-9A0D-547F41C833A9}"/>
    <cellStyle name="Normal 79 4 2 4" xfId="24158" xr:uid="{00000000-0005-0000-0000-0000F75E0000}"/>
    <cellStyle name="Normal 79 4 2_JDEQryOAM" xfId="34950" xr:uid="{E8EF7662-45D1-4569-B476-1C67BE2C256F}"/>
    <cellStyle name="Normal 79 4 3" xfId="24159" xr:uid="{00000000-0005-0000-0000-0000F85E0000}"/>
    <cellStyle name="Normal 79 4 3 2" xfId="24160" xr:uid="{00000000-0005-0000-0000-0000F95E0000}"/>
    <cellStyle name="Normal 79 4 3 2 2" xfId="24161" xr:uid="{00000000-0005-0000-0000-0000FA5E0000}"/>
    <cellStyle name="Normal 79 4 3 2_JDEQryOAM" xfId="34954" xr:uid="{F8CFD63A-9C76-4C7B-BD21-A26226930F8A}"/>
    <cellStyle name="Normal 79 4 3 3" xfId="24162" xr:uid="{00000000-0005-0000-0000-0000FB5E0000}"/>
    <cellStyle name="Normal 79 4 3 3 2" xfId="24163" xr:uid="{00000000-0005-0000-0000-0000FC5E0000}"/>
    <cellStyle name="Normal 79 4 3 3_JDEQryOAM" xfId="34955" xr:uid="{EB7ADBA3-09AD-4B94-ABA9-7645B64E2B1E}"/>
    <cellStyle name="Normal 79 4 3 4" xfId="24164" xr:uid="{00000000-0005-0000-0000-0000FD5E0000}"/>
    <cellStyle name="Normal 79 4 3_JDEQryOAM" xfId="34953" xr:uid="{3E8EE847-A6EE-413A-B498-9E898AAEE36E}"/>
    <cellStyle name="Normal 79 4 4" xfId="24165" xr:uid="{00000000-0005-0000-0000-0000FE5E0000}"/>
    <cellStyle name="Normal 79 4 5" xfId="24166" xr:uid="{00000000-0005-0000-0000-0000FF5E0000}"/>
    <cellStyle name="Normal 79 4_(2) SPGD Actuals" xfId="24167" xr:uid="{00000000-0005-0000-0000-0000005F0000}"/>
    <cellStyle name="Normal 79 5" xfId="24168" xr:uid="{00000000-0005-0000-0000-0000015F0000}"/>
    <cellStyle name="Normal 79 5 2" xfId="24169" xr:uid="{00000000-0005-0000-0000-0000025F0000}"/>
    <cellStyle name="Normal 79 5 2 2" xfId="24170" xr:uid="{00000000-0005-0000-0000-0000035F0000}"/>
    <cellStyle name="Normal 79 5 2 2 2" xfId="24171" xr:uid="{00000000-0005-0000-0000-0000045F0000}"/>
    <cellStyle name="Normal 79 5 2 2_JDEQryOAM" xfId="34957" xr:uid="{D1240656-AE26-41B1-80FE-130C498D6E9E}"/>
    <cellStyle name="Normal 79 5 2 3" xfId="24172" xr:uid="{00000000-0005-0000-0000-0000055F0000}"/>
    <cellStyle name="Normal 79 5 2 3 2" xfId="24173" xr:uid="{00000000-0005-0000-0000-0000065F0000}"/>
    <cellStyle name="Normal 79 5 2 3_JDEQryOAM" xfId="34958" xr:uid="{BE961361-0029-4CB2-A362-F22D54510BEB}"/>
    <cellStyle name="Normal 79 5 2 4" xfId="24174" xr:uid="{00000000-0005-0000-0000-0000075F0000}"/>
    <cellStyle name="Normal 79 5 2_JDEQryOAM" xfId="34956" xr:uid="{71971392-E97D-4702-AABA-A0D50D419FB7}"/>
    <cellStyle name="Normal 79 5 3" xfId="24175" xr:uid="{00000000-0005-0000-0000-0000085F0000}"/>
    <cellStyle name="Normal 79 5 3 2" xfId="24176" xr:uid="{00000000-0005-0000-0000-0000095F0000}"/>
    <cellStyle name="Normal 79 5 3 2 2" xfId="24177" xr:uid="{00000000-0005-0000-0000-00000A5F0000}"/>
    <cellStyle name="Normal 79 5 3 2_JDEQryOAM" xfId="34960" xr:uid="{4D7007A6-9DC2-458C-BA7E-30143E6D01BD}"/>
    <cellStyle name="Normal 79 5 3 3" xfId="24178" xr:uid="{00000000-0005-0000-0000-00000B5F0000}"/>
    <cellStyle name="Normal 79 5 3 3 2" xfId="24179" xr:uid="{00000000-0005-0000-0000-00000C5F0000}"/>
    <cellStyle name="Normal 79 5 3 3_JDEQryOAM" xfId="34961" xr:uid="{38F50967-C425-44CF-9669-6AF269D5507D}"/>
    <cellStyle name="Normal 79 5 3 4" xfId="24180" xr:uid="{00000000-0005-0000-0000-00000D5F0000}"/>
    <cellStyle name="Normal 79 5 3_JDEQryOAM" xfId="34959" xr:uid="{6FFCC3D1-8DAF-472D-9683-5312473ED1F2}"/>
    <cellStyle name="Normal 79 5 4" xfId="24181" xr:uid="{00000000-0005-0000-0000-00000E5F0000}"/>
    <cellStyle name="Normal 79 5 4 2" xfId="24182" xr:uid="{00000000-0005-0000-0000-00000F5F0000}"/>
    <cellStyle name="Normal 79 5 4_JDEQryOAM" xfId="34962" xr:uid="{C23150B9-9E43-4921-9B2B-D1A2C01397D3}"/>
    <cellStyle name="Normal 79 5 5" xfId="24183" xr:uid="{00000000-0005-0000-0000-0000105F0000}"/>
    <cellStyle name="Normal 79 5 5 2" xfId="24184" xr:uid="{00000000-0005-0000-0000-0000115F0000}"/>
    <cellStyle name="Normal 79 5 5_JDEQryOAM" xfId="34963" xr:uid="{197B4183-6AF1-4322-84BE-93778CFCEB59}"/>
    <cellStyle name="Normal 79 5 6" xfId="24185" xr:uid="{00000000-0005-0000-0000-0000125F0000}"/>
    <cellStyle name="Normal 79 5_(2) SPGD Actuals" xfId="24186" xr:uid="{00000000-0005-0000-0000-0000135F0000}"/>
    <cellStyle name="Normal 79 6" xfId="24187" xr:uid="{00000000-0005-0000-0000-0000145F0000}"/>
    <cellStyle name="Normal 79 6 2" xfId="24188" xr:uid="{00000000-0005-0000-0000-0000155F0000}"/>
    <cellStyle name="Normal 79 6_JDEQryOAM" xfId="34964" xr:uid="{B4DAC845-E2F3-4537-9B8E-BDE9F2489B22}"/>
    <cellStyle name="Normal 79 7" xfId="24189" xr:uid="{00000000-0005-0000-0000-0000165F0000}"/>
    <cellStyle name="Normal 79 7 2" xfId="24190" xr:uid="{00000000-0005-0000-0000-0000175F0000}"/>
    <cellStyle name="Normal 79 7_JDEQryOAM" xfId="34965" xr:uid="{208213AF-35A8-46F1-B4D3-BBC380BC4B4A}"/>
    <cellStyle name="Normal 79 8" xfId="24191" xr:uid="{00000000-0005-0000-0000-0000185F0000}"/>
    <cellStyle name="Normal 79 9" xfId="24192" xr:uid="{00000000-0005-0000-0000-0000195F0000}"/>
    <cellStyle name="Normal 79_(1) Control" xfId="24193" xr:uid="{00000000-0005-0000-0000-00001A5F0000}"/>
    <cellStyle name="Normal 8" xfId="24194" xr:uid="{00000000-0005-0000-0000-00001B5F0000}"/>
    <cellStyle name="Normal 8 10" xfId="24195" xr:uid="{00000000-0005-0000-0000-00001C5F0000}"/>
    <cellStyle name="Normal 8 10 2" xfId="24196" xr:uid="{00000000-0005-0000-0000-00001D5F0000}"/>
    <cellStyle name="Normal 8 10_JDEQryOAM" xfId="34966" xr:uid="{803C7F39-A62E-43C3-9210-BFCF29FA77B3}"/>
    <cellStyle name="Normal 8 11" xfId="24197" xr:uid="{00000000-0005-0000-0000-00001E5F0000}"/>
    <cellStyle name="Normal 8 12" xfId="24198" xr:uid="{00000000-0005-0000-0000-00001F5F0000}"/>
    <cellStyle name="Normal 8 2" xfId="24199" xr:uid="{00000000-0005-0000-0000-0000205F0000}"/>
    <cellStyle name="Normal 8 2 2" xfId="24200" xr:uid="{00000000-0005-0000-0000-0000215F0000}"/>
    <cellStyle name="Normal 8 2 2 2" xfId="24201" xr:uid="{00000000-0005-0000-0000-0000225F0000}"/>
    <cellStyle name="Normal 8 2 2 2 2" xfId="24202" xr:uid="{00000000-0005-0000-0000-0000235F0000}"/>
    <cellStyle name="Normal 8 2 2 2 2 2" xfId="24203" xr:uid="{00000000-0005-0000-0000-0000245F0000}"/>
    <cellStyle name="Normal 8 2 2 2 2_JDEQryOAM" xfId="34967" xr:uid="{AE3B2398-CF14-4292-8B9E-28CB2B4B722D}"/>
    <cellStyle name="Normal 8 2 2 2 3" xfId="24204" xr:uid="{00000000-0005-0000-0000-0000255F0000}"/>
    <cellStyle name="Normal 8 2 2 2 3 2" xfId="24205" xr:uid="{00000000-0005-0000-0000-0000265F0000}"/>
    <cellStyle name="Normal 8 2 2 2 3_JDEQryOAM" xfId="34968" xr:uid="{3895B30D-4E68-4C3E-9606-0C6962D9BE44}"/>
    <cellStyle name="Normal 8 2 2 2 4" xfId="24206" xr:uid="{00000000-0005-0000-0000-0000275F0000}"/>
    <cellStyle name="Normal 8 2 2 2_(1a) Income Statement YTD" xfId="24207" xr:uid="{00000000-0005-0000-0000-0000285F0000}"/>
    <cellStyle name="Normal 8 2 2 3" xfId="24208" xr:uid="{00000000-0005-0000-0000-0000295F0000}"/>
    <cellStyle name="Normal 8 2 2 3 2" xfId="24209" xr:uid="{00000000-0005-0000-0000-00002A5F0000}"/>
    <cellStyle name="Normal 8 2 2 3 2 2" xfId="24210" xr:uid="{00000000-0005-0000-0000-00002B5F0000}"/>
    <cellStyle name="Normal 8 2 2 3 2_JDEQryOAM" xfId="34969" xr:uid="{EA63F3B5-B605-43DD-8953-8D4D48393318}"/>
    <cellStyle name="Normal 8 2 2 3 3" xfId="24211" xr:uid="{00000000-0005-0000-0000-00002C5F0000}"/>
    <cellStyle name="Normal 8 2 2 3 3 2" xfId="24212" xr:uid="{00000000-0005-0000-0000-00002D5F0000}"/>
    <cellStyle name="Normal 8 2 2 3 3_JDEQryOAM" xfId="34970" xr:uid="{57E626D8-7CDF-4157-834D-FC0FFD22389C}"/>
    <cellStyle name="Normal 8 2 2 3 4" xfId="24213" xr:uid="{00000000-0005-0000-0000-00002E5F0000}"/>
    <cellStyle name="Normal 8 2 2 3_(1a) Income Statement YTD" xfId="24214" xr:uid="{00000000-0005-0000-0000-00002F5F0000}"/>
    <cellStyle name="Normal 8 2 2 4" xfId="24215" xr:uid="{00000000-0005-0000-0000-0000305F0000}"/>
    <cellStyle name="Normal 8 2 2 5" xfId="24216" xr:uid="{00000000-0005-0000-0000-0000315F0000}"/>
    <cellStyle name="Normal 8 2 2_(1) Control" xfId="24217" xr:uid="{00000000-0005-0000-0000-0000325F0000}"/>
    <cellStyle name="Normal 8 2 3" xfId="24218" xr:uid="{00000000-0005-0000-0000-0000335F0000}"/>
    <cellStyle name="Normal 8 2 3 2" xfId="24219" xr:uid="{00000000-0005-0000-0000-0000345F0000}"/>
    <cellStyle name="Normal 8 2 3 2 2" xfId="24220" xr:uid="{00000000-0005-0000-0000-0000355F0000}"/>
    <cellStyle name="Normal 8 2 3 2 2 2" xfId="24221" xr:uid="{00000000-0005-0000-0000-0000365F0000}"/>
    <cellStyle name="Normal 8 2 3 2 2_JDEQryOAM" xfId="34972" xr:uid="{F9957B26-7B29-4719-8B18-7FF12D5F6C24}"/>
    <cellStyle name="Normal 8 2 3 2 3" xfId="24222" xr:uid="{00000000-0005-0000-0000-0000375F0000}"/>
    <cellStyle name="Normal 8 2 3 2 3 2" xfId="24223" xr:uid="{00000000-0005-0000-0000-0000385F0000}"/>
    <cellStyle name="Normal 8 2 3 2 3_JDEQryOAM" xfId="34973" xr:uid="{07581B20-5DCD-4FD1-B5EE-F89F2BAC9DD9}"/>
    <cellStyle name="Normal 8 2 3 2 4" xfId="24224" xr:uid="{00000000-0005-0000-0000-0000395F0000}"/>
    <cellStyle name="Normal 8 2 3 2_JDEQryOAM" xfId="34971" xr:uid="{1B60BB46-ED77-4014-8EDF-4733A1196CCA}"/>
    <cellStyle name="Normal 8 2 3 3" xfId="24225" xr:uid="{00000000-0005-0000-0000-00003A5F0000}"/>
    <cellStyle name="Normal 8 2 3 3 2" xfId="24226" xr:uid="{00000000-0005-0000-0000-00003B5F0000}"/>
    <cellStyle name="Normal 8 2 3 3 2 2" xfId="24227" xr:uid="{00000000-0005-0000-0000-00003C5F0000}"/>
    <cellStyle name="Normal 8 2 3 3 2_JDEQryOAM" xfId="34975" xr:uid="{329D7748-065B-4CE5-991F-3ECEADFD8F50}"/>
    <cellStyle name="Normal 8 2 3 3 3" xfId="24228" xr:uid="{00000000-0005-0000-0000-00003D5F0000}"/>
    <cellStyle name="Normal 8 2 3 3 3 2" xfId="24229" xr:uid="{00000000-0005-0000-0000-00003E5F0000}"/>
    <cellStyle name="Normal 8 2 3 3 3_JDEQryOAM" xfId="34976" xr:uid="{41ED0472-0C5B-4D51-AE84-6BE9587358F6}"/>
    <cellStyle name="Normal 8 2 3 3 4" xfId="24230" xr:uid="{00000000-0005-0000-0000-00003F5F0000}"/>
    <cellStyle name="Normal 8 2 3 3_JDEQryOAM" xfId="34974" xr:uid="{AB0E299F-0CB3-4190-A7A4-9C1317E2B666}"/>
    <cellStyle name="Normal 8 2 3 4" xfId="24231" xr:uid="{00000000-0005-0000-0000-0000405F0000}"/>
    <cellStyle name="Normal 8 2 3 4 2" xfId="24232" xr:uid="{00000000-0005-0000-0000-0000415F0000}"/>
    <cellStyle name="Normal 8 2 3 4_JDEQryOAM" xfId="34977" xr:uid="{1FEC9269-1C3B-43E1-83CF-E7358CCD24EC}"/>
    <cellStyle name="Normal 8 2 3 5" xfId="24233" xr:uid="{00000000-0005-0000-0000-0000425F0000}"/>
    <cellStyle name="Normal 8 2 3 5 2" xfId="24234" xr:uid="{00000000-0005-0000-0000-0000435F0000}"/>
    <cellStyle name="Normal 8 2 3 5_JDEQryOAM" xfId="34978" xr:uid="{703C4AF1-6B45-485A-AD1F-7F78EB60DB8B}"/>
    <cellStyle name="Normal 8 2 3 6" xfId="24235" xr:uid="{00000000-0005-0000-0000-0000445F0000}"/>
    <cellStyle name="Normal 8 2 3_(1) Control" xfId="24236" xr:uid="{00000000-0005-0000-0000-0000455F0000}"/>
    <cellStyle name="Normal 8 2 4" xfId="24237" xr:uid="{00000000-0005-0000-0000-0000465F0000}"/>
    <cellStyle name="Normal 8 2 4 2" xfId="24238" xr:uid="{00000000-0005-0000-0000-0000475F0000}"/>
    <cellStyle name="Normal 8 2 4 2 2" xfId="24239" xr:uid="{00000000-0005-0000-0000-0000485F0000}"/>
    <cellStyle name="Normal 8 2 4 2 2 2" xfId="24240" xr:uid="{00000000-0005-0000-0000-0000495F0000}"/>
    <cellStyle name="Normal 8 2 4 2 2_JDEQryOAM" xfId="34980" xr:uid="{A3120AB2-0738-4C8F-846C-B1E921CAE1DF}"/>
    <cellStyle name="Normal 8 2 4 2 3" xfId="24241" xr:uid="{00000000-0005-0000-0000-00004A5F0000}"/>
    <cellStyle name="Normal 8 2 4 2 3 2" xfId="24242" xr:uid="{00000000-0005-0000-0000-00004B5F0000}"/>
    <cellStyle name="Normal 8 2 4 2 3_JDEQryOAM" xfId="34981" xr:uid="{A8B1B5A8-B94B-4696-B081-D89E47490237}"/>
    <cellStyle name="Normal 8 2 4 2 4" xfId="24243" xr:uid="{00000000-0005-0000-0000-00004C5F0000}"/>
    <cellStyle name="Normal 8 2 4 2_JDEQryOAM" xfId="34979" xr:uid="{3B387F68-36DE-4A5E-B5F5-CDC489889EEB}"/>
    <cellStyle name="Normal 8 2 4 3" xfId="24244" xr:uid="{00000000-0005-0000-0000-00004D5F0000}"/>
    <cellStyle name="Normal 8 2 4 3 2" xfId="24245" xr:uid="{00000000-0005-0000-0000-00004E5F0000}"/>
    <cellStyle name="Normal 8 2 4 3 2 2" xfId="24246" xr:uid="{00000000-0005-0000-0000-00004F5F0000}"/>
    <cellStyle name="Normal 8 2 4 3 2_JDEQryOAM" xfId="34983" xr:uid="{C8FCE211-E7D5-4238-B12E-7572FFF723B1}"/>
    <cellStyle name="Normal 8 2 4 3 3" xfId="24247" xr:uid="{00000000-0005-0000-0000-0000505F0000}"/>
    <cellStyle name="Normal 8 2 4 3 3 2" xfId="24248" xr:uid="{00000000-0005-0000-0000-0000515F0000}"/>
    <cellStyle name="Normal 8 2 4 3 3_JDEQryOAM" xfId="34984" xr:uid="{8E9D7F9A-E48C-4DFA-BD22-7100E93F3310}"/>
    <cellStyle name="Normal 8 2 4 3 4" xfId="24249" xr:uid="{00000000-0005-0000-0000-0000525F0000}"/>
    <cellStyle name="Normal 8 2 4 3_JDEQryOAM" xfId="34982" xr:uid="{B8EF967A-2E5D-4106-9966-CD13FA934D6C}"/>
    <cellStyle name="Normal 8 2 4 4" xfId="24250" xr:uid="{00000000-0005-0000-0000-0000535F0000}"/>
    <cellStyle name="Normal 8 2 4 4 2" xfId="24251" xr:uid="{00000000-0005-0000-0000-0000545F0000}"/>
    <cellStyle name="Normal 8 2 4 4_JDEQryOAM" xfId="34985" xr:uid="{B215BA03-08DB-422E-9208-410230D0D774}"/>
    <cellStyle name="Normal 8 2 4 5" xfId="24252" xr:uid="{00000000-0005-0000-0000-0000555F0000}"/>
    <cellStyle name="Normal 8 2 4 5 2" xfId="24253" xr:uid="{00000000-0005-0000-0000-0000565F0000}"/>
    <cellStyle name="Normal 8 2 4 5_JDEQryOAM" xfId="34986" xr:uid="{1EBCB95C-BC98-4AF9-A170-E8C037378519}"/>
    <cellStyle name="Normal 8 2 4 6" xfId="24254" xr:uid="{00000000-0005-0000-0000-0000575F0000}"/>
    <cellStyle name="Normal 8 2 4_(1) Control" xfId="24255" xr:uid="{00000000-0005-0000-0000-0000585F0000}"/>
    <cellStyle name="Normal 8 2 5" xfId="24256" xr:uid="{00000000-0005-0000-0000-0000595F0000}"/>
    <cellStyle name="Normal 8 2 5 2" xfId="24257" xr:uid="{00000000-0005-0000-0000-00005A5F0000}"/>
    <cellStyle name="Normal 8 2 5 2 2" xfId="24258" xr:uid="{00000000-0005-0000-0000-00005B5F0000}"/>
    <cellStyle name="Normal 8 2 5 2 2 2" xfId="24259" xr:uid="{00000000-0005-0000-0000-00005C5F0000}"/>
    <cellStyle name="Normal 8 2 5 2 2_JDEQryOAM" xfId="34988" xr:uid="{4D6CFD68-3F29-4528-8145-812B1235BA9A}"/>
    <cellStyle name="Normal 8 2 5 2 3" xfId="24260" xr:uid="{00000000-0005-0000-0000-00005D5F0000}"/>
    <cellStyle name="Normal 8 2 5 2 3 2" xfId="24261" xr:uid="{00000000-0005-0000-0000-00005E5F0000}"/>
    <cellStyle name="Normal 8 2 5 2 3_JDEQryOAM" xfId="34989" xr:uid="{F4D4EA44-61DB-4924-99CF-3F9C88CDC941}"/>
    <cellStyle name="Normal 8 2 5 2 4" xfId="24262" xr:uid="{00000000-0005-0000-0000-00005F5F0000}"/>
    <cellStyle name="Normal 8 2 5 2_JDEQryOAM" xfId="34987" xr:uid="{F9538CBD-D746-4733-988C-1FE0CBCA14DB}"/>
    <cellStyle name="Normal 8 2 5 3" xfId="24263" xr:uid="{00000000-0005-0000-0000-0000605F0000}"/>
    <cellStyle name="Normal 8 2 5 3 2" xfId="24264" xr:uid="{00000000-0005-0000-0000-0000615F0000}"/>
    <cellStyle name="Normal 8 2 5 3 2 2" xfId="24265" xr:uid="{00000000-0005-0000-0000-0000625F0000}"/>
    <cellStyle name="Normal 8 2 5 3 2_JDEQryOAM" xfId="34991" xr:uid="{8C158455-D251-4EB2-A2D4-0EBE5503B466}"/>
    <cellStyle name="Normal 8 2 5 3 3" xfId="24266" xr:uid="{00000000-0005-0000-0000-0000635F0000}"/>
    <cellStyle name="Normal 8 2 5 3 3 2" xfId="24267" xr:uid="{00000000-0005-0000-0000-0000645F0000}"/>
    <cellStyle name="Normal 8 2 5 3 3_JDEQryOAM" xfId="34992" xr:uid="{35694886-CD42-4DC0-96C3-4561F9552C44}"/>
    <cellStyle name="Normal 8 2 5 3 4" xfId="24268" xr:uid="{00000000-0005-0000-0000-0000655F0000}"/>
    <cellStyle name="Normal 8 2 5 3_JDEQryOAM" xfId="34990" xr:uid="{6A3B6BE8-4BD4-41F4-9206-6314555AC68C}"/>
    <cellStyle name="Normal 8 2 5 4" xfId="24269" xr:uid="{00000000-0005-0000-0000-0000665F0000}"/>
    <cellStyle name="Normal 8 2 5 4 2" xfId="24270" xr:uid="{00000000-0005-0000-0000-0000675F0000}"/>
    <cellStyle name="Normal 8 2 5 4_JDEQryOAM" xfId="34993" xr:uid="{1142E34C-09FD-4D73-AF95-931677A7A389}"/>
    <cellStyle name="Normal 8 2 5 5" xfId="24271" xr:uid="{00000000-0005-0000-0000-0000685F0000}"/>
    <cellStyle name="Normal 8 2 5 5 2" xfId="24272" xr:uid="{00000000-0005-0000-0000-0000695F0000}"/>
    <cellStyle name="Normal 8 2 5 5_JDEQryOAM" xfId="34994" xr:uid="{26A91D9B-8070-4493-A251-D9B579B83757}"/>
    <cellStyle name="Normal 8 2 5 6" xfId="24273" xr:uid="{00000000-0005-0000-0000-00006A5F0000}"/>
    <cellStyle name="Normal 8 2 5_(2) SPGD Actuals" xfId="24274" xr:uid="{00000000-0005-0000-0000-00006B5F0000}"/>
    <cellStyle name="Normal 8 2 6" xfId="24275" xr:uid="{00000000-0005-0000-0000-00006C5F0000}"/>
    <cellStyle name="Normal 8 2_(1) Control" xfId="24276" xr:uid="{00000000-0005-0000-0000-00006D5F0000}"/>
    <cellStyle name="Normal 8 3" xfId="24277" xr:uid="{00000000-0005-0000-0000-00006E5F0000}"/>
    <cellStyle name="Normal 8 3 2" xfId="24278" xr:uid="{00000000-0005-0000-0000-00006F5F0000}"/>
    <cellStyle name="Normal 8 3 3" xfId="24279" xr:uid="{00000000-0005-0000-0000-0000705F0000}"/>
    <cellStyle name="Normal 8 3 4" xfId="24280" xr:uid="{00000000-0005-0000-0000-0000715F0000}"/>
    <cellStyle name="Normal 8 3_(1) Control" xfId="24281" xr:uid="{00000000-0005-0000-0000-0000725F0000}"/>
    <cellStyle name="Normal 8 4" xfId="24282" xr:uid="{00000000-0005-0000-0000-0000735F0000}"/>
    <cellStyle name="Normal 8 4 2" xfId="24283" xr:uid="{00000000-0005-0000-0000-0000745F0000}"/>
    <cellStyle name="Normal 8 4 3" xfId="24284" xr:uid="{00000000-0005-0000-0000-0000755F0000}"/>
    <cellStyle name="Normal 8 4_(1) Control" xfId="24285" xr:uid="{00000000-0005-0000-0000-0000765F0000}"/>
    <cellStyle name="Normal 8 5" xfId="24286" xr:uid="{00000000-0005-0000-0000-0000775F0000}"/>
    <cellStyle name="Normal 8 5 2" xfId="24287" xr:uid="{00000000-0005-0000-0000-0000785F0000}"/>
    <cellStyle name="Normal 8 5 2 2" xfId="24288" xr:uid="{00000000-0005-0000-0000-0000795F0000}"/>
    <cellStyle name="Normal 8 5 2 3" xfId="24289" xr:uid="{00000000-0005-0000-0000-00007A5F0000}"/>
    <cellStyle name="Normal 8 5 2_JDEQryOAM" xfId="34995" xr:uid="{55B3FD9A-BA15-405B-9354-A1F1AB69E3D5}"/>
    <cellStyle name="Normal 8 5 3" xfId="24290" xr:uid="{00000000-0005-0000-0000-00007C5F0000}"/>
    <cellStyle name="Normal 8 5 3 2" xfId="24291" xr:uid="{00000000-0005-0000-0000-00007D5F0000}"/>
    <cellStyle name="Normal 8 5 3 3" xfId="24292" xr:uid="{00000000-0005-0000-0000-00007E5F0000}"/>
    <cellStyle name="Normal 8 5 3_JDEQryOAM" xfId="34996" xr:uid="{0CB0F5DA-C5A8-4449-9E00-E5FC5F66540F}"/>
    <cellStyle name="Normal 8 5 4" xfId="24293" xr:uid="{00000000-0005-0000-0000-00007F5F0000}"/>
    <cellStyle name="Normal 8 5 4 2" xfId="24294" xr:uid="{00000000-0005-0000-0000-0000805F0000}"/>
    <cellStyle name="Normal 8 5 4 2 2" xfId="24295" xr:uid="{00000000-0005-0000-0000-0000815F0000}"/>
    <cellStyle name="Normal 8 5 4 2_JDEQryOAM" xfId="34998" xr:uid="{69D47E72-9C83-413F-8CB3-461F7FA664D5}"/>
    <cellStyle name="Normal 8 5 4 3" xfId="24296" xr:uid="{00000000-0005-0000-0000-0000825F0000}"/>
    <cellStyle name="Normal 8 5 4 3 2" xfId="24297" xr:uid="{00000000-0005-0000-0000-0000835F0000}"/>
    <cellStyle name="Normal 8 5 4 3_JDEQryOAM" xfId="34999" xr:uid="{77BE1A64-F465-434E-AC0B-3B930A1C0C4F}"/>
    <cellStyle name="Normal 8 5 4_JDEQryOAM" xfId="34997" xr:uid="{934F3525-D764-45F6-9712-A8DAA4C85C45}"/>
    <cellStyle name="Normal 8 5 5" xfId="24298" xr:uid="{00000000-0005-0000-0000-0000845F0000}"/>
    <cellStyle name="Normal 8 5 6" xfId="24299" xr:uid="{00000000-0005-0000-0000-0000855F0000}"/>
    <cellStyle name="Normal 8 5_(1) Control" xfId="24300" xr:uid="{00000000-0005-0000-0000-0000865F0000}"/>
    <cellStyle name="Normal 8 6" xfId="24301" xr:uid="{00000000-0005-0000-0000-0000875F0000}"/>
    <cellStyle name="Normal 8 6 2" xfId="24302" xr:uid="{00000000-0005-0000-0000-0000885F0000}"/>
    <cellStyle name="Normal 8 6 2 2" xfId="24303" xr:uid="{00000000-0005-0000-0000-0000895F0000}"/>
    <cellStyle name="Normal 8 6 2 2 2" xfId="24304" xr:uid="{00000000-0005-0000-0000-00008A5F0000}"/>
    <cellStyle name="Normal 8 6 2 2_JDEQryOAM" xfId="35001" xr:uid="{3C632900-B842-4704-8E86-3EF2C55D5AB8}"/>
    <cellStyle name="Normal 8 6 2 3" xfId="24305" xr:uid="{00000000-0005-0000-0000-00008B5F0000}"/>
    <cellStyle name="Normal 8 6 2 3 2" xfId="24306" xr:uid="{00000000-0005-0000-0000-00008C5F0000}"/>
    <cellStyle name="Normal 8 6 2 3_JDEQryOAM" xfId="35002" xr:uid="{DD6213FB-3DC6-4169-950E-7C1ED2D1C5FA}"/>
    <cellStyle name="Normal 8 6 2 4" xfId="24307" xr:uid="{00000000-0005-0000-0000-00008D5F0000}"/>
    <cellStyle name="Normal 8 6 2_JDEQryOAM" xfId="35000" xr:uid="{E47FD853-4C64-482B-928F-DDE7932E9B08}"/>
    <cellStyle name="Normal 8 6 3" xfId="24308" xr:uid="{00000000-0005-0000-0000-00008E5F0000}"/>
    <cellStyle name="Normal 8 6 3 2" xfId="24309" xr:uid="{00000000-0005-0000-0000-00008F5F0000}"/>
    <cellStyle name="Normal 8 6 3 2 2" xfId="24310" xr:uid="{00000000-0005-0000-0000-0000905F0000}"/>
    <cellStyle name="Normal 8 6 3 2_JDEQryOAM" xfId="35004" xr:uid="{4700BBEC-40F9-4956-A78B-ED5A1E3EC8C6}"/>
    <cellStyle name="Normal 8 6 3 3" xfId="24311" xr:uid="{00000000-0005-0000-0000-0000915F0000}"/>
    <cellStyle name="Normal 8 6 3 3 2" xfId="24312" xr:uid="{00000000-0005-0000-0000-0000925F0000}"/>
    <cellStyle name="Normal 8 6 3 3_JDEQryOAM" xfId="35005" xr:uid="{99AEE06A-B65D-45A7-A51A-FCA396AF321F}"/>
    <cellStyle name="Normal 8 6 3 4" xfId="24313" xr:uid="{00000000-0005-0000-0000-0000935F0000}"/>
    <cellStyle name="Normal 8 6 3_JDEQryOAM" xfId="35003" xr:uid="{1B931672-7E12-430B-ACF4-F20481536C04}"/>
    <cellStyle name="Normal 8 6 4" xfId="24314" xr:uid="{00000000-0005-0000-0000-0000945F0000}"/>
    <cellStyle name="Normal 8 6 5" xfId="24315" xr:uid="{00000000-0005-0000-0000-0000955F0000}"/>
    <cellStyle name="Normal 8 6_(1) Control" xfId="24316" xr:uid="{00000000-0005-0000-0000-0000965F0000}"/>
    <cellStyle name="Normal 8 7" xfId="24317" xr:uid="{00000000-0005-0000-0000-0000975F0000}"/>
    <cellStyle name="Normal 8 7 2" xfId="24318" xr:uid="{00000000-0005-0000-0000-0000985F0000}"/>
    <cellStyle name="Normal 8 7 2 2" xfId="24319" xr:uid="{00000000-0005-0000-0000-0000995F0000}"/>
    <cellStyle name="Normal 8 7 2_JDEQryOAM" xfId="35006" xr:uid="{17AC8321-7C4C-41EB-B477-D0454BC47EF2}"/>
    <cellStyle name="Normal 8 7 3" xfId="24320" xr:uid="{00000000-0005-0000-0000-00009A5F0000}"/>
    <cellStyle name="Normal 8 7_(1) Income Statement" xfId="24321" xr:uid="{00000000-0005-0000-0000-00009B5F0000}"/>
    <cellStyle name="Normal 8 8" xfId="24322" xr:uid="{00000000-0005-0000-0000-00009C5F0000}"/>
    <cellStyle name="Normal 8 8 2" xfId="24323" xr:uid="{00000000-0005-0000-0000-00009D5F0000}"/>
    <cellStyle name="Normal 8 8_JDEQryOAM" xfId="35007" xr:uid="{43BFDF7E-FD71-49CA-82A8-9AA79A3AAFAD}"/>
    <cellStyle name="Normal 8 9" xfId="24324" xr:uid="{00000000-0005-0000-0000-00009E5F0000}"/>
    <cellStyle name="Normal 8 9 2" xfId="24325" xr:uid="{00000000-0005-0000-0000-00009F5F0000}"/>
    <cellStyle name="Normal 8 9 3" xfId="24326" xr:uid="{00000000-0005-0000-0000-0000A05F0000}"/>
    <cellStyle name="Normal 8 9_JDEQryOAM" xfId="35008" xr:uid="{B4A39442-6853-4C0E-B10E-3A07901ED211}"/>
    <cellStyle name="Normal 8_(1) Control" xfId="24327" xr:uid="{00000000-0005-0000-0000-0000A15F0000}"/>
    <cellStyle name="Normal 80" xfId="24328" xr:uid="{00000000-0005-0000-0000-0000A25F0000}"/>
    <cellStyle name="Normal 80 10" xfId="24329" xr:uid="{00000000-0005-0000-0000-0000A35F0000}"/>
    <cellStyle name="Normal 80 11" xfId="24330" xr:uid="{00000000-0005-0000-0000-0000A45F0000}"/>
    <cellStyle name="Normal 80 2" xfId="24331" xr:uid="{00000000-0005-0000-0000-0000A55F0000}"/>
    <cellStyle name="Normal 80 2 2" xfId="24332" xr:uid="{00000000-0005-0000-0000-0000A65F0000}"/>
    <cellStyle name="Normal 80 2 2 2" xfId="24333" xr:uid="{00000000-0005-0000-0000-0000A75F0000}"/>
    <cellStyle name="Normal 80 2 2 2 2" xfId="24334" xr:uid="{00000000-0005-0000-0000-0000A85F0000}"/>
    <cellStyle name="Normal 80 2 2 2_JDEQryOAM" xfId="35010" xr:uid="{43394C2D-E07E-4F2F-9559-45C43672D2A6}"/>
    <cellStyle name="Normal 80 2 2 3" xfId="24335" xr:uid="{00000000-0005-0000-0000-0000A95F0000}"/>
    <cellStyle name="Normal 80 2 2 3 2" xfId="24336" xr:uid="{00000000-0005-0000-0000-0000AA5F0000}"/>
    <cellStyle name="Normal 80 2 2 3_JDEQryOAM" xfId="35011" xr:uid="{D64DF989-9440-4E4E-8C2A-EDB428E9280B}"/>
    <cellStyle name="Normal 80 2 2 4" xfId="24337" xr:uid="{00000000-0005-0000-0000-0000AB5F0000}"/>
    <cellStyle name="Normal 80 2 2_JDEQryOAM" xfId="35009" xr:uid="{DC29404E-9A19-4C12-BAB6-538A2E5277EF}"/>
    <cellStyle name="Normal 80 2 3" xfId="24338" xr:uid="{00000000-0005-0000-0000-0000AD5F0000}"/>
    <cellStyle name="Normal 80 2 3 2" xfId="24339" xr:uid="{00000000-0005-0000-0000-0000AE5F0000}"/>
    <cellStyle name="Normal 80 2 3 2 2" xfId="24340" xr:uid="{00000000-0005-0000-0000-0000AF5F0000}"/>
    <cellStyle name="Normal 80 2 3 2_JDEQryOAM" xfId="35013" xr:uid="{92C4F71B-D3A7-4EFB-A102-4380D4E7030C}"/>
    <cellStyle name="Normal 80 2 3 3" xfId="24341" xr:uid="{00000000-0005-0000-0000-0000B05F0000}"/>
    <cellStyle name="Normal 80 2 3 3 2" xfId="24342" xr:uid="{00000000-0005-0000-0000-0000B15F0000}"/>
    <cellStyle name="Normal 80 2 3 3_JDEQryOAM" xfId="35014" xr:uid="{AE66FF7C-69D3-4D38-A38F-B168632D6613}"/>
    <cellStyle name="Normal 80 2 3 4" xfId="24343" xr:uid="{00000000-0005-0000-0000-0000B25F0000}"/>
    <cellStyle name="Normal 80 2 3_JDEQryOAM" xfId="35012" xr:uid="{9A4C7797-DE05-4C01-8F17-25EAB3F55E70}"/>
    <cellStyle name="Normal 80 2 4" xfId="24344" xr:uid="{00000000-0005-0000-0000-0000B35F0000}"/>
    <cellStyle name="Normal 80 2 5" xfId="24345" xr:uid="{00000000-0005-0000-0000-0000B45F0000}"/>
    <cellStyle name="Normal 80 2_(1a) Quarterly" xfId="24346" xr:uid="{00000000-0005-0000-0000-0000B55F0000}"/>
    <cellStyle name="Normal 80 3" xfId="24347" xr:uid="{00000000-0005-0000-0000-0000B65F0000}"/>
    <cellStyle name="Normal 80 3 2" xfId="24348" xr:uid="{00000000-0005-0000-0000-0000B75F0000}"/>
    <cellStyle name="Normal 80 3 2 2" xfId="24349" xr:uid="{00000000-0005-0000-0000-0000B85F0000}"/>
    <cellStyle name="Normal 80 3 2 2 2" xfId="24350" xr:uid="{00000000-0005-0000-0000-0000B95F0000}"/>
    <cellStyle name="Normal 80 3 2 2_JDEQryOAM" xfId="35016" xr:uid="{753BB120-9CE7-45E6-9247-4B9BE69F0A7F}"/>
    <cellStyle name="Normal 80 3 2 3" xfId="24351" xr:uid="{00000000-0005-0000-0000-0000BA5F0000}"/>
    <cellStyle name="Normal 80 3 2 3 2" xfId="24352" xr:uid="{00000000-0005-0000-0000-0000BB5F0000}"/>
    <cellStyle name="Normal 80 3 2 3_JDEQryOAM" xfId="35017" xr:uid="{854426A0-FDBD-423A-9C52-CFA764FEAA5C}"/>
    <cellStyle name="Normal 80 3 2 4" xfId="24353" xr:uid="{00000000-0005-0000-0000-0000BC5F0000}"/>
    <cellStyle name="Normal 80 3 2_JDEQryOAM" xfId="35015" xr:uid="{6C38A175-53DD-4BC3-BA00-C36B72A45233}"/>
    <cellStyle name="Normal 80 3 3" xfId="24354" xr:uid="{00000000-0005-0000-0000-0000BD5F0000}"/>
    <cellStyle name="Normal 80 3 3 2" xfId="24355" xr:uid="{00000000-0005-0000-0000-0000BE5F0000}"/>
    <cellStyle name="Normal 80 3 3 2 2" xfId="24356" xr:uid="{00000000-0005-0000-0000-0000BF5F0000}"/>
    <cellStyle name="Normal 80 3 3 2_JDEQryOAM" xfId="35019" xr:uid="{43F92D58-7939-4DDC-AF60-E2ABC28FFA7A}"/>
    <cellStyle name="Normal 80 3 3 3" xfId="24357" xr:uid="{00000000-0005-0000-0000-0000C05F0000}"/>
    <cellStyle name="Normal 80 3 3 3 2" xfId="24358" xr:uid="{00000000-0005-0000-0000-0000C15F0000}"/>
    <cellStyle name="Normal 80 3 3 3_JDEQryOAM" xfId="35020" xr:uid="{27EA7853-2E9C-4B8A-8AED-68CADCF155CC}"/>
    <cellStyle name="Normal 80 3 3 4" xfId="24359" xr:uid="{00000000-0005-0000-0000-0000C25F0000}"/>
    <cellStyle name="Normal 80 3 3_JDEQryOAM" xfId="35018" xr:uid="{C85EE36E-9115-4BEE-9CD1-69567BB1C01E}"/>
    <cellStyle name="Normal 80 3 4" xfId="24360" xr:uid="{00000000-0005-0000-0000-0000C35F0000}"/>
    <cellStyle name="Normal 80 3 4 2" xfId="24361" xr:uid="{00000000-0005-0000-0000-0000C45F0000}"/>
    <cellStyle name="Normal 80 3 4_JDEQryOAM" xfId="35021" xr:uid="{AFBF388A-0FC6-4D23-82E3-4ABB73D44CA6}"/>
    <cellStyle name="Normal 80 3 5" xfId="24362" xr:uid="{00000000-0005-0000-0000-0000C55F0000}"/>
    <cellStyle name="Normal 80 3 5 2" xfId="24363" xr:uid="{00000000-0005-0000-0000-0000C65F0000}"/>
    <cellStyle name="Normal 80 3 5_JDEQryOAM" xfId="35022" xr:uid="{EB0500DB-CEB5-4153-86C5-CACE9CB9F8F2}"/>
    <cellStyle name="Normal 80 3_(2) SPGD Actuals" xfId="24364" xr:uid="{00000000-0005-0000-0000-0000C75F0000}"/>
    <cellStyle name="Normal 80 4" xfId="24365" xr:uid="{00000000-0005-0000-0000-0000C85F0000}"/>
    <cellStyle name="Normal 80 4 2" xfId="24366" xr:uid="{00000000-0005-0000-0000-0000C95F0000}"/>
    <cellStyle name="Normal 80 4 2 2" xfId="24367" xr:uid="{00000000-0005-0000-0000-0000CA5F0000}"/>
    <cellStyle name="Normal 80 4 2 2 2" xfId="24368" xr:uid="{00000000-0005-0000-0000-0000CB5F0000}"/>
    <cellStyle name="Normal 80 4 2 2_JDEQryOAM" xfId="35024" xr:uid="{2B7DD77F-166A-406E-BAA6-1ADFEC70EDB4}"/>
    <cellStyle name="Normal 80 4 2 3" xfId="24369" xr:uid="{00000000-0005-0000-0000-0000CC5F0000}"/>
    <cellStyle name="Normal 80 4 2 3 2" xfId="24370" xr:uid="{00000000-0005-0000-0000-0000CD5F0000}"/>
    <cellStyle name="Normal 80 4 2 3_JDEQryOAM" xfId="35025" xr:uid="{B56BCD6B-442E-4BEB-A874-0B7EF9247606}"/>
    <cellStyle name="Normal 80 4 2 4" xfId="24371" xr:uid="{00000000-0005-0000-0000-0000CE5F0000}"/>
    <cellStyle name="Normal 80 4 2_JDEQryOAM" xfId="35023" xr:uid="{F7274770-EABB-4D6D-8105-C9DB7D7EFF90}"/>
    <cellStyle name="Normal 80 4 3" xfId="24372" xr:uid="{00000000-0005-0000-0000-0000CF5F0000}"/>
    <cellStyle name="Normal 80 4 3 2" xfId="24373" xr:uid="{00000000-0005-0000-0000-0000D05F0000}"/>
    <cellStyle name="Normal 80 4 3 2 2" xfId="24374" xr:uid="{00000000-0005-0000-0000-0000D15F0000}"/>
    <cellStyle name="Normal 80 4 3 2_JDEQryOAM" xfId="35027" xr:uid="{891F64FA-4495-4AEF-9E31-27B35BC58BF7}"/>
    <cellStyle name="Normal 80 4 3 3" xfId="24375" xr:uid="{00000000-0005-0000-0000-0000D25F0000}"/>
    <cellStyle name="Normal 80 4 3 3 2" xfId="24376" xr:uid="{00000000-0005-0000-0000-0000D35F0000}"/>
    <cellStyle name="Normal 80 4 3 3_JDEQryOAM" xfId="35028" xr:uid="{86BAEA62-A3FE-4CBB-B4FE-5BBC642DCDBE}"/>
    <cellStyle name="Normal 80 4 3 4" xfId="24377" xr:uid="{00000000-0005-0000-0000-0000D45F0000}"/>
    <cellStyle name="Normal 80 4 3_JDEQryOAM" xfId="35026" xr:uid="{D49F0F01-240C-4A4F-AAF5-8F876CF98FC9}"/>
    <cellStyle name="Normal 80 4 4" xfId="24378" xr:uid="{00000000-0005-0000-0000-0000D55F0000}"/>
    <cellStyle name="Normal 80 4 4 2" xfId="24379" xr:uid="{00000000-0005-0000-0000-0000D65F0000}"/>
    <cellStyle name="Normal 80 4 4_JDEQryOAM" xfId="35029" xr:uid="{1E6F4BDB-CCAD-4D7D-A173-1D11A13E9B2F}"/>
    <cellStyle name="Normal 80 4 5" xfId="24380" xr:uid="{00000000-0005-0000-0000-0000D75F0000}"/>
    <cellStyle name="Normal 80 4 5 2" xfId="24381" xr:uid="{00000000-0005-0000-0000-0000D85F0000}"/>
    <cellStyle name="Normal 80 4 5_JDEQryOAM" xfId="35030" xr:uid="{57778684-E6F0-40CD-ACC3-177C57F499CF}"/>
    <cellStyle name="Normal 80 4 6" xfId="24382" xr:uid="{00000000-0005-0000-0000-0000D95F0000}"/>
    <cellStyle name="Normal 80 4_(2) SPGD Actuals" xfId="24383" xr:uid="{00000000-0005-0000-0000-0000DA5F0000}"/>
    <cellStyle name="Normal 80 5" xfId="24384" xr:uid="{00000000-0005-0000-0000-0000DB5F0000}"/>
    <cellStyle name="Normal 80 5 2" xfId="24385" xr:uid="{00000000-0005-0000-0000-0000DC5F0000}"/>
    <cellStyle name="Normal 80 5 2 2" xfId="24386" xr:uid="{00000000-0005-0000-0000-0000DD5F0000}"/>
    <cellStyle name="Normal 80 5 2 2 2" xfId="24387" xr:uid="{00000000-0005-0000-0000-0000DE5F0000}"/>
    <cellStyle name="Normal 80 5 2 2_JDEQryOAM" xfId="35032" xr:uid="{E67C747F-28C6-4F0F-96AC-6736C8B48B51}"/>
    <cellStyle name="Normal 80 5 2 3" xfId="24388" xr:uid="{00000000-0005-0000-0000-0000DF5F0000}"/>
    <cellStyle name="Normal 80 5 2 3 2" xfId="24389" xr:uid="{00000000-0005-0000-0000-0000E05F0000}"/>
    <cellStyle name="Normal 80 5 2 3_JDEQryOAM" xfId="35033" xr:uid="{D27703D3-3768-4A7B-BEB6-1D5BC817E383}"/>
    <cellStyle name="Normal 80 5 2 4" xfId="24390" xr:uid="{00000000-0005-0000-0000-0000E15F0000}"/>
    <cellStyle name="Normal 80 5 2_JDEQryOAM" xfId="35031" xr:uid="{4B966286-E57F-4C68-B733-592673296294}"/>
    <cellStyle name="Normal 80 5 3" xfId="24391" xr:uid="{00000000-0005-0000-0000-0000E25F0000}"/>
    <cellStyle name="Normal 80 5 3 2" xfId="24392" xr:uid="{00000000-0005-0000-0000-0000E35F0000}"/>
    <cellStyle name="Normal 80 5 3 2 2" xfId="24393" xr:uid="{00000000-0005-0000-0000-0000E45F0000}"/>
    <cellStyle name="Normal 80 5 3 2_JDEQryOAM" xfId="35035" xr:uid="{6229DF8B-A0EA-4CD2-94AA-B14367DF92B5}"/>
    <cellStyle name="Normal 80 5 3 3" xfId="24394" xr:uid="{00000000-0005-0000-0000-0000E55F0000}"/>
    <cellStyle name="Normal 80 5 3 3 2" xfId="24395" xr:uid="{00000000-0005-0000-0000-0000E65F0000}"/>
    <cellStyle name="Normal 80 5 3 3_JDEQryOAM" xfId="35036" xr:uid="{1A37B0B6-C9DE-4397-BABC-EA3921F20C6B}"/>
    <cellStyle name="Normal 80 5 3 4" xfId="24396" xr:uid="{00000000-0005-0000-0000-0000E75F0000}"/>
    <cellStyle name="Normal 80 5 3_JDEQryOAM" xfId="35034" xr:uid="{17CED4B4-38FC-4D78-8979-F11DAE3759ED}"/>
    <cellStyle name="Normal 80 5 4" xfId="24397" xr:uid="{00000000-0005-0000-0000-0000E85F0000}"/>
    <cellStyle name="Normal 80 5 4 2" xfId="24398" xr:uid="{00000000-0005-0000-0000-0000E95F0000}"/>
    <cellStyle name="Normal 80 5 4_JDEQryOAM" xfId="35037" xr:uid="{02A3C052-5E8C-44CF-BB85-C6AFAF0C46CE}"/>
    <cellStyle name="Normal 80 5 5" xfId="24399" xr:uid="{00000000-0005-0000-0000-0000EA5F0000}"/>
    <cellStyle name="Normal 80 5 5 2" xfId="24400" xr:uid="{00000000-0005-0000-0000-0000EB5F0000}"/>
    <cellStyle name="Normal 80 5 5_JDEQryOAM" xfId="35038" xr:uid="{A4B8FF19-2185-4233-B4CA-02C848251D98}"/>
    <cellStyle name="Normal 80 5 6" xfId="24401" xr:uid="{00000000-0005-0000-0000-0000EC5F0000}"/>
    <cellStyle name="Normal 80 5_(2) SPGD Actuals" xfId="24402" xr:uid="{00000000-0005-0000-0000-0000ED5F0000}"/>
    <cellStyle name="Normal 80 6" xfId="24403" xr:uid="{00000000-0005-0000-0000-0000EE5F0000}"/>
    <cellStyle name="Normal 80 6 2" xfId="24404" xr:uid="{00000000-0005-0000-0000-0000EF5F0000}"/>
    <cellStyle name="Normal 80 6 2 2" xfId="24405" xr:uid="{00000000-0005-0000-0000-0000F05F0000}"/>
    <cellStyle name="Normal 80 6 2_JDEQryOAM" xfId="35040" xr:uid="{91315875-0B34-4D2C-9215-8849E22ADB15}"/>
    <cellStyle name="Normal 80 6 3" xfId="24406" xr:uid="{00000000-0005-0000-0000-0000F15F0000}"/>
    <cellStyle name="Normal 80 6 3 2" xfId="24407" xr:uid="{00000000-0005-0000-0000-0000F25F0000}"/>
    <cellStyle name="Normal 80 6 3_JDEQryOAM" xfId="35041" xr:uid="{81D5D912-85DF-48D4-B678-C4EBE77573EE}"/>
    <cellStyle name="Normal 80 6 4" xfId="24408" xr:uid="{00000000-0005-0000-0000-0000F35F0000}"/>
    <cellStyle name="Normal 80 6_JDEQryOAM" xfId="35039" xr:uid="{BD6CB334-D66C-471C-B805-30B008795F40}"/>
    <cellStyle name="Normal 80 7" xfId="24409" xr:uid="{00000000-0005-0000-0000-0000F45F0000}"/>
    <cellStyle name="Normal 80 7 2" xfId="24410" xr:uid="{00000000-0005-0000-0000-0000F55F0000}"/>
    <cellStyle name="Normal 80 7_JDEQryOAM" xfId="35042" xr:uid="{94A51BAC-1FF4-4094-BE5E-AE57B2B07F5F}"/>
    <cellStyle name="Normal 80 8" xfId="24411" xr:uid="{00000000-0005-0000-0000-0000F65F0000}"/>
    <cellStyle name="Normal 80 8 2" xfId="24412" xr:uid="{00000000-0005-0000-0000-0000F75F0000}"/>
    <cellStyle name="Normal 80 8 2 2" xfId="24413" xr:uid="{00000000-0005-0000-0000-0000F85F0000}"/>
    <cellStyle name="Normal 80 8 2_JDEQryOAM" xfId="35044" xr:uid="{47B7E89E-7E1D-432C-AA7E-8FB3182F7E4E}"/>
    <cellStyle name="Normal 80 8 3" xfId="24414" xr:uid="{00000000-0005-0000-0000-0000F95F0000}"/>
    <cellStyle name="Normal 80 8 3 2" xfId="24415" xr:uid="{00000000-0005-0000-0000-0000FA5F0000}"/>
    <cellStyle name="Normal 80 8 3_JDEQryOAM" xfId="35045" xr:uid="{0D4D4C89-2EE6-4453-8EE5-E8EECCC34E46}"/>
    <cellStyle name="Normal 80 8 4" xfId="24416" xr:uid="{00000000-0005-0000-0000-0000FB5F0000}"/>
    <cellStyle name="Normal 80 8_JDEQryOAM" xfId="35043" xr:uid="{39107B2C-70D5-4830-BFDF-3B4566635FE0}"/>
    <cellStyle name="Normal 80 9" xfId="24417" xr:uid="{00000000-0005-0000-0000-0000FC5F0000}"/>
    <cellStyle name="Normal 80 9 2" xfId="24418" xr:uid="{00000000-0005-0000-0000-0000FD5F0000}"/>
    <cellStyle name="Normal 80 9 2 2" xfId="24419" xr:uid="{00000000-0005-0000-0000-0000FE5F0000}"/>
    <cellStyle name="Normal 80 9 2_JDEQryOAM" xfId="35047" xr:uid="{D731995B-F242-4C7D-9FE1-688F4F1D3F65}"/>
    <cellStyle name="Normal 80 9 3" xfId="24420" xr:uid="{00000000-0005-0000-0000-0000FF5F0000}"/>
    <cellStyle name="Normal 80 9 3 2" xfId="24421" xr:uid="{00000000-0005-0000-0000-000000600000}"/>
    <cellStyle name="Normal 80 9 3_JDEQryOAM" xfId="35048" xr:uid="{E0817A35-C19E-42B7-A29C-22FFAADF2E41}"/>
    <cellStyle name="Normal 80 9 4" xfId="24422" xr:uid="{00000000-0005-0000-0000-000001600000}"/>
    <cellStyle name="Normal 80 9_JDEQryOAM" xfId="35046" xr:uid="{0E913B1B-8BA7-4F6B-9BF3-91B4E4E3735A}"/>
    <cellStyle name="Normal 80_(1) Control" xfId="24423" xr:uid="{00000000-0005-0000-0000-000002600000}"/>
    <cellStyle name="Normal 81" xfId="24424" xr:uid="{00000000-0005-0000-0000-000003600000}"/>
    <cellStyle name="Normal 81 10" xfId="24425" xr:uid="{00000000-0005-0000-0000-000004600000}"/>
    <cellStyle name="Normal 81 11" xfId="24426" xr:uid="{00000000-0005-0000-0000-000005600000}"/>
    <cellStyle name="Normal 81 2" xfId="24427" xr:uid="{00000000-0005-0000-0000-000006600000}"/>
    <cellStyle name="Normal 81 2 2" xfId="24428" xr:uid="{00000000-0005-0000-0000-000007600000}"/>
    <cellStyle name="Normal 81 2 2 2" xfId="24429" xr:uid="{00000000-0005-0000-0000-000008600000}"/>
    <cellStyle name="Normal 81 2 2 2 2" xfId="24430" xr:uid="{00000000-0005-0000-0000-000009600000}"/>
    <cellStyle name="Normal 81 2 2 2_JDEQryOAM" xfId="35050" xr:uid="{569CB35E-3F27-4147-882A-FD415E476CF3}"/>
    <cellStyle name="Normal 81 2 2 3" xfId="24431" xr:uid="{00000000-0005-0000-0000-00000A600000}"/>
    <cellStyle name="Normal 81 2 2 3 2" xfId="24432" xr:uid="{00000000-0005-0000-0000-00000B600000}"/>
    <cellStyle name="Normal 81 2 2 3_JDEQryOAM" xfId="35051" xr:uid="{58BFE507-97DE-47FA-B1BD-40ADFB30EB9B}"/>
    <cellStyle name="Normal 81 2 2 4" xfId="24433" xr:uid="{00000000-0005-0000-0000-00000C600000}"/>
    <cellStyle name="Normal 81 2 2_JDEQryOAM" xfId="35049" xr:uid="{CF215777-FEC8-447E-9091-C4937993A195}"/>
    <cellStyle name="Normal 81 2 3" xfId="24434" xr:uid="{00000000-0005-0000-0000-00000D600000}"/>
    <cellStyle name="Normal 81 2 3 2" xfId="24435" xr:uid="{00000000-0005-0000-0000-00000E600000}"/>
    <cellStyle name="Normal 81 2 3 2 2" xfId="24436" xr:uid="{00000000-0005-0000-0000-00000F600000}"/>
    <cellStyle name="Normal 81 2 3 2_JDEQryOAM" xfId="35053" xr:uid="{CF0256ED-9D91-4A48-9E75-F3ACDF5A15AE}"/>
    <cellStyle name="Normal 81 2 3 3" xfId="24437" xr:uid="{00000000-0005-0000-0000-000010600000}"/>
    <cellStyle name="Normal 81 2 3 3 2" xfId="24438" xr:uid="{00000000-0005-0000-0000-000011600000}"/>
    <cellStyle name="Normal 81 2 3 3_JDEQryOAM" xfId="35054" xr:uid="{5777BA33-9C96-401F-AB60-2ED074B3DEB0}"/>
    <cellStyle name="Normal 81 2 3 4" xfId="24439" xr:uid="{00000000-0005-0000-0000-000012600000}"/>
    <cellStyle name="Normal 81 2 3_JDEQryOAM" xfId="35052" xr:uid="{C283F34C-04CA-443B-8CF9-C700E56729FE}"/>
    <cellStyle name="Normal 81 2 4" xfId="24440" xr:uid="{00000000-0005-0000-0000-000013600000}"/>
    <cellStyle name="Normal 81 2 5" xfId="24441" xr:uid="{00000000-0005-0000-0000-000014600000}"/>
    <cellStyle name="Normal 81 2_(1a) Quarterly" xfId="24442" xr:uid="{00000000-0005-0000-0000-000015600000}"/>
    <cellStyle name="Normal 81 3" xfId="24443" xr:uid="{00000000-0005-0000-0000-000016600000}"/>
    <cellStyle name="Normal 81 3 2" xfId="24444" xr:uid="{00000000-0005-0000-0000-000017600000}"/>
    <cellStyle name="Normal 81 3 2 2" xfId="24445" xr:uid="{00000000-0005-0000-0000-000018600000}"/>
    <cellStyle name="Normal 81 3 2 2 2" xfId="24446" xr:uid="{00000000-0005-0000-0000-000019600000}"/>
    <cellStyle name="Normal 81 3 2 2_JDEQryOAM" xfId="35056" xr:uid="{8A4829F0-C75A-4294-9FEE-E4248AC04E64}"/>
    <cellStyle name="Normal 81 3 2 3" xfId="24447" xr:uid="{00000000-0005-0000-0000-00001A600000}"/>
    <cellStyle name="Normal 81 3 2 3 2" xfId="24448" xr:uid="{00000000-0005-0000-0000-00001B600000}"/>
    <cellStyle name="Normal 81 3 2 3_JDEQryOAM" xfId="35057" xr:uid="{ABE5C53D-F6FA-4AEF-8AD8-53A4271DDE99}"/>
    <cellStyle name="Normal 81 3 2_JDEQryOAM" xfId="35055" xr:uid="{CCB83D57-16EF-414C-A980-4685660B8D54}"/>
    <cellStyle name="Normal 81 3 3" xfId="24449" xr:uid="{00000000-0005-0000-0000-00001C600000}"/>
    <cellStyle name="Normal 81 3 3 2" xfId="24450" xr:uid="{00000000-0005-0000-0000-00001D600000}"/>
    <cellStyle name="Normal 81 3 3 2 2" xfId="24451" xr:uid="{00000000-0005-0000-0000-00001E600000}"/>
    <cellStyle name="Normal 81 3 3 2_JDEQryOAM" xfId="35059" xr:uid="{0C913DFA-2827-40EF-AFE2-DC859F831E1A}"/>
    <cellStyle name="Normal 81 3 3 3" xfId="24452" xr:uid="{00000000-0005-0000-0000-00001F600000}"/>
    <cellStyle name="Normal 81 3 3 3 2" xfId="24453" xr:uid="{00000000-0005-0000-0000-000020600000}"/>
    <cellStyle name="Normal 81 3 3 3_JDEQryOAM" xfId="35060" xr:uid="{E5E79D24-CF94-4435-9421-9219177B9E15}"/>
    <cellStyle name="Normal 81 3 3 4" xfId="24454" xr:uid="{00000000-0005-0000-0000-000021600000}"/>
    <cellStyle name="Normal 81 3 3_JDEQryOAM" xfId="35058" xr:uid="{80F1BC0D-3DE8-4930-A748-5BEA6B9B07FB}"/>
    <cellStyle name="Normal 81 3 4" xfId="24455" xr:uid="{00000000-0005-0000-0000-000022600000}"/>
    <cellStyle name="Normal 81 3 4 2" xfId="24456" xr:uid="{00000000-0005-0000-0000-000023600000}"/>
    <cellStyle name="Normal 81 3 4_JDEQryOAM" xfId="35061" xr:uid="{4D50F301-DCB5-4E71-BBEC-AD2414D1BEEB}"/>
    <cellStyle name="Normal 81 3 5" xfId="24457" xr:uid="{00000000-0005-0000-0000-000024600000}"/>
    <cellStyle name="Normal 81 3_(2) SPGD Actuals" xfId="24458" xr:uid="{00000000-0005-0000-0000-000025600000}"/>
    <cellStyle name="Normal 81 4" xfId="24459" xr:uid="{00000000-0005-0000-0000-000026600000}"/>
    <cellStyle name="Normal 81 4 2" xfId="24460" xr:uid="{00000000-0005-0000-0000-000027600000}"/>
    <cellStyle name="Normal 81 4 2 2" xfId="24461" xr:uid="{00000000-0005-0000-0000-000028600000}"/>
    <cellStyle name="Normal 81 4 2 2 2" xfId="24462" xr:uid="{00000000-0005-0000-0000-000029600000}"/>
    <cellStyle name="Normal 81 4 2 2_JDEQryOAM" xfId="35063" xr:uid="{19206B05-17E1-4F2D-BF72-D474E88DF256}"/>
    <cellStyle name="Normal 81 4 2 3" xfId="24463" xr:uid="{00000000-0005-0000-0000-00002A600000}"/>
    <cellStyle name="Normal 81 4 2 3 2" xfId="24464" xr:uid="{00000000-0005-0000-0000-00002B600000}"/>
    <cellStyle name="Normal 81 4 2 3_JDEQryOAM" xfId="35064" xr:uid="{2568368A-F9EA-443B-9CFA-D3F56E7A32B6}"/>
    <cellStyle name="Normal 81 4 2 4" xfId="24465" xr:uid="{00000000-0005-0000-0000-00002C600000}"/>
    <cellStyle name="Normal 81 4 2_JDEQryOAM" xfId="35062" xr:uid="{74F29F1C-6267-49D3-A9B9-83F091CE6A5D}"/>
    <cellStyle name="Normal 81 4 3" xfId="24466" xr:uid="{00000000-0005-0000-0000-00002D600000}"/>
    <cellStyle name="Normal 81 4 3 2" xfId="24467" xr:uid="{00000000-0005-0000-0000-00002E600000}"/>
    <cellStyle name="Normal 81 4 3 2 2" xfId="24468" xr:uid="{00000000-0005-0000-0000-00002F600000}"/>
    <cellStyle name="Normal 81 4 3 2_JDEQryOAM" xfId="35066" xr:uid="{1D8E99A2-D7BF-4F58-899C-073940E3DA73}"/>
    <cellStyle name="Normal 81 4 3 3" xfId="24469" xr:uid="{00000000-0005-0000-0000-000030600000}"/>
    <cellStyle name="Normal 81 4 3 3 2" xfId="24470" xr:uid="{00000000-0005-0000-0000-000031600000}"/>
    <cellStyle name="Normal 81 4 3 3_JDEQryOAM" xfId="35067" xr:uid="{AEEA9F11-C586-46CD-8BBF-EAD75F1B2E88}"/>
    <cellStyle name="Normal 81 4 3 4" xfId="24471" xr:uid="{00000000-0005-0000-0000-000032600000}"/>
    <cellStyle name="Normal 81 4 3_JDEQryOAM" xfId="35065" xr:uid="{35F5075D-CE8F-483D-8BE5-A51A0390E97A}"/>
    <cellStyle name="Normal 81 4 4" xfId="24472" xr:uid="{00000000-0005-0000-0000-000033600000}"/>
    <cellStyle name="Normal 81 4 5" xfId="24473" xr:uid="{00000000-0005-0000-0000-000034600000}"/>
    <cellStyle name="Normal 81 4_(2) SPGD Actuals" xfId="24474" xr:uid="{00000000-0005-0000-0000-000035600000}"/>
    <cellStyle name="Normal 81 5" xfId="24475" xr:uid="{00000000-0005-0000-0000-000036600000}"/>
    <cellStyle name="Normal 81 5 2" xfId="24476" xr:uid="{00000000-0005-0000-0000-000037600000}"/>
    <cellStyle name="Normal 81 5 2 2" xfId="24477" xr:uid="{00000000-0005-0000-0000-000038600000}"/>
    <cellStyle name="Normal 81 5 2 2 2" xfId="24478" xr:uid="{00000000-0005-0000-0000-000039600000}"/>
    <cellStyle name="Normal 81 5 2 2_JDEQryOAM" xfId="35069" xr:uid="{12F7422B-AEDC-460D-9016-2E1CC92A5E3F}"/>
    <cellStyle name="Normal 81 5 2 3" xfId="24479" xr:uid="{00000000-0005-0000-0000-00003A600000}"/>
    <cellStyle name="Normal 81 5 2 3 2" xfId="24480" xr:uid="{00000000-0005-0000-0000-00003B600000}"/>
    <cellStyle name="Normal 81 5 2 3_JDEQryOAM" xfId="35070" xr:uid="{7ED1FABB-398B-4906-A7A7-1D5579CF7CEE}"/>
    <cellStyle name="Normal 81 5 2 4" xfId="24481" xr:uid="{00000000-0005-0000-0000-00003C600000}"/>
    <cellStyle name="Normal 81 5 2_JDEQryOAM" xfId="35068" xr:uid="{536D2CA1-8590-481F-8DF4-EDCB8886DFFE}"/>
    <cellStyle name="Normal 81 5 3" xfId="24482" xr:uid="{00000000-0005-0000-0000-00003D600000}"/>
    <cellStyle name="Normal 81 5 3 2" xfId="24483" xr:uid="{00000000-0005-0000-0000-00003E600000}"/>
    <cellStyle name="Normal 81 5 3 2 2" xfId="24484" xr:uid="{00000000-0005-0000-0000-00003F600000}"/>
    <cellStyle name="Normal 81 5 3 2_JDEQryOAM" xfId="35072" xr:uid="{59A8C623-2764-4746-81F3-CCBC7B174EC2}"/>
    <cellStyle name="Normal 81 5 3 3" xfId="24485" xr:uid="{00000000-0005-0000-0000-000040600000}"/>
    <cellStyle name="Normal 81 5 3 3 2" xfId="24486" xr:uid="{00000000-0005-0000-0000-000041600000}"/>
    <cellStyle name="Normal 81 5 3 3_JDEQryOAM" xfId="35073" xr:uid="{D57DCA47-9F00-440C-84DB-5AC1F091D32F}"/>
    <cellStyle name="Normal 81 5 3 4" xfId="24487" xr:uid="{00000000-0005-0000-0000-000042600000}"/>
    <cellStyle name="Normal 81 5 3_JDEQryOAM" xfId="35071" xr:uid="{C864EDB0-E517-4C2B-86B7-2381FBD6D24B}"/>
    <cellStyle name="Normal 81 5 4" xfId="24488" xr:uid="{00000000-0005-0000-0000-000043600000}"/>
    <cellStyle name="Normal 81 5 4 2" xfId="24489" xr:uid="{00000000-0005-0000-0000-000044600000}"/>
    <cellStyle name="Normal 81 5 4_JDEQryOAM" xfId="35074" xr:uid="{D3BB6435-67D3-44EF-BC86-A4FB8DB470D0}"/>
    <cellStyle name="Normal 81 5 5" xfId="24490" xr:uid="{00000000-0005-0000-0000-000045600000}"/>
    <cellStyle name="Normal 81 5 5 2" xfId="24491" xr:uid="{00000000-0005-0000-0000-000046600000}"/>
    <cellStyle name="Normal 81 5 5_JDEQryOAM" xfId="35075" xr:uid="{1D12FEA6-E4E4-450A-82E5-BA3FD5EC9FCF}"/>
    <cellStyle name="Normal 81 5 6" xfId="24492" xr:uid="{00000000-0005-0000-0000-000047600000}"/>
    <cellStyle name="Normal 81 5_(2) SPGD Actuals" xfId="24493" xr:uid="{00000000-0005-0000-0000-000048600000}"/>
    <cellStyle name="Normal 81 6" xfId="24494" xr:uid="{00000000-0005-0000-0000-000049600000}"/>
    <cellStyle name="Normal 81 6 2" xfId="24495" xr:uid="{00000000-0005-0000-0000-00004A600000}"/>
    <cellStyle name="Normal 81 6 2 2" xfId="24496" xr:uid="{00000000-0005-0000-0000-00004B600000}"/>
    <cellStyle name="Normal 81 6 2 2 2" xfId="24497" xr:uid="{00000000-0005-0000-0000-00004C600000}"/>
    <cellStyle name="Normal 81 6 2 2_JDEQryOAM" xfId="35077" xr:uid="{C82D7ACE-2241-47D5-884E-4A2726C71D2D}"/>
    <cellStyle name="Normal 81 6 2 3" xfId="24498" xr:uid="{00000000-0005-0000-0000-00004D600000}"/>
    <cellStyle name="Normal 81 6 2 3 2" xfId="24499" xr:uid="{00000000-0005-0000-0000-00004E600000}"/>
    <cellStyle name="Normal 81 6 2 3_JDEQryOAM" xfId="35078" xr:uid="{DBEAEF08-532A-4F61-87EF-B83DF54EA10A}"/>
    <cellStyle name="Normal 81 6 2 4" xfId="24500" xr:uid="{00000000-0005-0000-0000-00004F600000}"/>
    <cellStyle name="Normal 81 6 2_JDEQryOAM" xfId="35076" xr:uid="{DDD6FDCF-6209-4E2B-9822-458C3F5BFEE8}"/>
    <cellStyle name="Normal 81 6_(2) SPGD Actuals" xfId="24501" xr:uid="{00000000-0005-0000-0000-000050600000}"/>
    <cellStyle name="Normal 81 7" xfId="24502" xr:uid="{00000000-0005-0000-0000-000051600000}"/>
    <cellStyle name="Normal 81 7 2" xfId="24503" xr:uid="{00000000-0005-0000-0000-000052600000}"/>
    <cellStyle name="Normal 81 7 2 2" xfId="24504" xr:uid="{00000000-0005-0000-0000-000053600000}"/>
    <cellStyle name="Normal 81 7 2_JDEQryOAM" xfId="35080" xr:uid="{F0CDBCCD-80A8-4EF1-8AF1-CAC691699E83}"/>
    <cellStyle name="Normal 81 7 3" xfId="24505" xr:uid="{00000000-0005-0000-0000-000054600000}"/>
    <cellStyle name="Normal 81 7 3 2" xfId="24506" xr:uid="{00000000-0005-0000-0000-000055600000}"/>
    <cellStyle name="Normal 81 7 3_JDEQryOAM" xfId="35081" xr:uid="{B6FCAF44-6195-460F-B92E-E4A1AA753ED7}"/>
    <cellStyle name="Normal 81 7 4" xfId="24507" xr:uid="{00000000-0005-0000-0000-000056600000}"/>
    <cellStyle name="Normal 81 7_JDEQryOAM" xfId="35079" xr:uid="{068FF24C-76FA-4CA0-9D7F-CF47B3176C1E}"/>
    <cellStyle name="Normal 81 8" xfId="24508" xr:uid="{00000000-0005-0000-0000-000057600000}"/>
    <cellStyle name="Normal 81 8 2" xfId="24509" xr:uid="{00000000-0005-0000-0000-000058600000}"/>
    <cellStyle name="Normal 81 8_JDEQryOAM" xfId="35082" xr:uid="{E6AADEDC-5DC9-4D0C-AB2C-FF5B4BE8E6D7}"/>
    <cellStyle name="Normal 81 9" xfId="24510" xr:uid="{00000000-0005-0000-0000-000059600000}"/>
    <cellStyle name="Normal 81 9 2" xfId="24511" xr:uid="{00000000-0005-0000-0000-00005A600000}"/>
    <cellStyle name="Normal 81 9_JDEQryOAM" xfId="35083" xr:uid="{927E5E89-28BA-43B2-B613-CBC916670875}"/>
    <cellStyle name="Normal 81_(1) Control" xfId="24512" xr:uid="{00000000-0005-0000-0000-00005B600000}"/>
    <cellStyle name="Normal 82" xfId="24513" xr:uid="{00000000-0005-0000-0000-00005C600000}"/>
    <cellStyle name="Normal 82 10" xfId="24514" xr:uid="{00000000-0005-0000-0000-00005D600000}"/>
    <cellStyle name="Normal 82 2" xfId="24515" xr:uid="{00000000-0005-0000-0000-00005E600000}"/>
    <cellStyle name="Normal 82 2 2" xfId="24516" xr:uid="{00000000-0005-0000-0000-00005F600000}"/>
    <cellStyle name="Normal 82 2 2 2" xfId="24517" xr:uid="{00000000-0005-0000-0000-000060600000}"/>
    <cellStyle name="Normal 82 2 2 2 2" xfId="24518" xr:uid="{00000000-0005-0000-0000-000061600000}"/>
    <cellStyle name="Normal 82 2 2 2_JDEQryOAM" xfId="35085" xr:uid="{B0BAFEA3-9C23-4B7F-969C-8485152E5437}"/>
    <cellStyle name="Normal 82 2 2 3" xfId="24519" xr:uid="{00000000-0005-0000-0000-000062600000}"/>
    <cellStyle name="Normal 82 2 2 3 2" xfId="24520" xr:uid="{00000000-0005-0000-0000-000063600000}"/>
    <cellStyle name="Normal 82 2 2 3_JDEQryOAM" xfId="35086" xr:uid="{4B4E9363-E9CB-445A-BFCC-9004863F9C3C}"/>
    <cellStyle name="Normal 82 2 2 4" xfId="24521" xr:uid="{00000000-0005-0000-0000-000064600000}"/>
    <cellStyle name="Normal 82 2 2_JDEQryOAM" xfId="35084" xr:uid="{74033C7E-A125-447B-8F87-C7973B950869}"/>
    <cellStyle name="Normal 82 2 3" xfId="24522" xr:uid="{00000000-0005-0000-0000-000065600000}"/>
    <cellStyle name="Normal 82 2 3 2" xfId="24523" xr:uid="{00000000-0005-0000-0000-000066600000}"/>
    <cellStyle name="Normal 82 2 3 2 2" xfId="24524" xr:uid="{00000000-0005-0000-0000-000067600000}"/>
    <cellStyle name="Normal 82 2 3 2_JDEQryOAM" xfId="35088" xr:uid="{380170CC-79F0-4D0D-9AF6-F26C76B1FFAD}"/>
    <cellStyle name="Normal 82 2 3 3" xfId="24525" xr:uid="{00000000-0005-0000-0000-000068600000}"/>
    <cellStyle name="Normal 82 2 3 3 2" xfId="24526" xr:uid="{00000000-0005-0000-0000-000069600000}"/>
    <cellStyle name="Normal 82 2 3 3_JDEQryOAM" xfId="35089" xr:uid="{EEFC7E34-5F7E-4BE2-ACFC-8C08342543F6}"/>
    <cellStyle name="Normal 82 2 3 4" xfId="24527" xr:uid="{00000000-0005-0000-0000-00006A600000}"/>
    <cellStyle name="Normal 82 2 3_JDEQryOAM" xfId="35087" xr:uid="{A6533251-D52D-48D0-9248-8E32C5EA4E6A}"/>
    <cellStyle name="Normal 82 2 4" xfId="24528" xr:uid="{00000000-0005-0000-0000-00006B600000}"/>
    <cellStyle name="Normal 82 2 5" xfId="24529" xr:uid="{00000000-0005-0000-0000-00006C600000}"/>
    <cellStyle name="Normal 82 2_(1a) Quarterly" xfId="24530" xr:uid="{00000000-0005-0000-0000-00006D600000}"/>
    <cellStyle name="Normal 82 3" xfId="24531" xr:uid="{00000000-0005-0000-0000-00006E600000}"/>
    <cellStyle name="Normal 82 3 2" xfId="24532" xr:uid="{00000000-0005-0000-0000-00006F600000}"/>
    <cellStyle name="Normal 82 3 2 2" xfId="24533" xr:uid="{00000000-0005-0000-0000-000070600000}"/>
    <cellStyle name="Normal 82 3 2 2 2" xfId="24534" xr:uid="{00000000-0005-0000-0000-000071600000}"/>
    <cellStyle name="Normal 82 3 2 2_JDEQryOAM" xfId="35091" xr:uid="{BBC6E2B0-F270-47BA-B8CA-E9756F442DA4}"/>
    <cellStyle name="Normal 82 3 2 3" xfId="24535" xr:uid="{00000000-0005-0000-0000-000072600000}"/>
    <cellStyle name="Normal 82 3 2 3 2" xfId="24536" xr:uid="{00000000-0005-0000-0000-000073600000}"/>
    <cellStyle name="Normal 82 3 2 3_JDEQryOAM" xfId="35092" xr:uid="{E922CF48-2F8A-43AE-8AD7-4BFABD502CCB}"/>
    <cellStyle name="Normal 82 3 2 4" xfId="24537" xr:uid="{00000000-0005-0000-0000-000074600000}"/>
    <cellStyle name="Normal 82 3 2_JDEQryOAM" xfId="35090" xr:uid="{925BB76F-85F6-4608-B12F-C41BC8B777E8}"/>
    <cellStyle name="Normal 82 3 3" xfId="24538" xr:uid="{00000000-0005-0000-0000-000075600000}"/>
    <cellStyle name="Normal 82 3 3 2" xfId="24539" xr:uid="{00000000-0005-0000-0000-000076600000}"/>
    <cellStyle name="Normal 82 3 3 2 2" xfId="24540" xr:uid="{00000000-0005-0000-0000-000077600000}"/>
    <cellStyle name="Normal 82 3 3 2_JDEQryOAM" xfId="35094" xr:uid="{A1B5ACF3-99BE-41F9-9E87-E123E12C38F4}"/>
    <cellStyle name="Normal 82 3 3 3" xfId="24541" xr:uid="{00000000-0005-0000-0000-000078600000}"/>
    <cellStyle name="Normal 82 3 3 3 2" xfId="24542" xr:uid="{00000000-0005-0000-0000-000079600000}"/>
    <cellStyle name="Normal 82 3 3 3_JDEQryOAM" xfId="35095" xr:uid="{7B6F224B-551D-463B-9D8A-7C394E46A6AC}"/>
    <cellStyle name="Normal 82 3 3 4" xfId="24543" xr:uid="{00000000-0005-0000-0000-00007A600000}"/>
    <cellStyle name="Normal 82 3 3_JDEQryOAM" xfId="35093" xr:uid="{9AE6609A-5C6C-4353-B1D3-BBFB25B6A1AA}"/>
    <cellStyle name="Normal 82 3 4" xfId="24544" xr:uid="{00000000-0005-0000-0000-00007B600000}"/>
    <cellStyle name="Normal 82 3 4 2" xfId="24545" xr:uid="{00000000-0005-0000-0000-00007C600000}"/>
    <cellStyle name="Normal 82 3 4_JDEQryOAM" xfId="35096" xr:uid="{F96F700C-81BC-4F17-A398-BB36009B45D8}"/>
    <cellStyle name="Normal 82 3 5" xfId="24546" xr:uid="{00000000-0005-0000-0000-00007D600000}"/>
    <cellStyle name="Normal 82 3 5 2" xfId="24547" xr:uid="{00000000-0005-0000-0000-00007E600000}"/>
    <cellStyle name="Normal 82 3 5_JDEQryOAM" xfId="35097" xr:uid="{381E45B7-538F-488E-822A-D21422BCE8A5}"/>
    <cellStyle name="Normal 82 3_(2) SPGD Actuals" xfId="24548" xr:uid="{00000000-0005-0000-0000-00007F600000}"/>
    <cellStyle name="Normal 82 4" xfId="24549" xr:uid="{00000000-0005-0000-0000-000080600000}"/>
    <cellStyle name="Normal 82 4 2" xfId="24550" xr:uid="{00000000-0005-0000-0000-000081600000}"/>
    <cellStyle name="Normal 82 4 2 2" xfId="24551" xr:uid="{00000000-0005-0000-0000-000082600000}"/>
    <cellStyle name="Normal 82 4 2 2 2" xfId="24552" xr:uid="{00000000-0005-0000-0000-000083600000}"/>
    <cellStyle name="Normal 82 4 2 2_JDEQryOAM" xfId="35099" xr:uid="{633E7135-2C89-48CF-9AD9-AED39B647ECA}"/>
    <cellStyle name="Normal 82 4 2 3" xfId="24553" xr:uid="{00000000-0005-0000-0000-000084600000}"/>
    <cellStyle name="Normal 82 4 2 3 2" xfId="24554" xr:uid="{00000000-0005-0000-0000-000085600000}"/>
    <cellStyle name="Normal 82 4 2 3_JDEQryOAM" xfId="35100" xr:uid="{C08D5FF8-E035-47A2-8685-D3C209C83152}"/>
    <cellStyle name="Normal 82 4 2 4" xfId="24555" xr:uid="{00000000-0005-0000-0000-000086600000}"/>
    <cellStyle name="Normal 82 4 2_JDEQryOAM" xfId="35098" xr:uid="{B80B30F8-9116-4CFD-A586-04C46E6C78D1}"/>
    <cellStyle name="Normal 82 4 3" xfId="24556" xr:uid="{00000000-0005-0000-0000-000087600000}"/>
    <cellStyle name="Normal 82 4 3 2" xfId="24557" xr:uid="{00000000-0005-0000-0000-000088600000}"/>
    <cellStyle name="Normal 82 4 3 2 2" xfId="24558" xr:uid="{00000000-0005-0000-0000-000089600000}"/>
    <cellStyle name="Normal 82 4 3 2_JDEQryOAM" xfId="35102" xr:uid="{631761C2-8363-412C-A137-821441D16F2D}"/>
    <cellStyle name="Normal 82 4 3 3" xfId="24559" xr:uid="{00000000-0005-0000-0000-00008A600000}"/>
    <cellStyle name="Normal 82 4 3 3 2" xfId="24560" xr:uid="{00000000-0005-0000-0000-00008B600000}"/>
    <cellStyle name="Normal 82 4 3 3_JDEQryOAM" xfId="35103" xr:uid="{E86B438D-3806-48D8-B460-D4815C120E56}"/>
    <cellStyle name="Normal 82 4 3 4" xfId="24561" xr:uid="{00000000-0005-0000-0000-00008C600000}"/>
    <cellStyle name="Normal 82 4 3_JDEQryOAM" xfId="35101" xr:uid="{6D922D38-1BAC-48CA-82C8-67166B23D8C6}"/>
    <cellStyle name="Normal 82 4 4" xfId="24562" xr:uid="{00000000-0005-0000-0000-00008D600000}"/>
    <cellStyle name="Normal 82 4 4 2" xfId="24563" xr:uid="{00000000-0005-0000-0000-00008E600000}"/>
    <cellStyle name="Normal 82 4 4_JDEQryOAM" xfId="35104" xr:uid="{BF84BA86-33F9-4653-87B6-9606C263EB34}"/>
    <cellStyle name="Normal 82 4 5" xfId="24564" xr:uid="{00000000-0005-0000-0000-00008F600000}"/>
    <cellStyle name="Normal 82 4 5 2" xfId="24565" xr:uid="{00000000-0005-0000-0000-000090600000}"/>
    <cellStyle name="Normal 82 4 5_JDEQryOAM" xfId="35105" xr:uid="{A36ABDE6-E69F-45CC-A93C-11632CD98BA1}"/>
    <cellStyle name="Normal 82 4 6" xfId="24566" xr:uid="{00000000-0005-0000-0000-000091600000}"/>
    <cellStyle name="Normal 82 4_(2) SPGD Actuals" xfId="24567" xr:uid="{00000000-0005-0000-0000-000092600000}"/>
    <cellStyle name="Normal 82 5" xfId="24568" xr:uid="{00000000-0005-0000-0000-000093600000}"/>
    <cellStyle name="Normal 82 5 2" xfId="24569" xr:uid="{00000000-0005-0000-0000-000094600000}"/>
    <cellStyle name="Normal 82 5 2 2" xfId="24570" xr:uid="{00000000-0005-0000-0000-000095600000}"/>
    <cellStyle name="Normal 82 5 2 2 2" xfId="24571" xr:uid="{00000000-0005-0000-0000-000096600000}"/>
    <cellStyle name="Normal 82 5 2 2_JDEQryOAM" xfId="35107" xr:uid="{CB9A4CE5-26C2-4343-A134-F4135B7ECAFA}"/>
    <cellStyle name="Normal 82 5 2 3" xfId="24572" xr:uid="{00000000-0005-0000-0000-000097600000}"/>
    <cellStyle name="Normal 82 5 2 3 2" xfId="24573" xr:uid="{00000000-0005-0000-0000-000098600000}"/>
    <cellStyle name="Normal 82 5 2 3_JDEQryOAM" xfId="35108" xr:uid="{31C4281A-B000-44DC-B7F9-04C57B672D1D}"/>
    <cellStyle name="Normal 82 5 2 4" xfId="24574" xr:uid="{00000000-0005-0000-0000-000099600000}"/>
    <cellStyle name="Normal 82 5 2_JDEQryOAM" xfId="35106" xr:uid="{B3E09ADC-9991-4B83-8E68-B4102BDF0B88}"/>
    <cellStyle name="Normal 82 5 3" xfId="24575" xr:uid="{00000000-0005-0000-0000-00009A600000}"/>
    <cellStyle name="Normal 82 5 3 2" xfId="24576" xr:uid="{00000000-0005-0000-0000-00009B600000}"/>
    <cellStyle name="Normal 82 5 3 2 2" xfId="24577" xr:uid="{00000000-0005-0000-0000-00009C600000}"/>
    <cellStyle name="Normal 82 5 3 2_JDEQryOAM" xfId="35110" xr:uid="{D59D3D84-04CE-4615-953B-DF72A49E1F2A}"/>
    <cellStyle name="Normal 82 5 3 3" xfId="24578" xr:uid="{00000000-0005-0000-0000-00009D600000}"/>
    <cellStyle name="Normal 82 5 3 3 2" xfId="24579" xr:uid="{00000000-0005-0000-0000-00009E600000}"/>
    <cellStyle name="Normal 82 5 3 3_JDEQryOAM" xfId="35111" xr:uid="{7FE0640A-CE99-404F-9A6E-500A9907CBF6}"/>
    <cellStyle name="Normal 82 5 3 4" xfId="24580" xr:uid="{00000000-0005-0000-0000-00009F600000}"/>
    <cellStyle name="Normal 82 5 3_JDEQryOAM" xfId="35109" xr:uid="{962BF522-C825-442A-8D43-75099184350E}"/>
    <cellStyle name="Normal 82 5 4" xfId="24581" xr:uid="{00000000-0005-0000-0000-0000A0600000}"/>
    <cellStyle name="Normal 82 5 4 2" xfId="24582" xr:uid="{00000000-0005-0000-0000-0000A1600000}"/>
    <cellStyle name="Normal 82 5 4_JDEQryOAM" xfId="35112" xr:uid="{AE833D98-F678-4743-86CC-2D0DD6EA7C67}"/>
    <cellStyle name="Normal 82 5 5" xfId="24583" xr:uid="{00000000-0005-0000-0000-0000A2600000}"/>
    <cellStyle name="Normal 82 5 5 2" xfId="24584" xr:uid="{00000000-0005-0000-0000-0000A3600000}"/>
    <cellStyle name="Normal 82 5 5_JDEQryOAM" xfId="35113" xr:uid="{D15765A1-0CB7-47CC-B3A7-42658583B296}"/>
    <cellStyle name="Normal 82 5 6" xfId="24585" xr:uid="{00000000-0005-0000-0000-0000A4600000}"/>
    <cellStyle name="Normal 82 5_(2) SPGD Actuals" xfId="24586" xr:uid="{00000000-0005-0000-0000-0000A5600000}"/>
    <cellStyle name="Normal 82 6" xfId="24587" xr:uid="{00000000-0005-0000-0000-0000A6600000}"/>
    <cellStyle name="Normal 82 6 2" xfId="24588" xr:uid="{00000000-0005-0000-0000-0000A7600000}"/>
    <cellStyle name="Normal 82 6 2 2" xfId="24589" xr:uid="{00000000-0005-0000-0000-0000A8600000}"/>
    <cellStyle name="Normal 82 6 2_JDEQryOAM" xfId="35115" xr:uid="{D487C0D4-5647-44A4-B445-57AC24BC6FA7}"/>
    <cellStyle name="Normal 82 6 3" xfId="24590" xr:uid="{00000000-0005-0000-0000-0000A9600000}"/>
    <cellStyle name="Normal 82 6 3 2" xfId="24591" xr:uid="{00000000-0005-0000-0000-0000AA600000}"/>
    <cellStyle name="Normal 82 6 3_JDEQryOAM" xfId="35116" xr:uid="{E589395C-4F33-43C7-9633-F3E7C3C19AC5}"/>
    <cellStyle name="Normal 82 6 4" xfId="24592" xr:uid="{00000000-0005-0000-0000-0000AB600000}"/>
    <cellStyle name="Normal 82 6_JDEQryOAM" xfId="35114" xr:uid="{CD21AA36-047D-44D0-87C2-4590AE956252}"/>
    <cellStyle name="Normal 82 7" xfId="24593" xr:uid="{00000000-0005-0000-0000-0000AC600000}"/>
    <cellStyle name="Normal 82 7 2" xfId="24594" xr:uid="{00000000-0005-0000-0000-0000AD600000}"/>
    <cellStyle name="Normal 82 7 2 2" xfId="24595" xr:uid="{00000000-0005-0000-0000-0000AE600000}"/>
    <cellStyle name="Normal 82 7 2_JDEQryOAM" xfId="35118" xr:uid="{437E0A24-584F-42AA-84A5-24C062F606F1}"/>
    <cellStyle name="Normal 82 7 3" xfId="24596" xr:uid="{00000000-0005-0000-0000-0000AF600000}"/>
    <cellStyle name="Normal 82 7 3 2" xfId="24597" xr:uid="{00000000-0005-0000-0000-0000B0600000}"/>
    <cellStyle name="Normal 82 7 3_JDEQryOAM" xfId="35119" xr:uid="{F6DFA49C-7A3C-42FF-BC22-A216B410A142}"/>
    <cellStyle name="Normal 82 7 4" xfId="24598" xr:uid="{00000000-0005-0000-0000-0000B1600000}"/>
    <cellStyle name="Normal 82 7_JDEQryOAM" xfId="35117" xr:uid="{C474BFD0-DBA9-44CE-98BC-CE459E5AD8C6}"/>
    <cellStyle name="Normal 82 8" xfId="24599" xr:uid="{00000000-0005-0000-0000-0000B2600000}"/>
    <cellStyle name="Normal 82 9" xfId="24600" xr:uid="{00000000-0005-0000-0000-0000B3600000}"/>
    <cellStyle name="Normal 82_(1a) Quarterly" xfId="24601" xr:uid="{00000000-0005-0000-0000-0000B4600000}"/>
    <cellStyle name="Normal 83" xfId="24602" xr:uid="{00000000-0005-0000-0000-0000B5600000}"/>
    <cellStyle name="Normal 83 10" xfId="24603" xr:uid="{00000000-0005-0000-0000-0000B6600000}"/>
    <cellStyle name="Normal 83 11" xfId="24604" xr:uid="{00000000-0005-0000-0000-0000B7600000}"/>
    <cellStyle name="Normal 83 2" xfId="24605" xr:uid="{00000000-0005-0000-0000-0000B8600000}"/>
    <cellStyle name="Normal 83 2 2" xfId="24606" xr:uid="{00000000-0005-0000-0000-0000B9600000}"/>
    <cellStyle name="Normal 83 2 2 2" xfId="24607" xr:uid="{00000000-0005-0000-0000-0000BA600000}"/>
    <cellStyle name="Normal 83 2 2 2 2" xfId="24608" xr:uid="{00000000-0005-0000-0000-0000BB600000}"/>
    <cellStyle name="Normal 83 2 2 2_JDEQryOAM" xfId="35121" xr:uid="{72CEEFBD-E54F-41CF-957D-FD42A28B8C8F}"/>
    <cellStyle name="Normal 83 2 2 3" xfId="24609" xr:uid="{00000000-0005-0000-0000-0000BC600000}"/>
    <cellStyle name="Normal 83 2 2 3 2" xfId="24610" xr:uid="{00000000-0005-0000-0000-0000BD600000}"/>
    <cellStyle name="Normal 83 2 2 3_JDEQryOAM" xfId="35122" xr:uid="{B3591123-7CA4-4B50-B3ED-95DF3D91C3B3}"/>
    <cellStyle name="Normal 83 2 2 4" xfId="24611" xr:uid="{00000000-0005-0000-0000-0000BE600000}"/>
    <cellStyle name="Normal 83 2 2_JDEQryOAM" xfId="35120" xr:uid="{CCD16381-2CFB-4DCD-992F-6CDFE820E837}"/>
    <cellStyle name="Normal 83 2 3" xfId="24612" xr:uid="{00000000-0005-0000-0000-0000BF600000}"/>
    <cellStyle name="Normal 83 2 3 2" xfId="24613" xr:uid="{00000000-0005-0000-0000-0000C0600000}"/>
    <cellStyle name="Normal 83 2 3 2 2" xfId="24614" xr:uid="{00000000-0005-0000-0000-0000C1600000}"/>
    <cellStyle name="Normal 83 2 3 2_JDEQryOAM" xfId="35124" xr:uid="{B3DAA00B-4A81-4FD7-A66D-F2E66D7E6CFA}"/>
    <cellStyle name="Normal 83 2 3 3" xfId="24615" xr:uid="{00000000-0005-0000-0000-0000C2600000}"/>
    <cellStyle name="Normal 83 2 3 3 2" xfId="24616" xr:uid="{00000000-0005-0000-0000-0000C3600000}"/>
    <cellStyle name="Normal 83 2 3 3_JDEQryOAM" xfId="35125" xr:uid="{A36786C7-31F0-4C58-AD57-ED2838DACA28}"/>
    <cellStyle name="Normal 83 2 3 4" xfId="24617" xr:uid="{00000000-0005-0000-0000-0000C4600000}"/>
    <cellStyle name="Normal 83 2 3_JDEQryOAM" xfId="35123" xr:uid="{4E970F4B-A71B-4061-AA19-B3B8E268707F}"/>
    <cellStyle name="Normal 83 2 4" xfId="24618" xr:uid="{00000000-0005-0000-0000-0000C5600000}"/>
    <cellStyle name="Normal 83 2 5" xfId="24619" xr:uid="{00000000-0005-0000-0000-0000C6600000}"/>
    <cellStyle name="Normal 83 2_(1a) Quarterly" xfId="24620" xr:uid="{00000000-0005-0000-0000-0000C7600000}"/>
    <cellStyle name="Normal 83 3" xfId="24621" xr:uid="{00000000-0005-0000-0000-0000C8600000}"/>
    <cellStyle name="Normal 83 3 2" xfId="24622" xr:uid="{00000000-0005-0000-0000-0000C9600000}"/>
    <cellStyle name="Normal 83 3 2 2" xfId="24623" xr:uid="{00000000-0005-0000-0000-0000CA600000}"/>
    <cellStyle name="Normal 83 3 2 2 2" xfId="24624" xr:uid="{00000000-0005-0000-0000-0000CB600000}"/>
    <cellStyle name="Normal 83 3 2 2_JDEQryOAM" xfId="35127" xr:uid="{71E78981-66BA-46B1-B48A-666373759369}"/>
    <cellStyle name="Normal 83 3 2 3" xfId="24625" xr:uid="{00000000-0005-0000-0000-0000CC600000}"/>
    <cellStyle name="Normal 83 3 2 3 2" xfId="24626" xr:uid="{00000000-0005-0000-0000-0000CD600000}"/>
    <cellStyle name="Normal 83 3 2 3_JDEQryOAM" xfId="35128" xr:uid="{E7EA25A7-CCBD-4CE7-94A8-FD3DA8A5D4A8}"/>
    <cellStyle name="Normal 83 3 2_JDEQryOAM" xfId="35126" xr:uid="{4279B680-AF42-4800-88D6-AF3A2DB1B82F}"/>
    <cellStyle name="Normal 83 3 3" xfId="24627" xr:uid="{00000000-0005-0000-0000-0000CE600000}"/>
    <cellStyle name="Normal 83 3 3 2" xfId="24628" xr:uid="{00000000-0005-0000-0000-0000CF600000}"/>
    <cellStyle name="Normal 83 3 3 2 2" xfId="24629" xr:uid="{00000000-0005-0000-0000-0000D0600000}"/>
    <cellStyle name="Normal 83 3 3 2_JDEQryOAM" xfId="35130" xr:uid="{0159F364-00B5-465A-BE4A-0A94AB12E85C}"/>
    <cellStyle name="Normal 83 3 3 3" xfId="24630" xr:uid="{00000000-0005-0000-0000-0000D1600000}"/>
    <cellStyle name="Normal 83 3 3 3 2" xfId="24631" xr:uid="{00000000-0005-0000-0000-0000D2600000}"/>
    <cellStyle name="Normal 83 3 3 3_JDEQryOAM" xfId="35131" xr:uid="{169EEE8D-22DB-4E29-980B-F5175FAA0A14}"/>
    <cellStyle name="Normal 83 3 3 4" xfId="24632" xr:uid="{00000000-0005-0000-0000-0000D3600000}"/>
    <cellStyle name="Normal 83 3 3_JDEQryOAM" xfId="35129" xr:uid="{31324A00-BB76-46D9-9D1E-69A7850D2777}"/>
    <cellStyle name="Normal 83 3 4" xfId="24633" xr:uid="{00000000-0005-0000-0000-0000D4600000}"/>
    <cellStyle name="Normal 83 3 4 2" xfId="24634" xr:uid="{00000000-0005-0000-0000-0000D5600000}"/>
    <cellStyle name="Normal 83 3 4_JDEQryOAM" xfId="35132" xr:uid="{E61B5289-4A8A-4F4A-BEBB-E916C746D681}"/>
    <cellStyle name="Normal 83 3 5" xfId="24635" xr:uid="{00000000-0005-0000-0000-0000D6600000}"/>
    <cellStyle name="Normal 83 3_(2) SPGD Actuals" xfId="24636" xr:uid="{00000000-0005-0000-0000-0000D7600000}"/>
    <cellStyle name="Normal 83 4" xfId="24637" xr:uid="{00000000-0005-0000-0000-0000D8600000}"/>
    <cellStyle name="Normal 83 4 2" xfId="24638" xr:uid="{00000000-0005-0000-0000-0000D9600000}"/>
    <cellStyle name="Normal 83 4 2 2" xfId="24639" xr:uid="{00000000-0005-0000-0000-0000DA600000}"/>
    <cellStyle name="Normal 83 4 2 2 2" xfId="24640" xr:uid="{00000000-0005-0000-0000-0000DB600000}"/>
    <cellStyle name="Normal 83 4 2 2_JDEQryOAM" xfId="35134" xr:uid="{57766089-DA92-4812-8520-76B3225DBF7C}"/>
    <cellStyle name="Normal 83 4 2 3" xfId="24641" xr:uid="{00000000-0005-0000-0000-0000DC600000}"/>
    <cellStyle name="Normal 83 4 2 3 2" xfId="24642" xr:uid="{00000000-0005-0000-0000-0000DD600000}"/>
    <cellStyle name="Normal 83 4 2 3_JDEQryOAM" xfId="35135" xr:uid="{7313CC46-9A3B-4B0F-86D3-9DFDEA77BDF8}"/>
    <cellStyle name="Normal 83 4 2 4" xfId="24643" xr:uid="{00000000-0005-0000-0000-0000DE600000}"/>
    <cellStyle name="Normal 83 4 2_JDEQryOAM" xfId="35133" xr:uid="{2EE7D14E-BEC9-4D01-B54A-A52761F344C6}"/>
    <cellStyle name="Normal 83 4 3" xfId="24644" xr:uid="{00000000-0005-0000-0000-0000DF600000}"/>
    <cellStyle name="Normal 83 4 3 2" xfId="24645" xr:uid="{00000000-0005-0000-0000-0000E0600000}"/>
    <cellStyle name="Normal 83 4 3 2 2" xfId="24646" xr:uid="{00000000-0005-0000-0000-0000E1600000}"/>
    <cellStyle name="Normal 83 4 3 2_JDEQryOAM" xfId="35137" xr:uid="{0FE1558D-90D0-4762-B863-A819BAE62605}"/>
    <cellStyle name="Normal 83 4 3 3" xfId="24647" xr:uid="{00000000-0005-0000-0000-0000E2600000}"/>
    <cellStyle name="Normal 83 4 3 3 2" xfId="24648" xr:uid="{00000000-0005-0000-0000-0000E3600000}"/>
    <cellStyle name="Normal 83 4 3 3_JDEQryOAM" xfId="35138" xr:uid="{70126CDF-8D95-4362-962B-55E8D9304029}"/>
    <cellStyle name="Normal 83 4 3 4" xfId="24649" xr:uid="{00000000-0005-0000-0000-0000E4600000}"/>
    <cellStyle name="Normal 83 4 3_JDEQryOAM" xfId="35136" xr:uid="{F7DBFC29-B568-4F15-B4C3-F4200F67EEAE}"/>
    <cellStyle name="Normal 83 4 4" xfId="24650" xr:uid="{00000000-0005-0000-0000-0000E5600000}"/>
    <cellStyle name="Normal 83 4 5" xfId="24651" xr:uid="{00000000-0005-0000-0000-0000E6600000}"/>
    <cellStyle name="Normal 83 4_(2) SPGD Actuals" xfId="24652" xr:uid="{00000000-0005-0000-0000-0000E7600000}"/>
    <cellStyle name="Normal 83 5" xfId="24653" xr:uid="{00000000-0005-0000-0000-0000E8600000}"/>
    <cellStyle name="Normal 83 5 2" xfId="24654" xr:uid="{00000000-0005-0000-0000-0000E9600000}"/>
    <cellStyle name="Normal 83 5 2 2" xfId="24655" xr:uid="{00000000-0005-0000-0000-0000EA600000}"/>
    <cellStyle name="Normal 83 5 2 2 2" xfId="24656" xr:uid="{00000000-0005-0000-0000-0000EB600000}"/>
    <cellStyle name="Normal 83 5 2 2_JDEQryOAM" xfId="35140" xr:uid="{57B2B421-6B99-42DF-91AD-F60703DBE4D5}"/>
    <cellStyle name="Normal 83 5 2 3" xfId="24657" xr:uid="{00000000-0005-0000-0000-0000EC600000}"/>
    <cellStyle name="Normal 83 5 2 3 2" xfId="24658" xr:uid="{00000000-0005-0000-0000-0000ED600000}"/>
    <cellStyle name="Normal 83 5 2 3_JDEQryOAM" xfId="35141" xr:uid="{D1FF7265-0201-4569-BFAF-BF08F9A0AB03}"/>
    <cellStyle name="Normal 83 5 2 4" xfId="24659" xr:uid="{00000000-0005-0000-0000-0000EE600000}"/>
    <cellStyle name="Normal 83 5 2_JDEQryOAM" xfId="35139" xr:uid="{25AE4FA1-872A-4C55-906E-85470AC3FB06}"/>
    <cellStyle name="Normal 83 5 3" xfId="24660" xr:uid="{00000000-0005-0000-0000-0000EF600000}"/>
    <cellStyle name="Normal 83 5 3 2" xfId="24661" xr:uid="{00000000-0005-0000-0000-0000F0600000}"/>
    <cellStyle name="Normal 83 5 3 2 2" xfId="24662" xr:uid="{00000000-0005-0000-0000-0000F1600000}"/>
    <cellStyle name="Normal 83 5 3 2_JDEQryOAM" xfId="35143" xr:uid="{D5C46316-A7C2-4138-B84C-2E40C6057C14}"/>
    <cellStyle name="Normal 83 5 3 3" xfId="24663" xr:uid="{00000000-0005-0000-0000-0000F2600000}"/>
    <cellStyle name="Normal 83 5 3 3 2" xfId="24664" xr:uid="{00000000-0005-0000-0000-0000F3600000}"/>
    <cellStyle name="Normal 83 5 3 3_JDEQryOAM" xfId="35144" xr:uid="{8A0D3027-A071-4C5B-ABB0-9DDE1FB940D9}"/>
    <cellStyle name="Normal 83 5 3 4" xfId="24665" xr:uid="{00000000-0005-0000-0000-0000F4600000}"/>
    <cellStyle name="Normal 83 5 3_JDEQryOAM" xfId="35142" xr:uid="{E8D110EE-08B1-4F35-B942-6901AC59FF8A}"/>
    <cellStyle name="Normal 83 5 4" xfId="24666" xr:uid="{00000000-0005-0000-0000-0000F5600000}"/>
    <cellStyle name="Normal 83 5 4 2" xfId="24667" xr:uid="{00000000-0005-0000-0000-0000F6600000}"/>
    <cellStyle name="Normal 83 5 4_JDEQryOAM" xfId="35145" xr:uid="{92E9EAA7-4FF3-47DB-8396-65A6BD386F2C}"/>
    <cellStyle name="Normal 83 5 5" xfId="24668" xr:uid="{00000000-0005-0000-0000-0000F7600000}"/>
    <cellStyle name="Normal 83 5 5 2" xfId="24669" xr:uid="{00000000-0005-0000-0000-0000F8600000}"/>
    <cellStyle name="Normal 83 5 5_JDEQryOAM" xfId="35146" xr:uid="{AB55D934-380A-42D4-A5B7-9750DBD80201}"/>
    <cellStyle name="Normal 83 5 6" xfId="24670" xr:uid="{00000000-0005-0000-0000-0000F9600000}"/>
    <cellStyle name="Normal 83 5_(2) SPGD Actuals" xfId="24671" xr:uid="{00000000-0005-0000-0000-0000FA600000}"/>
    <cellStyle name="Normal 83 6" xfId="24672" xr:uid="{00000000-0005-0000-0000-0000FB600000}"/>
    <cellStyle name="Normal 83 6 2" xfId="24673" xr:uid="{00000000-0005-0000-0000-0000FC600000}"/>
    <cellStyle name="Normal 83 6 2 2" xfId="24674" xr:uid="{00000000-0005-0000-0000-0000FD600000}"/>
    <cellStyle name="Normal 83 6 2_JDEQryOAM" xfId="35148" xr:uid="{FD7BEECA-355C-4DEF-AB6E-0E085620B125}"/>
    <cellStyle name="Normal 83 6 3" xfId="24675" xr:uid="{00000000-0005-0000-0000-0000FE600000}"/>
    <cellStyle name="Normal 83 6 3 2" xfId="24676" xr:uid="{00000000-0005-0000-0000-0000FF600000}"/>
    <cellStyle name="Normal 83 6 3_JDEQryOAM" xfId="35149" xr:uid="{969B9622-120B-4BD7-BF44-361D65572CAC}"/>
    <cellStyle name="Normal 83 6 4" xfId="24677" xr:uid="{00000000-0005-0000-0000-000000610000}"/>
    <cellStyle name="Normal 83 6_JDEQryOAM" xfId="35147" xr:uid="{74CE5705-D9C8-4A65-B652-03F94212AAAA}"/>
    <cellStyle name="Normal 83 7" xfId="24678" xr:uid="{00000000-0005-0000-0000-000001610000}"/>
    <cellStyle name="Normal 83 7 2" xfId="24679" xr:uid="{00000000-0005-0000-0000-000002610000}"/>
    <cellStyle name="Normal 83 7 2 2" xfId="24680" xr:uid="{00000000-0005-0000-0000-000003610000}"/>
    <cellStyle name="Normal 83 7 2_JDEQryOAM" xfId="35151" xr:uid="{2E262BD1-B077-4AFE-B232-0528A2CBAA82}"/>
    <cellStyle name="Normal 83 7 3" xfId="24681" xr:uid="{00000000-0005-0000-0000-000004610000}"/>
    <cellStyle name="Normal 83 7 3 2" xfId="24682" xr:uid="{00000000-0005-0000-0000-000005610000}"/>
    <cellStyle name="Normal 83 7 3_JDEQryOAM" xfId="35152" xr:uid="{57F8BE24-5051-4CF5-A3B5-29BDC4AD937E}"/>
    <cellStyle name="Normal 83 7 4" xfId="24683" xr:uid="{00000000-0005-0000-0000-000006610000}"/>
    <cellStyle name="Normal 83 7_JDEQryOAM" xfId="35150" xr:uid="{92F4286C-BFEE-4A59-9101-717C2DD9EC7A}"/>
    <cellStyle name="Normal 83 8" xfId="24684" xr:uid="{00000000-0005-0000-0000-000007610000}"/>
    <cellStyle name="Normal 83 8 2" xfId="24685" xr:uid="{00000000-0005-0000-0000-000008610000}"/>
    <cellStyle name="Normal 83 8_JDEQryOAM" xfId="35153" xr:uid="{0A48E0C8-EB5C-4C05-8922-C789D5EF4485}"/>
    <cellStyle name="Normal 83 9" xfId="24686" xr:uid="{00000000-0005-0000-0000-000009610000}"/>
    <cellStyle name="Normal 83 9 2" xfId="24687" xr:uid="{00000000-0005-0000-0000-00000A610000}"/>
    <cellStyle name="Normal 83 9_JDEQryOAM" xfId="35154" xr:uid="{7162F1E3-C584-4ED0-B005-A9BC1114EE13}"/>
    <cellStyle name="Normal 83_(1a) Quarterly" xfId="24688" xr:uid="{00000000-0005-0000-0000-00000B610000}"/>
    <cellStyle name="Normal 834" xfId="24689" xr:uid="{00000000-0005-0000-0000-00000C610000}"/>
    <cellStyle name="Normal 834 2" xfId="24690" xr:uid="{00000000-0005-0000-0000-00000D610000}"/>
    <cellStyle name="Normal 834_JDEQryOAM" xfId="35155" xr:uid="{412549C3-8F76-482F-84F5-925793F15218}"/>
    <cellStyle name="Normal 835" xfId="24691" xr:uid="{00000000-0005-0000-0000-00000E610000}"/>
    <cellStyle name="Normal 835 2" xfId="24692" xr:uid="{00000000-0005-0000-0000-00000F610000}"/>
    <cellStyle name="Normal 835_JDEQryOAM" xfId="35156" xr:uid="{140F6983-795D-4F57-80E9-6BE091191EA3}"/>
    <cellStyle name="Normal 836" xfId="24693" xr:uid="{00000000-0005-0000-0000-000010610000}"/>
    <cellStyle name="Normal 836 2" xfId="24694" xr:uid="{00000000-0005-0000-0000-000011610000}"/>
    <cellStyle name="Normal 836_JDEQryOAM" xfId="35157" xr:uid="{7483CC42-5D45-46BC-8FD6-F7E6AF09B1B3}"/>
    <cellStyle name="Normal 837" xfId="24695" xr:uid="{00000000-0005-0000-0000-000012610000}"/>
    <cellStyle name="Normal 837 2" xfId="24696" xr:uid="{00000000-0005-0000-0000-000013610000}"/>
    <cellStyle name="Normal 837_JDEQryOAM" xfId="35158" xr:uid="{CFDF6540-3121-4090-8EBF-719C3D1EAF3F}"/>
    <cellStyle name="Normal 838" xfId="24697" xr:uid="{00000000-0005-0000-0000-000014610000}"/>
    <cellStyle name="Normal 838 2" xfId="24698" xr:uid="{00000000-0005-0000-0000-000015610000}"/>
    <cellStyle name="Normal 838_JDEQryOAM" xfId="35159" xr:uid="{25DCE8B8-C75F-406E-B591-1F5BC0381368}"/>
    <cellStyle name="Normal 839" xfId="24699" xr:uid="{00000000-0005-0000-0000-000016610000}"/>
    <cellStyle name="Normal 839 2" xfId="24700" xr:uid="{00000000-0005-0000-0000-000017610000}"/>
    <cellStyle name="Normal 839_JDEQryOAM" xfId="35160" xr:uid="{5FE83745-0E56-48D9-9D14-F47ED7CA602F}"/>
    <cellStyle name="Normal 84" xfId="24701" xr:uid="{00000000-0005-0000-0000-000018610000}"/>
    <cellStyle name="Normal 84 2" xfId="24702" xr:uid="{00000000-0005-0000-0000-000019610000}"/>
    <cellStyle name="Normal 84 2 2" xfId="24703" xr:uid="{00000000-0005-0000-0000-00001A610000}"/>
    <cellStyle name="Normal 84 2 2 2" xfId="24704" xr:uid="{00000000-0005-0000-0000-00001B610000}"/>
    <cellStyle name="Normal 84 2 2 2 2" xfId="24705" xr:uid="{00000000-0005-0000-0000-00001C610000}"/>
    <cellStyle name="Normal 84 2 2 2_JDEQryOAM" xfId="35161" xr:uid="{F0C6460D-979A-4C94-83C9-1C09094505D2}"/>
    <cellStyle name="Normal 84 2 2 3" xfId="24706" xr:uid="{00000000-0005-0000-0000-00001D610000}"/>
    <cellStyle name="Normal 84 2 2 3 2" xfId="24707" xr:uid="{00000000-0005-0000-0000-00001E610000}"/>
    <cellStyle name="Normal 84 2 2 3_JDEQryOAM" xfId="35162" xr:uid="{1495B019-8BB0-4A22-86AB-BAEF096B8478}"/>
    <cellStyle name="Normal 84 2 2_(5a) Budget Volume &amp; Price" xfId="24708" xr:uid="{00000000-0005-0000-0000-00001F610000}"/>
    <cellStyle name="Normal 84 2 3" xfId="24709" xr:uid="{00000000-0005-0000-0000-000020610000}"/>
    <cellStyle name="Normal 84 2 3 2" xfId="24710" xr:uid="{00000000-0005-0000-0000-000021610000}"/>
    <cellStyle name="Normal 84 2 3 2 2" xfId="24711" xr:uid="{00000000-0005-0000-0000-000022610000}"/>
    <cellStyle name="Normal 84 2 3 2_JDEQryOAM" xfId="35164" xr:uid="{65ED45E9-ED46-4D0D-8DE4-91C608266F62}"/>
    <cellStyle name="Normal 84 2 3 3" xfId="24712" xr:uid="{00000000-0005-0000-0000-000023610000}"/>
    <cellStyle name="Normal 84 2 3 3 2" xfId="24713" xr:uid="{00000000-0005-0000-0000-000024610000}"/>
    <cellStyle name="Normal 84 2 3 3_JDEQryOAM" xfId="35165" xr:uid="{87C33AED-07FA-43E1-B99A-5D48ECEC3D69}"/>
    <cellStyle name="Normal 84 2 3 4" xfId="24714" xr:uid="{00000000-0005-0000-0000-000025610000}"/>
    <cellStyle name="Normal 84 2 3_JDEQryOAM" xfId="35163" xr:uid="{846291E1-BBB7-486D-84E9-C1D8505E582E}"/>
    <cellStyle name="Normal 84 2 4" xfId="24715" xr:uid="{00000000-0005-0000-0000-000026610000}"/>
    <cellStyle name="Normal 84 2 5" xfId="24716" xr:uid="{00000000-0005-0000-0000-000027610000}"/>
    <cellStyle name="Normal 84 2_(1a) Quarterly" xfId="24717" xr:uid="{00000000-0005-0000-0000-000028610000}"/>
    <cellStyle name="Normal 84 3" xfId="24718" xr:uid="{00000000-0005-0000-0000-000029610000}"/>
    <cellStyle name="Normal 84 3 2" xfId="24719" xr:uid="{00000000-0005-0000-0000-00002A610000}"/>
    <cellStyle name="Normal 84 3 2 2" xfId="24720" xr:uid="{00000000-0005-0000-0000-00002B610000}"/>
    <cellStyle name="Normal 84 3 2 2 2" xfId="24721" xr:uid="{00000000-0005-0000-0000-00002C610000}"/>
    <cellStyle name="Normal 84 3 2 2_JDEQryOAM" xfId="35167" xr:uid="{BE7C1810-9851-4E42-A866-DBD3CF17F7C0}"/>
    <cellStyle name="Normal 84 3 2 3" xfId="24722" xr:uid="{00000000-0005-0000-0000-00002D610000}"/>
    <cellStyle name="Normal 84 3 2 3 2" xfId="24723" xr:uid="{00000000-0005-0000-0000-00002E610000}"/>
    <cellStyle name="Normal 84 3 2 3_JDEQryOAM" xfId="35168" xr:uid="{F92CD447-F530-4C06-8C9F-FDC3124E73B1}"/>
    <cellStyle name="Normal 84 3 2 4" xfId="24724" xr:uid="{00000000-0005-0000-0000-00002F610000}"/>
    <cellStyle name="Normal 84 3 2_JDEQryOAM" xfId="35166" xr:uid="{91A58B95-D2D2-4AD8-8498-629C3F964130}"/>
    <cellStyle name="Normal 84 3 3" xfId="24725" xr:uid="{00000000-0005-0000-0000-000030610000}"/>
    <cellStyle name="Normal 84 3 3 2" xfId="24726" xr:uid="{00000000-0005-0000-0000-000031610000}"/>
    <cellStyle name="Normal 84 3 3 2 2" xfId="24727" xr:uid="{00000000-0005-0000-0000-000032610000}"/>
    <cellStyle name="Normal 84 3 3 2_JDEQryOAM" xfId="35170" xr:uid="{6CAF273D-782E-453B-8026-B486CFCF6845}"/>
    <cellStyle name="Normal 84 3 3 3" xfId="24728" xr:uid="{00000000-0005-0000-0000-000033610000}"/>
    <cellStyle name="Normal 84 3 3 3 2" xfId="24729" xr:uid="{00000000-0005-0000-0000-000034610000}"/>
    <cellStyle name="Normal 84 3 3 3_JDEQryOAM" xfId="35171" xr:uid="{060AFA29-957B-41AC-8DB1-7B82E5D3D239}"/>
    <cellStyle name="Normal 84 3 3 4" xfId="24730" xr:uid="{00000000-0005-0000-0000-000035610000}"/>
    <cellStyle name="Normal 84 3 3_JDEQryOAM" xfId="35169" xr:uid="{E4AB358F-7DD2-4EA5-804C-3255C03FCB67}"/>
    <cellStyle name="Normal 84 3 4" xfId="24731" xr:uid="{00000000-0005-0000-0000-000036610000}"/>
    <cellStyle name="Normal 84 3 4 2" xfId="24732" xr:uid="{00000000-0005-0000-0000-000037610000}"/>
    <cellStyle name="Normal 84 3 4_JDEQryOAM" xfId="35172" xr:uid="{93ECB82B-EF22-40CB-B02B-8C74C853EA2E}"/>
    <cellStyle name="Normal 84 3 5" xfId="24733" xr:uid="{00000000-0005-0000-0000-000038610000}"/>
    <cellStyle name="Normal 84 3 5 2" xfId="24734" xr:uid="{00000000-0005-0000-0000-000039610000}"/>
    <cellStyle name="Normal 84 3 5_JDEQryOAM" xfId="35173" xr:uid="{AF2B4935-5E4D-4014-8A5F-24706E98D57E}"/>
    <cellStyle name="Normal 84 3_(1a) Quarterly" xfId="24735" xr:uid="{00000000-0005-0000-0000-00003A610000}"/>
    <cellStyle name="Normal 84 4" xfId="24736" xr:uid="{00000000-0005-0000-0000-00003B610000}"/>
    <cellStyle name="Normal 84 4 2" xfId="24737" xr:uid="{00000000-0005-0000-0000-00003C610000}"/>
    <cellStyle name="Normal 84 4 2 2" xfId="24738" xr:uid="{00000000-0005-0000-0000-00003D610000}"/>
    <cellStyle name="Normal 84 4 2 2 2" xfId="24739" xr:uid="{00000000-0005-0000-0000-00003E610000}"/>
    <cellStyle name="Normal 84 4 2 2_JDEQryOAM" xfId="35175" xr:uid="{BB8CA78F-5694-4116-A052-F07C5CB9B289}"/>
    <cellStyle name="Normal 84 4 2 3" xfId="24740" xr:uid="{00000000-0005-0000-0000-00003F610000}"/>
    <cellStyle name="Normal 84 4 2 3 2" xfId="24741" xr:uid="{00000000-0005-0000-0000-000040610000}"/>
    <cellStyle name="Normal 84 4 2 3_JDEQryOAM" xfId="35176" xr:uid="{9EA10093-59D9-4476-8084-EDCBFA967F2E}"/>
    <cellStyle name="Normal 84 4 2 4" xfId="24742" xr:uid="{00000000-0005-0000-0000-000041610000}"/>
    <cellStyle name="Normal 84 4 2_JDEQryOAM" xfId="35174" xr:uid="{FC4433B9-DCC5-4C34-859A-C405383E5F67}"/>
    <cellStyle name="Normal 84 4 3" xfId="24743" xr:uid="{00000000-0005-0000-0000-000042610000}"/>
    <cellStyle name="Normal 84 4 3 2" xfId="24744" xr:uid="{00000000-0005-0000-0000-000043610000}"/>
    <cellStyle name="Normal 84 4 3 2 2" xfId="24745" xr:uid="{00000000-0005-0000-0000-000044610000}"/>
    <cellStyle name="Normal 84 4 3 2_JDEQryOAM" xfId="35178" xr:uid="{AE20D400-26D9-484F-8257-44214336F5A9}"/>
    <cellStyle name="Normal 84 4 3 3" xfId="24746" xr:uid="{00000000-0005-0000-0000-000045610000}"/>
    <cellStyle name="Normal 84 4 3 3 2" xfId="24747" xr:uid="{00000000-0005-0000-0000-000046610000}"/>
    <cellStyle name="Normal 84 4 3 3_JDEQryOAM" xfId="35179" xr:uid="{C644FED7-3539-479E-9508-9C1B26B4CD67}"/>
    <cellStyle name="Normal 84 4 3 4" xfId="24748" xr:uid="{00000000-0005-0000-0000-000047610000}"/>
    <cellStyle name="Normal 84 4 3_JDEQryOAM" xfId="35177" xr:uid="{E8564E26-8633-4113-9FFC-CF9F04EEFB6E}"/>
    <cellStyle name="Normal 84 4 4" xfId="24749" xr:uid="{00000000-0005-0000-0000-000048610000}"/>
    <cellStyle name="Normal 84 4 4 2" xfId="24750" xr:uid="{00000000-0005-0000-0000-000049610000}"/>
    <cellStyle name="Normal 84 4 4_JDEQryOAM" xfId="35180" xr:uid="{70F1DBE7-4EDA-49BB-96F9-F3D465EEF119}"/>
    <cellStyle name="Normal 84 4 5" xfId="24751" xr:uid="{00000000-0005-0000-0000-00004A610000}"/>
    <cellStyle name="Normal 84 4 5 2" xfId="24752" xr:uid="{00000000-0005-0000-0000-00004B610000}"/>
    <cellStyle name="Normal 84 4 5_JDEQryOAM" xfId="35181" xr:uid="{971446A7-9A84-44C0-805D-4FAE3FECC04B}"/>
    <cellStyle name="Normal 84 4 6" xfId="24753" xr:uid="{00000000-0005-0000-0000-00004C610000}"/>
    <cellStyle name="Normal 84 4_(2) SPGD Actuals" xfId="24754" xr:uid="{00000000-0005-0000-0000-00004D610000}"/>
    <cellStyle name="Normal 84 5" xfId="24755" xr:uid="{00000000-0005-0000-0000-00004E610000}"/>
    <cellStyle name="Normal 84 5 2" xfId="24756" xr:uid="{00000000-0005-0000-0000-00004F610000}"/>
    <cellStyle name="Normal 84 5 2 2" xfId="24757" xr:uid="{00000000-0005-0000-0000-000050610000}"/>
    <cellStyle name="Normal 84 5 2 2 2" xfId="24758" xr:uid="{00000000-0005-0000-0000-000051610000}"/>
    <cellStyle name="Normal 84 5 2 2_JDEQryOAM" xfId="35183" xr:uid="{7A8D66C8-F6FD-4ADA-9B4E-1CFA0914A968}"/>
    <cellStyle name="Normal 84 5 2 3" xfId="24759" xr:uid="{00000000-0005-0000-0000-000052610000}"/>
    <cellStyle name="Normal 84 5 2 3 2" xfId="24760" xr:uid="{00000000-0005-0000-0000-000053610000}"/>
    <cellStyle name="Normal 84 5 2 3_JDEQryOAM" xfId="35184" xr:uid="{7692B0B1-6C0E-4088-81EB-026CB07B873D}"/>
    <cellStyle name="Normal 84 5 2 4" xfId="24761" xr:uid="{00000000-0005-0000-0000-000054610000}"/>
    <cellStyle name="Normal 84 5 2_JDEQryOAM" xfId="35182" xr:uid="{C8DCA236-7755-425E-9A83-4904F73958FC}"/>
    <cellStyle name="Normal 84 5 3" xfId="24762" xr:uid="{00000000-0005-0000-0000-000055610000}"/>
    <cellStyle name="Normal 84 5 3 2" xfId="24763" xr:uid="{00000000-0005-0000-0000-000056610000}"/>
    <cellStyle name="Normal 84 5 3 2 2" xfId="24764" xr:uid="{00000000-0005-0000-0000-000057610000}"/>
    <cellStyle name="Normal 84 5 3 2_JDEQryOAM" xfId="35186" xr:uid="{337DFAEC-B49A-41CD-969C-E2893D9622F6}"/>
    <cellStyle name="Normal 84 5 3 3" xfId="24765" xr:uid="{00000000-0005-0000-0000-000058610000}"/>
    <cellStyle name="Normal 84 5 3 3 2" xfId="24766" xr:uid="{00000000-0005-0000-0000-000059610000}"/>
    <cellStyle name="Normal 84 5 3 3_JDEQryOAM" xfId="35187" xr:uid="{E7069805-3F0B-4C4C-851D-E2557C18F29B}"/>
    <cellStyle name="Normal 84 5 3 4" xfId="24767" xr:uid="{00000000-0005-0000-0000-00005A610000}"/>
    <cellStyle name="Normal 84 5 3_JDEQryOAM" xfId="35185" xr:uid="{576EF18E-5AB9-4FDB-BAF6-62C5AC06C1BF}"/>
    <cellStyle name="Normal 84 5 4" xfId="24768" xr:uid="{00000000-0005-0000-0000-00005B610000}"/>
    <cellStyle name="Normal 84 5 4 2" xfId="24769" xr:uid="{00000000-0005-0000-0000-00005C610000}"/>
    <cellStyle name="Normal 84 5 4_JDEQryOAM" xfId="35188" xr:uid="{2C3ADE8B-C752-435C-9596-1588E7B87981}"/>
    <cellStyle name="Normal 84 5 5" xfId="24770" xr:uid="{00000000-0005-0000-0000-00005D610000}"/>
    <cellStyle name="Normal 84 5 5 2" xfId="24771" xr:uid="{00000000-0005-0000-0000-00005E610000}"/>
    <cellStyle name="Normal 84 5 5_JDEQryOAM" xfId="35189" xr:uid="{ED01D531-B0DF-4662-B25A-633A930F0D97}"/>
    <cellStyle name="Normal 84 5 6" xfId="24772" xr:uid="{00000000-0005-0000-0000-00005F610000}"/>
    <cellStyle name="Normal 84 5_(2) SPGD Actuals" xfId="24773" xr:uid="{00000000-0005-0000-0000-000060610000}"/>
    <cellStyle name="Normal 84 6" xfId="24774" xr:uid="{00000000-0005-0000-0000-000061610000}"/>
    <cellStyle name="Normal 84 7" xfId="24775" xr:uid="{00000000-0005-0000-0000-000062610000}"/>
    <cellStyle name="Normal 84_(1) Monthly" xfId="24776" xr:uid="{00000000-0005-0000-0000-000063610000}"/>
    <cellStyle name="Normal 840" xfId="24777" xr:uid="{00000000-0005-0000-0000-000064610000}"/>
    <cellStyle name="Normal 840 2" xfId="24778" xr:uid="{00000000-0005-0000-0000-000065610000}"/>
    <cellStyle name="Normal 840_JDEQryOAM" xfId="35190" xr:uid="{7598B381-59F2-426E-94B9-D30CD78B4F07}"/>
    <cellStyle name="Normal 841" xfId="24779" xr:uid="{00000000-0005-0000-0000-000066610000}"/>
    <cellStyle name="Normal 841 2" xfId="24780" xr:uid="{00000000-0005-0000-0000-000067610000}"/>
    <cellStyle name="Normal 841_JDEQryOAM" xfId="35191" xr:uid="{7FDE0645-2419-44E8-8A45-B6F963538D6C}"/>
    <cellStyle name="Normal 843" xfId="24781" xr:uid="{00000000-0005-0000-0000-000068610000}"/>
    <cellStyle name="Normal 843 2" xfId="24782" xr:uid="{00000000-0005-0000-0000-000069610000}"/>
    <cellStyle name="Normal 843_JDEQryOAM" xfId="35192" xr:uid="{A4CBEAD2-1D74-4794-8B4D-3247D5A611B2}"/>
    <cellStyle name="Normal 844" xfId="24783" xr:uid="{00000000-0005-0000-0000-00006A610000}"/>
    <cellStyle name="Normal 844 2" xfId="24784" xr:uid="{00000000-0005-0000-0000-00006B610000}"/>
    <cellStyle name="Normal 844_JDEQryOAM" xfId="35193" xr:uid="{43C37960-DBB9-4F66-BF47-A90D5FE1D01F}"/>
    <cellStyle name="Normal 845" xfId="24785" xr:uid="{00000000-0005-0000-0000-00006C610000}"/>
    <cellStyle name="Normal 845 2" xfId="24786" xr:uid="{00000000-0005-0000-0000-00006D610000}"/>
    <cellStyle name="Normal 845_JDEQryOAM" xfId="35194" xr:uid="{5BE846CF-C11A-4B53-AA12-9F0C8915614F}"/>
    <cellStyle name="Normal 846" xfId="24787" xr:uid="{00000000-0005-0000-0000-00006E610000}"/>
    <cellStyle name="Normal 846 2" xfId="24788" xr:uid="{00000000-0005-0000-0000-00006F610000}"/>
    <cellStyle name="Normal 846_JDEQryOAM" xfId="35195" xr:uid="{5F7FA092-EA2B-4AB6-8624-A76C2066E22A}"/>
    <cellStyle name="Normal 847" xfId="24789" xr:uid="{00000000-0005-0000-0000-000070610000}"/>
    <cellStyle name="Normal 847 2" xfId="24790" xr:uid="{00000000-0005-0000-0000-000071610000}"/>
    <cellStyle name="Normal 847_JDEQryOAM" xfId="35196" xr:uid="{FBE14A76-63DE-4178-AF3F-165091002700}"/>
    <cellStyle name="Normal 848" xfId="24791" xr:uid="{00000000-0005-0000-0000-000072610000}"/>
    <cellStyle name="Normal 848 2" xfId="24792" xr:uid="{00000000-0005-0000-0000-000073610000}"/>
    <cellStyle name="Normal 848_JDEQryOAM" xfId="35197" xr:uid="{AA347C69-6A28-45A7-870C-F16C2976C909}"/>
    <cellStyle name="Normal 849" xfId="24793" xr:uid="{00000000-0005-0000-0000-000074610000}"/>
    <cellStyle name="Normal 849 2" xfId="24794" xr:uid="{00000000-0005-0000-0000-000075610000}"/>
    <cellStyle name="Normal 849_JDEQryOAM" xfId="35198" xr:uid="{56879835-88A3-4165-962F-489FAE5B5BDE}"/>
    <cellStyle name="Normal 85" xfId="24795" xr:uid="{00000000-0005-0000-0000-000076610000}"/>
    <cellStyle name="Normal 85 10" xfId="24796" xr:uid="{00000000-0005-0000-0000-000077610000}"/>
    <cellStyle name="Normal 85 2" xfId="24797" xr:uid="{00000000-0005-0000-0000-000078610000}"/>
    <cellStyle name="Normal 85 2 2" xfId="24798" xr:uid="{00000000-0005-0000-0000-000079610000}"/>
    <cellStyle name="Normal 85 2 2 2" xfId="24799" xr:uid="{00000000-0005-0000-0000-00007A610000}"/>
    <cellStyle name="Normal 85 2 2 2 2" xfId="24800" xr:uid="{00000000-0005-0000-0000-00007B610000}"/>
    <cellStyle name="Normal 85 2 2 2_JDEQryOAM" xfId="35200" xr:uid="{8B0771E0-F16F-4ACE-8A00-0142BB84C186}"/>
    <cellStyle name="Normal 85 2 2 3" xfId="24801" xr:uid="{00000000-0005-0000-0000-00007C610000}"/>
    <cellStyle name="Normal 85 2 2 3 2" xfId="24802" xr:uid="{00000000-0005-0000-0000-00007D610000}"/>
    <cellStyle name="Normal 85 2 2 3_JDEQryOAM" xfId="35201" xr:uid="{5BB51C29-361E-4BC8-9C4F-9124764C6BBD}"/>
    <cellStyle name="Normal 85 2 2 4" xfId="24803" xr:uid="{00000000-0005-0000-0000-00007E610000}"/>
    <cellStyle name="Normal 85 2 2_JDEQryOAM" xfId="35199" xr:uid="{E74E4C06-AE49-4082-A190-D849C5F4997B}"/>
    <cellStyle name="Normal 85 2 3" xfId="24804" xr:uid="{00000000-0005-0000-0000-00007F610000}"/>
    <cellStyle name="Normal 85 2 3 2" xfId="24805" xr:uid="{00000000-0005-0000-0000-000080610000}"/>
    <cellStyle name="Normal 85 2 3 2 2" xfId="24806" xr:uid="{00000000-0005-0000-0000-000081610000}"/>
    <cellStyle name="Normal 85 2 3 2_JDEQryOAM" xfId="35203" xr:uid="{129FC08B-E874-45D6-8828-9794B2CF83B1}"/>
    <cellStyle name="Normal 85 2 3 3" xfId="24807" xr:uid="{00000000-0005-0000-0000-000082610000}"/>
    <cellStyle name="Normal 85 2 3 3 2" xfId="24808" xr:uid="{00000000-0005-0000-0000-000083610000}"/>
    <cellStyle name="Normal 85 2 3 3_JDEQryOAM" xfId="35204" xr:uid="{6AAF39C2-0F1D-42F0-9C42-D4B69FC7CDF5}"/>
    <cellStyle name="Normal 85 2 3 4" xfId="24809" xr:uid="{00000000-0005-0000-0000-000084610000}"/>
    <cellStyle name="Normal 85 2 3_JDEQryOAM" xfId="35202" xr:uid="{10186C79-8249-4572-BC10-5FAC3C2F9053}"/>
    <cellStyle name="Normal 85 2 4" xfId="24810" xr:uid="{00000000-0005-0000-0000-000085610000}"/>
    <cellStyle name="Normal 85 2_(2) SPGD Actuals" xfId="24811" xr:uid="{00000000-0005-0000-0000-000086610000}"/>
    <cellStyle name="Normal 85 3" xfId="24812" xr:uid="{00000000-0005-0000-0000-000087610000}"/>
    <cellStyle name="Normal 85 3 2" xfId="24813" xr:uid="{00000000-0005-0000-0000-000088610000}"/>
    <cellStyle name="Normal 85 3 2 2" xfId="24814" xr:uid="{00000000-0005-0000-0000-000089610000}"/>
    <cellStyle name="Normal 85 3 2 2 2" xfId="24815" xr:uid="{00000000-0005-0000-0000-00008A610000}"/>
    <cellStyle name="Normal 85 3 2 2_JDEQryOAM" xfId="35206" xr:uid="{4411AF41-4DD9-494F-9388-1B50ECA3E05C}"/>
    <cellStyle name="Normal 85 3 2 3" xfId="24816" xr:uid="{00000000-0005-0000-0000-00008B610000}"/>
    <cellStyle name="Normal 85 3 2 3 2" xfId="24817" xr:uid="{00000000-0005-0000-0000-00008C610000}"/>
    <cellStyle name="Normal 85 3 2 3_JDEQryOAM" xfId="35207" xr:uid="{A8E2FD98-7604-474B-86FE-E2E64D860E0E}"/>
    <cellStyle name="Normal 85 3 2_JDEQryOAM" xfId="35205" xr:uid="{E491B0D4-A92B-4562-9A27-5707D6F7F7A5}"/>
    <cellStyle name="Normal 85 3 3" xfId="24818" xr:uid="{00000000-0005-0000-0000-00008D610000}"/>
    <cellStyle name="Normal 85 3 3 2" xfId="24819" xr:uid="{00000000-0005-0000-0000-00008E610000}"/>
    <cellStyle name="Normal 85 3 3 2 2" xfId="24820" xr:uid="{00000000-0005-0000-0000-00008F610000}"/>
    <cellStyle name="Normal 85 3 3 2_JDEQryOAM" xfId="35209" xr:uid="{0E092ADC-1F10-4894-A439-0E85BFE171A9}"/>
    <cellStyle name="Normal 85 3 3 3" xfId="24821" xr:uid="{00000000-0005-0000-0000-000090610000}"/>
    <cellStyle name="Normal 85 3 3 3 2" xfId="24822" xr:uid="{00000000-0005-0000-0000-000091610000}"/>
    <cellStyle name="Normal 85 3 3 3_JDEQryOAM" xfId="35210" xr:uid="{3512A5C0-3E62-43DC-B9B2-215034AFF25F}"/>
    <cellStyle name="Normal 85 3 3 4" xfId="24823" xr:uid="{00000000-0005-0000-0000-000092610000}"/>
    <cellStyle name="Normal 85 3 3_JDEQryOAM" xfId="35208" xr:uid="{53252C58-821E-40B0-8917-3F881EACEF21}"/>
    <cellStyle name="Normal 85 3 4" xfId="24824" xr:uid="{00000000-0005-0000-0000-000093610000}"/>
    <cellStyle name="Normal 85 3 4 2" xfId="24825" xr:uid="{00000000-0005-0000-0000-000094610000}"/>
    <cellStyle name="Normal 85 3 4_JDEQryOAM" xfId="35211" xr:uid="{3CA0CA85-6AD7-469D-B2E7-686B95F5BE69}"/>
    <cellStyle name="Normal 85 3 5" xfId="24826" xr:uid="{00000000-0005-0000-0000-000095610000}"/>
    <cellStyle name="Normal 85 3_(2) SPGD Actuals" xfId="24827" xr:uid="{00000000-0005-0000-0000-000096610000}"/>
    <cellStyle name="Normal 85 4" xfId="24828" xr:uid="{00000000-0005-0000-0000-000097610000}"/>
    <cellStyle name="Normal 85 4 2" xfId="24829" xr:uid="{00000000-0005-0000-0000-000098610000}"/>
    <cellStyle name="Normal 85 4 2 2" xfId="24830" xr:uid="{00000000-0005-0000-0000-000099610000}"/>
    <cellStyle name="Normal 85 4 2 2 2" xfId="24831" xr:uid="{00000000-0005-0000-0000-00009A610000}"/>
    <cellStyle name="Normal 85 4 2 2_JDEQryOAM" xfId="35213" xr:uid="{9B50675C-ECA5-4776-A56D-EFB624827E0C}"/>
    <cellStyle name="Normal 85 4 2 3" xfId="24832" xr:uid="{00000000-0005-0000-0000-00009B610000}"/>
    <cellStyle name="Normal 85 4 2 3 2" xfId="24833" xr:uid="{00000000-0005-0000-0000-00009C610000}"/>
    <cellStyle name="Normal 85 4 2 3_JDEQryOAM" xfId="35214" xr:uid="{BAC230B0-5328-4EB1-9BBF-8C4C30B0FB79}"/>
    <cellStyle name="Normal 85 4 2 4" xfId="24834" xr:uid="{00000000-0005-0000-0000-00009D610000}"/>
    <cellStyle name="Normal 85 4 2_JDEQryOAM" xfId="35212" xr:uid="{66C38AA0-74F0-4067-A9BC-37422AF1BA0E}"/>
    <cellStyle name="Normal 85 4 3" xfId="24835" xr:uid="{00000000-0005-0000-0000-00009E610000}"/>
    <cellStyle name="Normal 85 4 3 2" xfId="24836" xr:uid="{00000000-0005-0000-0000-00009F610000}"/>
    <cellStyle name="Normal 85 4 3 2 2" xfId="24837" xr:uid="{00000000-0005-0000-0000-0000A0610000}"/>
    <cellStyle name="Normal 85 4 3 2_JDEQryOAM" xfId="35216" xr:uid="{94B0BBD5-0C41-4B65-8663-58B9C75BFD66}"/>
    <cellStyle name="Normal 85 4 3 3" xfId="24838" xr:uid="{00000000-0005-0000-0000-0000A1610000}"/>
    <cellStyle name="Normal 85 4 3 3 2" xfId="24839" xr:uid="{00000000-0005-0000-0000-0000A2610000}"/>
    <cellStyle name="Normal 85 4 3 3_JDEQryOAM" xfId="35217" xr:uid="{448CFCC9-ECFE-4997-A8BE-FC340B998C1D}"/>
    <cellStyle name="Normal 85 4 3 4" xfId="24840" xr:uid="{00000000-0005-0000-0000-0000A3610000}"/>
    <cellStyle name="Normal 85 4 3_JDEQryOAM" xfId="35215" xr:uid="{C7F1866F-2CDD-4B35-9FF7-0531ECFB673B}"/>
    <cellStyle name="Normal 85 4 4" xfId="24841" xr:uid="{00000000-0005-0000-0000-0000A4610000}"/>
    <cellStyle name="Normal 85 4 5" xfId="24842" xr:uid="{00000000-0005-0000-0000-0000A5610000}"/>
    <cellStyle name="Normal 85 4_(2) SPGD Actuals" xfId="24843" xr:uid="{00000000-0005-0000-0000-0000A6610000}"/>
    <cellStyle name="Normal 85 5" xfId="24844" xr:uid="{00000000-0005-0000-0000-0000A7610000}"/>
    <cellStyle name="Normal 85 5 2" xfId="24845" xr:uid="{00000000-0005-0000-0000-0000A8610000}"/>
    <cellStyle name="Normal 85 5 2 2" xfId="24846" xr:uid="{00000000-0005-0000-0000-0000A9610000}"/>
    <cellStyle name="Normal 85 5 2 2 2" xfId="24847" xr:uid="{00000000-0005-0000-0000-0000AA610000}"/>
    <cellStyle name="Normal 85 5 2 2_JDEQryOAM" xfId="35219" xr:uid="{B42F1736-2DE9-45A7-B5A4-CDC0BF28DF2C}"/>
    <cellStyle name="Normal 85 5 2 3" xfId="24848" xr:uid="{00000000-0005-0000-0000-0000AB610000}"/>
    <cellStyle name="Normal 85 5 2 3 2" xfId="24849" xr:uid="{00000000-0005-0000-0000-0000AC610000}"/>
    <cellStyle name="Normal 85 5 2 3_JDEQryOAM" xfId="35220" xr:uid="{4D667367-3BEC-4E73-AE90-E20DCCF93461}"/>
    <cellStyle name="Normal 85 5 2 4" xfId="24850" xr:uid="{00000000-0005-0000-0000-0000AD610000}"/>
    <cellStyle name="Normal 85 5 2_JDEQryOAM" xfId="35218" xr:uid="{63AA0F3F-FCB9-4F3A-B051-F717D88391F2}"/>
    <cellStyle name="Normal 85 5 3" xfId="24851" xr:uid="{00000000-0005-0000-0000-0000AE610000}"/>
    <cellStyle name="Normal 85 5 3 2" xfId="24852" xr:uid="{00000000-0005-0000-0000-0000AF610000}"/>
    <cellStyle name="Normal 85 5 3 2 2" xfId="24853" xr:uid="{00000000-0005-0000-0000-0000B0610000}"/>
    <cellStyle name="Normal 85 5 3 2_JDEQryOAM" xfId="35222" xr:uid="{42CB6A07-1468-45A7-821B-156E821ECE5B}"/>
    <cellStyle name="Normal 85 5 3 3" xfId="24854" xr:uid="{00000000-0005-0000-0000-0000B1610000}"/>
    <cellStyle name="Normal 85 5 3 3 2" xfId="24855" xr:uid="{00000000-0005-0000-0000-0000B2610000}"/>
    <cellStyle name="Normal 85 5 3 3_JDEQryOAM" xfId="35223" xr:uid="{10F6496A-40CC-43F5-9211-1668D2DE700F}"/>
    <cellStyle name="Normal 85 5 3 4" xfId="24856" xr:uid="{00000000-0005-0000-0000-0000B3610000}"/>
    <cellStyle name="Normal 85 5 3_JDEQryOAM" xfId="35221" xr:uid="{A531F0EA-58EA-41FD-A085-C361A1AD5A5D}"/>
    <cellStyle name="Normal 85 5 4" xfId="24857" xr:uid="{00000000-0005-0000-0000-0000B4610000}"/>
    <cellStyle name="Normal 85 5 4 2" xfId="24858" xr:uid="{00000000-0005-0000-0000-0000B5610000}"/>
    <cellStyle name="Normal 85 5 4_JDEQryOAM" xfId="35224" xr:uid="{36F82D31-E1AC-4549-AAAC-8125B00560EE}"/>
    <cellStyle name="Normal 85 5 5" xfId="24859" xr:uid="{00000000-0005-0000-0000-0000B6610000}"/>
    <cellStyle name="Normal 85 5 5 2" xfId="24860" xr:uid="{00000000-0005-0000-0000-0000B7610000}"/>
    <cellStyle name="Normal 85 5 5_JDEQryOAM" xfId="35225" xr:uid="{7DB8AE5F-DC73-41AA-9C31-81151C1FDC55}"/>
    <cellStyle name="Normal 85 5 6" xfId="24861" xr:uid="{00000000-0005-0000-0000-0000B8610000}"/>
    <cellStyle name="Normal 85 5_(2) SPGD Actuals" xfId="24862" xr:uid="{00000000-0005-0000-0000-0000B9610000}"/>
    <cellStyle name="Normal 85 6" xfId="24863" xr:uid="{00000000-0005-0000-0000-0000BA610000}"/>
    <cellStyle name="Normal 85 6 2" xfId="24864" xr:uid="{00000000-0005-0000-0000-0000BB610000}"/>
    <cellStyle name="Normal 85 6_JDEQryOAM" xfId="35226" xr:uid="{B7472A5A-4132-4FAC-BD1A-1311A8185CCC}"/>
    <cellStyle name="Normal 85 7" xfId="24865" xr:uid="{00000000-0005-0000-0000-0000BC610000}"/>
    <cellStyle name="Normal 85 7 2" xfId="24866" xr:uid="{00000000-0005-0000-0000-0000BD610000}"/>
    <cellStyle name="Normal 85 7_JDEQryOAM" xfId="35227" xr:uid="{6F09B934-9B6F-40FE-8784-0A09E139FC96}"/>
    <cellStyle name="Normal 85 8" xfId="24867" xr:uid="{00000000-0005-0000-0000-0000BE610000}"/>
    <cellStyle name="Normal 85 9" xfId="24868" xr:uid="{00000000-0005-0000-0000-0000BF610000}"/>
    <cellStyle name="Normal 85_(2) SPGD Actuals" xfId="24869" xr:uid="{00000000-0005-0000-0000-0000C0610000}"/>
    <cellStyle name="Normal 850" xfId="24870" xr:uid="{00000000-0005-0000-0000-0000C1610000}"/>
    <cellStyle name="Normal 850 2" xfId="24871" xr:uid="{00000000-0005-0000-0000-0000C2610000}"/>
    <cellStyle name="Normal 850_JDEQryOAM" xfId="35228" xr:uid="{51E99956-9788-41DB-8598-D13853358418}"/>
    <cellStyle name="Normal 851" xfId="24872" xr:uid="{00000000-0005-0000-0000-0000C3610000}"/>
    <cellStyle name="Normal 851 2" xfId="24873" xr:uid="{00000000-0005-0000-0000-0000C4610000}"/>
    <cellStyle name="Normal 851_JDEQryOAM" xfId="35229" xr:uid="{1AC752DE-8679-4F32-9098-7FD0B76C7506}"/>
    <cellStyle name="Normal 852" xfId="24874" xr:uid="{00000000-0005-0000-0000-0000C5610000}"/>
    <cellStyle name="Normal 852 2" xfId="24875" xr:uid="{00000000-0005-0000-0000-0000C6610000}"/>
    <cellStyle name="Normal 852_JDEQryOAM" xfId="35230" xr:uid="{9EBAB92E-B11C-4634-AC2E-3531283F5439}"/>
    <cellStyle name="Normal 856" xfId="24876" xr:uid="{00000000-0005-0000-0000-0000C7610000}"/>
    <cellStyle name="Normal 856 2" xfId="24877" xr:uid="{00000000-0005-0000-0000-0000C8610000}"/>
    <cellStyle name="Normal 856_JDEQryOAM" xfId="35231" xr:uid="{4E1D8F94-5AF8-4263-99BB-6BEB839E6464}"/>
    <cellStyle name="Normal 858" xfId="24878" xr:uid="{00000000-0005-0000-0000-0000C9610000}"/>
    <cellStyle name="Normal 858 2" xfId="24879" xr:uid="{00000000-0005-0000-0000-0000CA610000}"/>
    <cellStyle name="Normal 858_JDEQryOAM" xfId="35232" xr:uid="{1B3843D1-F7E8-4846-B790-EB61435B65B3}"/>
    <cellStyle name="Normal 86" xfId="24880" xr:uid="{00000000-0005-0000-0000-0000CB610000}"/>
    <cellStyle name="Normal 86 10" xfId="24881" xr:uid="{00000000-0005-0000-0000-0000CC610000}"/>
    <cellStyle name="Normal 86 2" xfId="24882" xr:uid="{00000000-0005-0000-0000-0000CD610000}"/>
    <cellStyle name="Normal 86 2 2" xfId="24883" xr:uid="{00000000-0005-0000-0000-0000CE610000}"/>
    <cellStyle name="Normal 86 2 2 2" xfId="24884" xr:uid="{00000000-0005-0000-0000-0000CF610000}"/>
    <cellStyle name="Normal 86 2 2 2 2" xfId="24885" xr:uid="{00000000-0005-0000-0000-0000D0610000}"/>
    <cellStyle name="Normal 86 2 2 2_JDEQryOAM" xfId="35234" xr:uid="{22AB5087-C489-44A3-A272-9A241D25F9CD}"/>
    <cellStyle name="Normal 86 2 2 3" xfId="24886" xr:uid="{00000000-0005-0000-0000-0000D1610000}"/>
    <cellStyle name="Normal 86 2 2 3 2" xfId="24887" xr:uid="{00000000-0005-0000-0000-0000D2610000}"/>
    <cellStyle name="Normal 86 2 2 3_JDEQryOAM" xfId="35235" xr:uid="{A1D8B7B3-14C8-4415-B457-5891D1152FE4}"/>
    <cellStyle name="Normal 86 2 2 4" xfId="24888" xr:uid="{00000000-0005-0000-0000-0000D3610000}"/>
    <cellStyle name="Normal 86 2 2_JDEQryOAM" xfId="35233" xr:uid="{93F2DBFD-067B-4B89-9655-2E3C36E63B99}"/>
    <cellStyle name="Normal 86 2 3" xfId="24889" xr:uid="{00000000-0005-0000-0000-0000D4610000}"/>
    <cellStyle name="Normal 86 2 3 2" xfId="24890" xr:uid="{00000000-0005-0000-0000-0000D5610000}"/>
    <cellStyle name="Normal 86 2 3 2 2" xfId="24891" xr:uid="{00000000-0005-0000-0000-0000D6610000}"/>
    <cellStyle name="Normal 86 2 3 2_JDEQryOAM" xfId="35237" xr:uid="{27A3D730-C5D9-4FD8-8981-B815C2E1B2B4}"/>
    <cellStyle name="Normal 86 2 3 3" xfId="24892" xr:uid="{00000000-0005-0000-0000-0000D7610000}"/>
    <cellStyle name="Normal 86 2 3 3 2" xfId="24893" xr:uid="{00000000-0005-0000-0000-0000D8610000}"/>
    <cellStyle name="Normal 86 2 3 3_JDEQryOAM" xfId="35238" xr:uid="{6318B58B-669B-455F-A6F5-B6ADFB2E382D}"/>
    <cellStyle name="Normal 86 2 3 4" xfId="24894" xr:uid="{00000000-0005-0000-0000-0000D9610000}"/>
    <cellStyle name="Normal 86 2 3_JDEQryOAM" xfId="35236" xr:uid="{DFE3D7C3-FBD4-4610-8BBA-60DDCC3EF4B3}"/>
    <cellStyle name="Normal 86 2 4" xfId="24895" xr:uid="{00000000-0005-0000-0000-0000DA610000}"/>
    <cellStyle name="Normal 86 2_(2) SPGD Actuals" xfId="24896" xr:uid="{00000000-0005-0000-0000-0000DB610000}"/>
    <cellStyle name="Normal 86 3" xfId="24897" xr:uid="{00000000-0005-0000-0000-0000DC610000}"/>
    <cellStyle name="Normal 86 3 2" xfId="24898" xr:uid="{00000000-0005-0000-0000-0000DD610000}"/>
    <cellStyle name="Normal 86 3 2 2" xfId="24899" xr:uid="{00000000-0005-0000-0000-0000DE610000}"/>
    <cellStyle name="Normal 86 3 2 2 2" xfId="24900" xr:uid="{00000000-0005-0000-0000-0000DF610000}"/>
    <cellStyle name="Normal 86 3 2 2_JDEQryOAM" xfId="35240" xr:uid="{3353C831-3275-482D-9EB5-9124EBDC3B49}"/>
    <cellStyle name="Normal 86 3 2 3" xfId="24901" xr:uid="{00000000-0005-0000-0000-0000E0610000}"/>
    <cellStyle name="Normal 86 3 2 3 2" xfId="24902" xr:uid="{00000000-0005-0000-0000-0000E1610000}"/>
    <cellStyle name="Normal 86 3 2 3_JDEQryOAM" xfId="35241" xr:uid="{67D0EE75-3140-4F18-BA66-EFB8B62D7727}"/>
    <cellStyle name="Normal 86 3 2 4" xfId="24903" xr:uid="{00000000-0005-0000-0000-0000E2610000}"/>
    <cellStyle name="Normal 86 3 2_JDEQryOAM" xfId="35239" xr:uid="{68268A6A-808A-4062-B517-20B8A985A25A}"/>
    <cellStyle name="Normal 86 3 3" xfId="24904" xr:uid="{00000000-0005-0000-0000-0000E3610000}"/>
    <cellStyle name="Normal 86 3 3 2" xfId="24905" xr:uid="{00000000-0005-0000-0000-0000E4610000}"/>
    <cellStyle name="Normal 86 3 3 2 2" xfId="24906" xr:uid="{00000000-0005-0000-0000-0000E5610000}"/>
    <cellStyle name="Normal 86 3 3 2_JDEQryOAM" xfId="35243" xr:uid="{7BA03E60-2759-4CAE-98F7-8B2A53E61447}"/>
    <cellStyle name="Normal 86 3 3 3" xfId="24907" xr:uid="{00000000-0005-0000-0000-0000E6610000}"/>
    <cellStyle name="Normal 86 3 3 3 2" xfId="24908" xr:uid="{00000000-0005-0000-0000-0000E7610000}"/>
    <cellStyle name="Normal 86 3 3 3_JDEQryOAM" xfId="35244" xr:uid="{5047C0D7-3D89-4AF9-807B-A3352C565F08}"/>
    <cellStyle name="Normal 86 3 3 4" xfId="24909" xr:uid="{00000000-0005-0000-0000-0000E8610000}"/>
    <cellStyle name="Normal 86 3 3_JDEQryOAM" xfId="35242" xr:uid="{ACE322A8-1563-4CEE-9A68-510FC749A47A}"/>
    <cellStyle name="Normal 86 3 4" xfId="24910" xr:uid="{00000000-0005-0000-0000-0000E9610000}"/>
    <cellStyle name="Normal 86 3 4 2" xfId="24911" xr:uid="{00000000-0005-0000-0000-0000EA610000}"/>
    <cellStyle name="Normal 86 3 4_JDEQryOAM" xfId="35245" xr:uid="{AC94CED6-B07A-43CB-BDCF-B445CA71ED77}"/>
    <cellStyle name="Normal 86 3 5" xfId="24912" xr:uid="{00000000-0005-0000-0000-0000EB610000}"/>
    <cellStyle name="Normal 86 3 5 2" xfId="24913" xr:uid="{00000000-0005-0000-0000-0000EC610000}"/>
    <cellStyle name="Normal 86 3 5_JDEQryOAM" xfId="35246" xr:uid="{82A1CF8F-69D0-4662-A6CD-A30FD3C89156}"/>
    <cellStyle name="Normal 86 3_(2) SPGD Actuals" xfId="24914" xr:uid="{00000000-0005-0000-0000-0000ED610000}"/>
    <cellStyle name="Normal 86 4" xfId="24915" xr:uid="{00000000-0005-0000-0000-0000EE610000}"/>
    <cellStyle name="Normal 86 4 2" xfId="24916" xr:uid="{00000000-0005-0000-0000-0000EF610000}"/>
    <cellStyle name="Normal 86 4 2 2" xfId="24917" xr:uid="{00000000-0005-0000-0000-0000F0610000}"/>
    <cellStyle name="Normal 86 4 2 2 2" xfId="24918" xr:uid="{00000000-0005-0000-0000-0000F1610000}"/>
    <cellStyle name="Normal 86 4 2 2_JDEQryOAM" xfId="35248" xr:uid="{6421AC81-225C-4872-BAD4-D22A00D14A4A}"/>
    <cellStyle name="Normal 86 4 2 3" xfId="24919" xr:uid="{00000000-0005-0000-0000-0000F2610000}"/>
    <cellStyle name="Normal 86 4 2 3 2" xfId="24920" xr:uid="{00000000-0005-0000-0000-0000F3610000}"/>
    <cellStyle name="Normal 86 4 2 3_JDEQryOAM" xfId="35249" xr:uid="{338847E2-E5FE-44A5-87CE-131036D35FB1}"/>
    <cellStyle name="Normal 86 4 2 4" xfId="24921" xr:uid="{00000000-0005-0000-0000-0000F4610000}"/>
    <cellStyle name="Normal 86 4 2_JDEQryOAM" xfId="35247" xr:uid="{0023B4B5-6FF2-4D23-9D59-F1E75A6F96BA}"/>
    <cellStyle name="Normal 86 4 3" xfId="24922" xr:uid="{00000000-0005-0000-0000-0000F5610000}"/>
    <cellStyle name="Normal 86 4 3 2" xfId="24923" xr:uid="{00000000-0005-0000-0000-0000F6610000}"/>
    <cellStyle name="Normal 86 4 3 2 2" xfId="24924" xr:uid="{00000000-0005-0000-0000-0000F7610000}"/>
    <cellStyle name="Normal 86 4 3 2_JDEQryOAM" xfId="35251" xr:uid="{685210EF-8BDF-4946-A60C-4EA7AC41B430}"/>
    <cellStyle name="Normal 86 4 3 3" xfId="24925" xr:uid="{00000000-0005-0000-0000-0000F8610000}"/>
    <cellStyle name="Normal 86 4 3 3 2" xfId="24926" xr:uid="{00000000-0005-0000-0000-0000F9610000}"/>
    <cellStyle name="Normal 86 4 3 3_JDEQryOAM" xfId="35252" xr:uid="{14F59223-506B-44BF-AF82-D307EA1C846F}"/>
    <cellStyle name="Normal 86 4 3 4" xfId="24927" xr:uid="{00000000-0005-0000-0000-0000FA610000}"/>
    <cellStyle name="Normal 86 4 3_JDEQryOAM" xfId="35250" xr:uid="{48A00A51-2523-436A-A129-C32CAB99A034}"/>
    <cellStyle name="Normal 86 4 4" xfId="24928" xr:uid="{00000000-0005-0000-0000-0000FB610000}"/>
    <cellStyle name="Normal 86 4 4 2" xfId="24929" xr:uid="{00000000-0005-0000-0000-0000FC610000}"/>
    <cellStyle name="Normal 86 4 4_JDEQryOAM" xfId="35253" xr:uid="{0BE084D0-8ABC-4B9E-B55E-DA620A3C1FEE}"/>
    <cellStyle name="Normal 86 4 5" xfId="24930" xr:uid="{00000000-0005-0000-0000-0000FD610000}"/>
    <cellStyle name="Normal 86 4 5 2" xfId="24931" xr:uid="{00000000-0005-0000-0000-0000FE610000}"/>
    <cellStyle name="Normal 86 4 5_JDEQryOAM" xfId="35254" xr:uid="{F7E78DBA-B98D-492B-8D92-DFEC30F51359}"/>
    <cellStyle name="Normal 86 4 6" xfId="24932" xr:uid="{00000000-0005-0000-0000-0000FF610000}"/>
    <cellStyle name="Normal 86 4_(2) SPGD Actuals" xfId="24933" xr:uid="{00000000-0005-0000-0000-000000620000}"/>
    <cellStyle name="Normal 86 5" xfId="24934" xr:uid="{00000000-0005-0000-0000-000001620000}"/>
    <cellStyle name="Normal 86 5 2" xfId="24935" xr:uid="{00000000-0005-0000-0000-000002620000}"/>
    <cellStyle name="Normal 86 5 2 2" xfId="24936" xr:uid="{00000000-0005-0000-0000-000003620000}"/>
    <cellStyle name="Normal 86 5 2 2 2" xfId="24937" xr:uid="{00000000-0005-0000-0000-000004620000}"/>
    <cellStyle name="Normal 86 5 2 2_JDEQryOAM" xfId="35256" xr:uid="{7D75812A-3692-489A-AFC6-53C57F45A0B9}"/>
    <cellStyle name="Normal 86 5 2 3" xfId="24938" xr:uid="{00000000-0005-0000-0000-000005620000}"/>
    <cellStyle name="Normal 86 5 2 3 2" xfId="24939" xr:uid="{00000000-0005-0000-0000-000006620000}"/>
    <cellStyle name="Normal 86 5 2 3_JDEQryOAM" xfId="35257" xr:uid="{F30C2E46-87A5-4DB0-AE1F-F5C9EE6FCD18}"/>
    <cellStyle name="Normal 86 5 2 4" xfId="24940" xr:uid="{00000000-0005-0000-0000-000007620000}"/>
    <cellStyle name="Normal 86 5 2_JDEQryOAM" xfId="35255" xr:uid="{B700C0E1-B391-443F-B417-174E61891FF0}"/>
    <cellStyle name="Normal 86 5 3" xfId="24941" xr:uid="{00000000-0005-0000-0000-000008620000}"/>
    <cellStyle name="Normal 86 5 3 2" xfId="24942" xr:uid="{00000000-0005-0000-0000-000009620000}"/>
    <cellStyle name="Normal 86 5 3 2 2" xfId="24943" xr:uid="{00000000-0005-0000-0000-00000A620000}"/>
    <cellStyle name="Normal 86 5 3 2_JDEQryOAM" xfId="35259" xr:uid="{4F5DD543-90DF-4895-B8C5-59D9BED8C34C}"/>
    <cellStyle name="Normal 86 5 3 3" xfId="24944" xr:uid="{00000000-0005-0000-0000-00000B620000}"/>
    <cellStyle name="Normal 86 5 3 3 2" xfId="24945" xr:uid="{00000000-0005-0000-0000-00000C620000}"/>
    <cellStyle name="Normal 86 5 3 3_JDEQryOAM" xfId="35260" xr:uid="{7D20DFF5-026D-430D-A5D7-DE12B88922A8}"/>
    <cellStyle name="Normal 86 5 3 4" xfId="24946" xr:uid="{00000000-0005-0000-0000-00000D620000}"/>
    <cellStyle name="Normal 86 5 3_JDEQryOAM" xfId="35258" xr:uid="{3420C12C-4BCD-4D67-9DE6-8CD0F4CB08C1}"/>
    <cellStyle name="Normal 86 5 4" xfId="24947" xr:uid="{00000000-0005-0000-0000-00000E620000}"/>
    <cellStyle name="Normal 86 5 4 2" xfId="24948" xr:uid="{00000000-0005-0000-0000-00000F620000}"/>
    <cellStyle name="Normal 86 5 4_JDEQryOAM" xfId="35261" xr:uid="{DFF3C57C-E0DE-4947-A319-F92542AE705C}"/>
    <cellStyle name="Normal 86 5 5" xfId="24949" xr:uid="{00000000-0005-0000-0000-000010620000}"/>
    <cellStyle name="Normal 86 5 5 2" xfId="24950" xr:uid="{00000000-0005-0000-0000-000011620000}"/>
    <cellStyle name="Normal 86 5 5_JDEQryOAM" xfId="35262" xr:uid="{3F2B9550-531D-408C-BC4E-5639A8E7DAC8}"/>
    <cellStyle name="Normal 86 5 6" xfId="24951" xr:uid="{00000000-0005-0000-0000-000012620000}"/>
    <cellStyle name="Normal 86 5_(2) SPGD Actuals" xfId="24952" xr:uid="{00000000-0005-0000-0000-000013620000}"/>
    <cellStyle name="Normal 86 6" xfId="24953" xr:uid="{00000000-0005-0000-0000-000014620000}"/>
    <cellStyle name="Normal 86 6 2" xfId="24954" xr:uid="{00000000-0005-0000-0000-000015620000}"/>
    <cellStyle name="Normal 86 6 2 2" xfId="24955" xr:uid="{00000000-0005-0000-0000-000016620000}"/>
    <cellStyle name="Normal 86 6 2_JDEQryOAM" xfId="35264" xr:uid="{BB337081-0571-49EB-96C6-22F57B45A1F5}"/>
    <cellStyle name="Normal 86 6 3" xfId="24956" xr:uid="{00000000-0005-0000-0000-000017620000}"/>
    <cellStyle name="Normal 86 6 3 2" xfId="24957" xr:uid="{00000000-0005-0000-0000-000018620000}"/>
    <cellStyle name="Normal 86 6 3_JDEQryOAM" xfId="35265" xr:uid="{59439284-DC4E-418E-B51E-23AFF62DB09F}"/>
    <cellStyle name="Normal 86 6 4" xfId="24958" xr:uid="{00000000-0005-0000-0000-000019620000}"/>
    <cellStyle name="Normal 86 6_JDEQryOAM" xfId="35263" xr:uid="{A8FF2F58-F622-4B0C-9481-4C42DC76A1E0}"/>
    <cellStyle name="Normal 86 7" xfId="24959" xr:uid="{00000000-0005-0000-0000-00001A620000}"/>
    <cellStyle name="Normal 86 7 2" xfId="24960" xr:uid="{00000000-0005-0000-0000-00001B620000}"/>
    <cellStyle name="Normal 86 7_JDEQryOAM" xfId="35266" xr:uid="{668F8FAA-6CF6-4DFF-8BA1-3B43427C27E9}"/>
    <cellStyle name="Normal 86 8" xfId="24961" xr:uid="{00000000-0005-0000-0000-00001C620000}"/>
    <cellStyle name="Normal 86 8 2" xfId="24962" xr:uid="{00000000-0005-0000-0000-00001D620000}"/>
    <cellStyle name="Normal 86 8 2 2" xfId="24963" xr:uid="{00000000-0005-0000-0000-00001E620000}"/>
    <cellStyle name="Normal 86 8 2_JDEQryOAM" xfId="35268" xr:uid="{3DAD8147-47D4-466E-971E-576F0DA4DB6A}"/>
    <cellStyle name="Normal 86 8 3" xfId="24964" xr:uid="{00000000-0005-0000-0000-00001F620000}"/>
    <cellStyle name="Normal 86 8 3 2" xfId="24965" xr:uid="{00000000-0005-0000-0000-000020620000}"/>
    <cellStyle name="Normal 86 8 3_JDEQryOAM" xfId="35269" xr:uid="{E884A513-C2EF-47F5-94B9-24C7A994D90F}"/>
    <cellStyle name="Normal 86 8 4" xfId="24966" xr:uid="{00000000-0005-0000-0000-000021620000}"/>
    <cellStyle name="Normal 86 8_JDEQryOAM" xfId="35267" xr:uid="{B7EAAFFB-CAAB-449C-908C-6E83B88189B5}"/>
    <cellStyle name="Normal 86 9" xfId="24967" xr:uid="{00000000-0005-0000-0000-000022620000}"/>
    <cellStyle name="Normal 86_(2) SPGD Actuals" xfId="24968" xr:uid="{00000000-0005-0000-0000-000023620000}"/>
    <cellStyle name="Normal 860" xfId="24969" xr:uid="{00000000-0005-0000-0000-000024620000}"/>
    <cellStyle name="Normal 860 2" xfId="24970" xr:uid="{00000000-0005-0000-0000-000025620000}"/>
    <cellStyle name="Normal 860_JDEQryOAM" xfId="35270" xr:uid="{D5076CA4-367F-4C04-AC7C-005E987C2B06}"/>
    <cellStyle name="Normal 861" xfId="24971" xr:uid="{00000000-0005-0000-0000-000026620000}"/>
    <cellStyle name="Normal 861 2" xfId="24972" xr:uid="{00000000-0005-0000-0000-000027620000}"/>
    <cellStyle name="Normal 861_JDEQryOAM" xfId="35271" xr:uid="{E41DEBF9-3067-4096-9AD9-ABA7869B2537}"/>
    <cellStyle name="Normal 862" xfId="24973" xr:uid="{00000000-0005-0000-0000-000028620000}"/>
    <cellStyle name="Normal 862 2" xfId="24974" xr:uid="{00000000-0005-0000-0000-000029620000}"/>
    <cellStyle name="Normal 862_JDEQryOAM" xfId="35272" xr:uid="{D6BCAEA1-00B5-4E53-91DC-5575167CF2BD}"/>
    <cellStyle name="Normal 863" xfId="24975" xr:uid="{00000000-0005-0000-0000-00002A620000}"/>
    <cellStyle name="Normal 863 2" xfId="24976" xr:uid="{00000000-0005-0000-0000-00002B620000}"/>
    <cellStyle name="Normal 863_JDEQryOAM" xfId="35273" xr:uid="{28603ACC-E4D4-4B47-A008-BA654EA014D1}"/>
    <cellStyle name="Normal 864" xfId="24977" xr:uid="{00000000-0005-0000-0000-00002C620000}"/>
    <cellStyle name="Normal 864 2" xfId="24978" xr:uid="{00000000-0005-0000-0000-00002D620000}"/>
    <cellStyle name="Normal 864_JDEQryOAM" xfId="35274" xr:uid="{E6C7E976-A857-40D5-84A0-0B51D61E3F66}"/>
    <cellStyle name="Normal 865" xfId="24979" xr:uid="{00000000-0005-0000-0000-00002E620000}"/>
    <cellStyle name="Normal 865 2" xfId="24980" xr:uid="{00000000-0005-0000-0000-00002F620000}"/>
    <cellStyle name="Normal 865_JDEQryOAM" xfId="35275" xr:uid="{D8285109-8F28-4A57-941D-43A73EB2FBB4}"/>
    <cellStyle name="Normal 866" xfId="24981" xr:uid="{00000000-0005-0000-0000-000030620000}"/>
    <cellStyle name="Normal 866 2" xfId="24982" xr:uid="{00000000-0005-0000-0000-000031620000}"/>
    <cellStyle name="Normal 866_JDEQryOAM" xfId="35276" xr:uid="{BB562EE1-056F-402A-B141-1689E4E7560B}"/>
    <cellStyle name="Normal 867" xfId="24983" xr:uid="{00000000-0005-0000-0000-000032620000}"/>
    <cellStyle name="Normal 867 2" xfId="24984" xr:uid="{00000000-0005-0000-0000-000033620000}"/>
    <cellStyle name="Normal 867_JDEQryOAM" xfId="35277" xr:uid="{1D6A9BCA-497B-41E3-9641-CDBCED43E660}"/>
    <cellStyle name="Normal 868" xfId="24985" xr:uid="{00000000-0005-0000-0000-000034620000}"/>
    <cellStyle name="Normal 868 2" xfId="24986" xr:uid="{00000000-0005-0000-0000-000035620000}"/>
    <cellStyle name="Normal 868_JDEQryOAM" xfId="35278" xr:uid="{28A32545-E73A-41D9-BB1C-691BBFBF5759}"/>
    <cellStyle name="Normal 869" xfId="24987" xr:uid="{00000000-0005-0000-0000-000036620000}"/>
    <cellStyle name="Normal 869 2" xfId="24988" xr:uid="{00000000-0005-0000-0000-000037620000}"/>
    <cellStyle name="Normal 869_JDEQryOAM" xfId="35279" xr:uid="{2EDC5911-BE95-4B4A-92FD-B09F7D6DEAD5}"/>
    <cellStyle name="Normal 87" xfId="24989" xr:uid="{00000000-0005-0000-0000-000038620000}"/>
    <cellStyle name="Normal 87 10" xfId="24990" xr:uid="{00000000-0005-0000-0000-000039620000}"/>
    <cellStyle name="Normal 87 10 2" xfId="24991" xr:uid="{00000000-0005-0000-0000-00003A620000}"/>
    <cellStyle name="Normal 87 10_JDEQryOAM" xfId="35280" xr:uid="{79F65DDF-3A97-4496-AFA8-DDDFC947CC7B}"/>
    <cellStyle name="Normal 87 11" xfId="24992" xr:uid="{00000000-0005-0000-0000-00003B620000}"/>
    <cellStyle name="Normal 87 2" xfId="24993" xr:uid="{00000000-0005-0000-0000-00003C620000}"/>
    <cellStyle name="Normal 87 2 2" xfId="24994" xr:uid="{00000000-0005-0000-0000-00003D620000}"/>
    <cellStyle name="Normal 87 2 2 2" xfId="24995" xr:uid="{00000000-0005-0000-0000-00003E620000}"/>
    <cellStyle name="Normal 87 2 2 2 2" xfId="24996" xr:uid="{00000000-0005-0000-0000-00003F620000}"/>
    <cellStyle name="Normal 87 2 2 2_JDEQryOAM" xfId="35282" xr:uid="{5505C7C3-B51E-40D4-9A10-4F5D5D02890B}"/>
    <cellStyle name="Normal 87 2 2 3" xfId="24997" xr:uid="{00000000-0005-0000-0000-000040620000}"/>
    <cellStyle name="Normal 87 2 2 3 2" xfId="24998" xr:uid="{00000000-0005-0000-0000-000041620000}"/>
    <cellStyle name="Normal 87 2 2 3_JDEQryOAM" xfId="35283" xr:uid="{8DCEB9E2-88BB-41C7-BBEF-339499DA7556}"/>
    <cellStyle name="Normal 87 2 2 4" xfId="24999" xr:uid="{00000000-0005-0000-0000-000042620000}"/>
    <cellStyle name="Normal 87 2 2_JDEQryOAM" xfId="35281" xr:uid="{BDAEF4B2-D84A-4936-8D02-4E2C4E093A37}"/>
    <cellStyle name="Normal 87 2 3" xfId="25000" xr:uid="{00000000-0005-0000-0000-000043620000}"/>
    <cellStyle name="Normal 87 2 3 2" xfId="25001" xr:uid="{00000000-0005-0000-0000-000044620000}"/>
    <cellStyle name="Normal 87 2 3 2 2" xfId="25002" xr:uid="{00000000-0005-0000-0000-000045620000}"/>
    <cellStyle name="Normal 87 2 3 2_JDEQryOAM" xfId="35285" xr:uid="{0CFB946A-FAEF-40CD-9E83-05583BBBEAEF}"/>
    <cellStyle name="Normal 87 2 3 3" xfId="25003" xr:uid="{00000000-0005-0000-0000-000046620000}"/>
    <cellStyle name="Normal 87 2 3 3 2" xfId="25004" xr:uid="{00000000-0005-0000-0000-000047620000}"/>
    <cellStyle name="Normal 87 2 3 3_JDEQryOAM" xfId="35286" xr:uid="{176BEB5F-A914-4F8A-8F19-BF0781EE302F}"/>
    <cellStyle name="Normal 87 2 3 4" xfId="25005" xr:uid="{00000000-0005-0000-0000-000048620000}"/>
    <cellStyle name="Normal 87 2 3_JDEQryOAM" xfId="35284" xr:uid="{8E96E7BD-8DB0-4C86-80D8-2E2A03C72F01}"/>
    <cellStyle name="Normal 87 2 4" xfId="25006" xr:uid="{00000000-0005-0000-0000-000049620000}"/>
    <cellStyle name="Normal 87 2_(2) SPGD Actuals" xfId="25007" xr:uid="{00000000-0005-0000-0000-00004A620000}"/>
    <cellStyle name="Normal 87 3" xfId="25008" xr:uid="{00000000-0005-0000-0000-00004B620000}"/>
    <cellStyle name="Normal 87 3 2" xfId="25009" xr:uid="{00000000-0005-0000-0000-00004C620000}"/>
    <cellStyle name="Normal 87 3 2 2" xfId="25010" xr:uid="{00000000-0005-0000-0000-00004D620000}"/>
    <cellStyle name="Normal 87 3 2 2 2" xfId="25011" xr:uid="{00000000-0005-0000-0000-00004E620000}"/>
    <cellStyle name="Normal 87 3 2 2_JDEQryOAM" xfId="35288" xr:uid="{D4F2DBAE-E74F-4C7C-B193-DE11923AE70D}"/>
    <cellStyle name="Normal 87 3 2 3" xfId="25012" xr:uid="{00000000-0005-0000-0000-00004F620000}"/>
    <cellStyle name="Normal 87 3 2 3 2" xfId="25013" xr:uid="{00000000-0005-0000-0000-000050620000}"/>
    <cellStyle name="Normal 87 3 2 3_JDEQryOAM" xfId="35289" xr:uid="{83E2AA62-F724-4EA0-A534-9B1CFDCBB4A0}"/>
    <cellStyle name="Normal 87 3 2_JDEQryOAM" xfId="35287" xr:uid="{9775F40E-EF3E-4AFE-AD42-F5E12A8F4AE4}"/>
    <cellStyle name="Normal 87 3 3" xfId="25014" xr:uid="{00000000-0005-0000-0000-000051620000}"/>
    <cellStyle name="Normal 87 3 3 2" xfId="25015" xr:uid="{00000000-0005-0000-0000-000052620000}"/>
    <cellStyle name="Normal 87 3 3 2 2" xfId="25016" xr:uid="{00000000-0005-0000-0000-000053620000}"/>
    <cellStyle name="Normal 87 3 3 2_JDEQryOAM" xfId="35291" xr:uid="{0134D6E0-8EF7-44CA-935C-FAC652932BB1}"/>
    <cellStyle name="Normal 87 3 3 3" xfId="25017" xr:uid="{00000000-0005-0000-0000-000054620000}"/>
    <cellStyle name="Normal 87 3 3 3 2" xfId="25018" xr:uid="{00000000-0005-0000-0000-000055620000}"/>
    <cellStyle name="Normal 87 3 3 3_JDEQryOAM" xfId="35292" xr:uid="{2CB7E6BE-0DB2-4AF0-9767-CFF688EFCCE1}"/>
    <cellStyle name="Normal 87 3 3 4" xfId="25019" xr:uid="{00000000-0005-0000-0000-000056620000}"/>
    <cellStyle name="Normal 87 3 3_JDEQryOAM" xfId="35290" xr:uid="{B47B924F-963A-4F9A-883C-41FBA1F5232E}"/>
    <cellStyle name="Normal 87 3 4" xfId="25020" xr:uid="{00000000-0005-0000-0000-000057620000}"/>
    <cellStyle name="Normal 87 3 4 2" xfId="25021" xr:uid="{00000000-0005-0000-0000-000058620000}"/>
    <cellStyle name="Normal 87 3 4_JDEQryOAM" xfId="35293" xr:uid="{A3CD6469-929C-4B0C-B80B-CADDCF216C8F}"/>
    <cellStyle name="Normal 87 3 5" xfId="25022" xr:uid="{00000000-0005-0000-0000-000059620000}"/>
    <cellStyle name="Normal 87 3_(2) SPGD Actuals" xfId="25023" xr:uid="{00000000-0005-0000-0000-00005A620000}"/>
    <cellStyle name="Normal 87 4" xfId="25024" xr:uid="{00000000-0005-0000-0000-00005B620000}"/>
    <cellStyle name="Normal 87 4 2" xfId="25025" xr:uid="{00000000-0005-0000-0000-00005C620000}"/>
    <cellStyle name="Normal 87 4 2 2" xfId="25026" xr:uid="{00000000-0005-0000-0000-00005D620000}"/>
    <cellStyle name="Normal 87 4 2 2 2" xfId="25027" xr:uid="{00000000-0005-0000-0000-00005E620000}"/>
    <cellStyle name="Normal 87 4 2 2_JDEQryOAM" xfId="35295" xr:uid="{881C04DD-729E-4D9D-A931-1A4854A444FC}"/>
    <cellStyle name="Normal 87 4 2 3" xfId="25028" xr:uid="{00000000-0005-0000-0000-00005F620000}"/>
    <cellStyle name="Normal 87 4 2 3 2" xfId="25029" xr:uid="{00000000-0005-0000-0000-000060620000}"/>
    <cellStyle name="Normal 87 4 2 3_JDEQryOAM" xfId="35296" xr:uid="{DC9780E5-CDEC-4177-B1FC-0452C43DF8FB}"/>
    <cellStyle name="Normal 87 4 2 4" xfId="25030" xr:uid="{00000000-0005-0000-0000-000061620000}"/>
    <cellStyle name="Normal 87 4 2_JDEQryOAM" xfId="35294" xr:uid="{254BF4F8-7E74-47ED-A0C3-3DC668108573}"/>
    <cellStyle name="Normal 87 4 3" xfId="25031" xr:uid="{00000000-0005-0000-0000-000062620000}"/>
    <cellStyle name="Normal 87 4 3 2" xfId="25032" xr:uid="{00000000-0005-0000-0000-000063620000}"/>
    <cellStyle name="Normal 87 4 3 2 2" xfId="25033" xr:uid="{00000000-0005-0000-0000-000064620000}"/>
    <cellStyle name="Normal 87 4 3 2_JDEQryOAM" xfId="35298" xr:uid="{E56C7B0B-F3A0-4002-A5FA-A9CE7DEA5839}"/>
    <cellStyle name="Normal 87 4 3 3" xfId="25034" xr:uid="{00000000-0005-0000-0000-000065620000}"/>
    <cellStyle name="Normal 87 4 3 3 2" xfId="25035" xr:uid="{00000000-0005-0000-0000-000066620000}"/>
    <cellStyle name="Normal 87 4 3 3_JDEQryOAM" xfId="35299" xr:uid="{65569067-96DE-4DF7-9146-F79BA96867EB}"/>
    <cellStyle name="Normal 87 4 3 4" xfId="25036" xr:uid="{00000000-0005-0000-0000-000067620000}"/>
    <cellStyle name="Normal 87 4 3_JDEQryOAM" xfId="35297" xr:uid="{6E14F867-531C-47D7-A89E-AFB33FC61F07}"/>
    <cellStyle name="Normal 87 4 4" xfId="25037" xr:uid="{00000000-0005-0000-0000-000068620000}"/>
    <cellStyle name="Normal 87 4 5" xfId="25038" xr:uid="{00000000-0005-0000-0000-000069620000}"/>
    <cellStyle name="Normal 87 4_(2) SPGD Actuals" xfId="25039" xr:uid="{00000000-0005-0000-0000-00006A620000}"/>
    <cellStyle name="Normal 87 5" xfId="25040" xr:uid="{00000000-0005-0000-0000-00006B620000}"/>
    <cellStyle name="Normal 87 5 2" xfId="25041" xr:uid="{00000000-0005-0000-0000-00006C620000}"/>
    <cellStyle name="Normal 87 5 2 2" xfId="25042" xr:uid="{00000000-0005-0000-0000-00006D620000}"/>
    <cellStyle name="Normal 87 5 2 2 2" xfId="25043" xr:uid="{00000000-0005-0000-0000-00006E620000}"/>
    <cellStyle name="Normal 87 5 2 2_JDEQryOAM" xfId="35301" xr:uid="{3115944E-D913-4E91-A715-5537227D65C1}"/>
    <cellStyle name="Normal 87 5 2 3" xfId="25044" xr:uid="{00000000-0005-0000-0000-00006F620000}"/>
    <cellStyle name="Normal 87 5 2 3 2" xfId="25045" xr:uid="{00000000-0005-0000-0000-000070620000}"/>
    <cellStyle name="Normal 87 5 2 3_JDEQryOAM" xfId="35302" xr:uid="{76BD05D8-7BB2-4C9C-8161-5B64A17047B8}"/>
    <cellStyle name="Normal 87 5 2 4" xfId="25046" xr:uid="{00000000-0005-0000-0000-000071620000}"/>
    <cellStyle name="Normal 87 5 2_JDEQryOAM" xfId="35300" xr:uid="{79B1EF69-319F-42EB-B851-F5A43DFFFDE4}"/>
    <cellStyle name="Normal 87 5 3" xfId="25047" xr:uid="{00000000-0005-0000-0000-000072620000}"/>
    <cellStyle name="Normal 87 5 3 2" xfId="25048" xr:uid="{00000000-0005-0000-0000-000073620000}"/>
    <cellStyle name="Normal 87 5 3 2 2" xfId="25049" xr:uid="{00000000-0005-0000-0000-000074620000}"/>
    <cellStyle name="Normal 87 5 3 2_JDEQryOAM" xfId="35304" xr:uid="{670D5B35-6944-464A-B92E-4B727886970B}"/>
    <cellStyle name="Normal 87 5 3 3" xfId="25050" xr:uid="{00000000-0005-0000-0000-000075620000}"/>
    <cellStyle name="Normal 87 5 3 3 2" xfId="25051" xr:uid="{00000000-0005-0000-0000-000076620000}"/>
    <cellStyle name="Normal 87 5 3 3_JDEQryOAM" xfId="35305" xr:uid="{F8B5E408-FBF1-4798-A332-BD0DCE084238}"/>
    <cellStyle name="Normal 87 5 3 4" xfId="25052" xr:uid="{00000000-0005-0000-0000-000077620000}"/>
    <cellStyle name="Normal 87 5 3_JDEQryOAM" xfId="35303" xr:uid="{5A6701FC-E62F-45BA-AFB5-9A487AFDACE7}"/>
    <cellStyle name="Normal 87 5 4" xfId="25053" xr:uid="{00000000-0005-0000-0000-000078620000}"/>
    <cellStyle name="Normal 87 5 4 2" xfId="25054" xr:uid="{00000000-0005-0000-0000-000079620000}"/>
    <cellStyle name="Normal 87 5 4_JDEQryOAM" xfId="35306" xr:uid="{3614EAAE-8781-4970-A6E2-4687C725EF18}"/>
    <cellStyle name="Normal 87 5 5" xfId="25055" xr:uid="{00000000-0005-0000-0000-00007A620000}"/>
    <cellStyle name="Normal 87 5 5 2" xfId="25056" xr:uid="{00000000-0005-0000-0000-00007B620000}"/>
    <cellStyle name="Normal 87 5 5_JDEQryOAM" xfId="35307" xr:uid="{4833978B-6BB0-42BD-8DA3-5E00868F7D7B}"/>
    <cellStyle name="Normal 87 5 6" xfId="25057" xr:uid="{00000000-0005-0000-0000-00007C620000}"/>
    <cellStyle name="Normal 87 5_(2) SPGD Actuals" xfId="25058" xr:uid="{00000000-0005-0000-0000-00007D620000}"/>
    <cellStyle name="Normal 87 6" xfId="25059" xr:uid="{00000000-0005-0000-0000-00007E620000}"/>
    <cellStyle name="Normal 87 6 2" xfId="25060" xr:uid="{00000000-0005-0000-0000-00007F620000}"/>
    <cellStyle name="Normal 87 6 2 2" xfId="25061" xr:uid="{00000000-0005-0000-0000-000080620000}"/>
    <cellStyle name="Normal 87 6 2_JDEQryOAM" xfId="35309" xr:uid="{E45E27D6-2F84-4CF2-99BC-FD6EC8766E05}"/>
    <cellStyle name="Normal 87 6 3" xfId="25062" xr:uid="{00000000-0005-0000-0000-000081620000}"/>
    <cellStyle name="Normal 87 6 3 2" xfId="25063" xr:uid="{00000000-0005-0000-0000-000082620000}"/>
    <cellStyle name="Normal 87 6 3_JDEQryOAM" xfId="35310" xr:uid="{DDCC4BA7-822F-413F-BB40-EAAF713A5C13}"/>
    <cellStyle name="Normal 87 6 4" xfId="25064" xr:uid="{00000000-0005-0000-0000-000083620000}"/>
    <cellStyle name="Normal 87 6_JDEQryOAM" xfId="35308" xr:uid="{9E0A1011-7253-4644-9E7C-84339CA6E0C5}"/>
    <cellStyle name="Normal 87 7" xfId="25065" xr:uid="{00000000-0005-0000-0000-000084620000}"/>
    <cellStyle name="Normal 87 7 2" xfId="25066" xr:uid="{00000000-0005-0000-0000-000085620000}"/>
    <cellStyle name="Normal 87 7_JDEQryOAM" xfId="35311" xr:uid="{03FF6C05-9384-4C0B-8759-0DCD5D77046B}"/>
    <cellStyle name="Normal 87 8" xfId="25067" xr:uid="{00000000-0005-0000-0000-000086620000}"/>
    <cellStyle name="Normal 87 8 2" xfId="25068" xr:uid="{00000000-0005-0000-0000-000087620000}"/>
    <cellStyle name="Normal 87 8 2 2" xfId="25069" xr:uid="{00000000-0005-0000-0000-000088620000}"/>
    <cellStyle name="Normal 87 8 2_JDEQryOAM" xfId="35313" xr:uid="{DF611FF9-3786-4169-AB50-D54AFA4BB672}"/>
    <cellStyle name="Normal 87 8 3" xfId="25070" xr:uid="{00000000-0005-0000-0000-000089620000}"/>
    <cellStyle name="Normal 87 8 3 2" xfId="25071" xr:uid="{00000000-0005-0000-0000-00008A620000}"/>
    <cellStyle name="Normal 87 8 3_JDEQryOAM" xfId="35314" xr:uid="{75D9FE04-C204-4010-AFD5-BAF934064F51}"/>
    <cellStyle name="Normal 87 8 4" xfId="25072" xr:uid="{00000000-0005-0000-0000-00008B620000}"/>
    <cellStyle name="Normal 87 8_JDEQryOAM" xfId="35312" xr:uid="{A389E83C-86A8-4AFA-A557-E1A7742A1383}"/>
    <cellStyle name="Normal 87 9" xfId="25073" xr:uid="{00000000-0005-0000-0000-00008C620000}"/>
    <cellStyle name="Normal 87 9 2" xfId="25074" xr:uid="{00000000-0005-0000-0000-00008D620000}"/>
    <cellStyle name="Normal 87 9_JDEQryOAM" xfId="35315" xr:uid="{8A61A93E-2B40-4531-8A83-37ED0B3AE084}"/>
    <cellStyle name="Normal 87_(2) SPGD Actuals" xfId="25075" xr:uid="{00000000-0005-0000-0000-00008E620000}"/>
    <cellStyle name="Normal 870" xfId="25076" xr:uid="{00000000-0005-0000-0000-00008F620000}"/>
    <cellStyle name="Normal 870 2" xfId="25077" xr:uid="{00000000-0005-0000-0000-000090620000}"/>
    <cellStyle name="Normal 870_JDEQryOAM" xfId="35316" xr:uid="{B256C439-379D-4A42-86E8-1A31B8CF8654}"/>
    <cellStyle name="Normal 871" xfId="25078" xr:uid="{00000000-0005-0000-0000-000091620000}"/>
    <cellStyle name="Normal 871 2" xfId="25079" xr:uid="{00000000-0005-0000-0000-000092620000}"/>
    <cellStyle name="Normal 871_JDEQryOAM" xfId="35317" xr:uid="{E551406C-18F7-47D2-84A0-0B29CACD6F2E}"/>
    <cellStyle name="Normal 872" xfId="25080" xr:uid="{00000000-0005-0000-0000-000093620000}"/>
    <cellStyle name="Normal 872 2" xfId="25081" xr:uid="{00000000-0005-0000-0000-000094620000}"/>
    <cellStyle name="Normal 872_JDEQryOAM" xfId="35318" xr:uid="{36FCBF70-AC66-4E16-A265-08FA61E5FB99}"/>
    <cellStyle name="Normal 873" xfId="25082" xr:uid="{00000000-0005-0000-0000-000095620000}"/>
    <cellStyle name="Normal 873 2" xfId="25083" xr:uid="{00000000-0005-0000-0000-000096620000}"/>
    <cellStyle name="Normal 873_JDEQryOAM" xfId="35319" xr:uid="{CA15CAF6-365C-4ECF-AB08-D4E259E0F829}"/>
    <cellStyle name="Normal 874" xfId="25084" xr:uid="{00000000-0005-0000-0000-000097620000}"/>
    <cellStyle name="Normal 874 2" xfId="25085" xr:uid="{00000000-0005-0000-0000-000098620000}"/>
    <cellStyle name="Normal 874_JDEQryOAM" xfId="35320" xr:uid="{3C60F668-1094-481A-87CD-1754F5474B2E}"/>
    <cellStyle name="Normal 876" xfId="25086" xr:uid="{00000000-0005-0000-0000-000099620000}"/>
    <cellStyle name="Normal 876 2" xfId="25087" xr:uid="{00000000-0005-0000-0000-00009A620000}"/>
    <cellStyle name="Normal 876_JDEQryOAM" xfId="35321" xr:uid="{2EB2C539-B38D-4075-B34C-2642870BCD70}"/>
    <cellStyle name="Normal 877" xfId="25088" xr:uid="{00000000-0005-0000-0000-00009B620000}"/>
    <cellStyle name="Normal 877 2" xfId="25089" xr:uid="{00000000-0005-0000-0000-00009C620000}"/>
    <cellStyle name="Normal 877_JDEQryOAM" xfId="35322" xr:uid="{D8F10308-0818-4746-B7F4-0C1437B70E0D}"/>
    <cellStyle name="Normal 878" xfId="25090" xr:uid="{00000000-0005-0000-0000-00009D620000}"/>
    <cellStyle name="Normal 878 2" xfId="25091" xr:uid="{00000000-0005-0000-0000-00009E620000}"/>
    <cellStyle name="Normal 878_JDEQryOAM" xfId="35323" xr:uid="{9B24FABA-6FF0-4721-B6A4-8528B66BBAD1}"/>
    <cellStyle name="Normal 879" xfId="25092" xr:uid="{00000000-0005-0000-0000-00009F620000}"/>
    <cellStyle name="Normal 879 2" xfId="25093" xr:uid="{00000000-0005-0000-0000-0000A0620000}"/>
    <cellStyle name="Normal 879_JDEQryOAM" xfId="35324" xr:uid="{2DDECC97-C616-4A62-82E5-DED3E4252AD5}"/>
    <cellStyle name="Normal 88" xfId="25094" xr:uid="{00000000-0005-0000-0000-0000A1620000}"/>
    <cellStyle name="Normal 88 10" xfId="25095" xr:uid="{00000000-0005-0000-0000-0000A2620000}"/>
    <cellStyle name="Normal 88 2" xfId="25096" xr:uid="{00000000-0005-0000-0000-0000A3620000}"/>
    <cellStyle name="Normal 88 2 2" xfId="25097" xr:uid="{00000000-0005-0000-0000-0000A4620000}"/>
    <cellStyle name="Normal 88 2 2 2" xfId="25098" xr:uid="{00000000-0005-0000-0000-0000A5620000}"/>
    <cellStyle name="Normal 88 2 2 2 2" xfId="25099" xr:uid="{00000000-0005-0000-0000-0000A6620000}"/>
    <cellStyle name="Normal 88 2 2 2_JDEQryOAM" xfId="35326" xr:uid="{CDB61D36-FB06-4C06-8D7E-4810C6674D79}"/>
    <cellStyle name="Normal 88 2 2 3" xfId="25100" xr:uid="{00000000-0005-0000-0000-0000A7620000}"/>
    <cellStyle name="Normal 88 2 2 3 2" xfId="25101" xr:uid="{00000000-0005-0000-0000-0000A8620000}"/>
    <cellStyle name="Normal 88 2 2 3_JDEQryOAM" xfId="35327" xr:uid="{33E687F9-99AB-449E-8952-23FD6CF29E83}"/>
    <cellStyle name="Normal 88 2 2 4" xfId="25102" xr:uid="{00000000-0005-0000-0000-0000A9620000}"/>
    <cellStyle name="Normal 88 2 2_JDEQryOAM" xfId="35325" xr:uid="{BA464261-01DD-415F-8ECE-58583AF5E043}"/>
    <cellStyle name="Normal 88 2 3" xfId="25103" xr:uid="{00000000-0005-0000-0000-0000AA620000}"/>
    <cellStyle name="Normal 88 2 3 2" xfId="25104" xr:uid="{00000000-0005-0000-0000-0000AB620000}"/>
    <cellStyle name="Normal 88 2 3 2 2" xfId="25105" xr:uid="{00000000-0005-0000-0000-0000AC620000}"/>
    <cellStyle name="Normal 88 2 3 2_JDEQryOAM" xfId="35329" xr:uid="{DA15C6AD-A207-4447-A6B9-666C67348674}"/>
    <cellStyle name="Normal 88 2 3 3" xfId="25106" xr:uid="{00000000-0005-0000-0000-0000AD620000}"/>
    <cellStyle name="Normal 88 2 3 3 2" xfId="25107" xr:uid="{00000000-0005-0000-0000-0000AE620000}"/>
    <cellStyle name="Normal 88 2 3 3_JDEQryOAM" xfId="35330" xr:uid="{E40051E0-7800-4D2B-B5A8-433DD0679AD0}"/>
    <cellStyle name="Normal 88 2 3 4" xfId="25108" xr:uid="{00000000-0005-0000-0000-0000AF620000}"/>
    <cellStyle name="Normal 88 2 3_JDEQryOAM" xfId="35328" xr:uid="{0A8BBA44-C3E0-4326-9085-013E842FA981}"/>
    <cellStyle name="Normal 88 2 4" xfId="25109" xr:uid="{00000000-0005-0000-0000-0000B0620000}"/>
    <cellStyle name="Normal 88 2_(2) SPGD Actuals" xfId="25110" xr:uid="{00000000-0005-0000-0000-0000B1620000}"/>
    <cellStyle name="Normal 88 3" xfId="25111" xr:uid="{00000000-0005-0000-0000-0000B2620000}"/>
    <cellStyle name="Normal 88 3 2" xfId="25112" xr:uid="{00000000-0005-0000-0000-0000B3620000}"/>
    <cellStyle name="Normal 88 3 2 2" xfId="25113" xr:uid="{00000000-0005-0000-0000-0000B4620000}"/>
    <cellStyle name="Normal 88 3 2 2 2" xfId="25114" xr:uid="{00000000-0005-0000-0000-0000B5620000}"/>
    <cellStyle name="Normal 88 3 2 2_JDEQryOAM" xfId="35332" xr:uid="{CE72B8F5-D2F3-441C-97D8-BA7339BF19D7}"/>
    <cellStyle name="Normal 88 3 2 3" xfId="25115" xr:uid="{00000000-0005-0000-0000-0000B6620000}"/>
    <cellStyle name="Normal 88 3 2 3 2" xfId="25116" xr:uid="{00000000-0005-0000-0000-0000B7620000}"/>
    <cellStyle name="Normal 88 3 2 3_JDEQryOAM" xfId="35333" xr:uid="{BADA6334-37E3-4811-AE77-1EA2ED0DC5E1}"/>
    <cellStyle name="Normal 88 3 2 4" xfId="25117" xr:uid="{00000000-0005-0000-0000-0000B8620000}"/>
    <cellStyle name="Normal 88 3 2_JDEQryOAM" xfId="35331" xr:uid="{501903AA-FFFB-4D92-871E-DF0A35AAA9A4}"/>
    <cellStyle name="Normal 88 3 3" xfId="25118" xr:uid="{00000000-0005-0000-0000-0000B9620000}"/>
    <cellStyle name="Normal 88 3 3 2" xfId="25119" xr:uid="{00000000-0005-0000-0000-0000BA620000}"/>
    <cellStyle name="Normal 88 3 3 2 2" xfId="25120" xr:uid="{00000000-0005-0000-0000-0000BB620000}"/>
    <cellStyle name="Normal 88 3 3 2_JDEQryOAM" xfId="35335" xr:uid="{1D651AA8-0B9D-4AE3-8BF9-C60E3422F63D}"/>
    <cellStyle name="Normal 88 3 3 3" xfId="25121" xr:uid="{00000000-0005-0000-0000-0000BC620000}"/>
    <cellStyle name="Normal 88 3 3 3 2" xfId="25122" xr:uid="{00000000-0005-0000-0000-0000BD620000}"/>
    <cellStyle name="Normal 88 3 3 3_JDEQryOAM" xfId="35336" xr:uid="{5D409D1F-DEA7-49A0-9E9E-278CBD9C3361}"/>
    <cellStyle name="Normal 88 3 3 4" xfId="25123" xr:uid="{00000000-0005-0000-0000-0000BE620000}"/>
    <cellStyle name="Normal 88 3 3_JDEQryOAM" xfId="35334" xr:uid="{6B926530-FE19-4D37-9FE3-B8BD64A5A039}"/>
    <cellStyle name="Normal 88 3 4" xfId="25124" xr:uid="{00000000-0005-0000-0000-0000BF620000}"/>
    <cellStyle name="Normal 88 3 4 2" xfId="25125" xr:uid="{00000000-0005-0000-0000-0000C0620000}"/>
    <cellStyle name="Normal 88 3 4_JDEQryOAM" xfId="35337" xr:uid="{DFCE88D6-B16B-48A2-86A4-A2650D3E242A}"/>
    <cellStyle name="Normal 88 3 5" xfId="25126" xr:uid="{00000000-0005-0000-0000-0000C1620000}"/>
    <cellStyle name="Normal 88 3 5 2" xfId="25127" xr:uid="{00000000-0005-0000-0000-0000C2620000}"/>
    <cellStyle name="Normal 88 3 5_JDEQryOAM" xfId="35338" xr:uid="{0A3BD185-826C-4275-8CF3-F96A4D0FC09B}"/>
    <cellStyle name="Normal 88 3_(2) SPGD Actuals" xfId="25128" xr:uid="{00000000-0005-0000-0000-0000C3620000}"/>
    <cellStyle name="Normal 88 4" xfId="25129" xr:uid="{00000000-0005-0000-0000-0000C4620000}"/>
    <cellStyle name="Normal 88 4 2" xfId="25130" xr:uid="{00000000-0005-0000-0000-0000C5620000}"/>
    <cellStyle name="Normal 88 4 2 2" xfId="25131" xr:uid="{00000000-0005-0000-0000-0000C6620000}"/>
    <cellStyle name="Normal 88 4 2 2 2" xfId="25132" xr:uid="{00000000-0005-0000-0000-0000C7620000}"/>
    <cellStyle name="Normal 88 4 2 2_JDEQryOAM" xfId="35340" xr:uid="{44716368-DC92-4392-BCB8-51CCC2AACD6E}"/>
    <cellStyle name="Normal 88 4 2 3" xfId="25133" xr:uid="{00000000-0005-0000-0000-0000C8620000}"/>
    <cellStyle name="Normal 88 4 2 3 2" xfId="25134" xr:uid="{00000000-0005-0000-0000-0000C9620000}"/>
    <cellStyle name="Normal 88 4 2 3_JDEQryOAM" xfId="35341" xr:uid="{5483FA82-6A65-4A6E-BA73-3F85EFD89241}"/>
    <cellStyle name="Normal 88 4 2 4" xfId="25135" xr:uid="{00000000-0005-0000-0000-0000CA620000}"/>
    <cellStyle name="Normal 88 4 2_JDEQryOAM" xfId="35339" xr:uid="{27593816-4908-477D-A662-6E09C1C677FB}"/>
    <cellStyle name="Normal 88 4 3" xfId="25136" xr:uid="{00000000-0005-0000-0000-0000CB620000}"/>
    <cellStyle name="Normal 88 4 3 2" xfId="25137" xr:uid="{00000000-0005-0000-0000-0000CC620000}"/>
    <cellStyle name="Normal 88 4 3 2 2" xfId="25138" xr:uid="{00000000-0005-0000-0000-0000CD620000}"/>
    <cellStyle name="Normal 88 4 3 2_JDEQryOAM" xfId="35343" xr:uid="{07F63F33-3247-4FAF-99A1-15439A70E47D}"/>
    <cellStyle name="Normal 88 4 3 3" xfId="25139" xr:uid="{00000000-0005-0000-0000-0000CE620000}"/>
    <cellStyle name="Normal 88 4 3 3 2" xfId="25140" xr:uid="{00000000-0005-0000-0000-0000CF620000}"/>
    <cellStyle name="Normal 88 4 3 3_JDEQryOAM" xfId="35344" xr:uid="{E555D04B-E153-4BDB-BC97-8035AF1DFEDF}"/>
    <cellStyle name="Normal 88 4 3 4" xfId="25141" xr:uid="{00000000-0005-0000-0000-0000D0620000}"/>
    <cellStyle name="Normal 88 4 3_JDEQryOAM" xfId="35342" xr:uid="{F18891C8-6CB4-4EF6-BE58-7C24794985C4}"/>
    <cellStyle name="Normal 88 4 4" xfId="25142" xr:uid="{00000000-0005-0000-0000-0000D1620000}"/>
    <cellStyle name="Normal 88 4 4 2" xfId="25143" xr:uid="{00000000-0005-0000-0000-0000D2620000}"/>
    <cellStyle name="Normal 88 4 4_JDEQryOAM" xfId="35345" xr:uid="{5472020F-B48C-426A-B881-905EF9819D9F}"/>
    <cellStyle name="Normal 88 4 5" xfId="25144" xr:uid="{00000000-0005-0000-0000-0000D3620000}"/>
    <cellStyle name="Normal 88 4 5 2" xfId="25145" xr:uid="{00000000-0005-0000-0000-0000D4620000}"/>
    <cellStyle name="Normal 88 4 5_JDEQryOAM" xfId="35346" xr:uid="{8646F33E-6131-4465-87EA-7468F4E35421}"/>
    <cellStyle name="Normal 88 4 6" xfId="25146" xr:uid="{00000000-0005-0000-0000-0000D5620000}"/>
    <cellStyle name="Normal 88 4_(2) SPGD Actuals" xfId="25147" xr:uid="{00000000-0005-0000-0000-0000D6620000}"/>
    <cellStyle name="Normal 88 5" xfId="25148" xr:uid="{00000000-0005-0000-0000-0000D7620000}"/>
    <cellStyle name="Normal 88 5 2" xfId="25149" xr:uid="{00000000-0005-0000-0000-0000D8620000}"/>
    <cellStyle name="Normal 88 5 2 2" xfId="25150" xr:uid="{00000000-0005-0000-0000-0000D9620000}"/>
    <cellStyle name="Normal 88 5 2 2 2" xfId="25151" xr:uid="{00000000-0005-0000-0000-0000DA620000}"/>
    <cellStyle name="Normal 88 5 2 2_JDEQryOAM" xfId="35348" xr:uid="{73384C0E-7CBB-4942-9999-FEBA8CACC27E}"/>
    <cellStyle name="Normal 88 5 2 3" xfId="25152" xr:uid="{00000000-0005-0000-0000-0000DB620000}"/>
    <cellStyle name="Normal 88 5 2 3 2" xfId="25153" xr:uid="{00000000-0005-0000-0000-0000DC620000}"/>
    <cellStyle name="Normal 88 5 2 3_JDEQryOAM" xfId="35349" xr:uid="{3D2E364D-2CEF-4BB4-A1E2-2462A8FF2704}"/>
    <cellStyle name="Normal 88 5 2 4" xfId="25154" xr:uid="{00000000-0005-0000-0000-0000DD620000}"/>
    <cellStyle name="Normal 88 5 2_JDEQryOAM" xfId="35347" xr:uid="{B15500FE-20C8-4393-93DF-F84E42B2E67D}"/>
    <cellStyle name="Normal 88 5 3" xfId="25155" xr:uid="{00000000-0005-0000-0000-0000DE620000}"/>
    <cellStyle name="Normal 88 5 3 2" xfId="25156" xr:uid="{00000000-0005-0000-0000-0000DF620000}"/>
    <cellStyle name="Normal 88 5 3 2 2" xfId="25157" xr:uid="{00000000-0005-0000-0000-0000E0620000}"/>
    <cellStyle name="Normal 88 5 3 2_JDEQryOAM" xfId="35351" xr:uid="{C94F2FBC-695C-4A0C-ACF6-097F2754873C}"/>
    <cellStyle name="Normal 88 5 3 3" xfId="25158" xr:uid="{00000000-0005-0000-0000-0000E1620000}"/>
    <cellStyle name="Normal 88 5 3 3 2" xfId="25159" xr:uid="{00000000-0005-0000-0000-0000E2620000}"/>
    <cellStyle name="Normal 88 5 3 3_JDEQryOAM" xfId="35352" xr:uid="{DF179B4A-672B-421C-A2DC-A626247CFCE8}"/>
    <cellStyle name="Normal 88 5 3 4" xfId="25160" xr:uid="{00000000-0005-0000-0000-0000E3620000}"/>
    <cellStyle name="Normal 88 5 3_JDEQryOAM" xfId="35350" xr:uid="{ED04E214-3C12-465F-8BEA-C38A43031B49}"/>
    <cellStyle name="Normal 88 5 4" xfId="25161" xr:uid="{00000000-0005-0000-0000-0000E4620000}"/>
    <cellStyle name="Normal 88 5 4 2" xfId="25162" xr:uid="{00000000-0005-0000-0000-0000E5620000}"/>
    <cellStyle name="Normal 88 5 4_JDEQryOAM" xfId="35353" xr:uid="{684324C8-15F9-410D-AE98-4354A07D7C17}"/>
    <cellStyle name="Normal 88 5 5" xfId="25163" xr:uid="{00000000-0005-0000-0000-0000E6620000}"/>
    <cellStyle name="Normal 88 5 5 2" xfId="25164" xr:uid="{00000000-0005-0000-0000-0000E7620000}"/>
    <cellStyle name="Normal 88 5 5_JDEQryOAM" xfId="35354" xr:uid="{8744DD29-A7A2-4E8E-8950-118F0EACD6D4}"/>
    <cellStyle name="Normal 88 5 6" xfId="25165" xr:uid="{00000000-0005-0000-0000-0000E8620000}"/>
    <cellStyle name="Normal 88 5_(2) SPGD Actuals" xfId="25166" xr:uid="{00000000-0005-0000-0000-0000E9620000}"/>
    <cellStyle name="Normal 88 6" xfId="25167" xr:uid="{00000000-0005-0000-0000-0000EA620000}"/>
    <cellStyle name="Normal 88 6 2" xfId="25168" xr:uid="{00000000-0005-0000-0000-0000EB620000}"/>
    <cellStyle name="Normal 88 6 2 2" xfId="25169" xr:uid="{00000000-0005-0000-0000-0000EC620000}"/>
    <cellStyle name="Normal 88 6 2_JDEQryOAM" xfId="35356" xr:uid="{71751DC5-0D1D-4E2B-8C1C-934653BEA2A8}"/>
    <cellStyle name="Normal 88 6 3" xfId="25170" xr:uid="{00000000-0005-0000-0000-0000ED620000}"/>
    <cellStyle name="Normal 88 6 3 2" xfId="25171" xr:uid="{00000000-0005-0000-0000-0000EE620000}"/>
    <cellStyle name="Normal 88 6 3_JDEQryOAM" xfId="35357" xr:uid="{6FE299CF-164C-47AD-9F22-3925E211B9C8}"/>
    <cellStyle name="Normal 88 6 4" xfId="25172" xr:uid="{00000000-0005-0000-0000-0000EF620000}"/>
    <cellStyle name="Normal 88 6_JDEQryOAM" xfId="35355" xr:uid="{A64BFC10-ACBE-437B-9121-A7AAC9968B6B}"/>
    <cellStyle name="Normal 88 7" xfId="25173" xr:uid="{00000000-0005-0000-0000-0000F0620000}"/>
    <cellStyle name="Normal 88 7 2" xfId="25174" xr:uid="{00000000-0005-0000-0000-0000F1620000}"/>
    <cellStyle name="Normal 88 7_JDEQryOAM" xfId="35358" xr:uid="{0C0A75A6-0E6B-4D9A-97C8-0B52C97924A4}"/>
    <cellStyle name="Normal 88 8" xfId="25175" xr:uid="{00000000-0005-0000-0000-0000F2620000}"/>
    <cellStyle name="Normal 88 8 2" xfId="25176" xr:uid="{00000000-0005-0000-0000-0000F3620000}"/>
    <cellStyle name="Normal 88 8 2 2" xfId="25177" xr:uid="{00000000-0005-0000-0000-0000F4620000}"/>
    <cellStyle name="Normal 88 8 2_JDEQryOAM" xfId="35360" xr:uid="{001A5DEF-965E-4EFE-AC6A-921BAB91BD49}"/>
    <cellStyle name="Normal 88 8 3" xfId="25178" xr:uid="{00000000-0005-0000-0000-0000F5620000}"/>
    <cellStyle name="Normal 88 8 3 2" xfId="25179" xr:uid="{00000000-0005-0000-0000-0000F6620000}"/>
    <cellStyle name="Normal 88 8 3_JDEQryOAM" xfId="35361" xr:uid="{3EEC4A8D-983D-4918-8405-C16B7FCE2642}"/>
    <cellStyle name="Normal 88 8 4" xfId="25180" xr:uid="{00000000-0005-0000-0000-0000F7620000}"/>
    <cellStyle name="Normal 88 8_JDEQryOAM" xfId="35359" xr:uid="{0AD4DF0A-4430-4B3D-9935-E26E6EEF5F65}"/>
    <cellStyle name="Normal 88 9" xfId="25181" xr:uid="{00000000-0005-0000-0000-0000F8620000}"/>
    <cellStyle name="Normal 88_(2) SPGD Actuals" xfId="25182" xr:uid="{00000000-0005-0000-0000-0000F9620000}"/>
    <cellStyle name="Normal 880" xfId="25183" xr:uid="{00000000-0005-0000-0000-0000FA620000}"/>
    <cellStyle name="Normal 880 2" xfId="25184" xr:uid="{00000000-0005-0000-0000-0000FB620000}"/>
    <cellStyle name="Normal 880_JDEQryOAM" xfId="35362" xr:uid="{30FC25BC-F1CA-401D-A122-E79F47074621}"/>
    <cellStyle name="Normal 881" xfId="25185" xr:uid="{00000000-0005-0000-0000-0000FC620000}"/>
    <cellStyle name="Normal 881 2" xfId="25186" xr:uid="{00000000-0005-0000-0000-0000FD620000}"/>
    <cellStyle name="Normal 881_JDEQryOAM" xfId="35363" xr:uid="{86DD4D07-D3F0-4BB9-980D-F1265BD634FE}"/>
    <cellStyle name="Normal 89" xfId="25187" xr:uid="{00000000-0005-0000-0000-0000FE620000}"/>
    <cellStyle name="Normal 89 10" xfId="25188" xr:uid="{00000000-0005-0000-0000-0000FF620000}"/>
    <cellStyle name="Normal 89 10 2" xfId="25189" xr:uid="{00000000-0005-0000-0000-000000630000}"/>
    <cellStyle name="Normal 89 10_JDEQryOAM" xfId="35364" xr:uid="{781F057B-8524-451E-8335-DBBD4781894C}"/>
    <cellStyle name="Normal 89 11" xfId="25190" xr:uid="{00000000-0005-0000-0000-000001630000}"/>
    <cellStyle name="Normal 89 2" xfId="25191" xr:uid="{00000000-0005-0000-0000-000002630000}"/>
    <cellStyle name="Normal 89 2 2" xfId="25192" xr:uid="{00000000-0005-0000-0000-000003630000}"/>
    <cellStyle name="Normal 89 2 2 2" xfId="25193" xr:uid="{00000000-0005-0000-0000-000004630000}"/>
    <cellStyle name="Normal 89 2 2 2 2" xfId="25194" xr:uid="{00000000-0005-0000-0000-000005630000}"/>
    <cellStyle name="Normal 89 2 2 2_JDEQryOAM" xfId="35366" xr:uid="{EE4F4733-24E0-43D3-8ECD-CB818339359A}"/>
    <cellStyle name="Normal 89 2 2 3" xfId="25195" xr:uid="{00000000-0005-0000-0000-000006630000}"/>
    <cellStyle name="Normal 89 2 2 3 2" xfId="25196" xr:uid="{00000000-0005-0000-0000-000007630000}"/>
    <cellStyle name="Normal 89 2 2 3_JDEQryOAM" xfId="35367" xr:uid="{D78F1FFA-F6C8-4EF8-B73E-FC5054FB89A9}"/>
    <cellStyle name="Normal 89 2 2 4" xfId="25197" xr:uid="{00000000-0005-0000-0000-000008630000}"/>
    <cellStyle name="Normal 89 2 2_JDEQryOAM" xfId="35365" xr:uid="{C8FE47FA-DDDF-43CA-AC90-464F740C974D}"/>
    <cellStyle name="Normal 89 2 3" xfId="25198" xr:uid="{00000000-0005-0000-0000-000009630000}"/>
    <cellStyle name="Normal 89 2 3 2" xfId="25199" xr:uid="{00000000-0005-0000-0000-00000A630000}"/>
    <cellStyle name="Normal 89 2 3 2 2" xfId="25200" xr:uid="{00000000-0005-0000-0000-00000B630000}"/>
    <cellStyle name="Normal 89 2 3 2_JDEQryOAM" xfId="35369" xr:uid="{4B740ED1-124C-47FB-855B-92C902CB5411}"/>
    <cellStyle name="Normal 89 2 3 3" xfId="25201" xr:uid="{00000000-0005-0000-0000-00000C630000}"/>
    <cellStyle name="Normal 89 2 3 3 2" xfId="25202" xr:uid="{00000000-0005-0000-0000-00000D630000}"/>
    <cellStyle name="Normal 89 2 3 3_JDEQryOAM" xfId="35370" xr:uid="{35ACA561-15FB-43E5-9BF0-5E772056A644}"/>
    <cellStyle name="Normal 89 2 3 4" xfId="25203" xr:uid="{00000000-0005-0000-0000-00000E630000}"/>
    <cellStyle name="Normal 89 2 3_JDEQryOAM" xfId="35368" xr:uid="{45612D13-A5EA-4FCF-B10E-3C6F5BFA0D69}"/>
    <cellStyle name="Normal 89 2 4" xfId="25204" xr:uid="{00000000-0005-0000-0000-00000F630000}"/>
    <cellStyle name="Normal 89 2_(2) SPGD Actuals" xfId="25205" xr:uid="{00000000-0005-0000-0000-000010630000}"/>
    <cellStyle name="Normal 89 3" xfId="25206" xr:uid="{00000000-0005-0000-0000-000011630000}"/>
    <cellStyle name="Normal 89 3 2" xfId="25207" xr:uid="{00000000-0005-0000-0000-000012630000}"/>
    <cellStyle name="Normal 89 3 2 2" xfId="25208" xr:uid="{00000000-0005-0000-0000-000013630000}"/>
    <cellStyle name="Normal 89 3 2 2 2" xfId="25209" xr:uid="{00000000-0005-0000-0000-000014630000}"/>
    <cellStyle name="Normal 89 3 2 2_JDEQryOAM" xfId="35372" xr:uid="{2AC034CC-D3C0-4C38-AF40-3B63C3B725AC}"/>
    <cellStyle name="Normal 89 3 2 3" xfId="25210" xr:uid="{00000000-0005-0000-0000-000015630000}"/>
    <cellStyle name="Normal 89 3 2 3 2" xfId="25211" xr:uid="{00000000-0005-0000-0000-000016630000}"/>
    <cellStyle name="Normal 89 3 2 3_JDEQryOAM" xfId="35373" xr:uid="{76AD8557-9E83-47D5-9D02-205E50F244FC}"/>
    <cellStyle name="Normal 89 3 2_JDEQryOAM" xfId="35371" xr:uid="{B950D4BA-2EF4-46F4-98C9-09B6B18BE4D0}"/>
    <cellStyle name="Normal 89 3 3" xfId="25212" xr:uid="{00000000-0005-0000-0000-000017630000}"/>
    <cellStyle name="Normal 89 3 3 2" xfId="25213" xr:uid="{00000000-0005-0000-0000-000018630000}"/>
    <cellStyle name="Normal 89 3 3 2 2" xfId="25214" xr:uid="{00000000-0005-0000-0000-000019630000}"/>
    <cellStyle name="Normal 89 3 3 2_JDEQryOAM" xfId="35375" xr:uid="{2D6E81EC-2E58-43AA-BAE3-428C3E031FD2}"/>
    <cellStyle name="Normal 89 3 3 3" xfId="25215" xr:uid="{00000000-0005-0000-0000-00001A630000}"/>
    <cellStyle name="Normal 89 3 3 3 2" xfId="25216" xr:uid="{00000000-0005-0000-0000-00001B630000}"/>
    <cellStyle name="Normal 89 3 3 3_JDEQryOAM" xfId="35376" xr:uid="{F5A6B457-C31A-429F-867C-39DB514AB7D7}"/>
    <cellStyle name="Normal 89 3 3 4" xfId="25217" xr:uid="{00000000-0005-0000-0000-00001C630000}"/>
    <cellStyle name="Normal 89 3 3_JDEQryOAM" xfId="35374" xr:uid="{63788BF3-E8A9-4933-BBFB-A8476931304E}"/>
    <cellStyle name="Normal 89 3 4" xfId="25218" xr:uid="{00000000-0005-0000-0000-00001D630000}"/>
    <cellStyle name="Normal 89 3 4 2" xfId="25219" xr:uid="{00000000-0005-0000-0000-00001E630000}"/>
    <cellStyle name="Normal 89 3 4_JDEQryOAM" xfId="35377" xr:uid="{88AC9537-FA19-4BAB-9632-D16AFDB93644}"/>
    <cellStyle name="Normal 89 3 5" xfId="25220" xr:uid="{00000000-0005-0000-0000-00001F630000}"/>
    <cellStyle name="Normal 89 3_(2) SPGD Actuals" xfId="25221" xr:uid="{00000000-0005-0000-0000-000020630000}"/>
    <cellStyle name="Normal 89 4" xfId="25222" xr:uid="{00000000-0005-0000-0000-000021630000}"/>
    <cellStyle name="Normal 89 4 2" xfId="25223" xr:uid="{00000000-0005-0000-0000-000022630000}"/>
    <cellStyle name="Normal 89 4 2 2" xfId="25224" xr:uid="{00000000-0005-0000-0000-000023630000}"/>
    <cellStyle name="Normal 89 4 2 2 2" xfId="25225" xr:uid="{00000000-0005-0000-0000-000024630000}"/>
    <cellStyle name="Normal 89 4 2 2_JDEQryOAM" xfId="35379" xr:uid="{EC295B00-20BE-49B9-8AA5-806750B977F7}"/>
    <cellStyle name="Normal 89 4 2 3" xfId="25226" xr:uid="{00000000-0005-0000-0000-000025630000}"/>
    <cellStyle name="Normal 89 4 2 3 2" xfId="25227" xr:uid="{00000000-0005-0000-0000-000026630000}"/>
    <cellStyle name="Normal 89 4 2 3_JDEQryOAM" xfId="35380" xr:uid="{6F72C57D-63B7-41A9-BB43-F2597177EB3E}"/>
    <cellStyle name="Normal 89 4 2 4" xfId="25228" xr:uid="{00000000-0005-0000-0000-000027630000}"/>
    <cellStyle name="Normal 89 4 2_JDEQryOAM" xfId="35378" xr:uid="{11E4C3D8-B71B-4E5B-AEC5-A52898D43483}"/>
    <cellStyle name="Normal 89 4 3" xfId="25229" xr:uid="{00000000-0005-0000-0000-000028630000}"/>
    <cellStyle name="Normal 89 4 3 2" xfId="25230" xr:uid="{00000000-0005-0000-0000-000029630000}"/>
    <cellStyle name="Normal 89 4 3 2 2" xfId="25231" xr:uid="{00000000-0005-0000-0000-00002A630000}"/>
    <cellStyle name="Normal 89 4 3 2_JDEQryOAM" xfId="35382" xr:uid="{6D3483A6-6200-40EA-A3EB-C6DD0A95B7DC}"/>
    <cellStyle name="Normal 89 4 3 3" xfId="25232" xr:uid="{00000000-0005-0000-0000-00002B630000}"/>
    <cellStyle name="Normal 89 4 3 3 2" xfId="25233" xr:uid="{00000000-0005-0000-0000-00002C630000}"/>
    <cellStyle name="Normal 89 4 3 3_JDEQryOAM" xfId="35383" xr:uid="{B8ABE788-8AD0-406D-B62C-81DF439A6F80}"/>
    <cellStyle name="Normal 89 4 3 4" xfId="25234" xr:uid="{00000000-0005-0000-0000-00002D630000}"/>
    <cellStyle name="Normal 89 4 3_JDEQryOAM" xfId="35381" xr:uid="{990CA333-ACC1-40AF-804F-A356BEABC5A4}"/>
    <cellStyle name="Normal 89 4 4" xfId="25235" xr:uid="{00000000-0005-0000-0000-00002E630000}"/>
    <cellStyle name="Normal 89 4 5" xfId="25236" xr:uid="{00000000-0005-0000-0000-00002F630000}"/>
    <cellStyle name="Normal 89 4_(2) SPGD Actuals" xfId="25237" xr:uid="{00000000-0005-0000-0000-000030630000}"/>
    <cellStyle name="Normal 89 5" xfId="25238" xr:uid="{00000000-0005-0000-0000-000031630000}"/>
    <cellStyle name="Normal 89 5 2" xfId="25239" xr:uid="{00000000-0005-0000-0000-000032630000}"/>
    <cellStyle name="Normal 89 5 2 2" xfId="25240" xr:uid="{00000000-0005-0000-0000-000033630000}"/>
    <cellStyle name="Normal 89 5 2 2 2" xfId="25241" xr:uid="{00000000-0005-0000-0000-000034630000}"/>
    <cellStyle name="Normal 89 5 2 2_JDEQryOAM" xfId="35385" xr:uid="{86987EFE-D81A-4DB0-82E8-7A58A9A43C78}"/>
    <cellStyle name="Normal 89 5 2 3" xfId="25242" xr:uid="{00000000-0005-0000-0000-000035630000}"/>
    <cellStyle name="Normal 89 5 2 3 2" xfId="25243" xr:uid="{00000000-0005-0000-0000-000036630000}"/>
    <cellStyle name="Normal 89 5 2 3_JDEQryOAM" xfId="35386" xr:uid="{ED680744-ABD4-4A8A-90F5-99B9D7F30B6A}"/>
    <cellStyle name="Normal 89 5 2 4" xfId="25244" xr:uid="{00000000-0005-0000-0000-000037630000}"/>
    <cellStyle name="Normal 89 5 2_JDEQryOAM" xfId="35384" xr:uid="{D803B3F6-43DB-4CAF-B999-7410F9865CFB}"/>
    <cellStyle name="Normal 89 5 3" xfId="25245" xr:uid="{00000000-0005-0000-0000-000038630000}"/>
    <cellStyle name="Normal 89 5 3 2" xfId="25246" xr:uid="{00000000-0005-0000-0000-000039630000}"/>
    <cellStyle name="Normal 89 5 3 2 2" xfId="25247" xr:uid="{00000000-0005-0000-0000-00003A630000}"/>
    <cellStyle name="Normal 89 5 3 2_JDEQryOAM" xfId="35388" xr:uid="{5BE3C4F8-BCEB-4DE8-9277-52349521AAC4}"/>
    <cellStyle name="Normal 89 5 3 3" xfId="25248" xr:uid="{00000000-0005-0000-0000-00003B630000}"/>
    <cellStyle name="Normal 89 5 3 3 2" xfId="25249" xr:uid="{00000000-0005-0000-0000-00003C630000}"/>
    <cellStyle name="Normal 89 5 3 3_JDEQryOAM" xfId="35389" xr:uid="{5B8481D2-0E14-4B88-87E8-6D3E4FE1CB70}"/>
    <cellStyle name="Normal 89 5 3 4" xfId="25250" xr:uid="{00000000-0005-0000-0000-00003D630000}"/>
    <cellStyle name="Normal 89 5 3_JDEQryOAM" xfId="35387" xr:uid="{78F5C1BF-9474-47F3-AA67-0040EB88A54C}"/>
    <cellStyle name="Normal 89 5 4" xfId="25251" xr:uid="{00000000-0005-0000-0000-00003E630000}"/>
    <cellStyle name="Normal 89 5 4 2" xfId="25252" xr:uid="{00000000-0005-0000-0000-00003F630000}"/>
    <cellStyle name="Normal 89 5 4_JDEQryOAM" xfId="35390" xr:uid="{5A4CAD2C-C771-4F68-A87B-B34839779073}"/>
    <cellStyle name="Normal 89 5 5" xfId="25253" xr:uid="{00000000-0005-0000-0000-000040630000}"/>
    <cellStyle name="Normal 89 5 5 2" xfId="25254" xr:uid="{00000000-0005-0000-0000-000041630000}"/>
    <cellStyle name="Normal 89 5 5_JDEQryOAM" xfId="35391" xr:uid="{32881D4B-04EE-48BE-8CEE-0B2EC3A96DDC}"/>
    <cellStyle name="Normal 89 5 6" xfId="25255" xr:uid="{00000000-0005-0000-0000-000042630000}"/>
    <cellStyle name="Normal 89 5_(2) SPGD Actuals" xfId="25256" xr:uid="{00000000-0005-0000-0000-000043630000}"/>
    <cellStyle name="Normal 89 6" xfId="25257" xr:uid="{00000000-0005-0000-0000-000044630000}"/>
    <cellStyle name="Normal 89 6 2" xfId="25258" xr:uid="{00000000-0005-0000-0000-000045630000}"/>
    <cellStyle name="Normal 89 6 2 2" xfId="25259" xr:uid="{00000000-0005-0000-0000-000046630000}"/>
    <cellStyle name="Normal 89 6 2_JDEQryOAM" xfId="35393" xr:uid="{71DA223F-620D-448F-9FAB-4FD48BDDA5F5}"/>
    <cellStyle name="Normal 89 6 3" xfId="25260" xr:uid="{00000000-0005-0000-0000-000047630000}"/>
    <cellStyle name="Normal 89 6 3 2" xfId="25261" xr:uid="{00000000-0005-0000-0000-000048630000}"/>
    <cellStyle name="Normal 89 6 3_JDEQryOAM" xfId="35394" xr:uid="{0D16513C-2258-40B9-8DD3-7408104A3A5A}"/>
    <cellStyle name="Normal 89 6 4" xfId="25262" xr:uid="{00000000-0005-0000-0000-000049630000}"/>
    <cellStyle name="Normal 89 6_JDEQryOAM" xfId="35392" xr:uid="{ADB511F0-90C5-4D1B-AF0F-E977835BC6D0}"/>
    <cellStyle name="Normal 89 7" xfId="25263" xr:uid="{00000000-0005-0000-0000-00004A630000}"/>
    <cellStyle name="Normal 89 7 2" xfId="25264" xr:uid="{00000000-0005-0000-0000-00004B630000}"/>
    <cellStyle name="Normal 89 7_JDEQryOAM" xfId="35395" xr:uid="{E1AD3188-666A-4CD1-A30D-5160ECC33164}"/>
    <cellStyle name="Normal 89 8" xfId="25265" xr:uid="{00000000-0005-0000-0000-00004C630000}"/>
    <cellStyle name="Normal 89 8 2" xfId="25266" xr:uid="{00000000-0005-0000-0000-00004D630000}"/>
    <cellStyle name="Normal 89 8 2 2" xfId="25267" xr:uid="{00000000-0005-0000-0000-00004E630000}"/>
    <cellStyle name="Normal 89 8 2_JDEQryOAM" xfId="35397" xr:uid="{0145E41F-3EDA-4E8F-A447-B41A82F7D0C6}"/>
    <cellStyle name="Normal 89 8 3" xfId="25268" xr:uid="{00000000-0005-0000-0000-00004F630000}"/>
    <cellStyle name="Normal 89 8 3 2" xfId="25269" xr:uid="{00000000-0005-0000-0000-000050630000}"/>
    <cellStyle name="Normal 89 8 3_JDEQryOAM" xfId="35398" xr:uid="{34F5183D-ED47-4902-A581-497B1B0C7F0A}"/>
    <cellStyle name="Normal 89 8 4" xfId="25270" xr:uid="{00000000-0005-0000-0000-000051630000}"/>
    <cellStyle name="Normal 89 8_JDEQryOAM" xfId="35396" xr:uid="{711A5399-1258-46A0-ADAE-93AA0258FDDF}"/>
    <cellStyle name="Normal 89 9" xfId="25271" xr:uid="{00000000-0005-0000-0000-000052630000}"/>
    <cellStyle name="Normal 89 9 2" xfId="25272" xr:uid="{00000000-0005-0000-0000-000053630000}"/>
    <cellStyle name="Normal 89 9_JDEQryOAM" xfId="35399" xr:uid="{883DCB2E-F7E6-42EC-86CC-1E2D25AD8DFD}"/>
    <cellStyle name="Normal 89_(2) SPGD Actuals" xfId="25273" xr:uid="{00000000-0005-0000-0000-000054630000}"/>
    <cellStyle name="Normal 9" xfId="25274" xr:uid="{00000000-0005-0000-0000-000055630000}"/>
    <cellStyle name="Normal 9 10" xfId="25275" xr:uid="{00000000-0005-0000-0000-000056630000}"/>
    <cellStyle name="Normal 9 10 2" xfId="25276" xr:uid="{00000000-0005-0000-0000-000057630000}"/>
    <cellStyle name="Normal 9 10_(5a) Budget Volume &amp; Price" xfId="25277" xr:uid="{00000000-0005-0000-0000-000058630000}"/>
    <cellStyle name="Normal 9 11" xfId="25278" xr:uid="{00000000-0005-0000-0000-000059630000}"/>
    <cellStyle name="Normal 9 11 2" xfId="25279" xr:uid="{00000000-0005-0000-0000-00005A630000}"/>
    <cellStyle name="Normal 9 11_(5a) Budget Volume &amp; Price" xfId="25280" xr:uid="{00000000-0005-0000-0000-00005B630000}"/>
    <cellStyle name="Normal 9 12" xfId="25281" xr:uid="{00000000-0005-0000-0000-00005C630000}"/>
    <cellStyle name="Normal 9 12 2" xfId="25282" xr:uid="{00000000-0005-0000-0000-00005D630000}"/>
    <cellStyle name="Normal 9 12_(5a) Budget Volume &amp; Price" xfId="25283" xr:uid="{00000000-0005-0000-0000-00005E630000}"/>
    <cellStyle name="Normal 9 13" xfId="25284" xr:uid="{00000000-0005-0000-0000-00005F630000}"/>
    <cellStyle name="Normal 9 13 2" xfId="25285" xr:uid="{00000000-0005-0000-0000-000060630000}"/>
    <cellStyle name="Normal 9 13_(5a) Budget Volume &amp; Price" xfId="25286" xr:uid="{00000000-0005-0000-0000-000061630000}"/>
    <cellStyle name="Normal 9 14" xfId="25287" xr:uid="{00000000-0005-0000-0000-000062630000}"/>
    <cellStyle name="Normal 9 14 2" xfId="25288" xr:uid="{00000000-0005-0000-0000-000063630000}"/>
    <cellStyle name="Normal 9 14_(5a) Budget Volume &amp; Price" xfId="25289" xr:uid="{00000000-0005-0000-0000-000064630000}"/>
    <cellStyle name="Normal 9 15" xfId="25290" xr:uid="{00000000-0005-0000-0000-000065630000}"/>
    <cellStyle name="Normal 9 15 2" xfId="25291" xr:uid="{00000000-0005-0000-0000-000066630000}"/>
    <cellStyle name="Normal 9 15_(5a) Budget Volume &amp; Price" xfId="25292" xr:uid="{00000000-0005-0000-0000-000067630000}"/>
    <cellStyle name="Normal 9 16" xfId="25293" xr:uid="{00000000-0005-0000-0000-000068630000}"/>
    <cellStyle name="Normal 9 16 2" xfId="25294" xr:uid="{00000000-0005-0000-0000-000069630000}"/>
    <cellStyle name="Normal 9 16_(5a) Budget Volume &amp; Price" xfId="25295" xr:uid="{00000000-0005-0000-0000-00006A630000}"/>
    <cellStyle name="Normal 9 17" xfId="25296" xr:uid="{00000000-0005-0000-0000-00006B630000}"/>
    <cellStyle name="Normal 9 17 2" xfId="25297" xr:uid="{00000000-0005-0000-0000-00006C630000}"/>
    <cellStyle name="Normal 9 17_(5a) Budget Volume &amp; Price" xfId="25298" xr:uid="{00000000-0005-0000-0000-00006D630000}"/>
    <cellStyle name="Normal 9 18" xfId="25299" xr:uid="{00000000-0005-0000-0000-00006E630000}"/>
    <cellStyle name="Normal 9 18 2" xfId="25300" xr:uid="{00000000-0005-0000-0000-00006F630000}"/>
    <cellStyle name="Normal 9 18_(5a) Budget Volume &amp; Price" xfId="25301" xr:uid="{00000000-0005-0000-0000-000070630000}"/>
    <cellStyle name="Normal 9 19" xfId="25302" xr:uid="{00000000-0005-0000-0000-000071630000}"/>
    <cellStyle name="Normal 9 19 2" xfId="25303" xr:uid="{00000000-0005-0000-0000-000072630000}"/>
    <cellStyle name="Normal 9 19_(5a) Budget Volume &amp; Price" xfId="25304" xr:uid="{00000000-0005-0000-0000-000073630000}"/>
    <cellStyle name="Normal 9 2" xfId="25305" xr:uid="{00000000-0005-0000-0000-000074630000}"/>
    <cellStyle name="Normal 9 2 10" xfId="25306" xr:uid="{00000000-0005-0000-0000-000075630000}"/>
    <cellStyle name="Normal 9 2 10 2" xfId="25307" xr:uid="{00000000-0005-0000-0000-000076630000}"/>
    <cellStyle name="Normal 9 2 10_JDEQryOAM" xfId="35400" xr:uid="{ECCECF2A-5491-4CD6-96AC-72B423C887E8}"/>
    <cellStyle name="Normal 9 2 11" xfId="25308" xr:uid="{00000000-0005-0000-0000-000077630000}"/>
    <cellStyle name="Normal 9 2 2" xfId="25309" xr:uid="{00000000-0005-0000-0000-000078630000}"/>
    <cellStyle name="Normal 9 2 2 2" xfId="25310" xr:uid="{00000000-0005-0000-0000-000079630000}"/>
    <cellStyle name="Normal 9 2 2 2 2" xfId="25311" xr:uid="{00000000-0005-0000-0000-00007A630000}"/>
    <cellStyle name="Normal 9 2 2 2 2 2" xfId="25312" xr:uid="{00000000-0005-0000-0000-00007B630000}"/>
    <cellStyle name="Normal 9 2 2 2 2_JDEQryOAM" xfId="35401" xr:uid="{A2F8AE32-6172-4559-8F16-5872E2E50348}"/>
    <cellStyle name="Normal 9 2 2 2 3" xfId="25313" xr:uid="{00000000-0005-0000-0000-00007C630000}"/>
    <cellStyle name="Normal 9 2 2 2 3 2" xfId="25314" xr:uid="{00000000-0005-0000-0000-00007D630000}"/>
    <cellStyle name="Normal 9 2 2 2 3_JDEQryOAM" xfId="35402" xr:uid="{F101AD35-1DD1-4FE1-A1ED-9EA762CC6A3A}"/>
    <cellStyle name="Normal 9 2 2 2 4" xfId="25315" xr:uid="{00000000-0005-0000-0000-00007E630000}"/>
    <cellStyle name="Normal 9 2 2 2_(1a) Income Statement YTD" xfId="25316" xr:uid="{00000000-0005-0000-0000-00007F630000}"/>
    <cellStyle name="Normal 9 2 2 3" xfId="25317" xr:uid="{00000000-0005-0000-0000-000080630000}"/>
    <cellStyle name="Normal 9 2 2 3 2" xfId="25318" xr:uid="{00000000-0005-0000-0000-000081630000}"/>
    <cellStyle name="Normal 9 2 2 3 2 2" xfId="25319" xr:uid="{00000000-0005-0000-0000-000082630000}"/>
    <cellStyle name="Normal 9 2 2 3 2_JDEQryOAM" xfId="35404" xr:uid="{B6052545-5F0C-4962-99CF-735839B99B7A}"/>
    <cellStyle name="Normal 9 2 2 3 3" xfId="25320" xr:uid="{00000000-0005-0000-0000-000083630000}"/>
    <cellStyle name="Normal 9 2 2 3 3 2" xfId="25321" xr:uid="{00000000-0005-0000-0000-000084630000}"/>
    <cellStyle name="Normal 9 2 2 3 3_JDEQryOAM" xfId="35405" xr:uid="{9DE2F641-C91B-40FF-B769-B515D25B71D9}"/>
    <cellStyle name="Normal 9 2 2 3 4" xfId="25322" xr:uid="{00000000-0005-0000-0000-000085630000}"/>
    <cellStyle name="Normal 9 2 2 3_JDEQryOAM" xfId="35403" xr:uid="{BCEA5287-CD1A-4C5F-9133-7430F24C8F87}"/>
    <cellStyle name="Normal 9 2 2 4" xfId="25323" xr:uid="{00000000-0005-0000-0000-000086630000}"/>
    <cellStyle name="Normal 9 2 2 5" xfId="25324" xr:uid="{00000000-0005-0000-0000-000087630000}"/>
    <cellStyle name="Normal 9 2 2_(1) Control" xfId="25325" xr:uid="{00000000-0005-0000-0000-000088630000}"/>
    <cellStyle name="Normal 9 2 3" xfId="25326" xr:uid="{00000000-0005-0000-0000-000089630000}"/>
    <cellStyle name="Normal 9 2 3 2" xfId="25327" xr:uid="{00000000-0005-0000-0000-00008A630000}"/>
    <cellStyle name="Normal 9 2 3 2 2" xfId="25328" xr:uid="{00000000-0005-0000-0000-00008B630000}"/>
    <cellStyle name="Normal 9 2 3 2 2 2" xfId="25329" xr:uid="{00000000-0005-0000-0000-00008C630000}"/>
    <cellStyle name="Normal 9 2 3 2 2_JDEQryOAM" xfId="35407" xr:uid="{7A9FC2B4-7E62-48F3-8ED9-5159843D34EA}"/>
    <cellStyle name="Normal 9 2 3 2 3" xfId="25330" xr:uid="{00000000-0005-0000-0000-00008D630000}"/>
    <cellStyle name="Normal 9 2 3 2 3 2" xfId="25331" xr:uid="{00000000-0005-0000-0000-00008E630000}"/>
    <cellStyle name="Normal 9 2 3 2 3_JDEQryOAM" xfId="35408" xr:uid="{826B78DA-C744-461C-BADA-1D32F427B7F8}"/>
    <cellStyle name="Normal 9 2 3 2 4" xfId="25332" xr:uid="{00000000-0005-0000-0000-00008F630000}"/>
    <cellStyle name="Normal 9 2 3 2_JDEQryOAM" xfId="35406" xr:uid="{E011FE6F-2FD6-422E-82B4-6C44EC91959B}"/>
    <cellStyle name="Normal 9 2 3 3" xfId="25333" xr:uid="{00000000-0005-0000-0000-000090630000}"/>
    <cellStyle name="Normal 9 2 3 3 2" xfId="25334" xr:uid="{00000000-0005-0000-0000-000091630000}"/>
    <cellStyle name="Normal 9 2 3 3 2 2" xfId="25335" xr:uid="{00000000-0005-0000-0000-000092630000}"/>
    <cellStyle name="Normal 9 2 3 3 2_JDEQryOAM" xfId="35410" xr:uid="{F5FF0134-0CCE-40A0-B4AF-AB6745F842C7}"/>
    <cellStyle name="Normal 9 2 3 3 3" xfId="25336" xr:uid="{00000000-0005-0000-0000-000093630000}"/>
    <cellStyle name="Normal 9 2 3 3 3 2" xfId="25337" xr:uid="{00000000-0005-0000-0000-000094630000}"/>
    <cellStyle name="Normal 9 2 3 3 3_JDEQryOAM" xfId="35411" xr:uid="{62E7DC38-B446-428C-8E5A-E8CC423F7DCD}"/>
    <cellStyle name="Normal 9 2 3 3 4" xfId="25338" xr:uid="{00000000-0005-0000-0000-000095630000}"/>
    <cellStyle name="Normal 9 2 3 3_JDEQryOAM" xfId="35409" xr:uid="{E0974371-54AF-47F3-9D58-5C2EF1C9F0D2}"/>
    <cellStyle name="Normal 9 2 3 4" xfId="25339" xr:uid="{00000000-0005-0000-0000-000096630000}"/>
    <cellStyle name="Normal 9 2 3 4 2" xfId="25340" xr:uid="{00000000-0005-0000-0000-000097630000}"/>
    <cellStyle name="Normal 9 2 3 4_JDEQryOAM" xfId="35412" xr:uid="{3DD1F71A-6BFF-42D3-8477-45C2CE0A0DD8}"/>
    <cellStyle name="Normal 9 2 3 5" xfId="25341" xr:uid="{00000000-0005-0000-0000-000098630000}"/>
    <cellStyle name="Normal 9 2 3 5 2" xfId="25342" xr:uid="{00000000-0005-0000-0000-000099630000}"/>
    <cellStyle name="Normal 9 2 3 5_JDEQryOAM" xfId="35413" xr:uid="{D7F15AF1-B193-4338-9ADD-99DDC5D5B941}"/>
    <cellStyle name="Normal 9 2 3 6" xfId="25343" xr:uid="{00000000-0005-0000-0000-00009A630000}"/>
    <cellStyle name="Normal 9 2 3_(1) Control" xfId="25344" xr:uid="{00000000-0005-0000-0000-00009B630000}"/>
    <cellStyle name="Normal 9 2 4" xfId="25345" xr:uid="{00000000-0005-0000-0000-00009C630000}"/>
    <cellStyle name="Normal 9 2 4 2" xfId="25346" xr:uid="{00000000-0005-0000-0000-00009D630000}"/>
    <cellStyle name="Normal 9 2 4 2 2" xfId="25347" xr:uid="{00000000-0005-0000-0000-00009E630000}"/>
    <cellStyle name="Normal 9 2 4 2 2 2" xfId="25348" xr:uid="{00000000-0005-0000-0000-00009F630000}"/>
    <cellStyle name="Normal 9 2 4 2 2_JDEQryOAM" xfId="35415" xr:uid="{6F7F8C9F-E8D2-4952-A575-228F07857B69}"/>
    <cellStyle name="Normal 9 2 4 2 3" xfId="25349" xr:uid="{00000000-0005-0000-0000-0000A0630000}"/>
    <cellStyle name="Normal 9 2 4 2 3 2" xfId="25350" xr:uid="{00000000-0005-0000-0000-0000A1630000}"/>
    <cellStyle name="Normal 9 2 4 2 3_JDEQryOAM" xfId="35416" xr:uid="{42CFFEED-61A2-45FE-A0FF-12503E138A85}"/>
    <cellStyle name="Normal 9 2 4 2 4" xfId="25351" xr:uid="{00000000-0005-0000-0000-0000A2630000}"/>
    <cellStyle name="Normal 9 2 4 2_JDEQryOAM" xfId="35414" xr:uid="{B7A3E321-B57B-445A-B8A0-AB52E6DB799B}"/>
    <cellStyle name="Normal 9 2 4 3" xfId="25352" xr:uid="{00000000-0005-0000-0000-0000A3630000}"/>
    <cellStyle name="Normal 9 2 4 3 2" xfId="25353" xr:uid="{00000000-0005-0000-0000-0000A4630000}"/>
    <cellStyle name="Normal 9 2 4 3 2 2" xfId="25354" xr:uid="{00000000-0005-0000-0000-0000A5630000}"/>
    <cellStyle name="Normal 9 2 4 3 2_JDEQryOAM" xfId="35418" xr:uid="{B786062F-0F83-47A2-BDF9-8515C9B8E809}"/>
    <cellStyle name="Normal 9 2 4 3 3" xfId="25355" xr:uid="{00000000-0005-0000-0000-0000A6630000}"/>
    <cellStyle name="Normal 9 2 4 3 3 2" xfId="25356" xr:uid="{00000000-0005-0000-0000-0000A7630000}"/>
    <cellStyle name="Normal 9 2 4 3 3_JDEQryOAM" xfId="35419" xr:uid="{714F8129-5A2E-4D29-87D4-2BB9417AC560}"/>
    <cellStyle name="Normal 9 2 4 3 4" xfId="25357" xr:uid="{00000000-0005-0000-0000-0000A8630000}"/>
    <cellStyle name="Normal 9 2 4 3_JDEQryOAM" xfId="35417" xr:uid="{72ECE7C7-9CCB-4AD6-A722-719CD2724F2A}"/>
    <cellStyle name="Normal 9 2 4 4" xfId="25358" xr:uid="{00000000-0005-0000-0000-0000A9630000}"/>
    <cellStyle name="Normal 9 2 4 4 2" xfId="25359" xr:uid="{00000000-0005-0000-0000-0000AA630000}"/>
    <cellStyle name="Normal 9 2 4 4_JDEQryOAM" xfId="35420" xr:uid="{AA88B3C6-143A-4D73-9E48-6F02847D0748}"/>
    <cellStyle name="Normal 9 2 4 5" xfId="25360" xr:uid="{00000000-0005-0000-0000-0000AB630000}"/>
    <cellStyle name="Normal 9 2 4 5 2" xfId="25361" xr:uid="{00000000-0005-0000-0000-0000AC630000}"/>
    <cellStyle name="Normal 9 2 4 5_JDEQryOAM" xfId="35421" xr:uid="{98700595-8708-4F86-BA8E-71EED494D466}"/>
    <cellStyle name="Normal 9 2 4 6" xfId="25362" xr:uid="{00000000-0005-0000-0000-0000AD630000}"/>
    <cellStyle name="Normal 9 2 4_(2) SPGD Actuals" xfId="25363" xr:uid="{00000000-0005-0000-0000-0000AE630000}"/>
    <cellStyle name="Normal 9 2 5" xfId="25364" xr:uid="{00000000-0005-0000-0000-0000AF630000}"/>
    <cellStyle name="Normal 9 2 5 2" xfId="25365" xr:uid="{00000000-0005-0000-0000-0000B0630000}"/>
    <cellStyle name="Normal 9 2 5 2 2" xfId="25366" xr:uid="{00000000-0005-0000-0000-0000B1630000}"/>
    <cellStyle name="Normal 9 2 5 2 2 2" xfId="25367" xr:uid="{00000000-0005-0000-0000-0000B2630000}"/>
    <cellStyle name="Normal 9 2 5 2 2_JDEQryOAM" xfId="35423" xr:uid="{4133AC8E-9E8D-443A-9F3C-0555B1D5E9C2}"/>
    <cellStyle name="Normal 9 2 5 2 3" xfId="25368" xr:uid="{00000000-0005-0000-0000-0000B3630000}"/>
    <cellStyle name="Normal 9 2 5 2 3 2" xfId="25369" xr:uid="{00000000-0005-0000-0000-0000B4630000}"/>
    <cellStyle name="Normal 9 2 5 2 3_JDEQryOAM" xfId="35424" xr:uid="{90EE13AC-8410-4349-8387-D2B6040D4A69}"/>
    <cellStyle name="Normal 9 2 5 2 4" xfId="25370" xr:uid="{00000000-0005-0000-0000-0000B5630000}"/>
    <cellStyle name="Normal 9 2 5 2_JDEQryOAM" xfId="35422" xr:uid="{5C3FA0BA-A8EE-4420-87C3-89E519BC4CB7}"/>
    <cellStyle name="Normal 9 2 5 3" xfId="25371" xr:uid="{00000000-0005-0000-0000-0000B6630000}"/>
    <cellStyle name="Normal 9 2 5 3 2" xfId="25372" xr:uid="{00000000-0005-0000-0000-0000B7630000}"/>
    <cellStyle name="Normal 9 2 5 3 2 2" xfId="25373" xr:uid="{00000000-0005-0000-0000-0000B8630000}"/>
    <cellStyle name="Normal 9 2 5 3 2_JDEQryOAM" xfId="35426" xr:uid="{86D799C4-3357-421E-B702-0CFD5503223F}"/>
    <cellStyle name="Normal 9 2 5 3 3" xfId="25374" xr:uid="{00000000-0005-0000-0000-0000B9630000}"/>
    <cellStyle name="Normal 9 2 5 3 3 2" xfId="25375" xr:uid="{00000000-0005-0000-0000-0000BA630000}"/>
    <cellStyle name="Normal 9 2 5 3 3_JDEQryOAM" xfId="35427" xr:uid="{A0122058-6C3D-4349-BB95-BBC0CC67A110}"/>
    <cellStyle name="Normal 9 2 5 3 4" xfId="25376" xr:uid="{00000000-0005-0000-0000-0000BB630000}"/>
    <cellStyle name="Normal 9 2 5 3_JDEQryOAM" xfId="35425" xr:uid="{B79A2DD5-2161-4ADA-887E-5F69AF0EBF67}"/>
    <cellStyle name="Normal 9 2 5 4" xfId="25377" xr:uid="{00000000-0005-0000-0000-0000BC630000}"/>
    <cellStyle name="Normal 9 2 5 4 2" xfId="25378" xr:uid="{00000000-0005-0000-0000-0000BD630000}"/>
    <cellStyle name="Normal 9 2 5 4_JDEQryOAM" xfId="35428" xr:uid="{1AB399FF-2407-4A71-99A8-C2B70D13A02E}"/>
    <cellStyle name="Normal 9 2 5 5" xfId="25379" xr:uid="{00000000-0005-0000-0000-0000BE630000}"/>
    <cellStyle name="Normal 9 2 5 5 2" xfId="25380" xr:uid="{00000000-0005-0000-0000-0000BF630000}"/>
    <cellStyle name="Normal 9 2 5 5_JDEQryOAM" xfId="35429" xr:uid="{57CD3AF3-B788-4CA1-8163-C917CC4E5E6E}"/>
    <cellStyle name="Normal 9 2 5 6" xfId="25381" xr:uid="{00000000-0005-0000-0000-0000C0630000}"/>
    <cellStyle name="Normal 9 2 5_(2) SPGD Actuals" xfId="25382" xr:uid="{00000000-0005-0000-0000-0000C1630000}"/>
    <cellStyle name="Normal 9 2 6" xfId="25383" xr:uid="{00000000-0005-0000-0000-0000C2630000}"/>
    <cellStyle name="Normal 9 2 6 2" xfId="25384" xr:uid="{00000000-0005-0000-0000-0000C3630000}"/>
    <cellStyle name="Normal 9 2 6 2 2" xfId="25385" xr:uid="{00000000-0005-0000-0000-0000C4630000}"/>
    <cellStyle name="Normal 9 2 6 2_JDEQryOAM" xfId="35431" xr:uid="{37969AC9-C706-46F3-BA85-8888CE3F074B}"/>
    <cellStyle name="Normal 9 2 6 3" xfId="25386" xr:uid="{00000000-0005-0000-0000-0000C5630000}"/>
    <cellStyle name="Normal 9 2 6 3 2" xfId="25387" xr:uid="{00000000-0005-0000-0000-0000C6630000}"/>
    <cellStyle name="Normal 9 2 6 3_JDEQryOAM" xfId="35432" xr:uid="{A6045741-A8ED-4C0A-885C-40E250B9F192}"/>
    <cellStyle name="Normal 9 2 6 4" xfId="25388" xr:uid="{00000000-0005-0000-0000-0000C7630000}"/>
    <cellStyle name="Normal 9 2 6_JDEQryOAM" xfId="35430" xr:uid="{B2D75C72-589B-4BB6-93F0-646FBB8F4999}"/>
    <cellStyle name="Normal 9 2 7" xfId="25389" xr:uid="{00000000-0005-0000-0000-0000C8630000}"/>
    <cellStyle name="Normal 9 2 7 2" xfId="25390" xr:uid="{00000000-0005-0000-0000-0000C9630000}"/>
    <cellStyle name="Normal 9 2 7 2 2" xfId="25391" xr:uid="{00000000-0005-0000-0000-0000CA630000}"/>
    <cellStyle name="Normal 9 2 7 2_JDEQryOAM" xfId="35434" xr:uid="{A220C45F-E0C5-4956-BC81-D8F1619764C3}"/>
    <cellStyle name="Normal 9 2 7 3" xfId="25392" xr:uid="{00000000-0005-0000-0000-0000CB630000}"/>
    <cellStyle name="Normal 9 2 7 3 2" xfId="25393" xr:uid="{00000000-0005-0000-0000-0000CC630000}"/>
    <cellStyle name="Normal 9 2 7 3_JDEQryOAM" xfId="35435" xr:uid="{B7B82E1A-8CE6-4EB9-BF2E-AE7465EB3717}"/>
    <cellStyle name="Normal 9 2 7 4" xfId="25394" xr:uid="{00000000-0005-0000-0000-0000CD630000}"/>
    <cellStyle name="Normal 9 2 7_JDEQryOAM" xfId="35433" xr:uid="{E8B8D0B0-9BFD-4785-8750-1AEB5EBE4CA0}"/>
    <cellStyle name="Normal 9 2 8" xfId="25395" xr:uid="{00000000-0005-0000-0000-0000CE630000}"/>
    <cellStyle name="Normal 9 2 8 2" xfId="25396" xr:uid="{00000000-0005-0000-0000-0000CF630000}"/>
    <cellStyle name="Normal 9 2 8 2 2" xfId="25397" xr:uid="{00000000-0005-0000-0000-0000D0630000}"/>
    <cellStyle name="Normal 9 2 8 2_JDEQryOAM" xfId="35437" xr:uid="{23578EE4-84FD-4A9F-B7EE-8802F3796267}"/>
    <cellStyle name="Normal 9 2 8 3" xfId="25398" xr:uid="{00000000-0005-0000-0000-0000D1630000}"/>
    <cellStyle name="Normal 9 2 8 3 2" xfId="25399" xr:uid="{00000000-0005-0000-0000-0000D2630000}"/>
    <cellStyle name="Normal 9 2 8 3_JDEQryOAM" xfId="35438" xr:uid="{3EB098D0-48F9-4D94-BDBB-66393C31BE04}"/>
    <cellStyle name="Normal 9 2 8 4" xfId="25400" xr:uid="{00000000-0005-0000-0000-0000D3630000}"/>
    <cellStyle name="Normal 9 2 8_JDEQryOAM" xfId="35436" xr:uid="{3EE3B2C6-1CDC-496A-BB8B-DF9FDA9A749F}"/>
    <cellStyle name="Normal 9 2 9" xfId="25401" xr:uid="{00000000-0005-0000-0000-0000D4630000}"/>
    <cellStyle name="Normal 9 2_(1) Control" xfId="25402" xr:uid="{00000000-0005-0000-0000-0000D5630000}"/>
    <cellStyle name="Normal 9 20" xfId="25403" xr:uid="{00000000-0005-0000-0000-0000D6630000}"/>
    <cellStyle name="Normal 9 20 2" xfId="25404" xr:uid="{00000000-0005-0000-0000-0000D7630000}"/>
    <cellStyle name="Normal 9 20_(5a) Budget Volume &amp; Price" xfId="25405" xr:uid="{00000000-0005-0000-0000-0000D8630000}"/>
    <cellStyle name="Normal 9 21" xfId="25406" xr:uid="{00000000-0005-0000-0000-0000D9630000}"/>
    <cellStyle name="Normal 9 21 2" xfId="25407" xr:uid="{00000000-0005-0000-0000-0000DA630000}"/>
    <cellStyle name="Normal 9 21_(5a) Budget Volume &amp; Price" xfId="25408" xr:uid="{00000000-0005-0000-0000-0000DB630000}"/>
    <cellStyle name="Normal 9 22" xfId="25409" xr:uid="{00000000-0005-0000-0000-0000DC630000}"/>
    <cellStyle name="Normal 9 22 2" xfId="25410" xr:uid="{00000000-0005-0000-0000-0000DD630000}"/>
    <cellStyle name="Normal 9 22_(5a) Budget Volume &amp; Price" xfId="25411" xr:uid="{00000000-0005-0000-0000-0000DE630000}"/>
    <cellStyle name="Normal 9 23" xfId="25412" xr:uid="{00000000-0005-0000-0000-0000DF630000}"/>
    <cellStyle name="Normal 9 23 2" xfId="25413" xr:uid="{00000000-0005-0000-0000-0000E0630000}"/>
    <cellStyle name="Normal 9 23_(5a) Budget Volume &amp; Price" xfId="25414" xr:uid="{00000000-0005-0000-0000-0000E1630000}"/>
    <cellStyle name="Normal 9 24" xfId="25415" xr:uid="{00000000-0005-0000-0000-0000E2630000}"/>
    <cellStyle name="Normal 9 24 2" xfId="25416" xr:uid="{00000000-0005-0000-0000-0000E3630000}"/>
    <cellStyle name="Normal 9 24_(5a) Budget Volume &amp; Price" xfId="25417" xr:uid="{00000000-0005-0000-0000-0000E4630000}"/>
    <cellStyle name="Normal 9 25" xfId="25418" xr:uid="{00000000-0005-0000-0000-0000E5630000}"/>
    <cellStyle name="Normal 9 25 2" xfId="25419" xr:uid="{00000000-0005-0000-0000-0000E6630000}"/>
    <cellStyle name="Normal 9 25_(5a) Budget Volume &amp; Price" xfId="25420" xr:uid="{00000000-0005-0000-0000-0000E7630000}"/>
    <cellStyle name="Normal 9 26" xfId="25421" xr:uid="{00000000-0005-0000-0000-0000E8630000}"/>
    <cellStyle name="Normal 9 26 2" xfId="25422" xr:uid="{00000000-0005-0000-0000-0000E9630000}"/>
    <cellStyle name="Normal 9 26_(5a) Budget Volume &amp; Price" xfId="25423" xr:uid="{00000000-0005-0000-0000-0000EA630000}"/>
    <cellStyle name="Normal 9 27" xfId="25424" xr:uid="{00000000-0005-0000-0000-0000EB630000}"/>
    <cellStyle name="Normal 9 27 2" xfId="25425" xr:uid="{00000000-0005-0000-0000-0000EC630000}"/>
    <cellStyle name="Normal 9 27_(5a) Budget Volume &amp; Price" xfId="25426" xr:uid="{00000000-0005-0000-0000-0000ED630000}"/>
    <cellStyle name="Normal 9 28" xfId="25427" xr:uid="{00000000-0005-0000-0000-0000EE630000}"/>
    <cellStyle name="Normal 9 28 2" xfId="25428" xr:uid="{00000000-0005-0000-0000-0000EF630000}"/>
    <cellStyle name="Normal 9 28_(5a) Budget Volume &amp; Price" xfId="25429" xr:uid="{00000000-0005-0000-0000-0000F0630000}"/>
    <cellStyle name="Normal 9 29" xfId="25430" xr:uid="{00000000-0005-0000-0000-0000F1630000}"/>
    <cellStyle name="Normal 9 29 2" xfId="25431" xr:uid="{00000000-0005-0000-0000-0000F2630000}"/>
    <cellStyle name="Normal 9 29_(5a) Budget Volume &amp; Price" xfId="25432" xr:uid="{00000000-0005-0000-0000-0000F3630000}"/>
    <cellStyle name="Normal 9 3" xfId="25433" xr:uid="{00000000-0005-0000-0000-0000F4630000}"/>
    <cellStyle name="Normal 9 3 2" xfId="25434" xr:uid="{00000000-0005-0000-0000-0000F5630000}"/>
    <cellStyle name="Normal 9 3 2 2" xfId="25435" xr:uid="{00000000-0005-0000-0000-0000F6630000}"/>
    <cellStyle name="Normal 9 3 2 2 2" xfId="25436" xr:uid="{00000000-0005-0000-0000-0000F7630000}"/>
    <cellStyle name="Normal 9 3 2 2 2 2" xfId="25437" xr:uid="{00000000-0005-0000-0000-0000F8630000}"/>
    <cellStyle name="Normal 9 3 2 2 2_JDEQryOAM" xfId="35440" xr:uid="{D261EF04-AC9E-4FB8-8F62-B5F17753E25D}"/>
    <cellStyle name="Normal 9 3 2 2 3" xfId="25438" xr:uid="{00000000-0005-0000-0000-0000F9630000}"/>
    <cellStyle name="Normal 9 3 2 2 3 2" xfId="25439" xr:uid="{00000000-0005-0000-0000-0000FA630000}"/>
    <cellStyle name="Normal 9 3 2 2 3_JDEQryOAM" xfId="35441" xr:uid="{2613AFC5-F246-43D5-8AAB-1B57413FA1B9}"/>
    <cellStyle name="Normal 9 3 2 2 4" xfId="25440" xr:uid="{00000000-0005-0000-0000-0000FB630000}"/>
    <cellStyle name="Normal 9 3 2 2_JDEQryOAM" xfId="35439" xr:uid="{FFB13416-39E9-45D1-B864-361ECE3DA45D}"/>
    <cellStyle name="Normal 9 3 2 3" xfId="25441" xr:uid="{00000000-0005-0000-0000-0000FC630000}"/>
    <cellStyle name="Normal 9 3 2 4" xfId="25442" xr:uid="{00000000-0005-0000-0000-0000FD630000}"/>
    <cellStyle name="Normal 9 3 2_(1) Control" xfId="25443" xr:uid="{00000000-0005-0000-0000-0000FE630000}"/>
    <cellStyle name="Normal 9 3 3" xfId="25444" xr:uid="{00000000-0005-0000-0000-0000FF630000}"/>
    <cellStyle name="Normal 9 3 3 2" xfId="25445" xr:uid="{00000000-0005-0000-0000-000000640000}"/>
    <cellStyle name="Normal 9 3 3 2 2" xfId="25446" xr:uid="{00000000-0005-0000-0000-000001640000}"/>
    <cellStyle name="Normal 9 3 3 2_JDEQryOAM" xfId="35443" xr:uid="{666F179B-3947-4CBA-858A-6786B25B6052}"/>
    <cellStyle name="Normal 9 3 3 3" xfId="25447" xr:uid="{00000000-0005-0000-0000-000002640000}"/>
    <cellStyle name="Normal 9 3 3 3 2" xfId="25448" xr:uid="{00000000-0005-0000-0000-000003640000}"/>
    <cellStyle name="Normal 9 3 3 3_JDEQryOAM" xfId="35444" xr:uid="{788E3901-65CA-4688-AAD0-953E231A4B78}"/>
    <cellStyle name="Normal 9 3 3 4" xfId="25449" xr:uid="{00000000-0005-0000-0000-000004640000}"/>
    <cellStyle name="Normal 9 3 3_JDEQryOAM" xfId="35442" xr:uid="{22B6FA5F-BC0B-44B2-B59A-07A7029FAED3}"/>
    <cellStyle name="Normal 9 3 4" xfId="25450" xr:uid="{00000000-0005-0000-0000-000005640000}"/>
    <cellStyle name="Normal 9 3 5" xfId="25451" xr:uid="{00000000-0005-0000-0000-000006640000}"/>
    <cellStyle name="Normal 9 3 6" xfId="25452" xr:uid="{00000000-0005-0000-0000-000007640000}"/>
    <cellStyle name="Normal 9 3_(1) Control" xfId="25453" xr:uid="{00000000-0005-0000-0000-000008640000}"/>
    <cellStyle name="Normal 9 30" xfId="25454" xr:uid="{00000000-0005-0000-0000-000009640000}"/>
    <cellStyle name="Normal 9 30 2" xfId="25455" xr:uid="{00000000-0005-0000-0000-00000A640000}"/>
    <cellStyle name="Normal 9 30_(5a) Budget Volume &amp; Price" xfId="25456" xr:uid="{00000000-0005-0000-0000-00000B640000}"/>
    <cellStyle name="Normal 9 31" xfId="25457" xr:uid="{00000000-0005-0000-0000-00000C640000}"/>
    <cellStyle name="Normal 9 31 2" xfId="25458" xr:uid="{00000000-0005-0000-0000-00000D640000}"/>
    <cellStyle name="Normal 9 31_(5a) Budget Volume &amp; Price" xfId="25459" xr:uid="{00000000-0005-0000-0000-00000E640000}"/>
    <cellStyle name="Normal 9 32" xfId="25460" xr:uid="{00000000-0005-0000-0000-00000F640000}"/>
    <cellStyle name="Normal 9 32 2" xfId="25461" xr:uid="{00000000-0005-0000-0000-000010640000}"/>
    <cellStyle name="Normal 9 32_(5a) Budget Volume &amp; Price" xfId="25462" xr:uid="{00000000-0005-0000-0000-000011640000}"/>
    <cellStyle name="Normal 9 33" xfId="25463" xr:uid="{00000000-0005-0000-0000-000012640000}"/>
    <cellStyle name="Normal 9 33 2" xfId="25464" xr:uid="{00000000-0005-0000-0000-000013640000}"/>
    <cellStyle name="Normal 9 33_(5a) Budget Volume &amp; Price" xfId="25465" xr:uid="{00000000-0005-0000-0000-000014640000}"/>
    <cellStyle name="Normal 9 34" xfId="25466" xr:uid="{00000000-0005-0000-0000-000015640000}"/>
    <cellStyle name="Normal 9 34 2" xfId="25467" xr:uid="{00000000-0005-0000-0000-000016640000}"/>
    <cellStyle name="Normal 9 34_(5a) Budget Volume &amp; Price" xfId="25468" xr:uid="{00000000-0005-0000-0000-000017640000}"/>
    <cellStyle name="Normal 9 35" xfId="25469" xr:uid="{00000000-0005-0000-0000-000018640000}"/>
    <cellStyle name="Normal 9 35 2" xfId="25470" xr:uid="{00000000-0005-0000-0000-000019640000}"/>
    <cellStyle name="Normal 9 35_(5a) Budget Volume &amp; Price" xfId="25471" xr:uid="{00000000-0005-0000-0000-00001A640000}"/>
    <cellStyle name="Normal 9 36" xfId="25472" xr:uid="{00000000-0005-0000-0000-00001B640000}"/>
    <cellStyle name="Normal 9 36 2" xfId="25473" xr:uid="{00000000-0005-0000-0000-00001C640000}"/>
    <cellStyle name="Normal 9 36_(5a) Budget Volume &amp; Price" xfId="25474" xr:uid="{00000000-0005-0000-0000-00001D640000}"/>
    <cellStyle name="Normal 9 37" xfId="25475" xr:uid="{00000000-0005-0000-0000-00001E640000}"/>
    <cellStyle name="Normal 9 37 2" xfId="25476" xr:uid="{00000000-0005-0000-0000-00001F640000}"/>
    <cellStyle name="Normal 9 37_JDEQryOAM" xfId="35445" xr:uid="{727B4938-CD4F-4826-AEBD-C89097FE559F}"/>
    <cellStyle name="Normal 9 38" xfId="25477" xr:uid="{00000000-0005-0000-0000-000020640000}"/>
    <cellStyle name="Normal 9 39" xfId="25478" xr:uid="{00000000-0005-0000-0000-000021640000}"/>
    <cellStyle name="Normal 9 39 2" xfId="25479" xr:uid="{00000000-0005-0000-0000-000022640000}"/>
    <cellStyle name="Normal 9 39_JDEQryOAM" xfId="35446" xr:uid="{0E29180D-7F07-40DE-8AC1-2B3BD7347408}"/>
    <cellStyle name="Normal 9 4" xfId="25480" xr:uid="{00000000-0005-0000-0000-000023640000}"/>
    <cellStyle name="Normal 9 4 2" xfId="25481" xr:uid="{00000000-0005-0000-0000-000024640000}"/>
    <cellStyle name="Normal 9 4 2 2" xfId="25482" xr:uid="{00000000-0005-0000-0000-000025640000}"/>
    <cellStyle name="Normal 9 4 2 2 2" xfId="25483" xr:uid="{00000000-0005-0000-0000-000026640000}"/>
    <cellStyle name="Normal 9 4 2 2 2 2" xfId="25484" xr:uid="{00000000-0005-0000-0000-000027640000}"/>
    <cellStyle name="Normal 9 4 2 2 2_JDEQryOAM" xfId="35448" xr:uid="{A4B043E1-11FB-445B-9356-B1D3AC73B1E3}"/>
    <cellStyle name="Normal 9 4 2 2 3" xfId="25485" xr:uid="{00000000-0005-0000-0000-000028640000}"/>
    <cellStyle name="Normal 9 4 2 2 3 2" xfId="25486" xr:uid="{00000000-0005-0000-0000-000029640000}"/>
    <cellStyle name="Normal 9 4 2 2 3_JDEQryOAM" xfId="35449" xr:uid="{7700EB40-5D7A-45EB-8B5D-4262E4007C1B}"/>
    <cellStyle name="Normal 9 4 2 2 4" xfId="25487" xr:uid="{00000000-0005-0000-0000-00002A640000}"/>
    <cellStyle name="Normal 9 4 2 2_JDEQryOAM" xfId="35447" xr:uid="{3102E58B-7D5F-402C-AD15-5F734F507316}"/>
    <cellStyle name="Normal 9 4 2 3" xfId="25488" xr:uid="{00000000-0005-0000-0000-00002B640000}"/>
    <cellStyle name="Normal 9 4 2 4" xfId="25489" xr:uid="{00000000-0005-0000-0000-00002C640000}"/>
    <cellStyle name="Normal 9 4 2_(1a) Quarterly" xfId="25490" xr:uid="{00000000-0005-0000-0000-00002D640000}"/>
    <cellStyle name="Normal 9 4 3" xfId="25491" xr:uid="{00000000-0005-0000-0000-00002E640000}"/>
    <cellStyle name="Normal 9 4 3 2" xfId="25492" xr:uid="{00000000-0005-0000-0000-00002F640000}"/>
    <cellStyle name="Normal 9 4 3 2 2" xfId="25493" xr:uid="{00000000-0005-0000-0000-000030640000}"/>
    <cellStyle name="Normal 9 4 3 2_JDEQryOAM" xfId="35451" xr:uid="{D3BB97BE-36C3-494E-8F09-2E27CBE6DBB3}"/>
    <cellStyle name="Normal 9 4 3 3" xfId="25494" xr:uid="{00000000-0005-0000-0000-000031640000}"/>
    <cellStyle name="Normal 9 4 3 3 2" xfId="25495" xr:uid="{00000000-0005-0000-0000-000032640000}"/>
    <cellStyle name="Normal 9 4 3 3_JDEQryOAM" xfId="35452" xr:uid="{C924B554-A83B-49E6-81E1-E9158807FB01}"/>
    <cellStyle name="Normal 9 4 3 4" xfId="25496" xr:uid="{00000000-0005-0000-0000-000033640000}"/>
    <cellStyle name="Normal 9 4 3_JDEQryOAM" xfId="35450" xr:uid="{7809251B-3507-4BB7-A6B9-482664D1133E}"/>
    <cellStyle name="Normal 9 4 4" xfId="25497" xr:uid="{00000000-0005-0000-0000-000034640000}"/>
    <cellStyle name="Normal 9 4 5" xfId="25498" xr:uid="{00000000-0005-0000-0000-000035640000}"/>
    <cellStyle name="Normal 9 4_(1) Control" xfId="25499" xr:uid="{00000000-0005-0000-0000-000036640000}"/>
    <cellStyle name="Normal 9 40" xfId="25500" xr:uid="{00000000-0005-0000-0000-000037640000}"/>
    <cellStyle name="Normal 9 5" xfId="25501" xr:uid="{00000000-0005-0000-0000-000038640000}"/>
    <cellStyle name="Normal 9 5 2" xfId="25502" xr:uid="{00000000-0005-0000-0000-000039640000}"/>
    <cellStyle name="Normal 9 5 2 2" xfId="25503" xr:uid="{00000000-0005-0000-0000-00003A640000}"/>
    <cellStyle name="Normal 9 5 2 2 2" xfId="25504" xr:uid="{00000000-0005-0000-0000-00003B640000}"/>
    <cellStyle name="Normal 9 5 2 2 2 2" xfId="25505" xr:uid="{00000000-0005-0000-0000-00003C640000}"/>
    <cellStyle name="Normal 9 5 2 2 2_JDEQryOAM" xfId="35454" xr:uid="{EFD33A6D-103A-43D1-8909-BBA874E86867}"/>
    <cellStyle name="Normal 9 5 2 2 3" xfId="25506" xr:uid="{00000000-0005-0000-0000-00003D640000}"/>
    <cellStyle name="Normal 9 5 2 2 3 2" xfId="25507" xr:uid="{00000000-0005-0000-0000-00003E640000}"/>
    <cellStyle name="Normal 9 5 2 2 3_JDEQryOAM" xfId="35455" xr:uid="{C1B657FC-B268-4698-BC06-BF69B1669089}"/>
    <cellStyle name="Normal 9 5 2 2 4" xfId="25508" xr:uid="{00000000-0005-0000-0000-00003F640000}"/>
    <cellStyle name="Normal 9 5 2 2_JDEQryOAM" xfId="35453" xr:uid="{A51DE9AB-F4AC-4819-9AC1-1BEA2275E72D}"/>
    <cellStyle name="Normal 9 5 2 3" xfId="25509" xr:uid="{00000000-0005-0000-0000-000040640000}"/>
    <cellStyle name="Normal 9 5 2 4" xfId="25510" xr:uid="{00000000-0005-0000-0000-000041640000}"/>
    <cellStyle name="Normal 9 5 2_(1a) Quarterly" xfId="25511" xr:uid="{00000000-0005-0000-0000-000042640000}"/>
    <cellStyle name="Normal 9 5 3" xfId="25512" xr:uid="{00000000-0005-0000-0000-000043640000}"/>
    <cellStyle name="Normal 9 5 3 2" xfId="25513" xr:uid="{00000000-0005-0000-0000-000044640000}"/>
    <cellStyle name="Normal 9 5 3 2 2" xfId="25514" xr:uid="{00000000-0005-0000-0000-000045640000}"/>
    <cellStyle name="Normal 9 5 3 2_JDEQryOAM" xfId="35457" xr:uid="{7AF2309F-292A-4A62-B3B2-B316D75AC68B}"/>
    <cellStyle name="Normal 9 5 3 3" xfId="25515" xr:uid="{00000000-0005-0000-0000-000046640000}"/>
    <cellStyle name="Normal 9 5 3 3 2" xfId="25516" xr:uid="{00000000-0005-0000-0000-000047640000}"/>
    <cellStyle name="Normal 9 5 3 3_JDEQryOAM" xfId="35458" xr:uid="{B079DEE1-E773-4935-8955-487A0B5912F8}"/>
    <cellStyle name="Normal 9 5 3 4" xfId="25517" xr:uid="{00000000-0005-0000-0000-000048640000}"/>
    <cellStyle name="Normal 9 5 3_JDEQryOAM" xfId="35456" xr:uid="{E513E59B-E306-486B-85F4-528D2E305B50}"/>
    <cellStyle name="Normal 9 5 4" xfId="25518" xr:uid="{00000000-0005-0000-0000-000049640000}"/>
    <cellStyle name="Normal 9 5 5" xfId="25519" xr:uid="{00000000-0005-0000-0000-00004A640000}"/>
    <cellStyle name="Normal 9 5_(1a) Quarterly" xfId="25520" xr:uid="{00000000-0005-0000-0000-00004B640000}"/>
    <cellStyle name="Normal 9 6" xfId="25521" xr:uid="{00000000-0005-0000-0000-00004C640000}"/>
    <cellStyle name="Normal 9 6 2" xfId="25522" xr:uid="{00000000-0005-0000-0000-00004D640000}"/>
    <cellStyle name="Normal 9 6 2 2" xfId="25523" xr:uid="{00000000-0005-0000-0000-00004E640000}"/>
    <cellStyle name="Normal 9 6 2 2 2" xfId="25524" xr:uid="{00000000-0005-0000-0000-00004F640000}"/>
    <cellStyle name="Normal 9 6 2 2 2 2" xfId="25525" xr:uid="{00000000-0005-0000-0000-000050640000}"/>
    <cellStyle name="Normal 9 6 2 2 2_JDEQryOAM" xfId="35460" xr:uid="{61BCE29A-A03E-43C4-A1C7-0F31488E20EE}"/>
    <cellStyle name="Normal 9 6 2 2 3" xfId="25526" xr:uid="{00000000-0005-0000-0000-000051640000}"/>
    <cellStyle name="Normal 9 6 2 2 3 2" xfId="25527" xr:uid="{00000000-0005-0000-0000-000052640000}"/>
    <cellStyle name="Normal 9 6 2 2 3_JDEQryOAM" xfId="35461" xr:uid="{28C6116A-BE23-41C3-98BA-52AFA1BBEEFC}"/>
    <cellStyle name="Normal 9 6 2 2 4" xfId="25528" xr:uid="{00000000-0005-0000-0000-000053640000}"/>
    <cellStyle name="Normal 9 6 2 2_JDEQryOAM" xfId="35459" xr:uid="{DBCD5E6D-9129-476F-92F1-2186A06ED6C3}"/>
    <cellStyle name="Normal 9 6 2 3" xfId="25529" xr:uid="{00000000-0005-0000-0000-000054640000}"/>
    <cellStyle name="Normal 9 6 2 4" xfId="25530" xr:uid="{00000000-0005-0000-0000-000055640000}"/>
    <cellStyle name="Normal 9 6 2_(1a) Quarterly" xfId="25531" xr:uid="{00000000-0005-0000-0000-000056640000}"/>
    <cellStyle name="Normal 9 6 3" xfId="25532" xr:uid="{00000000-0005-0000-0000-000057640000}"/>
    <cellStyle name="Normal 9 6 3 2" xfId="25533" xr:uid="{00000000-0005-0000-0000-000058640000}"/>
    <cellStyle name="Normal 9 6 3 2 2" xfId="25534" xr:uid="{00000000-0005-0000-0000-000059640000}"/>
    <cellStyle name="Normal 9 6 3 2_JDEQryOAM" xfId="35463" xr:uid="{B87CE94E-567C-4519-B778-3655649B2DD3}"/>
    <cellStyle name="Normal 9 6 3 3" xfId="25535" xr:uid="{00000000-0005-0000-0000-00005A640000}"/>
    <cellStyle name="Normal 9 6 3 3 2" xfId="25536" xr:uid="{00000000-0005-0000-0000-00005B640000}"/>
    <cellStyle name="Normal 9 6 3 3_JDEQryOAM" xfId="35464" xr:uid="{BD8998DB-DDF0-44CA-8AFA-B78BCC12D093}"/>
    <cellStyle name="Normal 9 6 3 4" xfId="25537" xr:uid="{00000000-0005-0000-0000-00005C640000}"/>
    <cellStyle name="Normal 9 6 3_JDEQryOAM" xfId="35462" xr:uid="{0CADD85F-578B-4353-B50A-E3E8EEDC1944}"/>
    <cellStyle name="Normal 9 6 4" xfId="25538" xr:uid="{00000000-0005-0000-0000-00005D640000}"/>
    <cellStyle name="Normal 9 6 5" xfId="25539" xr:uid="{00000000-0005-0000-0000-00005E640000}"/>
    <cellStyle name="Normal 9 6_(1a) Quarterly" xfId="25540" xr:uid="{00000000-0005-0000-0000-00005F640000}"/>
    <cellStyle name="Normal 9 7" xfId="25541" xr:uid="{00000000-0005-0000-0000-000060640000}"/>
    <cellStyle name="Normal 9 7 2" xfId="25542" xr:uid="{00000000-0005-0000-0000-000061640000}"/>
    <cellStyle name="Normal 9 7 2 2" xfId="25543" xr:uid="{00000000-0005-0000-0000-000062640000}"/>
    <cellStyle name="Normal 9 7 2 2 2" xfId="25544" xr:uid="{00000000-0005-0000-0000-000063640000}"/>
    <cellStyle name="Normal 9 7 2 2_JDEQryOAM" xfId="35465" xr:uid="{56A5811C-B255-4DF5-A6BA-6FD4E4153E45}"/>
    <cellStyle name="Normal 9 7 2 3" xfId="25545" xr:uid="{00000000-0005-0000-0000-000064640000}"/>
    <cellStyle name="Normal 9 7 2 4" xfId="25546" xr:uid="{00000000-0005-0000-0000-000065640000}"/>
    <cellStyle name="Normal 9 7 2_(1a) Quarterly" xfId="25547" xr:uid="{00000000-0005-0000-0000-000066640000}"/>
    <cellStyle name="Normal 9 7 3" xfId="25548" xr:uid="{00000000-0005-0000-0000-000067640000}"/>
    <cellStyle name="Normal 9 7 3 2" xfId="25549" xr:uid="{00000000-0005-0000-0000-000068640000}"/>
    <cellStyle name="Normal 9 7 3_JDEQryOAM" xfId="35466" xr:uid="{722CC5C0-22FC-4886-A556-9D8BF4E9A269}"/>
    <cellStyle name="Normal 9 7 4" xfId="25550" xr:uid="{00000000-0005-0000-0000-000069640000}"/>
    <cellStyle name="Normal 9 7 5" xfId="25551" xr:uid="{00000000-0005-0000-0000-00006A640000}"/>
    <cellStyle name="Normal 9 7_(1a) Quarterly" xfId="25552" xr:uid="{00000000-0005-0000-0000-00006B640000}"/>
    <cellStyle name="Normal 9 8" xfId="25553" xr:uid="{00000000-0005-0000-0000-00006C640000}"/>
    <cellStyle name="Normal 9 8 2" xfId="25554" xr:uid="{00000000-0005-0000-0000-00006D640000}"/>
    <cellStyle name="Normal 9 8 2 2" xfId="25555" xr:uid="{00000000-0005-0000-0000-00006E640000}"/>
    <cellStyle name="Normal 9 8 2_JDEQryOAM" xfId="35467" xr:uid="{74AF1521-7EEC-4DD3-BBE5-F408615C4B09}"/>
    <cellStyle name="Normal 9 8 3" xfId="25556" xr:uid="{00000000-0005-0000-0000-00006F640000}"/>
    <cellStyle name="Normal 9 8 4" xfId="25557" xr:uid="{00000000-0005-0000-0000-000070640000}"/>
    <cellStyle name="Normal 9 8_(1a) Quarterly" xfId="25558" xr:uid="{00000000-0005-0000-0000-000071640000}"/>
    <cellStyle name="Normal 9 9" xfId="25559" xr:uid="{00000000-0005-0000-0000-000072640000}"/>
    <cellStyle name="Normal 9 9 2" xfId="25560" xr:uid="{00000000-0005-0000-0000-000073640000}"/>
    <cellStyle name="Normal 9 9_(5a) Budget Volume &amp; Price" xfId="25561" xr:uid="{00000000-0005-0000-0000-000074640000}"/>
    <cellStyle name="Normal 9_(1) Control" xfId="25562" xr:uid="{00000000-0005-0000-0000-000075640000}"/>
    <cellStyle name="Normal 90" xfId="25563" xr:uid="{00000000-0005-0000-0000-000076640000}"/>
    <cellStyle name="Normal 90 10" xfId="25564" xr:uid="{00000000-0005-0000-0000-000077640000}"/>
    <cellStyle name="Normal 90 2" xfId="25565" xr:uid="{00000000-0005-0000-0000-000078640000}"/>
    <cellStyle name="Normal 90 2 2" xfId="25566" xr:uid="{00000000-0005-0000-0000-000079640000}"/>
    <cellStyle name="Normal 90 2 2 2" xfId="25567" xr:uid="{00000000-0005-0000-0000-00007A640000}"/>
    <cellStyle name="Normal 90 2 2 2 2" xfId="25568" xr:uid="{00000000-0005-0000-0000-00007B640000}"/>
    <cellStyle name="Normal 90 2 2 2_JDEQryOAM" xfId="35469" xr:uid="{C140AB1C-A418-411F-AB3A-84C1B195A873}"/>
    <cellStyle name="Normal 90 2 2 3" xfId="25569" xr:uid="{00000000-0005-0000-0000-00007C640000}"/>
    <cellStyle name="Normal 90 2 2 3 2" xfId="25570" xr:uid="{00000000-0005-0000-0000-00007D640000}"/>
    <cellStyle name="Normal 90 2 2 3_JDEQryOAM" xfId="35470" xr:uid="{1D1D3148-330F-43A9-BFDC-5FA6523EE7E9}"/>
    <cellStyle name="Normal 90 2 2 4" xfId="25571" xr:uid="{00000000-0005-0000-0000-00007E640000}"/>
    <cellStyle name="Normal 90 2 2_JDEQryOAM" xfId="35468" xr:uid="{316EF367-2C33-475D-A046-D82A78FD2C6F}"/>
    <cellStyle name="Normal 90 2 3" xfId="25572" xr:uid="{00000000-0005-0000-0000-00007F640000}"/>
    <cellStyle name="Normal 90 2 3 2" xfId="25573" xr:uid="{00000000-0005-0000-0000-000080640000}"/>
    <cellStyle name="Normal 90 2 3 2 2" xfId="25574" xr:uid="{00000000-0005-0000-0000-000081640000}"/>
    <cellStyle name="Normal 90 2 3 2_JDEQryOAM" xfId="35472" xr:uid="{C665945E-6D91-4558-81D5-1273B1250063}"/>
    <cellStyle name="Normal 90 2 3 3" xfId="25575" xr:uid="{00000000-0005-0000-0000-000082640000}"/>
    <cellStyle name="Normal 90 2 3 3 2" xfId="25576" xr:uid="{00000000-0005-0000-0000-000083640000}"/>
    <cellStyle name="Normal 90 2 3 3_JDEQryOAM" xfId="35473" xr:uid="{F17FBFD7-47FE-4245-90FC-39975D3B3C48}"/>
    <cellStyle name="Normal 90 2 3 4" xfId="25577" xr:uid="{00000000-0005-0000-0000-000084640000}"/>
    <cellStyle name="Normal 90 2 3_JDEQryOAM" xfId="35471" xr:uid="{215C0155-4717-41DC-BABB-CE988A2D3581}"/>
    <cellStyle name="Normal 90 2 4" xfId="25578" xr:uid="{00000000-0005-0000-0000-000085640000}"/>
    <cellStyle name="Normal 90 2_(2) SPGD Actuals" xfId="25579" xr:uid="{00000000-0005-0000-0000-000086640000}"/>
    <cellStyle name="Normal 90 3" xfId="25580" xr:uid="{00000000-0005-0000-0000-000087640000}"/>
    <cellStyle name="Normal 90 3 2" xfId="25581" xr:uid="{00000000-0005-0000-0000-000088640000}"/>
    <cellStyle name="Normal 90 3 2 2" xfId="25582" xr:uid="{00000000-0005-0000-0000-000089640000}"/>
    <cellStyle name="Normal 90 3 2 2 2" xfId="25583" xr:uid="{00000000-0005-0000-0000-00008A640000}"/>
    <cellStyle name="Normal 90 3 2 2_JDEQryOAM" xfId="35475" xr:uid="{71CC389B-8518-4A38-9ED6-7BF85B5517D4}"/>
    <cellStyle name="Normal 90 3 2 3" xfId="25584" xr:uid="{00000000-0005-0000-0000-00008B640000}"/>
    <cellStyle name="Normal 90 3 2 3 2" xfId="25585" xr:uid="{00000000-0005-0000-0000-00008C640000}"/>
    <cellStyle name="Normal 90 3 2 3_JDEQryOAM" xfId="35476" xr:uid="{10E6D829-A2CA-45A2-85DC-826A7496964B}"/>
    <cellStyle name="Normal 90 3 2 4" xfId="25586" xr:uid="{00000000-0005-0000-0000-00008D640000}"/>
    <cellStyle name="Normal 90 3 2_JDEQryOAM" xfId="35474" xr:uid="{4119C6F4-57B4-4BC6-B797-930DBFEDA4DA}"/>
    <cellStyle name="Normal 90 3 3" xfId="25587" xr:uid="{00000000-0005-0000-0000-00008E640000}"/>
    <cellStyle name="Normal 90 3 3 2" xfId="25588" xr:uid="{00000000-0005-0000-0000-00008F640000}"/>
    <cellStyle name="Normal 90 3 3 2 2" xfId="25589" xr:uid="{00000000-0005-0000-0000-000090640000}"/>
    <cellStyle name="Normal 90 3 3 2_JDEQryOAM" xfId="35478" xr:uid="{148FE90B-1333-4A67-86FA-72A974E483F0}"/>
    <cellStyle name="Normal 90 3 3 3" xfId="25590" xr:uid="{00000000-0005-0000-0000-000091640000}"/>
    <cellStyle name="Normal 90 3 3 3 2" xfId="25591" xr:uid="{00000000-0005-0000-0000-000092640000}"/>
    <cellStyle name="Normal 90 3 3 3_JDEQryOAM" xfId="35479" xr:uid="{488315E0-8934-40A8-9FFF-1E3C6EF89797}"/>
    <cellStyle name="Normal 90 3 3 4" xfId="25592" xr:uid="{00000000-0005-0000-0000-000093640000}"/>
    <cellStyle name="Normal 90 3 3_JDEQryOAM" xfId="35477" xr:uid="{2970E6DF-D882-485F-81EE-D51F40D73E10}"/>
    <cellStyle name="Normal 90 3 4" xfId="25593" xr:uid="{00000000-0005-0000-0000-000094640000}"/>
    <cellStyle name="Normal 90 3 4 2" xfId="25594" xr:uid="{00000000-0005-0000-0000-000095640000}"/>
    <cellStyle name="Normal 90 3 4_JDEQryOAM" xfId="35480" xr:uid="{7007124A-41FA-4C33-9927-1B0995666EFF}"/>
    <cellStyle name="Normal 90 3 5" xfId="25595" xr:uid="{00000000-0005-0000-0000-000096640000}"/>
    <cellStyle name="Normal 90 3 5 2" xfId="25596" xr:uid="{00000000-0005-0000-0000-000097640000}"/>
    <cellStyle name="Normal 90 3 5_JDEQryOAM" xfId="35481" xr:uid="{57AD5C78-CB73-4B97-8C4E-76BE420828DE}"/>
    <cellStyle name="Normal 90 3_(2) SPGD Actuals" xfId="25597" xr:uid="{00000000-0005-0000-0000-000098640000}"/>
    <cellStyle name="Normal 90 4" xfId="25598" xr:uid="{00000000-0005-0000-0000-000099640000}"/>
    <cellStyle name="Normal 90 4 2" xfId="25599" xr:uid="{00000000-0005-0000-0000-00009A640000}"/>
    <cellStyle name="Normal 90 4 2 2" xfId="25600" xr:uid="{00000000-0005-0000-0000-00009B640000}"/>
    <cellStyle name="Normal 90 4 2 2 2" xfId="25601" xr:uid="{00000000-0005-0000-0000-00009C640000}"/>
    <cellStyle name="Normal 90 4 2 2_JDEQryOAM" xfId="35483" xr:uid="{5AF7C951-831F-409D-98E3-4C39CD348EA6}"/>
    <cellStyle name="Normal 90 4 2 3" xfId="25602" xr:uid="{00000000-0005-0000-0000-00009D640000}"/>
    <cellStyle name="Normal 90 4 2 3 2" xfId="25603" xr:uid="{00000000-0005-0000-0000-00009E640000}"/>
    <cellStyle name="Normal 90 4 2 3_JDEQryOAM" xfId="35484" xr:uid="{42FCC6E4-7FE2-420B-A7D0-75D349045502}"/>
    <cellStyle name="Normal 90 4 2 4" xfId="25604" xr:uid="{00000000-0005-0000-0000-00009F640000}"/>
    <cellStyle name="Normal 90 4 2_JDEQryOAM" xfId="35482" xr:uid="{EB4BD7F8-087C-4516-BD9D-50303B793E4C}"/>
    <cellStyle name="Normal 90 4 3" xfId="25605" xr:uid="{00000000-0005-0000-0000-0000A0640000}"/>
    <cellStyle name="Normal 90 4 3 2" xfId="25606" xr:uid="{00000000-0005-0000-0000-0000A1640000}"/>
    <cellStyle name="Normal 90 4 3 2 2" xfId="25607" xr:uid="{00000000-0005-0000-0000-0000A2640000}"/>
    <cellStyle name="Normal 90 4 3 2_JDEQryOAM" xfId="35486" xr:uid="{16410D7E-D32F-4974-B1C2-35B38838827A}"/>
    <cellStyle name="Normal 90 4 3 3" xfId="25608" xr:uid="{00000000-0005-0000-0000-0000A3640000}"/>
    <cellStyle name="Normal 90 4 3 3 2" xfId="25609" xr:uid="{00000000-0005-0000-0000-0000A4640000}"/>
    <cellStyle name="Normal 90 4 3 3_JDEQryOAM" xfId="35487" xr:uid="{9491A9E9-3599-44AE-985E-A786F516D490}"/>
    <cellStyle name="Normal 90 4 3 4" xfId="25610" xr:uid="{00000000-0005-0000-0000-0000A5640000}"/>
    <cellStyle name="Normal 90 4 3_JDEQryOAM" xfId="35485" xr:uid="{B7BFD403-C9C8-4A2A-8AF2-BFDD4DB6EFB5}"/>
    <cellStyle name="Normal 90 4 4" xfId="25611" xr:uid="{00000000-0005-0000-0000-0000A6640000}"/>
    <cellStyle name="Normal 90 4 4 2" xfId="25612" xr:uid="{00000000-0005-0000-0000-0000A7640000}"/>
    <cellStyle name="Normal 90 4 4_JDEQryOAM" xfId="35488" xr:uid="{C429B872-56F6-43A4-A71C-0CE10BBA008B}"/>
    <cellStyle name="Normal 90 4 5" xfId="25613" xr:uid="{00000000-0005-0000-0000-0000A8640000}"/>
    <cellStyle name="Normal 90 4 5 2" xfId="25614" xr:uid="{00000000-0005-0000-0000-0000A9640000}"/>
    <cellStyle name="Normal 90 4 5_JDEQryOAM" xfId="35489" xr:uid="{117D7D6D-ADCD-4B47-8527-64BDF32EED3D}"/>
    <cellStyle name="Normal 90 4 6" xfId="25615" xr:uid="{00000000-0005-0000-0000-0000AA640000}"/>
    <cellStyle name="Normal 90 4_(2) SPGD Actuals" xfId="25616" xr:uid="{00000000-0005-0000-0000-0000AB640000}"/>
    <cellStyle name="Normal 90 5" xfId="25617" xr:uid="{00000000-0005-0000-0000-0000AC640000}"/>
    <cellStyle name="Normal 90 5 2" xfId="25618" xr:uid="{00000000-0005-0000-0000-0000AD640000}"/>
    <cellStyle name="Normal 90 5 2 2" xfId="25619" xr:uid="{00000000-0005-0000-0000-0000AE640000}"/>
    <cellStyle name="Normal 90 5 2 2 2" xfId="25620" xr:uid="{00000000-0005-0000-0000-0000AF640000}"/>
    <cellStyle name="Normal 90 5 2 2_JDEQryOAM" xfId="35491" xr:uid="{DDFD8524-54B6-4AFA-9B22-503F3159862E}"/>
    <cellStyle name="Normal 90 5 2 3" xfId="25621" xr:uid="{00000000-0005-0000-0000-0000B0640000}"/>
    <cellStyle name="Normal 90 5 2 3 2" xfId="25622" xr:uid="{00000000-0005-0000-0000-0000B1640000}"/>
    <cellStyle name="Normal 90 5 2 3_JDEQryOAM" xfId="35492" xr:uid="{8E1F5AB1-9821-4DEB-AA00-9FD90E4C4EDE}"/>
    <cellStyle name="Normal 90 5 2 4" xfId="25623" xr:uid="{00000000-0005-0000-0000-0000B2640000}"/>
    <cellStyle name="Normal 90 5 2_JDEQryOAM" xfId="35490" xr:uid="{7F4A096C-3D53-4903-B6CF-E3F671EB6C1D}"/>
    <cellStyle name="Normal 90 5 3" xfId="25624" xr:uid="{00000000-0005-0000-0000-0000B3640000}"/>
    <cellStyle name="Normal 90 5 3 2" xfId="25625" xr:uid="{00000000-0005-0000-0000-0000B4640000}"/>
    <cellStyle name="Normal 90 5 3 2 2" xfId="25626" xr:uid="{00000000-0005-0000-0000-0000B5640000}"/>
    <cellStyle name="Normal 90 5 3 2_JDEQryOAM" xfId="35494" xr:uid="{E030FBF7-AE65-4BEE-9D3C-676E4AA6522E}"/>
    <cellStyle name="Normal 90 5 3 3" xfId="25627" xr:uid="{00000000-0005-0000-0000-0000B6640000}"/>
    <cellStyle name="Normal 90 5 3 3 2" xfId="25628" xr:uid="{00000000-0005-0000-0000-0000B7640000}"/>
    <cellStyle name="Normal 90 5 3 3_JDEQryOAM" xfId="35495" xr:uid="{F7C93A55-6A82-40BB-AB0F-DF55486C8688}"/>
    <cellStyle name="Normal 90 5 3 4" xfId="25629" xr:uid="{00000000-0005-0000-0000-0000B8640000}"/>
    <cellStyle name="Normal 90 5 3_JDEQryOAM" xfId="35493" xr:uid="{726BA80B-55BE-4D9A-9779-F3D396623A53}"/>
    <cellStyle name="Normal 90 5 4" xfId="25630" xr:uid="{00000000-0005-0000-0000-0000B9640000}"/>
    <cellStyle name="Normal 90 5 4 2" xfId="25631" xr:uid="{00000000-0005-0000-0000-0000BA640000}"/>
    <cellStyle name="Normal 90 5 4_JDEQryOAM" xfId="35496" xr:uid="{E56275CD-96EF-4B99-B34D-F31C7FA40474}"/>
    <cellStyle name="Normal 90 5 5" xfId="25632" xr:uid="{00000000-0005-0000-0000-0000BB640000}"/>
    <cellStyle name="Normal 90 5 5 2" xfId="25633" xr:uid="{00000000-0005-0000-0000-0000BC640000}"/>
    <cellStyle name="Normal 90 5 5_JDEQryOAM" xfId="35497" xr:uid="{457850C5-DCC3-4337-983B-8A32AA3A2C5A}"/>
    <cellStyle name="Normal 90 5 6" xfId="25634" xr:uid="{00000000-0005-0000-0000-0000BD640000}"/>
    <cellStyle name="Normal 90 5_(2) SPGD Actuals" xfId="25635" xr:uid="{00000000-0005-0000-0000-0000BE640000}"/>
    <cellStyle name="Normal 90 6" xfId="25636" xr:uid="{00000000-0005-0000-0000-0000BF640000}"/>
    <cellStyle name="Normal 90 6 2" xfId="25637" xr:uid="{00000000-0005-0000-0000-0000C0640000}"/>
    <cellStyle name="Normal 90 6 2 2" xfId="25638" xr:uid="{00000000-0005-0000-0000-0000C1640000}"/>
    <cellStyle name="Normal 90 6 2_JDEQryOAM" xfId="35499" xr:uid="{1683A740-09F0-4934-A601-3045A1169477}"/>
    <cellStyle name="Normal 90 6 3" xfId="25639" xr:uid="{00000000-0005-0000-0000-0000C2640000}"/>
    <cellStyle name="Normal 90 6 3 2" xfId="25640" xr:uid="{00000000-0005-0000-0000-0000C3640000}"/>
    <cellStyle name="Normal 90 6 3_JDEQryOAM" xfId="35500" xr:uid="{66C673CB-E4BE-46FD-A4A4-77A90F2E9961}"/>
    <cellStyle name="Normal 90 6 4" xfId="25641" xr:uid="{00000000-0005-0000-0000-0000C4640000}"/>
    <cellStyle name="Normal 90 6_JDEQryOAM" xfId="35498" xr:uid="{46C34482-2588-4807-BE9C-482F45710458}"/>
    <cellStyle name="Normal 90 7" xfId="25642" xr:uid="{00000000-0005-0000-0000-0000C5640000}"/>
    <cellStyle name="Normal 90 7 2" xfId="25643" xr:uid="{00000000-0005-0000-0000-0000C6640000}"/>
    <cellStyle name="Normal 90 7_JDEQryOAM" xfId="35501" xr:uid="{F0FBE238-2333-45D5-9103-BA4AB44F6A33}"/>
    <cellStyle name="Normal 90 8" xfId="25644" xr:uid="{00000000-0005-0000-0000-0000C7640000}"/>
    <cellStyle name="Normal 90 8 2" xfId="25645" xr:uid="{00000000-0005-0000-0000-0000C8640000}"/>
    <cellStyle name="Normal 90 8 2 2" xfId="25646" xr:uid="{00000000-0005-0000-0000-0000C9640000}"/>
    <cellStyle name="Normal 90 8 2_JDEQryOAM" xfId="35503" xr:uid="{0AA0057C-3E8B-4F7A-B68A-F875E94B572C}"/>
    <cellStyle name="Normal 90 8 3" xfId="25647" xr:uid="{00000000-0005-0000-0000-0000CA640000}"/>
    <cellStyle name="Normal 90 8 3 2" xfId="25648" xr:uid="{00000000-0005-0000-0000-0000CB640000}"/>
    <cellStyle name="Normal 90 8 3_JDEQryOAM" xfId="35504" xr:uid="{1C810CAA-CAEC-4B43-AB47-C7D71BBB6AD1}"/>
    <cellStyle name="Normal 90 8 4" xfId="25649" xr:uid="{00000000-0005-0000-0000-0000CC640000}"/>
    <cellStyle name="Normal 90 8_JDEQryOAM" xfId="35502" xr:uid="{D6E76E03-8A4E-4F45-B7BC-835BF2B1CF54}"/>
    <cellStyle name="Normal 90 9" xfId="25650" xr:uid="{00000000-0005-0000-0000-0000CD640000}"/>
    <cellStyle name="Normal 90_(2) SPGD Actuals" xfId="25651" xr:uid="{00000000-0005-0000-0000-0000CE640000}"/>
    <cellStyle name="Normal 91" xfId="25652" xr:uid="{00000000-0005-0000-0000-0000CF640000}"/>
    <cellStyle name="Normal 91 10" xfId="25653" xr:uid="{00000000-0005-0000-0000-0000D0640000}"/>
    <cellStyle name="Normal 91 2" xfId="25654" xr:uid="{00000000-0005-0000-0000-0000D1640000}"/>
    <cellStyle name="Normal 91 2 2" xfId="25655" xr:uid="{00000000-0005-0000-0000-0000D2640000}"/>
    <cellStyle name="Normal 91 2 2 2" xfId="25656" xr:uid="{00000000-0005-0000-0000-0000D3640000}"/>
    <cellStyle name="Normal 91 2 2 2 2" xfId="25657" xr:uid="{00000000-0005-0000-0000-0000D4640000}"/>
    <cellStyle name="Normal 91 2 2 2_JDEQryOAM" xfId="35506" xr:uid="{3804582C-F884-4BEB-A921-17144BF993AB}"/>
    <cellStyle name="Normal 91 2 2 3" xfId="25658" xr:uid="{00000000-0005-0000-0000-0000D5640000}"/>
    <cellStyle name="Normal 91 2 2 3 2" xfId="25659" xr:uid="{00000000-0005-0000-0000-0000D6640000}"/>
    <cellStyle name="Normal 91 2 2 3_JDEQryOAM" xfId="35507" xr:uid="{D3D213B6-9BAB-4413-85AE-DEB14E1C8E7A}"/>
    <cellStyle name="Normal 91 2 2 4" xfId="25660" xr:uid="{00000000-0005-0000-0000-0000D7640000}"/>
    <cellStyle name="Normal 91 2 2_JDEQryOAM" xfId="35505" xr:uid="{CD34AF33-9108-4E02-9C1F-10A5B6B89205}"/>
    <cellStyle name="Normal 91 2 3" xfId="25661" xr:uid="{00000000-0005-0000-0000-0000D8640000}"/>
    <cellStyle name="Normal 91 2 3 2" xfId="25662" xr:uid="{00000000-0005-0000-0000-0000D9640000}"/>
    <cellStyle name="Normal 91 2 3 2 2" xfId="25663" xr:uid="{00000000-0005-0000-0000-0000DA640000}"/>
    <cellStyle name="Normal 91 2 3 2_JDEQryOAM" xfId="35509" xr:uid="{027C9CF2-B9E5-4CC8-BCB8-070F87A424CE}"/>
    <cellStyle name="Normal 91 2 3 3" xfId="25664" xr:uid="{00000000-0005-0000-0000-0000DB640000}"/>
    <cellStyle name="Normal 91 2 3 3 2" xfId="25665" xr:uid="{00000000-0005-0000-0000-0000DC640000}"/>
    <cellStyle name="Normal 91 2 3 3_JDEQryOAM" xfId="35510" xr:uid="{EF6CBEAC-F195-4472-9DF2-C3EE40923AE8}"/>
    <cellStyle name="Normal 91 2 3 4" xfId="25666" xr:uid="{00000000-0005-0000-0000-0000DD640000}"/>
    <cellStyle name="Normal 91 2 3_JDEQryOAM" xfId="35508" xr:uid="{901059D5-C1EE-4024-BC73-847A3AF4E245}"/>
    <cellStyle name="Normal 91 2 4" xfId="25667" xr:uid="{00000000-0005-0000-0000-0000DE640000}"/>
    <cellStyle name="Normal 91 2_(2) SPGD Actuals" xfId="25668" xr:uid="{00000000-0005-0000-0000-0000DF640000}"/>
    <cellStyle name="Normal 91 3" xfId="25669" xr:uid="{00000000-0005-0000-0000-0000E0640000}"/>
    <cellStyle name="Normal 91 3 2" xfId="25670" xr:uid="{00000000-0005-0000-0000-0000E1640000}"/>
    <cellStyle name="Normal 91 3 2 2" xfId="25671" xr:uid="{00000000-0005-0000-0000-0000E2640000}"/>
    <cellStyle name="Normal 91 3 2 2 2" xfId="25672" xr:uid="{00000000-0005-0000-0000-0000E3640000}"/>
    <cellStyle name="Normal 91 3 2 2_JDEQryOAM" xfId="35512" xr:uid="{33DE7770-AB86-4B12-B99B-A793C34C7D46}"/>
    <cellStyle name="Normal 91 3 2 3" xfId="25673" xr:uid="{00000000-0005-0000-0000-0000E4640000}"/>
    <cellStyle name="Normal 91 3 2 3 2" xfId="25674" xr:uid="{00000000-0005-0000-0000-0000E5640000}"/>
    <cellStyle name="Normal 91 3 2 3_JDEQryOAM" xfId="35513" xr:uid="{F5544FEB-EE38-4008-8C04-BEE2C8697E8B}"/>
    <cellStyle name="Normal 91 3 2 4" xfId="25675" xr:uid="{00000000-0005-0000-0000-0000E6640000}"/>
    <cellStyle name="Normal 91 3 2_JDEQryOAM" xfId="35511" xr:uid="{32854185-552E-400D-AB73-5997CCE09A61}"/>
    <cellStyle name="Normal 91 3 3" xfId="25676" xr:uid="{00000000-0005-0000-0000-0000E7640000}"/>
    <cellStyle name="Normal 91 3 3 2" xfId="25677" xr:uid="{00000000-0005-0000-0000-0000E8640000}"/>
    <cellStyle name="Normal 91 3 3 2 2" xfId="25678" xr:uid="{00000000-0005-0000-0000-0000E9640000}"/>
    <cellStyle name="Normal 91 3 3 2_JDEQryOAM" xfId="35515" xr:uid="{E92DA96B-D548-4431-AD72-8F9A301FB95D}"/>
    <cellStyle name="Normal 91 3 3 3" xfId="25679" xr:uid="{00000000-0005-0000-0000-0000EA640000}"/>
    <cellStyle name="Normal 91 3 3 3 2" xfId="25680" xr:uid="{00000000-0005-0000-0000-0000EB640000}"/>
    <cellStyle name="Normal 91 3 3 3_JDEQryOAM" xfId="35516" xr:uid="{F7B7B573-6775-4772-B8D8-C210DC5C72DC}"/>
    <cellStyle name="Normal 91 3 3 4" xfId="25681" xr:uid="{00000000-0005-0000-0000-0000EC640000}"/>
    <cellStyle name="Normal 91 3 3_JDEQryOAM" xfId="35514" xr:uid="{E4EAE9B6-3774-4E17-8787-8429C618EDDE}"/>
    <cellStyle name="Normal 91 3 4" xfId="25682" xr:uid="{00000000-0005-0000-0000-0000ED640000}"/>
    <cellStyle name="Normal 91 3 4 2" xfId="25683" xr:uid="{00000000-0005-0000-0000-0000EE640000}"/>
    <cellStyle name="Normal 91 3 4_JDEQryOAM" xfId="35517" xr:uid="{74F489FB-4A4D-4395-B193-55CF40DEC366}"/>
    <cellStyle name="Normal 91 3 5" xfId="25684" xr:uid="{00000000-0005-0000-0000-0000EF640000}"/>
    <cellStyle name="Normal 91 3 5 2" xfId="25685" xr:uid="{00000000-0005-0000-0000-0000F0640000}"/>
    <cellStyle name="Normal 91 3 5_JDEQryOAM" xfId="35518" xr:uid="{7A7E7DA8-71AA-410D-8815-FA6B391718F7}"/>
    <cellStyle name="Normal 91 3_(2) SPGD Actuals" xfId="25686" xr:uid="{00000000-0005-0000-0000-0000F1640000}"/>
    <cellStyle name="Normal 91 4" xfId="25687" xr:uid="{00000000-0005-0000-0000-0000F2640000}"/>
    <cellStyle name="Normal 91 4 2" xfId="25688" xr:uid="{00000000-0005-0000-0000-0000F3640000}"/>
    <cellStyle name="Normal 91 4 2 2" xfId="25689" xr:uid="{00000000-0005-0000-0000-0000F4640000}"/>
    <cellStyle name="Normal 91 4 2 2 2" xfId="25690" xr:uid="{00000000-0005-0000-0000-0000F5640000}"/>
    <cellStyle name="Normal 91 4 2 2_JDEQryOAM" xfId="35520" xr:uid="{577A61DD-64E1-4052-9B77-C0E26368D383}"/>
    <cellStyle name="Normal 91 4 2 3" xfId="25691" xr:uid="{00000000-0005-0000-0000-0000F6640000}"/>
    <cellStyle name="Normal 91 4 2 3 2" xfId="25692" xr:uid="{00000000-0005-0000-0000-0000F7640000}"/>
    <cellStyle name="Normal 91 4 2 3_JDEQryOAM" xfId="35521" xr:uid="{E2ADF066-2915-418D-A523-7EADC85558EB}"/>
    <cellStyle name="Normal 91 4 2 4" xfId="25693" xr:uid="{00000000-0005-0000-0000-0000F8640000}"/>
    <cellStyle name="Normal 91 4 2_JDEQryOAM" xfId="35519" xr:uid="{CE2F0E0D-8D65-43DE-A662-4EA811067A92}"/>
    <cellStyle name="Normal 91 4 3" xfId="25694" xr:uid="{00000000-0005-0000-0000-0000F9640000}"/>
    <cellStyle name="Normal 91 4 3 2" xfId="25695" xr:uid="{00000000-0005-0000-0000-0000FA640000}"/>
    <cellStyle name="Normal 91 4 3 2 2" xfId="25696" xr:uid="{00000000-0005-0000-0000-0000FB640000}"/>
    <cellStyle name="Normal 91 4 3 2_JDEQryOAM" xfId="35523" xr:uid="{D7A18CCB-08FB-426B-9B5A-88E8465A7662}"/>
    <cellStyle name="Normal 91 4 3 3" xfId="25697" xr:uid="{00000000-0005-0000-0000-0000FC640000}"/>
    <cellStyle name="Normal 91 4 3 3 2" xfId="25698" xr:uid="{00000000-0005-0000-0000-0000FD640000}"/>
    <cellStyle name="Normal 91 4 3 3_JDEQryOAM" xfId="35524" xr:uid="{C2BEA3CF-9AF4-4571-9866-753BD655A5C1}"/>
    <cellStyle name="Normal 91 4 3 4" xfId="25699" xr:uid="{00000000-0005-0000-0000-0000FE640000}"/>
    <cellStyle name="Normal 91 4 3_JDEQryOAM" xfId="35522" xr:uid="{4ADA576F-BCC6-4CA3-941B-908D93D0B724}"/>
    <cellStyle name="Normal 91 4 4" xfId="25700" xr:uid="{00000000-0005-0000-0000-0000FF640000}"/>
    <cellStyle name="Normal 91 4 4 2" xfId="25701" xr:uid="{00000000-0005-0000-0000-000000650000}"/>
    <cellStyle name="Normal 91 4 4_JDEQryOAM" xfId="35525" xr:uid="{965C52A3-15BB-4425-AF6D-69762AA0EA05}"/>
    <cellStyle name="Normal 91 4 5" xfId="25702" xr:uid="{00000000-0005-0000-0000-000001650000}"/>
    <cellStyle name="Normal 91 4 5 2" xfId="25703" xr:uid="{00000000-0005-0000-0000-000002650000}"/>
    <cellStyle name="Normal 91 4 5_JDEQryOAM" xfId="35526" xr:uid="{050B840B-0F8B-4AF1-B8AB-AE7A7354BFF4}"/>
    <cellStyle name="Normal 91 4 6" xfId="25704" xr:uid="{00000000-0005-0000-0000-000003650000}"/>
    <cellStyle name="Normal 91 4_(2) SPGD Actuals" xfId="25705" xr:uid="{00000000-0005-0000-0000-000004650000}"/>
    <cellStyle name="Normal 91 5" xfId="25706" xr:uid="{00000000-0005-0000-0000-000005650000}"/>
    <cellStyle name="Normal 91 5 2" xfId="25707" xr:uid="{00000000-0005-0000-0000-000006650000}"/>
    <cellStyle name="Normal 91 5 2 2" xfId="25708" xr:uid="{00000000-0005-0000-0000-000007650000}"/>
    <cellStyle name="Normal 91 5 2 2 2" xfId="25709" xr:uid="{00000000-0005-0000-0000-000008650000}"/>
    <cellStyle name="Normal 91 5 2 2_JDEQryOAM" xfId="35528" xr:uid="{9D1EA80E-8540-4C81-A70D-E6182E4641FC}"/>
    <cellStyle name="Normal 91 5 2 3" xfId="25710" xr:uid="{00000000-0005-0000-0000-000009650000}"/>
    <cellStyle name="Normal 91 5 2 3 2" xfId="25711" xr:uid="{00000000-0005-0000-0000-00000A650000}"/>
    <cellStyle name="Normal 91 5 2 3_JDEQryOAM" xfId="35529" xr:uid="{28D5399F-FA05-473A-8827-E2FF79BD33E9}"/>
    <cellStyle name="Normal 91 5 2 4" xfId="25712" xr:uid="{00000000-0005-0000-0000-00000B650000}"/>
    <cellStyle name="Normal 91 5 2_JDEQryOAM" xfId="35527" xr:uid="{B756693E-8623-411A-9251-DC36CA0D2EB8}"/>
    <cellStyle name="Normal 91 5 3" xfId="25713" xr:uid="{00000000-0005-0000-0000-00000C650000}"/>
    <cellStyle name="Normal 91 5 3 2" xfId="25714" xr:uid="{00000000-0005-0000-0000-00000D650000}"/>
    <cellStyle name="Normal 91 5 3 2 2" xfId="25715" xr:uid="{00000000-0005-0000-0000-00000E650000}"/>
    <cellStyle name="Normal 91 5 3 2_JDEQryOAM" xfId="35531" xr:uid="{CE903D89-A7F2-4DA2-B377-1E8C09E78340}"/>
    <cellStyle name="Normal 91 5 3 3" xfId="25716" xr:uid="{00000000-0005-0000-0000-00000F650000}"/>
    <cellStyle name="Normal 91 5 3 3 2" xfId="25717" xr:uid="{00000000-0005-0000-0000-000010650000}"/>
    <cellStyle name="Normal 91 5 3 3_JDEQryOAM" xfId="35532" xr:uid="{83DBEDFC-3FCB-4F12-B820-A13A5A0CFFD7}"/>
    <cellStyle name="Normal 91 5 3 4" xfId="25718" xr:uid="{00000000-0005-0000-0000-000011650000}"/>
    <cellStyle name="Normal 91 5 3_JDEQryOAM" xfId="35530" xr:uid="{8229080C-1C0F-40C3-8032-0B731F7C6354}"/>
    <cellStyle name="Normal 91 5 4" xfId="25719" xr:uid="{00000000-0005-0000-0000-000012650000}"/>
    <cellStyle name="Normal 91 5 4 2" xfId="25720" xr:uid="{00000000-0005-0000-0000-000013650000}"/>
    <cellStyle name="Normal 91 5 4_JDEQryOAM" xfId="35533" xr:uid="{8924AF6D-6791-4DC5-8A68-3FD84AD73C29}"/>
    <cellStyle name="Normal 91 5 5" xfId="25721" xr:uid="{00000000-0005-0000-0000-000014650000}"/>
    <cellStyle name="Normal 91 5 5 2" xfId="25722" xr:uid="{00000000-0005-0000-0000-000015650000}"/>
    <cellStyle name="Normal 91 5 5_JDEQryOAM" xfId="35534" xr:uid="{B94E5F8D-679D-4394-BBFA-18957CDF590D}"/>
    <cellStyle name="Normal 91 5 6" xfId="25723" xr:uid="{00000000-0005-0000-0000-000016650000}"/>
    <cellStyle name="Normal 91 5_(2) SPGD Actuals" xfId="25724" xr:uid="{00000000-0005-0000-0000-000017650000}"/>
    <cellStyle name="Normal 91 6" xfId="25725" xr:uid="{00000000-0005-0000-0000-000018650000}"/>
    <cellStyle name="Normal 91 6 2" xfId="25726" xr:uid="{00000000-0005-0000-0000-000019650000}"/>
    <cellStyle name="Normal 91 6 2 2" xfId="25727" xr:uid="{00000000-0005-0000-0000-00001A650000}"/>
    <cellStyle name="Normal 91 6 2_JDEQryOAM" xfId="35536" xr:uid="{11483E8E-6C6F-4E1C-BFED-8A10E48B8CD4}"/>
    <cellStyle name="Normal 91 6 3" xfId="25728" xr:uid="{00000000-0005-0000-0000-00001B650000}"/>
    <cellStyle name="Normal 91 6 3 2" xfId="25729" xr:uid="{00000000-0005-0000-0000-00001C650000}"/>
    <cellStyle name="Normal 91 6 3_JDEQryOAM" xfId="35537" xr:uid="{C3346EE9-848B-4092-84A3-021FC6D6C7CF}"/>
    <cellStyle name="Normal 91 6 4" xfId="25730" xr:uid="{00000000-0005-0000-0000-00001D650000}"/>
    <cellStyle name="Normal 91 6_JDEQryOAM" xfId="35535" xr:uid="{CD5544A4-B3B1-4D84-AB31-5139DA69602D}"/>
    <cellStyle name="Normal 91 7" xfId="25731" xr:uid="{00000000-0005-0000-0000-00001E650000}"/>
    <cellStyle name="Normal 91 7 2" xfId="25732" xr:uid="{00000000-0005-0000-0000-00001F650000}"/>
    <cellStyle name="Normal 91 7_JDEQryOAM" xfId="35538" xr:uid="{BB9AE11F-C8DE-4423-8806-EE3FE19E7074}"/>
    <cellStyle name="Normal 91 8" xfId="25733" xr:uid="{00000000-0005-0000-0000-000020650000}"/>
    <cellStyle name="Normal 91 8 2" xfId="25734" xr:uid="{00000000-0005-0000-0000-000021650000}"/>
    <cellStyle name="Normal 91 8 2 2" xfId="25735" xr:uid="{00000000-0005-0000-0000-000022650000}"/>
    <cellStyle name="Normal 91 8 2_JDEQryOAM" xfId="35540" xr:uid="{7331A67F-C12D-4715-8F8E-5C834136D6E3}"/>
    <cellStyle name="Normal 91 8 3" xfId="25736" xr:uid="{00000000-0005-0000-0000-000023650000}"/>
    <cellStyle name="Normal 91 8 3 2" xfId="25737" xr:uid="{00000000-0005-0000-0000-000024650000}"/>
    <cellStyle name="Normal 91 8 3_JDEQryOAM" xfId="35541" xr:uid="{12886D9E-9E23-45C7-877C-842C2647D734}"/>
    <cellStyle name="Normal 91 8 4" xfId="25738" xr:uid="{00000000-0005-0000-0000-000025650000}"/>
    <cellStyle name="Normal 91 8_JDEQryOAM" xfId="35539" xr:uid="{13E907F9-F5C2-49B0-8DB5-12DF39BE970F}"/>
    <cellStyle name="Normal 91 9" xfId="25739" xr:uid="{00000000-0005-0000-0000-000026650000}"/>
    <cellStyle name="Normal 91_(2) SPGD Actuals" xfId="25740" xr:uid="{00000000-0005-0000-0000-000027650000}"/>
    <cellStyle name="Normal 92" xfId="25741" xr:uid="{00000000-0005-0000-0000-000028650000}"/>
    <cellStyle name="Normal 92 10" xfId="25742" xr:uid="{00000000-0005-0000-0000-000029650000}"/>
    <cellStyle name="Normal 92 11" xfId="25743" xr:uid="{00000000-0005-0000-0000-00002A650000}"/>
    <cellStyle name="Normal 92 2" xfId="25744" xr:uid="{00000000-0005-0000-0000-00002B650000}"/>
    <cellStyle name="Normal 92 2 2" xfId="25745" xr:uid="{00000000-0005-0000-0000-00002C650000}"/>
    <cellStyle name="Normal 92 2 2 2" xfId="25746" xr:uid="{00000000-0005-0000-0000-00002D650000}"/>
    <cellStyle name="Normal 92 2 2 2 2" xfId="25747" xr:uid="{00000000-0005-0000-0000-00002E650000}"/>
    <cellStyle name="Normal 92 2 2 2_JDEQryOAM" xfId="35543" xr:uid="{F83EF7DE-E972-44DF-A5A3-C18C9109793C}"/>
    <cellStyle name="Normal 92 2 2 3" xfId="25748" xr:uid="{00000000-0005-0000-0000-00002F650000}"/>
    <cellStyle name="Normal 92 2 2 3 2" xfId="25749" xr:uid="{00000000-0005-0000-0000-000030650000}"/>
    <cellStyle name="Normal 92 2 2 3_JDEQryOAM" xfId="35544" xr:uid="{711908C6-1AC0-4E37-B287-B2245175A707}"/>
    <cellStyle name="Normal 92 2 2 4" xfId="25750" xr:uid="{00000000-0005-0000-0000-000031650000}"/>
    <cellStyle name="Normal 92 2 2_JDEQryOAM" xfId="35542" xr:uid="{C691CE53-56D9-4812-9DF3-B9ABA677215E}"/>
    <cellStyle name="Normal 92 2 3" xfId="25751" xr:uid="{00000000-0005-0000-0000-000032650000}"/>
    <cellStyle name="Normal 92 2 3 2" xfId="25752" xr:uid="{00000000-0005-0000-0000-000033650000}"/>
    <cellStyle name="Normal 92 2 3 2 2" xfId="25753" xr:uid="{00000000-0005-0000-0000-000034650000}"/>
    <cellStyle name="Normal 92 2 3 2_JDEQryOAM" xfId="35546" xr:uid="{05BE5D14-1697-4628-ADCE-EE155C0D7DBD}"/>
    <cellStyle name="Normal 92 2 3 3" xfId="25754" xr:uid="{00000000-0005-0000-0000-000035650000}"/>
    <cellStyle name="Normal 92 2 3 3 2" xfId="25755" xr:uid="{00000000-0005-0000-0000-000036650000}"/>
    <cellStyle name="Normal 92 2 3 3_JDEQryOAM" xfId="35547" xr:uid="{598C8BAC-0E73-4245-8934-068CDA6BE5F0}"/>
    <cellStyle name="Normal 92 2 3 4" xfId="25756" xr:uid="{00000000-0005-0000-0000-000037650000}"/>
    <cellStyle name="Normal 92 2 3_JDEQryOAM" xfId="35545" xr:uid="{380262CC-2052-4337-85AE-D79DC9BA75D9}"/>
    <cellStyle name="Normal 92 2 4" xfId="25757" xr:uid="{00000000-0005-0000-0000-000038650000}"/>
    <cellStyle name="Normal 92 2_(2) SPGD Actuals" xfId="25758" xr:uid="{00000000-0005-0000-0000-000039650000}"/>
    <cellStyle name="Normal 92 3" xfId="25759" xr:uid="{00000000-0005-0000-0000-00003A650000}"/>
    <cellStyle name="Normal 92 3 2" xfId="25760" xr:uid="{00000000-0005-0000-0000-00003B650000}"/>
    <cellStyle name="Normal 92 3 2 2" xfId="25761" xr:uid="{00000000-0005-0000-0000-00003C650000}"/>
    <cellStyle name="Normal 92 3 2 2 2" xfId="25762" xr:uid="{00000000-0005-0000-0000-00003D650000}"/>
    <cellStyle name="Normal 92 3 2 2_JDEQryOAM" xfId="35549" xr:uid="{904C74EC-6B78-4431-A057-E9F9760DF42F}"/>
    <cellStyle name="Normal 92 3 2 3" xfId="25763" xr:uid="{00000000-0005-0000-0000-00003E650000}"/>
    <cellStyle name="Normal 92 3 2 3 2" xfId="25764" xr:uid="{00000000-0005-0000-0000-00003F650000}"/>
    <cellStyle name="Normal 92 3 2 3_JDEQryOAM" xfId="35550" xr:uid="{C5703B51-CCE7-40A2-9E42-595E5EF1F142}"/>
    <cellStyle name="Normal 92 3 2_JDEQryOAM" xfId="35548" xr:uid="{70DCC6B3-28E8-4898-AB13-ACFE778FD542}"/>
    <cellStyle name="Normal 92 3 3" xfId="25765" xr:uid="{00000000-0005-0000-0000-000040650000}"/>
    <cellStyle name="Normal 92 3 3 2" xfId="25766" xr:uid="{00000000-0005-0000-0000-000041650000}"/>
    <cellStyle name="Normal 92 3 3 2 2" xfId="25767" xr:uid="{00000000-0005-0000-0000-000042650000}"/>
    <cellStyle name="Normal 92 3 3 2_JDEQryOAM" xfId="35552" xr:uid="{1D4B1C28-5B87-40A7-B56D-480B26F36AA1}"/>
    <cellStyle name="Normal 92 3 3 3" xfId="25768" xr:uid="{00000000-0005-0000-0000-000043650000}"/>
    <cellStyle name="Normal 92 3 3 3 2" xfId="25769" xr:uid="{00000000-0005-0000-0000-000044650000}"/>
    <cellStyle name="Normal 92 3 3 3_JDEQryOAM" xfId="35553" xr:uid="{4C653A05-8DE9-4F7F-A3E2-2C93B354733E}"/>
    <cellStyle name="Normal 92 3 3 4" xfId="25770" xr:uid="{00000000-0005-0000-0000-000045650000}"/>
    <cellStyle name="Normal 92 3 3_JDEQryOAM" xfId="35551" xr:uid="{E5BA2F97-C1BA-4E0B-A6A0-B53EDC220B1B}"/>
    <cellStyle name="Normal 92 3 4" xfId="25771" xr:uid="{00000000-0005-0000-0000-000046650000}"/>
    <cellStyle name="Normal 92 3 4 2" xfId="25772" xr:uid="{00000000-0005-0000-0000-000047650000}"/>
    <cellStyle name="Normal 92 3 4_JDEQryOAM" xfId="35554" xr:uid="{278C2D9F-6405-408F-80BC-5C98D1545E60}"/>
    <cellStyle name="Normal 92 3 5" xfId="25773" xr:uid="{00000000-0005-0000-0000-000048650000}"/>
    <cellStyle name="Normal 92 3_(2) SPGD Actuals" xfId="25774" xr:uid="{00000000-0005-0000-0000-000049650000}"/>
    <cellStyle name="Normal 92 4" xfId="25775" xr:uid="{00000000-0005-0000-0000-00004A650000}"/>
    <cellStyle name="Normal 92 4 2" xfId="25776" xr:uid="{00000000-0005-0000-0000-00004B650000}"/>
    <cellStyle name="Normal 92 4 2 2" xfId="25777" xr:uid="{00000000-0005-0000-0000-00004C650000}"/>
    <cellStyle name="Normal 92 4 2 2 2" xfId="25778" xr:uid="{00000000-0005-0000-0000-00004D650000}"/>
    <cellStyle name="Normal 92 4 2 2_JDEQryOAM" xfId="35556" xr:uid="{C2EF8D11-D4B0-4D66-9235-59A4ED6426F0}"/>
    <cellStyle name="Normal 92 4 2 3" xfId="25779" xr:uid="{00000000-0005-0000-0000-00004E650000}"/>
    <cellStyle name="Normal 92 4 2 3 2" xfId="25780" xr:uid="{00000000-0005-0000-0000-00004F650000}"/>
    <cellStyle name="Normal 92 4 2 3_JDEQryOAM" xfId="35557" xr:uid="{93859F39-7948-4121-8E41-CE8CB773A673}"/>
    <cellStyle name="Normal 92 4 2 4" xfId="25781" xr:uid="{00000000-0005-0000-0000-000050650000}"/>
    <cellStyle name="Normal 92 4 2_JDEQryOAM" xfId="35555" xr:uid="{CE77B051-8A60-4A3D-9A88-419D89A38DC9}"/>
    <cellStyle name="Normal 92 4 3" xfId="25782" xr:uid="{00000000-0005-0000-0000-000051650000}"/>
    <cellStyle name="Normal 92 4 3 2" xfId="25783" xr:uid="{00000000-0005-0000-0000-000052650000}"/>
    <cellStyle name="Normal 92 4 3 2 2" xfId="25784" xr:uid="{00000000-0005-0000-0000-000053650000}"/>
    <cellStyle name="Normal 92 4 3 2_JDEQryOAM" xfId="35559" xr:uid="{92F9A041-C4E8-44A8-B5D9-B42153B8954C}"/>
    <cellStyle name="Normal 92 4 3 3" xfId="25785" xr:uid="{00000000-0005-0000-0000-000054650000}"/>
    <cellStyle name="Normal 92 4 3 3 2" xfId="25786" xr:uid="{00000000-0005-0000-0000-000055650000}"/>
    <cellStyle name="Normal 92 4 3 3_JDEQryOAM" xfId="35560" xr:uid="{6E1881E0-D30C-49A8-BA7C-3F04D0874B6A}"/>
    <cellStyle name="Normal 92 4 3 4" xfId="25787" xr:uid="{00000000-0005-0000-0000-000056650000}"/>
    <cellStyle name="Normal 92 4 3_JDEQryOAM" xfId="35558" xr:uid="{DD9D7F00-E8C0-42DD-82C1-5F5D7E4BE49A}"/>
    <cellStyle name="Normal 92 4 4" xfId="25788" xr:uid="{00000000-0005-0000-0000-000057650000}"/>
    <cellStyle name="Normal 92 4 5" xfId="25789" xr:uid="{00000000-0005-0000-0000-000058650000}"/>
    <cellStyle name="Normal 92 4_(2) SPGD Actuals" xfId="25790" xr:uid="{00000000-0005-0000-0000-000059650000}"/>
    <cellStyle name="Normal 92 5" xfId="25791" xr:uid="{00000000-0005-0000-0000-00005A650000}"/>
    <cellStyle name="Normal 92 5 2" xfId="25792" xr:uid="{00000000-0005-0000-0000-00005B650000}"/>
    <cellStyle name="Normal 92 5 2 2" xfId="25793" xr:uid="{00000000-0005-0000-0000-00005C650000}"/>
    <cellStyle name="Normal 92 5 2 2 2" xfId="25794" xr:uid="{00000000-0005-0000-0000-00005D650000}"/>
    <cellStyle name="Normal 92 5 2 2_JDEQryOAM" xfId="35562" xr:uid="{6777D72E-DA11-466B-A060-B21690228E79}"/>
    <cellStyle name="Normal 92 5 2 3" xfId="25795" xr:uid="{00000000-0005-0000-0000-00005E650000}"/>
    <cellStyle name="Normal 92 5 2 3 2" xfId="25796" xr:uid="{00000000-0005-0000-0000-00005F650000}"/>
    <cellStyle name="Normal 92 5 2 3_JDEQryOAM" xfId="35563" xr:uid="{C6D14A8E-FB8C-4AD2-92B2-E46251A7DCFB}"/>
    <cellStyle name="Normal 92 5 2 4" xfId="25797" xr:uid="{00000000-0005-0000-0000-000060650000}"/>
    <cellStyle name="Normal 92 5 2_JDEQryOAM" xfId="35561" xr:uid="{BF68629A-753C-475E-8F3E-E7BE0347D587}"/>
    <cellStyle name="Normal 92 5 3" xfId="25798" xr:uid="{00000000-0005-0000-0000-000061650000}"/>
    <cellStyle name="Normal 92 5 3 2" xfId="25799" xr:uid="{00000000-0005-0000-0000-000062650000}"/>
    <cellStyle name="Normal 92 5 3 2 2" xfId="25800" xr:uid="{00000000-0005-0000-0000-000063650000}"/>
    <cellStyle name="Normal 92 5 3 2_JDEQryOAM" xfId="35565" xr:uid="{31982E4B-387E-4313-9763-F1F4628CBDCA}"/>
    <cellStyle name="Normal 92 5 3 3" xfId="25801" xr:uid="{00000000-0005-0000-0000-000064650000}"/>
    <cellStyle name="Normal 92 5 3 3 2" xfId="25802" xr:uid="{00000000-0005-0000-0000-000065650000}"/>
    <cellStyle name="Normal 92 5 3 3_JDEQryOAM" xfId="35566" xr:uid="{9032F878-E1B6-444B-8757-EA55B64316E1}"/>
    <cellStyle name="Normal 92 5 3 4" xfId="25803" xr:uid="{00000000-0005-0000-0000-000066650000}"/>
    <cellStyle name="Normal 92 5 3_JDEQryOAM" xfId="35564" xr:uid="{15257C4F-FB25-420F-9E27-11FF7B0367FB}"/>
    <cellStyle name="Normal 92 5 4" xfId="25804" xr:uid="{00000000-0005-0000-0000-000067650000}"/>
    <cellStyle name="Normal 92 5 4 2" xfId="25805" xr:uid="{00000000-0005-0000-0000-000068650000}"/>
    <cellStyle name="Normal 92 5 4_JDEQryOAM" xfId="35567" xr:uid="{28661551-7AD3-4F5A-862F-DBDBA31EC540}"/>
    <cellStyle name="Normal 92 5 5" xfId="25806" xr:uid="{00000000-0005-0000-0000-000069650000}"/>
    <cellStyle name="Normal 92 5 5 2" xfId="25807" xr:uid="{00000000-0005-0000-0000-00006A650000}"/>
    <cellStyle name="Normal 92 5 5_JDEQryOAM" xfId="35568" xr:uid="{20196A59-FEFE-49BB-BE3A-D0A95AEFD3D4}"/>
    <cellStyle name="Normal 92 5 6" xfId="25808" xr:uid="{00000000-0005-0000-0000-00006B650000}"/>
    <cellStyle name="Normal 92 5_(2) SPGD Actuals" xfId="25809" xr:uid="{00000000-0005-0000-0000-00006C650000}"/>
    <cellStyle name="Normal 92 6" xfId="25810" xr:uid="{00000000-0005-0000-0000-00006D650000}"/>
    <cellStyle name="Normal 92 6 2" xfId="25811" xr:uid="{00000000-0005-0000-0000-00006E650000}"/>
    <cellStyle name="Normal 92 6 2 2" xfId="25812" xr:uid="{00000000-0005-0000-0000-00006F650000}"/>
    <cellStyle name="Normal 92 6 2 2 2" xfId="25813" xr:uid="{00000000-0005-0000-0000-000070650000}"/>
    <cellStyle name="Normal 92 6 2 2_JDEQryOAM" xfId="35570" xr:uid="{F51A8176-DBAA-4495-9682-A0272990A554}"/>
    <cellStyle name="Normal 92 6 2 3" xfId="25814" xr:uid="{00000000-0005-0000-0000-000071650000}"/>
    <cellStyle name="Normal 92 6 2 3 2" xfId="25815" xr:uid="{00000000-0005-0000-0000-000072650000}"/>
    <cellStyle name="Normal 92 6 2 3_JDEQryOAM" xfId="35571" xr:uid="{510F89DE-7CD8-491B-A4EA-4B7731E753EE}"/>
    <cellStyle name="Normal 92 6 2 4" xfId="25816" xr:uid="{00000000-0005-0000-0000-000073650000}"/>
    <cellStyle name="Normal 92 6 2_JDEQryOAM" xfId="35569" xr:uid="{DE7B6625-0139-46C9-90BA-C2992DC94D49}"/>
    <cellStyle name="Normal 92 6_(2) SPGD Actuals" xfId="25817" xr:uid="{00000000-0005-0000-0000-000074650000}"/>
    <cellStyle name="Normal 92 7" xfId="25818" xr:uid="{00000000-0005-0000-0000-000075650000}"/>
    <cellStyle name="Normal 92 7 2" xfId="25819" xr:uid="{00000000-0005-0000-0000-000076650000}"/>
    <cellStyle name="Normal 92 7 2 2" xfId="25820" xr:uid="{00000000-0005-0000-0000-000077650000}"/>
    <cellStyle name="Normal 92 7 2_JDEQryOAM" xfId="35573" xr:uid="{CE96FBC0-B9E8-4689-A746-8647EBB538BE}"/>
    <cellStyle name="Normal 92 7 3" xfId="25821" xr:uid="{00000000-0005-0000-0000-000078650000}"/>
    <cellStyle name="Normal 92 7 3 2" xfId="25822" xr:uid="{00000000-0005-0000-0000-000079650000}"/>
    <cellStyle name="Normal 92 7 3_JDEQryOAM" xfId="35574" xr:uid="{771BB94C-D7DE-4CCE-97F9-F09EF5B4901D}"/>
    <cellStyle name="Normal 92 7 4" xfId="25823" xr:uid="{00000000-0005-0000-0000-00007A650000}"/>
    <cellStyle name="Normal 92 7_JDEQryOAM" xfId="35572" xr:uid="{44B4C7E5-F589-43D1-B80A-6394D951B551}"/>
    <cellStyle name="Normal 92 8" xfId="25824" xr:uid="{00000000-0005-0000-0000-00007B650000}"/>
    <cellStyle name="Normal 92 8 2" xfId="25825" xr:uid="{00000000-0005-0000-0000-00007C650000}"/>
    <cellStyle name="Normal 92 8_JDEQryOAM" xfId="35575" xr:uid="{254103BD-C103-40D7-B4BB-C440445ADADA}"/>
    <cellStyle name="Normal 92 9" xfId="25826" xr:uid="{00000000-0005-0000-0000-00007D650000}"/>
    <cellStyle name="Normal 92 9 2" xfId="25827" xr:uid="{00000000-0005-0000-0000-00007E650000}"/>
    <cellStyle name="Normal 92 9_JDEQryOAM" xfId="35576" xr:uid="{85473941-22A8-4FF1-81B8-B43D8CAE475D}"/>
    <cellStyle name="Normal 92_(2) SPGD Actuals" xfId="25828" xr:uid="{00000000-0005-0000-0000-00007F650000}"/>
    <cellStyle name="Normal 93" xfId="25829" xr:uid="{00000000-0005-0000-0000-000080650000}"/>
    <cellStyle name="Normal 93 10" xfId="25830" xr:uid="{00000000-0005-0000-0000-000081650000}"/>
    <cellStyle name="Normal 93 2" xfId="25831" xr:uid="{00000000-0005-0000-0000-000082650000}"/>
    <cellStyle name="Normal 93 2 2" xfId="25832" xr:uid="{00000000-0005-0000-0000-000083650000}"/>
    <cellStyle name="Normal 93 2 2 2" xfId="25833" xr:uid="{00000000-0005-0000-0000-000084650000}"/>
    <cellStyle name="Normal 93 2 2 2 2" xfId="25834" xr:uid="{00000000-0005-0000-0000-000085650000}"/>
    <cellStyle name="Normal 93 2 2 2_JDEQryOAM" xfId="35578" xr:uid="{461F77D2-9F36-41AC-AD99-169283A8D5E7}"/>
    <cellStyle name="Normal 93 2 2 3" xfId="25835" xr:uid="{00000000-0005-0000-0000-000086650000}"/>
    <cellStyle name="Normal 93 2 2 3 2" xfId="25836" xr:uid="{00000000-0005-0000-0000-000087650000}"/>
    <cellStyle name="Normal 93 2 2 3_JDEQryOAM" xfId="35579" xr:uid="{04E1DB1F-2DA6-43AA-AE8E-28204E30E262}"/>
    <cellStyle name="Normal 93 2 2 4" xfId="25837" xr:uid="{00000000-0005-0000-0000-000088650000}"/>
    <cellStyle name="Normal 93 2 2_JDEQryOAM" xfId="35577" xr:uid="{6DA6BA96-59E0-4FDC-8E69-113B2BA74919}"/>
    <cellStyle name="Normal 93 2 3" xfId="25838" xr:uid="{00000000-0005-0000-0000-000089650000}"/>
    <cellStyle name="Normal 93 2 3 2" xfId="25839" xr:uid="{00000000-0005-0000-0000-00008A650000}"/>
    <cellStyle name="Normal 93 2 3 2 2" xfId="25840" xr:uid="{00000000-0005-0000-0000-00008B650000}"/>
    <cellStyle name="Normal 93 2 3 2_JDEQryOAM" xfId="35581" xr:uid="{2FD118AD-7709-4A82-966A-C19F30CBC031}"/>
    <cellStyle name="Normal 93 2 3 3" xfId="25841" xr:uid="{00000000-0005-0000-0000-00008C650000}"/>
    <cellStyle name="Normal 93 2 3 3 2" xfId="25842" xr:uid="{00000000-0005-0000-0000-00008D650000}"/>
    <cellStyle name="Normal 93 2 3 3_JDEQryOAM" xfId="35582" xr:uid="{5ED31D3A-9378-463C-8CAE-1008D6D51759}"/>
    <cellStyle name="Normal 93 2 3 4" xfId="25843" xr:uid="{00000000-0005-0000-0000-00008E650000}"/>
    <cellStyle name="Normal 93 2 3_JDEQryOAM" xfId="35580" xr:uid="{8F64ABFE-2F65-4772-BFF2-4B224D8EEA78}"/>
    <cellStyle name="Normal 93 2 4" xfId="25844" xr:uid="{00000000-0005-0000-0000-00008F650000}"/>
    <cellStyle name="Normal 93 2 5" xfId="25845" xr:uid="{00000000-0005-0000-0000-000090650000}"/>
    <cellStyle name="Normal 93 2_(1a) Quarterly" xfId="25846" xr:uid="{00000000-0005-0000-0000-000091650000}"/>
    <cellStyle name="Normal 93 3" xfId="25847" xr:uid="{00000000-0005-0000-0000-000092650000}"/>
    <cellStyle name="Normal 93 3 2" xfId="25848" xr:uid="{00000000-0005-0000-0000-000093650000}"/>
    <cellStyle name="Normal 93 3 2 2" xfId="25849" xr:uid="{00000000-0005-0000-0000-000094650000}"/>
    <cellStyle name="Normal 93 3 2 2 2" xfId="25850" xr:uid="{00000000-0005-0000-0000-000095650000}"/>
    <cellStyle name="Normal 93 3 2 2_JDEQryOAM" xfId="35584" xr:uid="{6F342DD3-666C-4097-9BE7-F6F358A07411}"/>
    <cellStyle name="Normal 93 3 2 3" xfId="25851" xr:uid="{00000000-0005-0000-0000-000096650000}"/>
    <cellStyle name="Normal 93 3 2 3 2" xfId="25852" xr:uid="{00000000-0005-0000-0000-000097650000}"/>
    <cellStyle name="Normal 93 3 2 3_JDEQryOAM" xfId="35585" xr:uid="{76419629-6CD4-4951-A839-E7F494CC4F2F}"/>
    <cellStyle name="Normal 93 3 2 4" xfId="25853" xr:uid="{00000000-0005-0000-0000-000098650000}"/>
    <cellStyle name="Normal 93 3 2_JDEQryOAM" xfId="35583" xr:uid="{928F0560-8357-4B7E-ABD8-AD5F0946F765}"/>
    <cellStyle name="Normal 93 3 3" xfId="25854" xr:uid="{00000000-0005-0000-0000-000099650000}"/>
    <cellStyle name="Normal 93 3 3 2" xfId="25855" xr:uid="{00000000-0005-0000-0000-00009A650000}"/>
    <cellStyle name="Normal 93 3 3 2 2" xfId="25856" xr:uid="{00000000-0005-0000-0000-00009B650000}"/>
    <cellStyle name="Normal 93 3 3 2_JDEQryOAM" xfId="35587" xr:uid="{72B432DC-FD69-4DD6-B1EE-7AC3FC3A2333}"/>
    <cellStyle name="Normal 93 3 3 3" xfId="25857" xr:uid="{00000000-0005-0000-0000-00009C650000}"/>
    <cellStyle name="Normal 93 3 3 3 2" xfId="25858" xr:uid="{00000000-0005-0000-0000-00009D650000}"/>
    <cellStyle name="Normal 93 3 3 3_JDEQryOAM" xfId="35588" xr:uid="{E8651158-D73E-4423-A754-E95F4B747C6B}"/>
    <cellStyle name="Normal 93 3 3 4" xfId="25859" xr:uid="{00000000-0005-0000-0000-00009E650000}"/>
    <cellStyle name="Normal 93 3 3_JDEQryOAM" xfId="35586" xr:uid="{17F80A53-DF3D-4BFC-B66E-1E3555678301}"/>
    <cellStyle name="Normal 93 3 4" xfId="25860" xr:uid="{00000000-0005-0000-0000-00009F650000}"/>
    <cellStyle name="Normal 93 3_(2) SPGD Actuals" xfId="25861" xr:uid="{00000000-0005-0000-0000-0000A0650000}"/>
    <cellStyle name="Normal 93 4" xfId="25862" xr:uid="{00000000-0005-0000-0000-0000A1650000}"/>
    <cellStyle name="Normal 93 4 2" xfId="25863" xr:uid="{00000000-0005-0000-0000-0000A2650000}"/>
    <cellStyle name="Normal 93 4 2 2" xfId="25864" xr:uid="{00000000-0005-0000-0000-0000A3650000}"/>
    <cellStyle name="Normal 93 4 2 2 2" xfId="25865" xr:uid="{00000000-0005-0000-0000-0000A4650000}"/>
    <cellStyle name="Normal 93 4 2 2_JDEQryOAM" xfId="35590" xr:uid="{AFDFA4EF-C19B-48AB-A4AF-C87831CEE0E1}"/>
    <cellStyle name="Normal 93 4 2 3" xfId="25866" xr:uid="{00000000-0005-0000-0000-0000A5650000}"/>
    <cellStyle name="Normal 93 4 2 3 2" xfId="25867" xr:uid="{00000000-0005-0000-0000-0000A6650000}"/>
    <cellStyle name="Normal 93 4 2 3_JDEQryOAM" xfId="35591" xr:uid="{6972C929-7D54-429A-A4AF-6954C4F4D31A}"/>
    <cellStyle name="Normal 93 4 2 4" xfId="25868" xr:uid="{00000000-0005-0000-0000-0000A7650000}"/>
    <cellStyle name="Normal 93 4 2_JDEQryOAM" xfId="35589" xr:uid="{867BCD38-B0E0-478B-AD17-6093034A2EB4}"/>
    <cellStyle name="Normal 93 4 3" xfId="25869" xr:uid="{00000000-0005-0000-0000-0000A8650000}"/>
    <cellStyle name="Normal 93 4 3 2" xfId="25870" xr:uid="{00000000-0005-0000-0000-0000A9650000}"/>
    <cellStyle name="Normal 93 4 3 2 2" xfId="25871" xr:uid="{00000000-0005-0000-0000-0000AA650000}"/>
    <cellStyle name="Normal 93 4 3 2_JDEQryOAM" xfId="35593" xr:uid="{D303DA62-AD33-48B6-804F-4A21FA7EC1BC}"/>
    <cellStyle name="Normal 93 4 3 3" xfId="25872" xr:uid="{00000000-0005-0000-0000-0000AB650000}"/>
    <cellStyle name="Normal 93 4 3 3 2" xfId="25873" xr:uid="{00000000-0005-0000-0000-0000AC650000}"/>
    <cellStyle name="Normal 93 4 3 3_JDEQryOAM" xfId="35594" xr:uid="{A0226DAD-C873-4F2D-B96B-4FA2C84042DB}"/>
    <cellStyle name="Normal 93 4 3 4" xfId="25874" xr:uid="{00000000-0005-0000-0000-0000AD650000}"/>
    <cellStyle name="Normal 93 4 3_JDEQryOAM" xfId="35592" xr:uid="{E15DDFDF-1BDC-43AC-8205-D30C277B75D5}"/>
    <cellStyle name="Normal 93 4 4" xfId="25875" xr:uid="{00000000-0005-0000-0000-0000AE650000}"/>
    <cellStyle name="Normal 93 4 4 2" xfId="25876" xr:uid="{00000000-0005-0000-0000-0000AF650000}"/>
    <cellStyle name="Normal 93 4 4_JDEQryOAM" xfId="35595" xr:uid="{D38644A4-280F-4AEE-8DDE-276F5FDDD969}"/>
    <cellStyle name="Normal 93 4 5" xfId="25877" xr:uid="{00000000-0005-0000-0000-0000B0650000}"/>
    <cellStyle name="Normal 93 4 5 2" xfId="25878" xr:uid="{00000000-0005-0000-0000-0000B1650000}"/>
    <cellStyle name="Normal 93 4 5_JDEQryOAM" xfId="35596" xr:uid="{3E536DD1-FDD3-4379-B2F8-A6F918961CEA}"/>
    <cellStyle name="Normal 93 4_(2) SPGD Actuals" xfId="25879" xr:uid="{00000000-0005-0000-0000-0000B2650000}"/>
    <cellStyle name="Normal 93 5" xfId="25880" xr:uid="{00000000-0005-0000-0000-0000B3650000}"/>
    <cellStyle name="Normal 93 5 2" xfId="25881" xr:uid="{00000000-0005-0000-0000-0000B4650000}"/>
    <cellStyle name="Normal 93 5 2 2" xfId="25882" xr:uid="{00000000-0005-0000-0000-0000B5650000}"/>
    <cellStyle name="Normal 93 5 2 2 2" xfId="25883" xr:uid="{00000000-0005-0000-0000-0000B6650000}"/>
    <cellStyle name="Normal 93 5 2 2_JDEQryOAM" xfId="35598" xr:uid="{6917B38C-2C69-4F99-84D7-D867AA2BB76E}"/>
    <cellStyle name="Normal 93 5 2 3" xfId="25884" xr:uid="{00000000-0005-0000-0000-0000B7650000}"/>
    <cellStyle name="Normal 93 5 2 3 2" xfId="25885" xr:uid="{00000000-0005-0000-0000-0000B8650000}"/>
    <cellStyle name="Normal 93 5 2 3_JDEQryOAM" xfId="35599" xr:uid="{FC9949AC-6F37-4952-91FB-9E6879007678}"/>
    <cellStyle name="Normal 93 5 2 4" xfId="25886" xr:uid="{00000000-0005-0000-0000-0000B9650000}"/>
    <cellStyle name="Normal 93 5 2_JDEQryOAM" xfId="35597" xr:uid="{97CE0FD3-AE30-4B63-866E-13EC7BEA794A}"/>
    <cellStyle name="Normal 93 5 3" xfId="25887" xr:uid="{00000000-0005-0000-0000-0000BA650000}"/>
    <cellStyle name="Normal 93 5 3 2" xfId="25888" xr:uid="{00000000-0005-0000-0000-0000BB650000}"/>
    <cellStyle name="Normal 93 5 3 2 2" xfId="25889" xr:uid="{00000000-0005-0000-0000-0000BC650000}"/>
    <cellStyle name="Normal 93 5 3 2_JDEQryOAM" xfId="35601" xr:uid="{CEE2FFBF-D889-432C-8343-CE8834A06E90}"/>
    <cellStyle name="Normal 93 5 3 3" xfId="25890" xr:uid="{00000000-0005-0000-0000-0000BD650000}"/>
    <cellStyle name="Normal 93 5 3 3 2" xfId="25891" xr:uid="{00000000-0005-0000-0000-0000BE650000}"/>
    <cellStyle name="Normal 93 5 3 3_JDEQryOAM" xfId="35602" xr:uid="{89F89981-4686-4B8F-AAF8-BDDC4E260FF0}"/>
    <cellStyle name="Normal 93 5 3 4" xfId="25892" xr:uid="{00000000-0005-0000-0000-0000BF650000}"/>
    <cellStyle name="Normal 93 5 3_JDEQryOAM" xfId="35600" xr:uid="{22B8CC29-74FE-4998-B8D2-7747383F7B7E}"/>
    <cellStyle name="Normal 93 5 4" xfId="25893" xr:uid="{00000000-0005-0000-0000-0000C0650000}"/>
    <cellStyle name="Normal 93 5 4 2" xfId="25894" xr:uid="{00000000-0005-0000-0000-0000C1650000}"/>
    <cellStyle name="Normal 93 5 4_JDEQryOAM" xfId="35603" xr:uid="{F490B009-035C-4C12-93F0-16B613479F41}"/>
    <cellStyle name="Normal 93 5 5" xfId="25895" xr:uid="{00000000-0005-0000-0000-0000C2650000}"/>
    <cellStyle name="Normal 93 5 5 2" xfId="25896" xr:uid="{00000000-0005-0000-0000-0000C3650000}"/>
    <cellStyle name="Normal 93 5 5_JDEQryOAM" xfId="35604" xr:uid="{E068B8B3-8210-48C7-B278-5CD51CB1C991}"/>
    <cellStyle name="Normal 93 5 6" xfId="25897" xr:uid="{00000000-0005-0000-0000-0000C4650000}"/>
    <cellStyle name="Normal 93 5_(2) SPGD Actuals" xfId="25898" xr:uid="{00000000-0005-0000-0000-0000C5650000}"/>
    <cellStyle name="Normal 93 6" xfId="25899" xr:uid="{00000000-0005-0000-0000-0000C6650000}"/>
    <cellStyle name="Normal 93 6 2" xfId="25900" xr:uid="{00000000-0005-0000-0000-0000C7650000}"/>
    <cellStyle name="Normal 93 6 2 2" xfId="25901" xr:uid="{00000000-0005-0000-0000-0000C8650000}"/>
    <cellStyle name="Normal 93 6 2_JDEQryOAM" xfId="35606" xr:uid="{8C4EA149-3F43-4AC8-BBC5-CEDBA831B600}"/>
    <cellStyle name="Normal 93 6 3" xfId="25902" xr:uid="{00000000-0005-0000-0000-0000C9650000}"/>
    <cellStyle name="Normal 93 6 3 2" xfId="25903" xr:uid="{00000000-0005-0000-0000-0000CA650000}"/>
    <cellStyle name="Normal 93 6 3_JDEQryOAM" xfId="35607" xr:uid="{97D32D79-A4EA-4737-BC10-5984CBE9868E}"/>
    <cellStyle name="Normal 93 6 4" xfId="25904" xr:uid="{00000000-0005-0000-0000-0000CB650000}"/>
    <cellStyle name="Normal 93 6_JDEQryOAM" xfId="35605" xr:uid="{E3974A6B-A702-4CEE-BDA4-11E22D0A7A44}"/>
    <cellStyle name="Normal 93 7" xfId="25905" xr:uid="{00000000-0005-0000-0000-0000CC650000}"/>
    <cellStyle name="Normal 93 8" xfId="25906" xr:uid="{00000000-0005-0000-0000-0000CD650000}"/>
    <cellStyle name="Normal 93 8 2" xfId="25907" xr:uid="{00000000-0005-0000-0000-0000CE650000}"/>
    <cellStyle name="Normal 93 8 2 2" xfId="25908" xr:uid="{00000000-0005-0000-0000-0000CF650000}"/>
    <cellStyle name="Normal 93 8 2_JDEQryOAM" xfId="35609" xr:uid="{5DFC13D3-9AAE-4318-8492-4ABE5F277927}"/>
    <cellStyle name="Normal 93 8 3" xfId="25909" xr:uid="{00000000-0005-0000-0000-0000D0650000}"/>
    <cellStyle name="Normal 93 8 3 2" xfId="25910" xr:uid="{00000000-0005-0000-0000-0000D1650000}"/>
    <cellStyle name="Normal 93 8 3_JDEQryOAM" xfId="35610" xr:uid="{7CD948CC-2EA5-4A34-A970-89CAFAE214C7}"/>
    <cellStyle name="Normal 93 8 4" xfId="25911" xr:uid="{00000000-0005-0000-0000-0000D2650000}"/>
    <cellStyle name="Normal 93 8_JDEQryOAM" xfId="35608" xr:uid="{F1EA8254-B543-4932-B80F-6D93633702C4}"/>
    <cellStyle name="Normal 93 9" xfId="25912" xr:uid="{00000000-0005-0000-0000-0000D3650000}"/>
    <cellStyle name="Normal 93_(2) SPGD Actuals" xfId="25913" xr:uid="{00000000-0005-0000-0000-0000D4650000}"/>
    <cellStyle name="Normal 94" xfId="25914" xr:uid="{00000000-0005-0000-0000-0000D5650000}"/>
    <cellStyle name="Normal 94 10" xfId="25915" xr:uid="{00000000-0005-0000-0000-0000D6650000}"/>
    <cellStyle name="Normal 94 10 2" xfId="25916" xr:uid="{00000000-0005-0000-0000-0000D7650000}"/>
    <cellStyle name="Normal 94 10_JDEQryOAM" xfId="35611" xr:uid="{86C713A5-3E50-4CC2-B627-260068862F58}"/>
    <cellStyle name="Normal 94 11" xfId="25917" xr:uid="{00000000-0005-0000-0000-0000D8650000}"/>
    <cellStyle name="Normal 94 2" xfId="25918" xr:uid="{00000000-0005-0000-0000-0000D9650000}"/>
    <cellStyle name="Normal 94 2 2" xfId="25919" xr:uid="{00000000-0005-0000-0000-0000DA650000}"/>
    <cellStyle name="Normal 94 2 2 2" xfId="25920" xr:uid="{00000000-0005-0000-0000-0000DB650000}"/>
    <cellStyle name="Normal 94 2 2 2 2" xfId="25921" xr:uid="{00000000-0005-0000-0000-0000DC650000}"/>
    <cellStyle name="Normal 94 2 2 2_JDEQryOAM" xfId="35613" xr:uid="{2D82FC03-97B4-48CA-8886-1EB556C60C95}"/>
    <cellStyle name="Normal 94 2 2 3" xfId="25922" xr:uid="{00000000-0005-0000-0000-0000DD650000}"/>
    <cellStyle name="Normal 94 2 2 3 2" xfId="25923" xr:uid="{00000000-0005-0000-0000-0000DE650000}"/>
    <cellStyle name="Normal 94 2 2 3_JDEQryOAM" xfId="35614" xr:uid="{376B34CB-3C21-4DC7-937B-A1C04320D8D1}"/>
    <cellStyle name="Normal 94 2 2 4" xfId="25924" xr:uid="{00000000-0005-0000-0000-0000DF650000}"/>
    <cellStyle name="Normal 94 2 2_JDEQryOAM" xfId="35612" xr:uid="{86693E71-5063-44AD-8DCE-E50114773CAA}"/>
    <cellStyle name="Normal 94 2 3" xfId="25925" xr:uid="{00000000-0005-0000-0000-0000E0650000}"/>
    <cellStyle name="Normal 94 2 3 2" xfId="25926" xr:uid="{00000000-0005-0000-0000-0000E1650000}"/>
    <cellStyle name="Normal 94 2 3 2 2" xfId="25927" xr:uid="{00000000-0005-0000-0000-0000E2650000}"/>
    <cellStyle name="Normal 94 2 3 2_JDEQryOAM" xfId="35616" xr:uid="{D7FFC61C-B9A7-4188-90BC-65BC3575C6FB}"/>
    <cellStyle name="Normal 94 2 3 3" xfId="25928" xr:uid="{00000000-0005-0000-0000-0000E3650000}"/>
    <cellStyle name="Normal 94 2 3 3 2" xfId="25929" xr:uid="{00000000-0005-0000-0000-0000E4650000}"/>
    <cellStyle name="Normal 94 2 3 3_JDEQryOAM" xfId="35617" xr:uid="{E96310AD-76A2-4DF6-9D76-1060D8758754}"/>
    <cellStyle name="Normal 94 2 3 4" xfId="25930" xr:uid="{00000000-0005-0000-0000-0000E5650000}"/>
    <cellStyle name="Normal 94 2 3_JDEQryOAM" xfId="35615" xr:uid="{3FACD704-5A90-4859-A265-8F194041C485}"/>
    <cellStyle name="Normal 94 2 4" xfId="25931" xr:uid="{00000000-0005-0000-0000-0000E6650000}"/>
    <cellStyle name="Normal 94 2 5" xfId="25932" xr:uid="{00000000-0005-0000-0000-0000E7650000}"/>
    <cellStyle name="Normal 94 2_(1a) Quarterly" xfId="25933" xr:uid="{00000000-0005-0000-0000-0000E8650000}"/>
    <cellStyle name="Normal 94 3" xfId="25934" xr:uid="{00000000-0005-0000-0000-0000E9650000}"/>
    <cellStyle name="Normal 94 3 2" xfId="25935" xr:uid="{00000000-0005-0000-0000-0000EA650000}"/>
    <cellStyle name="Normal 94 3 2 2" xfId="25936" xr:uid="{00000000-0005-0000-0000-0000EB650000}"/>
    <cellStyle name="Normal 94 3 2 2 2" xfId="25937" xr:uid="{00000000-0005-0000-0000-0000EC650000}"/>
    <cellStyle name="Normal 94 3 2 2_JDEQryOAM" xfId="35619" xr:uid="{B1540B19-33E3-4AB7-BFA3-D279E076BD96}"/>
    <cellStyle name="Normal 94 3 2 3" xfId="25938" xr:uid="{00000000-0005-0000-0000-0000ED650000}"/>
    <cellStyle name="Normal 94 3 2 3 2" xfId="25939" xr:uid="{00000000-0005-0000-0000-0000EE650000}"/>
    <cellStyle name="Normal 94 3 2 3_JDEQryOAM" xfId="35620" xr:uid="{496D30FF-1AAD-4487-8BC2-210BB3BDB504}"/>
    <cellStyle name="Normal 94 3 2 4" xfId="25940" xr:uid="{00000000-0005-0000-0000-0000EF650000}"/>
    <cellStyle name="Normal 94 3 2_JDEQryOAM" xfId="35618" xr:uid="{2130997B-380D-4A2B-BAA0-545AC26BBF01}"/>
    <cellStyle name="Normal 94 3 3" xfId="25941" xr:uid="{00000000-0005-0000-0000-0000F0650000}"/>
    <cellStyle name="Normal 94 3 3 2" xfId="25942" xr:uid="{00000000-0005-0000-0000-0000F1650000}"/>
    <cellStyle name="Normal 94 3 3 2 2" xfId="25943" xr:uid="{00000000-0005-0000-0000-0000F2650000}"/>
    <cellStyle name="Normal 94 3 3 2_JDEQryOAM" xfId="35622" xr:uid="{9A19D549-FD78-4F87-9922-93B83155EA7A}"/>
    <cellStyle name="Normal 94 3 3 3" xfId="25944" xr:uid="{00000000-0005-0000-0000-0000F3650000}"/>
    <cellStyle name="Normal 94 3 3 3 2" xfId="25945" xr:uid="{00000000-0005-0000-0000-0000F4650000}"/>
    <cellStyle name="Normal 94 3 3 3_JDEQryOAM" xfId="35623" xr:uid="{B896E2CE-30E6-4161-89D1-BD50A01D3DCA}"/>
    <cellStyle name="Normal 94 3 3 4" xfId="25946" xr:uid="{00000000-0005-0000-0000-0000F5650000}"/>
    <cellStyle name="Normal 94 3 3_JDEQryOAM" xfId="35621" xr:uid="{BFF32307-EFF3-4D4C-AE8B-D3DF4BA41CD1}"/>
    <cellStyle name="Normal 94 3 4" xfId="25947" xr:uid="{00000000-0005-0000-0000-0000F6650000}"/>
    <cellStyle name="Normal 94 3_(2) SPGD Actuals" xfId="25948" xr:uid="{00000000-0005-0000-0000-0000F7650000}"/>
    <cellStyle name="Normal 94 4" xfId="25949" xr:uid="{00000000-0005-0000-0000-0000F8650000}"/>
    <cellStyle name="Normal 94 4 2" xfId="25950" xr:uid="{00000000-0005-0000-0000-0000F9650000}"/>
    <cellStyle name="Normal 94 4 2 2" xfId="25951" xr:uid="{00000000-0005-0000-0000-0000FA650000}"/>
    <cellStyle name="Normal 94 4 2 2 2" xfId="25952" xr:uid="{00000000-0005-0000-0000-0000FB650000}"/>
    <cellStyle name="Normal 94 4 2 2_JDEQryOAM" xfId="35625" xr:uid="{2B2AF1C6-EC8A-40B7-900A-7CEA7231CE65}"/>
    <cellStyle name="Normal 94 4 2 3" xfId="25953" xr:uid="{00000000-0005-0000-0000-0000FC650000}"/>
    <cellStyle name="Normal 94 4 2 3 2" xfId="25954" xr:uid="{00000000-0005-0000-0000-0000FD650000}"/>
    <cellStyle name="Normal 94 4 2 3_JDEQryOAM" xfId="35626" xr:uid="{C1288684-1127-4004-8EDB-EDAB3DC2E774}"/>
    <cellStyle name="Normal 94 4 2_JDEQryOAM" xfId="35624" xr:uid="{58F35E6A-4149-49CB-93EC-E559A3B414B6}"/>
    <cellStyle name="Normal 94 4 3" xfId="25955" xr:uid="{00000000-0005-0000-0000-0000FE650000}"/>
    <cellStyle name="Normal 94 4 3 2" xfId="25956" xr:uid="{00000000-0005-0000-0000-0000FF650000}"/>
    <cellStyle name="Normal 94 4 3 2 2" xfId="25957" xr:uid="{00000000-0005-0000-0000-000000660000}"/>
    <cellStyle name="Normal 94 4 3 2_JDEQryOAM" xfId="35628" xr:uid="{4216485D-4CE9-4359-A9A3-4504B341112F}"/>
    <cellStyle name="Normal 94 4 3 3" xfId="25958" xr:uid="{00000000-0005-0000-0000-000001660000}"/>
    <cellStyle name="Normal 94 4 3 3 2" xfId="25959" xr:uid="{00000000-0005-0000-0000-000002660000}"/>
    <cellStyle name="Normal 94 4 3 3_JDEQryOAM" xfId="35629" xr:uid="{E3F8C837-0278-40D3-9E79-E8E1CE7F3C18}"/>
    <cellStyle name="Normal 94 4 3 4" xfId="25960" xr:uid="{00000000-0005-0000-0000-000003660000}"/>
    <cellStyle name="Normal 94 4 3_JDEQryOAM" xfId="35627" xr:uid="{1745580A-DC69-40AE-AECA-07DA30CBB0CF}"/>
    <cellStyle name="Normal 94 4 4" xfId="25961" xr:uid="{00000000-0005-0000-0000-000004660000}"/>
    <cellStyle name="Normal 94 4 4 2" xfId="25962" xr:uid="{00000000-0005-0000-0000-000005660000}"/>
    <cellStyle name="Normal 94 4 4_JDEQryOAM" xfId="35630" xr:uid="{3C904D99-8806-4E09-AD91-6301516891F3}"/>
    <cellStyle name="Normal 94 4 5" xfId="25963" xr:uid="{00000000-0005-0000-0000-000006660000}"/>
    <cellStyle name="Normal 94 4_(2) SPGD Actuals" xfId="25964" xr:uid="{00000000-0005-0000-0000-000007660000}"/>
    <cellStyle name="Normal 94 5" xfId="25965" xr:uid="{00000000-0005-0000-0000-000008660000}"/>
    <cellStyle name="Normal 94 5 2" xfId="25966" xr:uid="{00000000-0005-0000-0000-000009660000}"/>
    <cellStyle name="Normal 94 5 2 2" xfId="25967" xr:uid="{00000000-0005-0000-0000-00000A660000}"/>
    <cellStyle name="Normal 94 5 2 2 2" xfId="25968" xr:uid="{00000000-0005-0000-0000-00000B660000}"/>
    <cellStyle name="Normal 94 5 2 2_JDEQryOAM" xfId="35632" xr:uid="{56FBD76C-BA46-45CB-8CE0-3967EBC0F573}"/>
    <cellStyle name="Normal 94 5 2 3" xfId="25969" xr:uid="{00000000-0005-0000-0000-00000C660000}"/>
    <cellStyle name="Normal 94 5 2 3 2" xfId="25970" xr:uid="{00000000-0005-0000-0000-00000D660000}"/>
    <cellStyle name="Normal 94 5 2 3_JDEQryOAM" xfId="35633" xr:uid="{1F4F3C04-790B-478C-AEF7-6606AF72A5C4}"/>
    <cellStyle name="Normal 94 5 2 4" xfId="25971" xr:uid="{00000000-0005-0000-0000-00000E660000}"/>
    <cellStyle name="Normal 94 5 2_JDEQryOAM" xfId="35631" xr:uid="{5804ED88-E5D3-4C36-AA93-599DD54514CF}"/>
    <cellStyle name="Normal 94 5 3" xfId="25972" xr:uid="{00000000-0005-0000-0000-00000F660000}"/>
    <cellStyle name="Normal 94 5 3 2" xfId="25973" xr:uid="{00000000-0005-0000-0000-000010660000}"/>
    <cellStyle name="Normal 94 5 3 2 2" xfId="25974" xr:uid="{00000000-0005-0000-0000-000011660000}"/>
    <cellStyle name="Normal 94 5 3 2_JDEQryOAM" xfId="35635" xr:uid="{C1CD09EC-6352-488C-B357-EC348261BB81}"/>
    <cellStyle name="Normal 94 5 3 3" xfId="25975" xr:uid="{00000000-0005-0000-0000-000012660000}"/>
    <cellStyle name="Normal 94 5 3 3 2" xfId="25976" xr:uid="{00000000-0005-0000-0000-000013660000}"/>
    <cellStyle name="Normal 94 5 3 3_JDEQryOAM" xfId="35636" xr:uid="{A44B4FE7-D588-4BA2-81D5-8C7A6CB1B9D6}"/>
    <cellStyle name="Normal 94 5 3 4" xfId="25977" xr:uid="{00000000-0005-0000-0000-000014660000}"/>
    <cellStyle name="Normal 94 5 3_JDEQryOAM" xfId="35634" xr:uid="{1B3CAABD-E394-426E-B561-98C406509ADB}"/>
    <cellStyle name="Normal 94 5 4" xfId="25978" xr:uid="{00000000-0005-0000-0000-000015660000}"/>
    <cellStyle name="Normal 94 5 5" xfId="25979" xr:uid="{00000000-0005-0000-0000-000016660000}"/>
    <cellStyle name="Normal 94 5_(2) SPGD Actuals" xfId="25980" xr:uid="{00000000-0005-0000-0000-000017660000}"/>
    <cellStyle name="Normal 94 6" xfId="25981" xr:uid="{00000000-0005-0000-0000-000018660000}"/>
    <cellStyle name="Normal 94 6 2" xfId="25982" xr:uid="{00000000-0005-0000-0000-000019660000}"/>
    <cellStyle name="Normal 94 6 2 2" xfId="25983" xr:uid="{00000000-0005-0000-0000-00001A660000}"/>
    <cellStyle name="Normal 94 6 2_JDEQryOAM" xfId="35638" xr:uid="{295C03AE-3961-41E2-B78B-131F244172C9}"/>
    <cellStyle name="Normal 94 6 3" xfId="25984" xr:uid="{00000000-0005-0000-0000-00001B660000}"/>
    <cellStyle name="Normal 94 6 3 2" xfId="25985" xr:uid="{00000000-0005-0000-0000-00001C660000}"/>
    <cellStyle name="Normal 94 6 3_JDEQryOAM" xfId="35639" xr:uid="{BE2E95CD-91E3-4B1C-848A-77706FD416E2}"/>
    <cellStyle name="Normal 94 6 4" xfId="25986" xr:uid="{00000000-0005-0000-0000-00001D660000}"/>
    <cellStyle name="Normal 94 6_JDEQryOAM" xfId="35637" xr:uid="{269B1769-2EAF-4B76-9948-83517F8D9017}"/>
    <cellStyle name="Normal 94 7" xfId="25987" xr:uid="{00000000-0005-0000-0000-00001E660000}"/>
    <cellStyle name="Normal 94 8" xfId="25988" xr:uid="{00000000-0005-0000-0000-00001F660000}"/>
    <cellStyle name="Normal 94 8 2" xfId="25989" xr:uid="{00000000-0005-0000-0000-000020660000}"/>
    <cellStyle name="Normal 94 8 2 2" xfId="25990" xr:uid="{00000000-0005-0000-0000-000021660000}"/>
    <cellStyle name="Normal 94 8 2_JDEQryOAM" xfId="35641" xr:uid="{CF2DCF79-B193-41AF-9898-7664B3474837}"/>
    <cellStyle name="Normal 94 8 3" xfId="25991" xr:uid="{00000000-0005-0000-0000-000022660000}"/>
    <cellStyle name="Normal 94 8 3 2" xfId="25992" xr:uid="{00000000-0005-0000-0000-000023660000}"/>
    <cellStyle name="Normal 94 8 3_JDEQryOAM" xfId="35642" xr:uid="{3A1FE6D3-4A51-4905-BEAA-1A88D810B714}"/>
    <cellStyle name="Normal 94 8 4" xfId="25993" xr:uid="{00000000-0005-0000-0000-000024660000}"/>
    <cellStyle name="Normal 94 8_JDEQryOAM" xfId="35640" xr:uid="{4845C7CF-79AB-4E39-8138-728B1CA8599D}"/>
    <cellStyle name="Normal 94 9" xfId="25994" xr:uid="{00000000-0005-0000-0000-000025660000}"/>
    <cellStyle name="Normal 94 9 2" xfId="25995" xr:uid="{00000000-0005-0000-0000-000026660000}"/>
    <cellStyle name="Normal 94 9_JDEQryOAM" xfId="35643" xr:uid="{DDAE12C6-0FBD-478B-9AED-15E13B8420AD}"/>
    <cellStyle name="Normal 94_(2) SPGD Actuals" xfId="25996" xr:uid="{00000000-0005-0000-0000-000027660000}"/>
    <cellStyle name="Normal 95" xfId="25997" xr:uid="{00000000-0005-0000-0000-000028660000}"/>
    <cellStyle name="Normal 95 10" xfId="25998" xr:uid="{00000000-0005-0000-0000-000029660000}"/>
    <cellStyle name="Normal 95 2" xfId="25999" xr:uid="{00000000-0005-0000-0000-00002A660000}"/>
    <cellStyle name="Normal 95 2 2" xfId="26000" xr:uid="{00000000-0005-0000-0000-00002B660000}"/>
    <cellStyle name="Normal 95 2 2 2" xfId="26001" xr:uid="{00000000-0005-0000-0000-00002C660000}"/>
    <cellStyle name="Normal 95 2 2 2 2" xfId="26002" xr:uid="{00000000-0005-0000-0000-00002D660000}"/>
    <cellStyle name="Normal 95 2 2 2_JDEQryOAM" xfId="35645" xr:uid="{3A2005BE-E62C-431C-823B-D6B53F66E298}"/>
    <cellStyle name="Normal 95 2 2 3" xfId="26003" xr:uid="{00000000-0005-0000-0000-00002E660000}"/>
    <cellStyle name="Normal 95 2 2 3 2" xfId="26004" xr:uid="{00000000-0005-0000-0000-00002F660000}"/>
    <cellStyle name="Normal 95 2 2 3_JDEQryOAM" xfId="35646" xr:uid="{6D17A8A7-821A-4E71-BBA9-8FEBEEA6A092}"/>
    <cellStyle name="Normal 95 2 2 4" xfId="26005" xr:uid="{00000000-0005-0000-0000-000030660000}"/>
    <cellStyle name="Normal 95 2 2_JDEQryOAM" xfId="35644" xr:uid="{B3BA7E1A-D689-4F09-96DC-4EB9403505FC}"/>
    <cellStyle name="Normal 95 2 3" xfId="26006" xr:uid="{00000000-0005-0000-0000-000031660000}"/>
    <cellStyle name="Normal 95 2 3 2" xfId="26007" xr:uid="{00000000-0005-0000-0000-000032660000}"/>
    <cellStyle name="Normal 95 2 3 2 2" xfId="26008" xr:uid="{00000000-0005-0000-0000-000033660000}"/>
    <cellStyle name="Normal 95 2 3 2_JDEQryOAM" xfId="35648" xr:uid="{EEDDA3C4-5830-487D-BB02-769002F07A6F}"/>
    <cellStyle name="Normal 95 2 3 3" xfId="26009" xr:uid="{00000000-0005-0000-0000-000034660000}"/>
    <cellStyle name="Normal 95 2 3 3 2" xfId="26010" xr:uid="{00000000-0005-0000-0000-000035660000}"/>
    <cellStyle name="Normal 95 2 3 3_JDEQryOAM" xfId="35649" xr:uid="{DE27D21D-FBDC-4138-9B3A-23677287DFAD}"/>
    <cellStyle name="Normal 95 2 3 4" xfId="26011" xr:uid="{00000000-0005-0000-0000-000036660000}"/>
    <cellStyle name="Normal 95 2 3_JDEQryOAM" xfId="35647" xr:uid="{DF12D0FF-D093-40EA-BC72-FCACD5C0E829}"/>
    <cellStyle name="Normal 95 2 4" xfId="26012" xr:uid="{00000000-0005-0000-0000-000037660000}"/>
    <cellStyle name="Normal 95 2_(2) SPGD Actuals" xfId="26013" xr:uid="{00000000-0005-0000-0000-000038660000}"/>
    <cellStyle name="Normal 95 3" xfId="26014" xr:uid="{00000000-0005-0000-0000-000039660000}"/>
    <cellStyle name="Normal 95 3 2" xfId="26015" xr:uid="{00000000-0005-0000-0000-00003A660000}"/>
    <cellStyle name="Normal 95 3 2 2" xfId="26016" xr:uid="{00000000-0005-0000-0000-00003B660000}"/>
    <cellStyle name="Normal 95 3 2 2 2" xfId="26017" xr:uid="{00000000-0005-0000-0000-00003C660000}"/>
    <cellStyle name="Normal 95 3 2 2_JDEQryOAM" xfId="35651" xr:uid="{00EE818C-4ABF-4034-BA44-3129E95F310D}"/>
    <cellStyle name="Normal 95 3 2 3" xfId="26018" xr:uid="{00000000-0005-0000-0000-00003D660000}"/>
    <cellStyle name="Normal 95 3 2 3 2" xfId="26019" xr:uid="{00000000-0005-0000-0000-00003E660000}"/>
    <cellStyle name="Normal 95 3 2 3_JDEQryOAM" xfId="35652" xr:uid="{95CC228B-1218-4A48-953E-ECD4A65122B6}"/>
    <cellStyle name="Normal 95 3 2 4" xfId="26020" xr:uid="{00000000-0005-0000-0000-00003F660000}"/>
    <cellStyle name="Normal 95 3 2_JDEQryOAM" xfId="35650" xr:uid="{17343163-D0D5-4533-ADDA-874BD9F53A3D}"/>
    <cellStyle name="Normal 95 3 3" xfId="26021" xr:uid="{00000000-0005-0000-0000-000040660000}"/>
    <cellStyle name="Normal 95 3 3 2" xfId="26022" xr:uid="{00000000-0005-0000-0000-000041660000}"/>
    <cellStyle name="Normal 95 3 3_JDEQryOAM" xfId="35653" xr:uid="{05381CE7-3FA1-44E8-8D2C-E738327D7B1D}"/>
    <cellStyle name="Normal 95 3 4" xfId="26023" xr:uid="{00000000-0005-0000-0000-000042660000}"/>
    <cellStyle name="Normal 95 3 4 2" xfId="26024" xr:uid="{00000000-0005-0000-0000-000043660000}"/>
    <cellStyle name="Normal 95 3 4 2 2" xfId="26025" xr:uid="{00000000-0005-0000-0000-000044660000}"/>
    <cellStyle name="Normal 95 3 4 2_JDEQryOAM" xfId="35655" xr:uid="{04A122E5-2341-4B99-A6CD-EFD6C45A76D6}"/>
    <cellStyle name="Normal 95 3 4 3" xfId="26026" xr:uid="{00000000-0005-0000-0000-000045660000}"/>
    <cellStyle name="Normal 95 3 4 3 2" xfId="26027" xr:uid="{00000000-0005-0000-0000-000046660000}"/>
    <cellStyle name="Normal 95 3 4 3_JDEQryOAM" xfId="35656" xr:uid="{784B33B2-164D-4257-B8F6-B23D14E72781}"/>
    <cellStyle name="Normal 95 3 4 4" xfId="26028" xr:uid="{00000000-0005-0000-0000-000047660000}"/>
    <cellStyle name="Normal 95 3 4_JDEQryOAM" xfId="35654" xr:uid="{5CB0C217-68E2-443A-B3A1-92A08BD8495F}"/>
    <cellStyle name="Normal 95 3 5" xfId="26029" xr:uid="{00000000-0005-0000-0000-000048660000}"/>
    <cellStyle name="Normal 95 3 5 2" xfId="26030" xr:uid="{00000000-0005-0000-0000-000049660000}"/>
    <cellStyle name="Normal 95 3 5_JDEQryOAM" xfId="35657" xr:uid="{392BDA26-5E44-4C43-9C55-3ECC987107A6}"/>
    <cellStyle name="Normal 95 3 6" xfId="26031" xr:uid="{00000000-0005-0000-0000-00004A660000}"/>
    <cellStyle name="Normal 95 3 6 2" xfId="26032" xr:uid="{00000000-0005-0000-0000-00004B660000}"/>
    <cellStyle name="Normal 95 3 6_JDEQryOAM" xfId="35658" xr:uid="{B248520E-EAD9-4C9A-9A0A-64AA9C01936C}"/>
    <cellStyle name="Normal 95 3_(2) SPGD Actuals" xfId="26033" xr:uid="{00000000-0005-0000-0000-00004C660000}"/>
    <cellStyle name="Normal 95 4" xfId="26034" xr:uid="{00000000-0005-0000-0000-00004D660000}"/>
    <cellStyle name="Normal 95 4 2" xfId="26035" xr:uid="{00000000-0005-0000-0000-00004E660000}"/>
    <cellStyle name="Normal 95 4 2 2" xfId="26036" xr:uid="{00000000-0005-0000-0000-00004F660000}"/>
    <cellStyle name="Normal 95 4 2 2 2" xfId="26037" xr:uid="{00000000-0005-0000-0000-000050660000}"/>
    <cellStyle name="Normal 95 4 2 2_JDEQryOAM" xfId="35660" xr:uid="{CF6D9A8F-C897-44E0-8AEB-39CAF9B45A55}"/>
    <cellStyle name="Normal 95 4 2 3" xfId="26038" xr:uid="{00000000-0005-0000-0000-000051660000}"/>
    <cellStyle name="Normal 95 4 2 3 2" xfId="26039" xr:uid="{00000000-0005-0000-0000-000052660000}"/>
    <cellStyle name="Normal 95 4 2 3_JDEQryOAM" xfId="35661" xr:uid="{1C27F53D-9AC9-444C-B2ED-454489F52A73}"/>
    <cellStyle name="Normal 95 4 2 4" xfId="26040" xr:uid="{00000000-0005-0000-0000-000053660000}"/>
    <cellStyle name="Normal 95 4 2_JDEQryOAM" xfId="35659" xr:uid="{8858C0DC-0377-4461-8365-E8D40C794FFB}"/>
    <cellStyle name="Normal 95 4 3" xfId="26041" xr:uid="{00000000-0005-0000-0000-000054660000}"/>
    <cellStyle name="Normal 95 4 3 2" xfId="26042" xr:uid="{00000000-0005-0000-0000-000055660000}"/>
    <cellStyle name="Normal 95 4 3 2 2" xfId="26043" xr:uid="{00000000-0005-0000-0000-000056660000}"/>
    <cellStyle name="Normal 95 4 3 2_JDEQryOAM" xfId="35663" xr:uid="{5AE9EF08-2FCE-4515-9339-B02BAA8962A9}"/>
    <cellStyle name="Normal 95 4 3 3" xfId="26044" xr:uid="{00000000-0005-0000-0000-000057660000}"/>
    <cellStyle name="Normal 95 4 3 3 2" xfId="26045" xr:uid="{00000000-0005-0000-0000-000058660000}"/>
    <cellStyle name="Normal 95 4 3 3_JDEQryOAM" xfId="35664" xr:uid="{67A0AF6C-62E3-4EA9-AFC6-55B37267FD2D}"/>
    <cellStyle name="Normal 95 4 3 4" xfId="26046" xr:uid="{00000000-0005-0000-0000-000059660000}"/>
    <cellStyle name="Normal 95 4 3_JDEQryOAM" xfId="35662" xr:uid="{A5A925B0-7405-4B78-8E16-B5797F82E7CC}"/>
    <cellStyle name="Normal 95 4 4" xfId="26047" xr:uid="{00000000-0005-0000-0000-00005A660000}"/>
    <cellStyle name="Normal 95 4 4 2" xfId="26048" xr:uid="{00000000-0005-0000-0000-00005B660000}"/>
    <cellStyle name="Normal 95 4 4_JDEQryOAM" xfId="35665" xr:uid="{13492AD3-208F-4DA4-901B-130580024B05}"/>
    <cellStyle name="Normal 95 4 5" xfId="26049" xr:uid="{00000000-0005-0000-0000-00005C660000}"/>
    <cellStyle name="Normal 95 4 5 2" xfId="26050" xr:uid="{00000000-0005-0000-0000-00005D660000}"/>
    <cellStyle name="Normal 95 4 5_JDEQryOAM" xfId="35666" xr:uid="{127506D4-8405-4B82-B212-7C3D8A255BBB}"/>
    <cellStyle name="Normal 95 4 6" xfId="26051" xr:uid="{00000000-0005-0000-0000-00005E660000}"/>
    <cellStyle name="Normal 95 4_(2) SPGD Actuals" xfId="26052" xr:uid="{00000000-0005-0000-0000-00005F660000}"/>
    <cellStyle name="Normal 95 5" xfId="26053" xr:uid="{00000000-0005-0000-0000-000060660000}"/>
    <cellStyle name="Normal 95 5 2" xfId="26054" xr:uid="{00000000-0005-0000-0000-000061660000}"/>
    <cellStyle name="Normal 95 5 2 2" xfId="26055" xr:uid="{00000000-0005-0000-0000-000062660000}"/>
    <cellStyle name="Normal 95 5 2 2 2" xfId="26056" xr:uid="{00000000-0005-0000-0000-000063660000}"/>
    <cellStyle name="Normal 95 5 2 2_JDEQryOAM" xfId="35668" xr:uid="{FDBE9E8A-4E1C-421B-98F9-DAF34C2727E3}"/>
    <cellStyle name="Normal 95 5 2 3" xfId="26057" xr:uid="{00000000-0005-0000-0000-000064660000}"/>
    <cellStyle name="Normal 95 5 2 3 2" xfId="26058" xr:uid="{00000000-0005-0000-0000-000065660000}"/>
    <cellStyle name="Normal 95 5 2 3_JDEQryOAM" xfId="35669" xr:uid="{E23BFC81-CBB4-4ED3-BD29-69CFF44C97DF}"/>
    <cellStyle name="Normal 95 5 2 4" xfId="26059" xr:uid="{00000000-0005-0000-0000-000066660000}"/>
    <cellStyle name="Normal 95 5 2_JDEQryOAM" xfId="35667" xr:uid="{9E072D97-131E-4901-ABBA-6B91F236562E}"/>
    <cellStyle name="Normal 95 5 3" xfId="26060" xr:uid="{00000000-0005-0000-0000-000067660000}"/>
    <cellStyle name="Normal 95 5 3 2" xfId="26061" xr:uid="{00000000-0005-0000-0000-000068660000}"/>
    <cellStyle name="Normal 95 5 3 2 2" xfId="26062" xr:uid="{00000000-0005-0000-0000-000069660000}"/>
    <cellStyle name="Normal 95 5 3 2_JDEQryOAM" xfId="35671" xr:uid="{D6ACB7F9-26E9-4BC5-A809-8661C181E747}"/>
    <cellStyle name="Normal 95 5 3 3" xfId="26063" xr:uid="{00000000-0005-0000-0000-00006A660000}"/>
    <cellStyle name="Normal 95 5 3 3 2" xfId="26064" xr:uid="{00000000-0005-0000-0000-00006B660000}"/>
    <cellStyle name="Normal 95 5 3 3_JDEQryOAM" xfId="35672" xr:uid="{04A51B52-380B-4AE2-AFAA-55BFB9A2EFF5}"/>
    <cellStyle name="Normal 95 5 3 4" xfId="26065" xr:uid="{00000000-0005-0000-0000-00006C660000}"/>
    <cellStyle name="Normal 95 5 3_JDEQryOAM" xfId="35670" xr:uid="{1F957212-16AB-4D41-96C1-1008621EC7D9}"/>
    <cellStyle name="Normal 95 5 4" xfId="26066" xr:uid="{00000000-0005-0000-0000-00006D660000}"/>
    <cellStyle name="Normal 95 5 4 2" xfId="26067" xr:uid="{00000000-0005-0000-0000-00006E660000}"/>
    <cellStyle name="Normal 95 5 4_JDEQryOAM" xfId="35673" xr:uid="{83B182F4-7545-4AB7-899C-6586C5D098F1}"/>
    <cellStyle name="Normal 95 5 5" xfId="26068" xr:uid="{00000000-0005-0000-0000-00006F660000}"/>
    <cellStyle name="Normal 95 5 5 2" xfId="26069" xr:uid="{00000000-0005-0000-0000-000070660000}"/>
    <cellStyle name="Normal 95 5 5_JDEQryOAM" xfId="35674" xr:uid="{2EB9315F-1AA1-45DB-8737-03627B90A880}"/>
    <cellStyle name="Normal 95 5 6" xfId="26070" xr:uid="{00000000-0005-0000-0000-000071660000}"/>
    <cellStyle name="Normal 95 5_(2) SPGD Actuals" xfId="26071" xr:uid="{00000000-0005-0000-0000-000072660000}"/>
    <cellStyle name="Normal 95 6" xfId="26072" xr:uid="{00000000-0005-0000-0000-000073660000}"/>
    <cellStyle name="Normal 95 6 2" xfId="26073" xr:uid="{00000000-0005-0000-0000-000074660000}"/>
    <cellStyle name="Normal 95 6 2 2" xfId="26074" xr:uid="{00000000-0005-0000-0000-000075660000}"/>
    <cellStyle name="Normal 95 6 2_JDEQryOAM" xfId="35676" xr:uid="{81DC6A63-7066-4AFD-ACEF-8ADF382C2F3A}"/>
    <cellStyle name="Normal 95 6 3" xfId="26075" xr:uid="{00000000-0005-0000-0000-000076660000}"/>
    <cellStyle name="Normal 95 6 3 2" xfId="26076" xr:uid="{00000000-0005-0000-0000-000077660000}"/>
    <cellStyle name="Normal 95 6 3_JDEQryOAM" xfId="35677" xr:uid="{1ECA002E-8303-4AC9-BE68-727EE60D91AB}"/>
    <cellStyle name="Normal 95 6 4" xfId="26077" xr:uid="{00000000-0005-0000-0000-000078660000}"/>
    <cellStyle name="Normal 95 6_JDEQryOAM" xfId="35675" xr:uid="{28F6B771-B464-4035-A1B6-50C294481E32}"/>
    <cellStyle name="Normal 95 7" xfId="26078" xr:uid="{00000000-0005-0000-0000-000079660000}"/>
    <cellStyle name="Normal 95 8" xfId="26079" xr:uid="{00000000-0005-0000-0000-00007A660000}"/>
    <cellStyle name="Normal 95 8 2" xfId="26080" xr:uid="{00000000-0005-0000-0000-00007B660000}"/>
    <cellStyle name="Normal 95 8 2 2" xfId="26081" xr:uid="{00000000-0005-0000-0000-00007C660000}"/>
    <cellStyle name="Normal 95 8 2_JDEQryOAM" xfId="35679" xr:uid="{48E1D986-CCAF-4E05-87A0-7A3A997DED7D}"/>
    <cellStyle name="Normal 95 8 3" xfId="26082" xr:uid="{00000000-0005-0000-0000-00007D660000}"/>
    <cellStyle name="Normal 95 8 3 2" xfId="26083" xr:uid="{00000000-0005-0000-0000-00007E660000}"/>
    <cellStyle name="Normal 95 8 3_JDEQryOAM" xfId="35680" xr:uid="{AA2F4870-AA1A-4F64-A4FF-C828F8638469}"/>
    <cellStyle name="Normal 95 8 4" xfId="26084" xr:uid="{00000000-0005-0000-0000-00007F660000}"/>
    <cellStyle name="Normal 95 8_JDEQryOAM" xfId="35678" xr:uid="{22F6ED18-BBA3-488A-B6B8-4EAD64036A29}"/>
    <cellStyle name="Normal 95 9" xfId="26085" xr:uid="{00000000-0005-0000-0000-000080660000}"/>
    <cellStyle name="Normal 95_(2) SPGD Actuals" xfId="26086" xr:uid="{00000000-0005-0000-0000-000081660000}"/>
    <cellStyle name="Normal 96" xfId="26087" xr:uid="{00000000-0005-0000-0000-000082660000}"/>
    <cellStyle name="Normal 96 10" xfId="26088" xr:uid="{00000000-0005-0000-0000-000083660000}"/>
    <cellStyle name="Normal 96 2" xfId="26089" xr:uid="{00000000-0005-0000-0000-000084660000}"/>
    <cellStyle name="Normal 96 2 2" xfId="26090" xr:uid="{00000000-0005-0000-0000-000085660000}"/>
    <cellStyle name="Normal 96 2 2 2" xfId="26091" xr:uid="{00000000-0005-0000-0000-000086660000}"/>
    <cellStyle name="Normal 96 2 2 2 2" xfId="26092" xr:uid="{00000000-0005-0000-0000-000087660000}"/>
    <cellStyle name="Normal 96 2 2 2_JDEQryOAM" xfId="35682" xr:uid="{E1B3D1EB-DEA8-4ABE-B01E-04E294D1F292}"/>
    <cellStyle name="Normal 96 2 2 3" xfId="26093" xr:uid="{00000000-0005-0000-0000-000088660000}"/>
    <cellStyle name="Normal 96 2 2 3 2" xfId="26094" xr:uid="{00000000-0005-0000-0000-000089660000}"/>
    <cellStyle name="Normal 96 2 2 3_JDEQryOAM" xfId="35683" xr:uid="{7122BC71-FFBA-494C-9189-9AFBAF9A04AA}"/>
    <cellStyle name="Normal 96 2 2 4" xfId="26095" xr:uid="{00000000-0005-0000-0000-00008A660000}"/>
    <cellStyle name="Normal 96 2 2_JDEQryOAM" xfId="35681" xr:uid="{5D8BF675-0241-4097-990E-24D79E92B654}"/>
    <cellStyle name="Normal 96 2 3" xfId="26096" xr:uid="{00000000-0005-0000-0000-00008B660000}"/>
    <cellStyle name="Normal 96 2 3 2" xfId="26097" xr:uid="{00000000-0005-0000-0000-00008C660000}"/>
    <cellStyle name="Normal 96 2 3 2 2" xfId="26098" xr:uid="{00000000-0005-0000-0000-00008D660000}"/>
    <cellStyle name="Normal 96 2 3 2_JDEQryOAM" xfId="35685" xr:uid="{53C8C556-1F68-4332-BA66-91AC57BE2C05}"/>
    <cellStyle name="Normal 96 2 3 3" xfId="26099" xr:uid="{00000000-0005-0000-0000-00008E660000}"/>
    <cellStyle name="Normal 96 2 3 3 2" xfId="26100" xr:uid="{00000000-0005-0000-0000-00008F660000}"/>
    <cellStyle name="Normal 96 2 3 3_JDEQryOAM" xfId="35686" xr:uid="{26839132-AFB5-4B14-86EE-5EAB249974ED}"/>
    <cellStyle name="Normal 96 2 3 4" xfId="26101" xr:uid="{00000000-0005-0000-0000-000090660000}"/>
    <cellStyle name="Normal 96 2 3_JDEQryOAM" xfId="35684" xr:uid="{01599A08-3CD8-4984-9D4B-6443E4DD033F}"/>
    <cellStyle name="Normal 96 2 4" xfId="26102" xr:uid="{00000000-0005-0000-0000-000091660000}"/>
    <cellStyle name="Normal 96 2_(2) SPGD Actuals" xfId="26103" xr:uid="{00000000-0005-0000-0000-000092660000}"/>
    <cellStyle name="Normal 96 3" xfId="26104" xr:uid="{00000000-0005-0000-0000-000093660000}"/>
    <cellStyle name="Normal 96 3 2" xfId="26105" xr:uid="{00000000-0005-0000-0000-000094660000}"/>
    <cellStyle name="Normal 96 3 2 2" xfId="26106" xr:uid="{00000000-0005-0000-0000-000095660000}"/>
    <cellStyle name="Normal 96 3 2 2 2" xfId="26107" xr:uid="{00000000-0005-0000-0000-000096660000}"/>
    <cellStyle name="Normal 96 3 2 2_JDEQryOAM" xfId="35688" xr:uid="{98323DE1-AF12-4734-855D-8F2623172681}"/>
    <cellStyle name="Normal 96 3 2 3" xfId="26108" xr:uid="{00000000-0005-0000-0000-000097660000}"/>
    <cellStyle name="Normal 96 3 2 3 2" xfId="26109" xr:uid="{00000000-0005-0000-0000-000098660000}"/>
    <cellStyle name="Normal 96 3 2 3_JDEQryOAM" xfId="35689" xr:uid="{3ECBD201-0B9E-4A8E-9821-36372A787458}"/>
    <cellStyle name="Normal 96 3 2 4" xfId="26110" xr:uid="{00000000-0005-0000-0000-000099660000}"/>
    <cellStyle name="Normal 96 3 2_JDEQryOAM" xfId="35687" xr:uid="{DCFB748E-78F8-469E-9909-A5B85028F4DA}"/>
    <cellStyle name="Normal 96 3 3" xfId="26111" xr:uid="{00000000-0005-0000-0000-00009A660000}"/>
    <cellStyle name="Normal 96 3 3 2" xfId="26112" xr:uid="{00000000-0005-0000-0000-00009B660000}"/>
    <cellStyle name="Normal 96 3 3 2 2" xfId="26113" xr:uid="{00000000-0005-0000-0000-00009C660000}"/>
    <cellStyle name="Normal 96 3 3 2_JDEQryOAM" xfId="35691" xr:uid="{5F658C55-490A-4247-A733-261985E910C0}"/>
    <cellStyle name="Normal 96 3 3 3" xfId="26114" xr:uid="{00000000-0005-0000-0000-00009D660000}"/>
    <cellStyle name="Normal 96 3 3 3 2" xfId="26115" xr:uid="{00000000-0005-0000-0000-00009E660000}"/>
    <cellStyle name="Normal 96 3 3 3_JDEQryOAM" xfId="35692" xr:uid="{6D10119D-4519-444B-BAEC-D58BC29CEFE2}"/>
    <cellStyle name="Normal 96 3 3 4" xfId="26116" xr:uid="{00000000-0005-0000-0000-00009F660000}"/>
    <cellStyle name="Normal 96 3 3_JDEQryOAM" xfId="35690" xr:uid="{324E6B11-C1B5-4AA4-9641-AECDDD5AC264}"/>
    <cellStyle name="Normal 96 3 4" xfId="26117" xr:uid="{00000000-0005-0000-0000-0000A0660000}"/>
    <cellStyle name="Normal 96 3 4 2" xfId="26118" xr:uid="{00000000-0005-0000-0000-0000A1660000}"/>
    <cellStyle name="Normal 96 3 4_JDEQryOAM" xfId="35693" xr:uid="{6F5BD57E-D232-4FE5-A8B8-B841C0718503}"/>
    <cellStyle name="Normal 96 3 5" xfId="26119" xr:uid="{00000000-0005-0000-0000-0000A2660000}"/>
    <cellStyle name="Normal 96 3 5 2" xfId="26120" xr:uid="{00000000-0005-0000-0000-0000A3660000}"/>
    <cellStyle name="Normal 96 3 5_JDEQryOAM" xfId="35694" xr:uid="{841A1D60-CB6D-4CC1-A2CB-37E4A5CF5CDB}"/>
    <cellStyle name="Normal 96 3_(2) SPGD Actuals" xfId="26121" xr:uid="{00000000-0005-0000-0000-0000A4660000}"/>
    <cellStyle name="Normal 96 4" xfId="26122" xr:uid="{00000000-0005-0000-0000-0000A5660000}"/>
    <cellStyle name="Normal 96 4 2" xfId="26123" xr:uid="{00000000-0005-0000-0000-0000A6660000}"/>
    <cellStyle name="Normal 96 4 2 2" xfId="26124" xr:uid="{00000000-0005-0000-0000-0000A7660000}"/>
    <cellStyle name="Normal 96 4 2 2 2" xfId="26125" xr:uid="{00000000-0005-0000-0000-0000A8660000}"/>
    <cellStyle name="Normal 96 4 2 2_JDEQryOAM" xfId="35696" xr:uid="{8585CE82-25FC-4456-BA3D-F8C622AD21DD}"/>
    <cellStyle name="Normal 96 4 2 3" xfId="26126" xr:uid="{00000000-0005-0000-0000-0000A9660000}"/>
    <cellStyle name="Normal 96 4 2 3 2" xfId="26127" xr:uid="{00000000-0005-0000-0000-0000AA660000}"/>
    <cellStyle name="Normal 96 4 2 3_JDEQryOAM" xfId="35697" xr:uid="{678C838C-77D3-462F-BD5D-BA9643F57BB4}"/>
    <cellStyle name="Normal 96 4 2 4" xfId="26128" xr:uid="{00000000-0005-0000-0000-0000AB660000}"/>
    <cellStyle name="Normal 96 4 2_JDEQryOAM" xfId="35695" xr:uid="{69604671-773E-4B90-A2E1-8EC211D78CA4}"/>
    <cellStyle name="Normal 96 4 3" xfId="26129" xr:uid="{00000000-0005-0000-0000-0000AC660000}"/>
    <cellStyle name="Normal 96 4 3 2" xfId="26130" xr:uid="{00000000-0005-0000-0000-0000AD660000}"/>
    <cellStyle name="Normal 96 4 3 2 2" xfId="26131" xr:uid="{00000000-0005-0000-0000-0000AE660000}"/>
    <cellStyle name="Normal 96 4 3 2_JDEQryOAM" xfId="35699" xr:uid="{E538DA09-1FFB-4DA6-A486-01A6A7132716}"/>
    <cellStyle name="Normal 96 4 3 3" xfId="26132" xr:uid="{00000000-0005-0000-0000-0000AF660000}"/>
    <cellStyle name="Normal 96 4 3 3 2" xfId="26133" xr:uid="{00000000-0005-0000-0000-0000B0660000}"/>
    <cellStyle name="Normal 96 4 3 3_JDEQryOAM" xfId="35700" xr:uid="{3D8FD548-6973-45C8-90C2-ECBC905E80C2}"/>
    <cellStyle name="Normal 96 4 3 4" xfId="26134" xr:uid="{00000000-0005-0000-0000-0000B1660000}"/>
    <cellStyle name="Normal 96 4 3_JDEQryOAM" xfId="35698" xr:uid="{49455BA8-7415-4AC0-B797-75F27ADDB32F}"/>
    <cellStyle name="Normal 96 4 4" xfId="26135" xr:uid="{00000000-0005-0000-0000-0000B2660000}"/>
    <cellStyle name="Normal 96 4 4 2" xfId="26136" xr:uid="{00000000-0005-0000-0000-0000B3660000}"/>
    <cellStyle name="Normal 96 4 4_JDEQryOAM" xfId="35701" xr:uid="{879239D2-EE2B-42B1-A46B-595C6CB94C55}"/>
    <cellStyle name="Normal 96 4 5" xfId="26137" xr:uid="{00000000-0005-0000-0000-0000B4660000}"/>
    <cellStyle name="Normal 96 4 5 2" xfId="26138" xr:uid="{00000000-0005-0000-0000-0000B5660000}"/>
    <cellStyle name="Normal 96 4 5_JDEQryOAM" xfId="35702" xr:uid="{927551E5-4AF0-4A4F-9F95-126314D3258D}"/>
    <cellStyle name="Normal 96 4 6" xfId="26139" xr:uid="{00000000-0005-0000-0000-0000B6660000}"/>
    <cellStyle name="Normal 96 4_(2) SPGD Actuals" xfId="26140" xr:uid="{00000000-0005-0000-0000-0000B7660000}"/>
    <cellStyle name="Normal 96 5" xfId="26141" xr:uid="{00000000-0005-0000-0000-0000B8660000}"/>
    <cellStyle name="Normal 96 5 2" xfId="26142" xr:uid="{00000000-0005-0000-0000-0000B9660000}"/>
    <cellStyle name="Normal 96 5 2 2" xfId="26143" xr:uid="{00000000-0005-0000-0000-0000BA660000}"/>
    <cellStyle name="Normal 96 5 2 2 2" xfId="26144" xr:uid="{00000000-0005-0000-0000-0000BB660000}"/>
    <cellStyle name="Normal 96 5 2 2_JDEQryOAM" xfId="35704" xr:uid="{F547051F-6FAB-480B-9781-02929DBCE00B}"/>
    <cellStyle name="Normal 96 5 2 3" xfId="26145" xr:uid="{00000000-0005-0000-0000-0000BC660000}"/>
    <cellStyle name="Normal 96 5 2 3 2" xfId="26146" xr:uid="{00000000-0005-0000-0000-0000BD660000}"/>
    <cellStyle name="Normal 96 5 2 3_JDEQryOAM" xfId="35705" xr:uid="{06B32DB6-B721-4F20-85DD-662ECDCE6227}"/>
    <cellStyle name="Normal 96 5 2 4" xfId="26147" xr:uid="{00000000-0005-0000-0000-0000BE660000}"/>
    <cellStyle name="Normal 96 5 2_JDEQryOAM" xfId="35703" xr:uid="{750BEE23-B863-431C-9998-631B2EC7481C}"/>
    <cellStyle name="Normal 96 5 3" xfId="26148" xr:uid="{00000000-0005-0000-0000-0000BF660000}"/>
    <cellStyle name="Normal 96 5 3 2" xfId="26149" xr:uid="{00000000-0005-0000-0000-0000C0660000}"/>
    <cellStyle name="Normal 96 5 3 2 2" xfId="26150" xr:uid="{00000000-0005-0000-0000-0000C1660000}"/>
    <cellStyle name="Normal 96 5 3 2_JDEQryOAM" xfId="35707" xr:uid="{B8596A3A-B267-4307-919F-5B0BE20A358F}"/>
    <cellStyle name="Normal 96 5 3 3" xfId="26151" xr:uid="{00000000-0005-0000-0000-0000C2660000}"/>
    <cellStyle name="Normal 96 5 3 3 2" xfId="26152" xr:uid="{00000000-0005-0000-0000-0000C3660000}"/>
    <cellStyle name="Normal 96 5 3 3_JDEQryOAM" xfId="35708" xr:uid="{BB1132DB-CD16-414F-83DA-4F7BD325B972}"/>
    <cellStyle name="Normal 96 5 3 4" xfId="26153" xr:uid="{00000000-0005-0000-0000-0000C4660000}"/>
    <cellStyle name="Normal 96 5 3_JDEQryOAM" xfId="35706" xr:uid="{03763ACE-42C6-4721-9F73-49968BA70340}"/>
    <cellStyle name="Normal 96 5 4" xfId="26154" xr:uid="{00000000-0005-0000-0000-0000C5660000}"/>
    <cellStyle name="Normal 96 5 4 2" xfId="26155" xr:uid="{00000000-0005-0000-0000-0000C6660000}"/>
    <cellStyle name="Normal 96 5 4_JDEQryOAM" xfId="35709" xr:uid="{C5780A1B-0CFE-4C2A-B561-6F85C951BB1B}"/>
    <cellStyle name="Normal 96 5 5" xfId="26156" xr:uid="{00000000-0005-0000-0000-0000C7660000}"/>
    <cellStyle name="Normal 96 5 5 2" xfId="26157" xr:uid="{00000000-0005-0000-0000-0000C8660000}"/>
    <cellStyle name="Normal 96 5 5_JDEQryOAM" xfId="35710" xr:uid="{C370224F-E188-49CC-B100-D97FE5462092}"/>
    <cellStyle name="Normal 96 5 6" xfId="26158" xr:uid="{00000000-0005-0000-0000-0000C9660000}"/>
    <cellStyle name="Normal 96 5_(2) SPGD Actuals" xfId="26159" xr:uid="{00000000-0005-0000-0000-0000CA660000}"/>
    <cellStyle name="Normal 96 6" xfId="26160" xr:uid="{00000000-0005-0000-0000-0000CB660000}"/>
    <cellStyle name="Normal 96 7" xfId="26161" xr:uid="{00000000-0005-0000-0000-0000CC660000}"/>
    <cellStyle name="Normal 96 8" xfId="26162" xr:uid="{00000000-0005-0000-0000-0000CD660000}"/>
    <cellStyle name="Normal 96 9" xfId="26163" xr:uid="{00000000-0005-0000-0000-0000CE660000}"/>
    <cellStyle name="Normal 96_(2) SPGD Actuals" xfId="26164" xr:uid="{00000000-0005-0000-0000-0000CF660000}"/>
    <cellStyle name="Normal 97" xfId="26165" xr:uid="{00000000-0005-0000-0000-0000D0660000}"/>
    <cellStyle name="Normal 97 10" xfId="26166" xr:uid="{00000000-0005-0000-0000-0000D1660000}"/>
    <cellStyle name="Normal 97 2" xfId="26167" xr:uid="{00000000-0005-0000-0000-0000D2660000}"/>
    <cellStyle name="Normal 97 2 2" xfId="26168" xr:uid="{00000000-0005-0000-0000-0000D3660000}"/>
    <cellStyle name="Normal 97 2 2 2" xfId="26169" xr:uid="{00000000-0005-0000-0000-0000D4660000}"/>
    <cellStyle name="Normal 97 2 2 2 2" xfId="26170" xr:uid="{00000000-0005-0000-0000-0000D5660000}"/>
    <cellStyle name="Normal 97 2 2 2_JDEQryOAM" xfId="35712" xr:uid="{53713668-D06B-4045-BE28-1EC7159A5A1D}"/>
    <cellStyle name="Normal 97 2 2 3" xfId="26171" xr:uid="{00000000-0005-0000-0000-0000D6660000}"/>
    <cellStyle name="Normal 97 2 2 3 2" xfId="26172" xr:uid="{00000000-0005-0000-0000-0000D7660000}"/>
    <cellStyle name="Normal 97 2 2 3_JDEQryOAM" xfId="35713" xr:uid="{6F11E5ED-D5F5-4DDD-8FD7-5AF9A2CD5BA3}"/>
    <cellStyle name="Normal 97 2 2 4" xfId="26173" xr:uid="{00000000-0005-0000-0000-0000D8660000}"/>
    <cellStyle name="Normal 97 2 2_JDEQryOAM" xfId="35711" xr:uid="{116D2FCB-214C-46D4-9138-676ECC2EFB6A}"/>
    <cellStyle name="Normal 97 2 3" xfId="26174" xr:uid="{00000000-0005-0000-0000-0000D9660000}"/>
    <cellStyle name="Normal 97 2 3 2" xfId="26175" xr:uid="{00000000-0005-0000-0000-0000DA660000}"/>
    <cellStyle name="Normal 97 2 3 2 2" xfId="26176" xr:uid="{00000000-0005-0000-0000-0000DB660000}"/>
    <cellStyle name="Normal 97 2 3 2_JDEQryOAM" xfId="35715" xr:uid="{CAC38E93-AB30-4C74-B890-F8BF50291E30}"/>
    <cellStyle name="Normal 97 2 3 3" xfId="26177" xr:uid="{00000000-0005-0000-0000-0000DC660000}"/>
    <cellStyle name="Normal 97 2 3 3 2" xfId="26178" xr:uid="{00000000-0005-0000-0000-0000DD660000}"/>
    <cellStyle name="Normal 97 2 3 3_JDEQryOAM" xfId="35716" xr:uid="{4BA3EA73-B921-4204-9F2E-0EB37A1444CC}"/>
    <cellStyle name="Normal 97 2 3 4" xfId="26179" xr:uid="{00000000-0005-0000-0000-0000DE660000}"/>
    <cellStyle name="Normal 97 2 3_JDEQryOAM" xfId="35714" xr:uid="{D1475353-C66C-40F5-BF15-F1D2D1692AA4}"/>
    <cellStyle name="Normal 97 2 4" xfId="26180" xr:uid="{00000000-0005-0000-0000-0000DF660000}"/>
    <cellStyle name="Normal 97 2_(2) SPGD Actuals" xfId="26181" xr:uid="{00000000-0005-0000-0000-0000E0660000}"/>
    <cellStyle name="Normal 97 3" xfId="26182" xr:uid="{00000000-0005-0000-0000-0000E1660000}"/>
    <cellStyle name="Normal 97 3 2" xfId="26183" xr:uid="{00000000-0005-0000-0000-0000E2660000}"/>
    <cellStyle name="Normal 97 3 2 2" xfId="26184" xr:uid="{00000000-0005-0000-0000-0000E3660000}"/>
    <cellStyle name="Normal 97 3 2 2 2" xfId="26185" xr:uid="{00000000-0005-0000-0000-0000E4660000}"/>
    <cellStyle name="Normal 97 3 2 2_JDEQryOAM" xfId="35718" xr:uid="{45D1BBF5-8446-45C5-9F1A-6EB5D064D27F}"/>
    <cellStyle name="Normal 97 3 2 3" xfId="26186" xr:uid="{00000000-0005-0000-0000-0000E5660000}"/>
    <cellStyle name="Normal 97 3 2 3 2" xfId="26187" xr:uid="{00000000-0005-0000-0000-0000E6660000}"/>
    <cellStyle name="Normal 97 3 2 3_JDEQryOAM" xfId="35719" xr:uid="{346942DE-391B-4D78-BA26-33E5033247BC}"/>
    <cellStyle name="Normal 97 3 2 4" xfId="26188" xr:uid="{00000000-0005-0000-0000-0000E7660000}"/>
    <cellStyle name="Normal 97 3 2_JDEQryOAM" xfId="35717" xr:uid="{0CD9E9BA-E19B-4BB6-8B8F-F676DFD24A3D}"/>
    <cellStyle name="Normal 97 3 3" xfId="26189" xr:uid="{00000000-0005-0000-0000-0000E8660000}"/>
    <cellStyle name="Normal 97 3 3 2" xfId="26190" xr:uid="{00000000-0005-0000-0000-0000E9660000}"/>
    <cellStyle name="Normal 97 3 3 2 2" xfId="26191" xr:uid="{00000000-0005-0000-0000-0000EA660000}"/>
    <cellStyle name="Normal 97 3 3 2_JDEQryOAM" xfId="35721" xr:uid="{4C46F298-BA17-41F7-813F-48A7663D1976}"/>
    <cellStyle name="Normal 97 3 3 3" xfId="26192" xr:uid="{00000000-0005-0000-0000-0000EB660000}"/>
    <cellStyle name="Normal 97 3 3 3 2" xfId="26193" xr:uid="{00000000-0005-0000-0000-0000EC660000}"/>
    <cellStyle name="Normal 97 3 3 3_JDEQryOAM" xfId="35722" xr:uid="{B856E1C7-E936-46D0-9468-400B1DE7D14F}"/>
    <cellStyle name="Normal 97 3 3 4" xfId="26194" xr:uid="{00000000-0005-0000-0000-0000ED660000}"/>
    <cellStyle name="Normal 97 3 3_JDEQryOAM" xfId="35720" xr:uid="{52657A4F-80EB-4EF9-8410-70EF07BC0D1E}"/>
    <cellStyle name="Normal 97 3 4" xfId="26195" xr:uid="{00000000-0005-0000-0000-0000EE660000}"/>
    <cellStyle name="Normal 97 3 4 2" xfId="26196" xr:uid="{00000000-0005-0000-0000-0000EF660000}"/>
    <cellStyle name="Normal 97 3 4_JDEQryOAM" xfId="35723" xr:uid="{5784E8D0-5793-473B-93C8-42284AF9BED7}"/>
    <cellStyle name="Normal 97 3 5" xfId="26197" xr:uid="{00000000-0005-0000-0000-0000F0660000}"/>
    <cellStyle name="Normal 97 3 5 2" xfId="26198" xr:uid="{00000000-0005-0000-0000-0000F1660000}"/>
    <cellStyle name="Normal 97 3 5_JDEQryOAM" xfId="35724" xr:uid="{4FD9280E-9DE9-44E2-A604-4B19F9A61A8A}"/>
    <cellStyle name="Normal 97 3_(2) SPGD Actuals" xfId="26199" xr:uid="{00000000-0005-0000-0000-0000F2660000}"/>
    <cellStyle name="Normal 97 4" xfId="26200" xr:uid="{00000000-0005-0000-0000-0000F3660000}"/>
    <cellStyle name="Normal 97 4 2" xfId="26201" xr:uid="{00000000-0005-0000-0000-0000F4660000}"/>
    <cellStyle name="Normal 97 4 2 2" xfId="26202" xr:uid="{00000000-0005-0000-0000-0000F5660000}"/>
    <cellStyle name="Normal 97 4 2 2 2" xfId="26203" xr:uid="{00000000-0005-0000-0000-0000F6660000}"/>
    <cellStyle name="Normal 97 4 2 2_JDEQryOAM" xfId="35726" xr:uid="{01E06404-FA9D-4B56-8893-A9766243476F}"/>
    <cellStyle name="Normal 97 4 2 3" xfId="26204" xr:uid="{00000000-0005-0000-0000-0000F7660000}"/>
    <cellStyle name="Normal 97 4 2 3 2" xfId="26205" xr:uid="{00000000-0005-0000-0000-0000F8660000}"/>
    <cellStyle name="Normal 97 4 2 3_JDEQryOAM" xfId="35727" xr:uid="{98601B9E-E18F-4CAA-91DE-E710124F9689}"/>
    <cellStyle name="Normal 97 4 2 4" xfId="26206" xr:uid="{00000000-0005-0000-0000-0000F9660000}"/>
    <cellStyle name="Normal 97 4 2_JDEQryOAM" xfId="35725" xr:uid="{F3847779-BE54-4DAD-A1D4-C3589033B691}"/>
    <cellStyle name="Normal 97 4 3" xfId="26207" xr:uid="{00000000-0005-0000-0000-0000FA660000}"/>
    <cellStyle name="Normal 97 4 3 2" xfId="26208" xr:uid="{00000000-0005-0000-0000-0000FB660000}"/>
    <cellStyle name="Normal 97 4 3 2 2" xfId="26209" xr:uid="{00000000-0005-0000-0000-0000FC660000}"/>
    <cellStyle name="Normal 97 4 3 2_JDEQryOAM" xfId="35729" xr:uid="{ED294D97-7B34-4DF4-8983-F94E820E6DFA}"/>
    <cellStyle name="Normal 97 4 3 3" xfId="26210" xr:uid="{00000000-0005-0000-0000-0000FD660000}"/>
    <cellStyle name="Normal 97 4 3 3 2" xfId="26211" xr:uid="{00000000-0005-0000-0000-0000FE660000}"/>
    <cellStyle name="Normal 97 4 3 3_JDEQryOAM" xfId="35730" xr:uid="{389DFA28-DB74-4900-873A-5B43F5EEEE4C}"/>
    <cellStyle name="Normal 97 4 3 4" xfId="26212" xr:uid="{00000000-0005-0000-0000-0000FF660000}"/>
    <cellStyle name="Normal 97 4 3_JDEQryOAM" xfId="35728" xr:uid="{DCD55807-B56E-439C-904B-062405F749D0}"/>
    <cellStyle name="Normal 97 4 4" xfId="26213" xr:uid="{00000000-0005-0000-0000-000000670000}"/>
    <cellStyle name="Normal 97 4 4 2" xfId="26214" xr:uid="{00000000-0005-0000-0000-000001670000}"/>
    <cellStyle name="Normal 97 4 4_JDEQryOAM" xfId="35731" xr:uid="{2560380D-D4E9-497A-9156-F9456ED825E1}"/>
    <cellStyle name="Normal 97 4 5" xfId="26215" xr:uid="{00000000-0005-0000-0000-000002670000}"/>
    <cellStyle name="Normal 97 4 5 2" xfId="26216" xr:uid="{00000000-0005-0000-0000-000003670000}"/>
    <cellStyle name="Normal 97 4 5_JDEQryOAM" xfId="35732" xr:uid="{5E65AA3F-11F6-4040-8998-6CBF058D6802}"/>
    <cellStyle name="Normal 97 4 6" xfId="26217" xr:uid="{00000000-0005-0000-0000-000004670000}"/>
    <cellStyle name="Normal 97 4_(2) SPGD Actuals" xfId="26218" xr:uid="{00000000-0005-0000-0000-000005670000}"/>
    <cellStyle name="Normal 97 5" xfId="26219" xr:uid="{00000000-0005-0000-0000-000006670000}"/>
    <cellStyle name="Normal 97 5 2" xfId="26220" xr:uid="{00000000-0005-0000-0000-000007670000}"/>
    <cellStyle name="Normal 97 5 2 2" xfId="26221" xr:uid="{00000000-0005-0000-0000-000008670000}"/>
    <cellStyle name="Normal 97 5 2 2 2" xfId="26222" xr:uid="{00000000-0005-0000-0000-000009670000}"/>
    <cellStyle name="Normal 97 5 2 2_JDEQryOAM" xfId="35734" xr:uid="{8C20266F-72D5-453B-BDF9-5B090863CFEA}"/>
    <cellStyle name="Normal 97 5 2 3" xfId="26223" xr:uid="{00000000-0005-0000-0000-00000A670000}"/>
    <cellStyle name="Normal 97 5 2 3 2" xfId="26224" xr:uid="{00000000-0005-0000-0000-00000B670000}"/>
    <cellStyle name="Normal 97 5 2 3_JDEQryOAM" xfId="35735" xr:uid="{7A262106-ACEE-4709-AFAD-13EBA4AB51A1}"/>
    <cellStyle name="Normal 97 5 2 4" xfId="26225" xr:uid="{00000000-0005-0000-0000-00000C670000}"/>
    <cellStyle name="Normal 97 5 2_JDEQryOAM" xfId="35733" xr:uid="{2DEB6929-9714-4F67-B89E-3ACF3416A5ED}"/>
    <cellStyle name="Normal 97 5 3" xfId="26226" xr:uid="{00000000-0005-0000-0000-00000D670000}"/>
    <cellStyle name="Normal 97 5 3 2" xfId="26227" xr:uid="{00000000-0005-0000-0000-00000E670000}"/>
    <cellStyle name="Normal 97 5 3 2 2" xfId="26228" xr:uid="{00000000-0005-0000-0000-00000F670000}"/>
    <cellStyle name="Normal 97 5 3 2_JDEQryOAM" xfId="35737" xr:uid="{2578BF35-9EC3-4230-B893-A834ED6867C6}"/>
    <cellStyle name="Normal 97 5 3 3" xfId="26229" xr:uid="{00000000-0005-0000-0000-000010670000}"/>
    <cellStyle name="Normal 97 5 3 3 2" xfId="26230" xr:uid="{00000000-0005-0000-0000-000011670000}"/>
    <cellStyle name="Normal 97 5 3 3_JDEQryOAM" xfId="35738" xr:uid="{9BA7610B-F6F0-49F2-9D0D-8AE1725FAD9C}"/>
    <cellStyle name="Normal 97 5 3 4" xfId="26231" xr:uid="{00000000-0005-0000-0000-000012670000}"/>
    <cellStyle name="Normal 97 5 3_JDEQryOAM" xfId="35736" xr:uid="{E79455E0-E9A3-42FB-9EC2-C36AA78B107C}"/>
    <cellStyle name="Normal 97 5 4" xfId="26232" xr:uid="{00000000-0005-0000-0000-000013670000}"/>
    <cellStyle name="Normal 97 5 4 2" xfId="26233" xr:uid="{00000000-0005-0000-0000-000014670000}"/>
    <cellStyle name="Normal 97 5 4_JDEQryOAM" xfId="35739" xr:uid="{2457C937-0E35-4487-9DD6-D737DF2B17D3}"/>
    <cellStyle name="Normal 97 5 5" xfId="26234" xr:uid="{00000000-0005-0000-0000-000015670000}"/>
    <cellStyle name="Normal 97 5 5 2" xfId="26235" xr:uid="{00000000-0005-0000-0000-000016670000}"/>
    <cellStyle name="Normal 97 5 5_JDEQryOAM" xfId="35740" xr:uid="{DC12D51D-D07B-4ED1-A529-C43D61FDAA31}"/>
    <cellStyle name="Normal 97 5 6" xfId="26236" xr:uid="{00000000-0005-0000-0000-000017670000}"/>
    <cellStyle name="Normal 97 5_(2) SPGD Actuals" xfId="26237" xr:uid="{00000000-0005-0000-0000-000018670000}"/>
    <cellStyle name="Normal 97 6" xfId="26238" xr:uid="{00000000-0005-0000-0000-000019670000}"/>
    <cellStyle name="Normal 97 6 2" xfId="26239" xr:uid="{00000000-0005-0000-0000-00001A670000}"/>
    <cellStyle name="Normal 97 6 2 2" xfId="26240" xr:uid="{00000000-0005-0000-0000-00001B670000}"/>
    <cellStyle name="Normal 97 6 2_JDEQryOAM" xfId="35742" xr:uid="{CE880068-4464-4683-87A6-E48E27BC7C63}"/>
    <cellStyle name="Normal 97 6 3" xfId="26241" xr:uid="{00000000-0005-0000-0000-00001C670000}"/>
    <cellStyle name="Normal 97 6 3 2" xfId="26242" xr:uid="{00000000-0005-0000-0000-00001D670000}"/>
    <cellStyle name="Normal 97 6 3_JDEQryOAM" xfId="35743" xr:uid="{D9DC38CD-08FA-4D23-9C88-9844398854CF}"/>
    <cellStyle name="Normal 97 6 4" xfId="26243" xr:uid="{00000000-0005-0000-0000-00001E670000}"/>
    <cellStyle name="Normal 97 6_JDEQryOAM" xfId="35741" xr:uid="{C35786D8-7D56-4FDF-A6D7-C1D4FB2845D3}"/>
    <cellStyle name="Normal 97 7" xfId="26244" xr:uid="{00000000-0005-0000-0000-00001F670000}"/>
    <cellStyle name="Normal 97 7 2" xfId="26245" xr:uid="{00000000-0005-0000-0000-000020670000}"/>
    <cellStyle name="Normal 97 7_JDEQryOAM" xfId="35744" xr:uid="{1A99D365-91BE-4A74-8C6A-D96FE745C720}"/>
    <cellStyle name="Normal 97 8" xfId="26246" xr:uid="{00000000-0005-0000-0000-000021670000}"/>
    <cellStyle name="Normal 97 8 2" xfId="26247" xr:uid="{00000000-0005-0000-0000-000022670000}"/>
    <cellStyle name="Normal 97 8 2 2" xfId="26248" xr:uid="{00000000-0005-0000-0000-000023670000}"/>
    <cellStyle name="Normal 97 8 2_JDEQryOAM" xfId="35746" xr:uid="{92CCA11B-F245-4C30-B62F-0501720FA70E}"/>
    <cellStyle name="Normal 97 8 3" xfId="26249" xr:uid="{00000000-0005-0000-0000-000024670000}"/>
    <cellStyle name="Normal 97 8 3 2" xfId="26250" xr:uid="{00000000-0005-0000-0000-000025670000}"/>
    <cellStyle name="Normal 97 8 3_JDEQryOAM" xfId="35747" xr:uid="{82DC4A47-B69C-4A36-94E8-0A8CB900E73A}"/>
    <cellStyle name="Normal 97 8 4" xfId="26251" xr:uid="{00000000-0005-0000-0000-000026670000}"/>
    <cellStyle name="Normal 97 8_JDEQryOAM" xfId="35745" xr:uid="{D5039D95-56EF-43EF-BB9C-16D5A83277F7}"/>
    <cellStyle name="Normal 97 9" xfId="26252" xr:uid="{00000000-0005-0000-0000-000027670000}"/>
    <cellStyle name="Normal 97_(2) SPGD Actuals" xfId="26253" xr:uid="{00000000-0005-0000-0000-000028670000}"/>
    <cellStyle name="Normal 98" xfId="26254" xr:uid="{00000000-0005-0000-0000-000029670000}"/>
    <cellStyle name="Normal 98 10" xfId="26255" xr:uid="{00000000-0005-0000-0000-00002A670000}"/>
    <cellStyle name="Normal 98 2" xfId="26256" xr:uid="{00000000-0005-0000-0000-00002B670000}"/>
    <cellStyle name="Normal 98 2 2" xfId="26257" xr:uid="{00000000-0005-0000-0000-00002C670000}"/>
    <cellStyle name="Normal 98 2 2 2" xfId="26258" xr:uid="{00000000-0005-0000-0000-00002D670000}"/>
    <cellStyle name="Normal 98 2 2 2 2" xfId="26259" xr:uid="{00000000-0005-0000-0000-00002E670000}"/>
    <cellStyle name="Normal 98 2 2 2_JDEQryOAM" xfId="35749" xr:uid="{1F5B4529-6D00-495B-806A-0C0AD30336C3}"/>
    <cellStyle name="Normal 98 2 2 3" xfId="26260" xr:uid="{00000000-0005-0000-0000-00002F670000}"/>
    <cellStyle name="Normal 98 2 2 3 2" xfId="26261" xr:uid="{00000000-0005-0000-0000-000030670000}"/>
    <cellStyle name="Normal 98 2 2 3_JDEQryOAM" xfId="35750" xr:uid="{DD97F801-6879-40FD-AF51-7F25AAADE738}"/>
    <cellStyle name="Normal 98 2 2 4" xfId="26262" xr:uid="{00000000-0005-0000-0000-000031670000}"/>
    <cellStyle name="Normal 98 2 2_JDEQryOAM" xfId="35748" xr:uid="{CBDC4FC9-65C4-4404-B8FD-EF8EE6E58DBE}"/>
    <cellStyle name="Normal 98 2 3" xfId="26263" xr:uid="{00000000-0005-0000-0000-000032670000}"/>
    <cellStyle name="Normal 98 2 3 2" xfId="26264" xr:uid="{00000000-0005-0000-0000-000033670000}"/>
    <cellStyle name="Normal 98 2 3 2 2" xfId="26265" xr:uid="{00000000-0005-0000-0000-000034670000}"/>
    <cellStyle name="Normal 98 2 3 2_JDEQryOAM" xfId="35752" xr:uid="{A5D9A4A6-4957-48DF-AB01-8A8ED0814691}"/>
    <cellStyle name="Normal 98 2 3 3" xfId="26266" xr:uid="{00000000-0005-0000-0000-000035670000}"/>
    <cellStyle name="Normal 98 2 3 3 2" xfId="26267" xr:uid="{00000000-0005-0000-0000-000036670000}"/>
    <cellStyle name="Normal 98 2 3 3_JDEQryOAM" xfId="35753" xr:uid="{B58EF112-0A27-49D6-AF96-EDF2DD754D1E}"/>
    <cellStyle name="Normal 98 2 3 4" xfId="26268" xr:uid="{00000000-0005-0000-0000-000037670000}"/>
    <cellStyle name="Normal 98 2 3_JDEQryOAM" xfId="35751" xr:uid="{D22B80B2-9F88-4685-B27B-91BD4CDBAF4D}"/>
    <cellStyle name="Normal 98 2 4" xfId="26269" xr:uid="{00000000-0005-0000-0000-000038670000}"/>
    <cellStyle name="Normal 98 2_(2) SPGD Actuals" xfId="26270" xr:uid="{00000000-0005-0000-0000-000039670000}"/>
    <cellStyle name="Normal 98 3" xfId="26271" xr:uid="{00000000-0005-0000-0000-00003A670000}"/>
    <cellStyle name="Normal 98 3 2" xfId="26272" xr:uid="{00000000-0005-0000-0000-00003B670000}"/>
    <cellStyle name="Normal 98 3 2 2" xfId="26273" xr:uid="{00000000-0005-0000-0000-00003C670000}"/>
    <cellStyle name="Normal 98 3 2 2 2" xfId="26274" xr:uid="{00000000-0005-0000-0000-00003D670000}"/>
    <cellStyle name="Normal 98 3 2 2_JDEQryOAM" xfId="35755" xr:uid="{5A928CB4-578E-48AB-BA6D-4FFDDE080ABA}"/>
    <cellStyle name="Normal 98 3 2 3" xfId="26275" xr:uid="{00000000-0005-0000-0000-00003E670000}"/>
    <cellStyle name="Normal 98 3 2 3 2" xfId="26276" xr:uid="{00000000-0005-0000-0000-00003F670000}"/>
    <cellStyle name="Normal 98 3 2 3_JDEQryOAM" xfId="35756" xr:uid="{285D2543-62C5-42DA-9A5A-99B89FC13E1E}"/>
    <cellStyle name="Normal 98 3 2_JDEQryOAM" xfId="35754" xr:uid="{5886D763-1C56-4016-895E-4F199FE19A12}"/>
    <cellStyle name="Normal 98 3 3" xfId="26277" xr:uid="{00000000-0005-0000-0000-000040670000}"/>
    <cellStyle name="Normal 98 3 3 2" xfId="26278" xr:uid="{00000000-0005-0000-0000-000041670000}"/>
    <cellStyle name="Normal 98 3 3 2 2" xfId="26279" xr:uid="{00000000-0005-0000-0000-000042670000}"/>
    <cellStyle name="Normal 98 3 3 2_JDEQryOAM" xfId="35758" xr:uid="{53F43C53-1FE9-43ED-B7D5-5A0528AB4A14}"/>
    <cellStyle name="Normal 98 3 3 3" xfId="26280" xr:uid="{00000000-0005-0000-0000-000043670000}"/>
    <cellStyle name="Normal 98 3 3 3 2" xfId="26281" xr:uid="{00000000-0005-0000-0000-000044670000}"/>
    <cellStyle name="Normal 98 3 3 3_JDEQryOAM" xfId="35759" xr:uid="{822749AB-0774-4B93-B031-603B276691DE}"/>
    <cellStyle name="Normal 98 3 3 4" xfId="26282" xr:uid="{00000000-0005-0000-0000-000045670000}"/>
    <cellStyle name="Normal 98 3 3_JDEQryOAM" xfId="35757" xr:uid="{CE56FF09-E076-48A1-9D4C-8FD99EA2260F}"/>
    <cellStyle name="Normal 98 3 4" xfId="26283" xr:uid="{00000000-0005-0000-0000-000046670000}"/>
    <cellStyle name="Normal 98 3 4 2" xfId="26284" xr:uid="{00000000-0005-0000-0000-000047670000}"/>
    <cellStyle name="Normal 98 3 4_JDEQryOAM" xfId="35760" xr:uid="{BFEDA20A-174E-4340-AE4E-CA7B198F35DC}"/>
    <cellStyle name="Normal 98 3 5" xfId="26285" xr:uid="{00000000-0005-0000-0000-000048670000}"/>
    <cellStyle name="Normal 98 3_(2) SPGD Actuals" xfId="26286" xr:uid="{00000000-0005-0000-0000-000049670000}"/>
    <cellStyle name="Normal 98 4" xfId="26287" xr:uid="{00000000-0005-0000-0000-00004A670000}"/>
    <cellStyle name="Normal 98 4 2" xfId="26288" xr:uid="{00000000-0005-0000-0000-00004B670000}"/>
    <cellStyle name="Normal 98 4 2 2" xfId="26289" xr:uid="{00000000-0005-0000-0000-00004C670000}"/>
    <cellStyle name="Normal 98 4 2 2 2" xfId="26290" xr:uid="{00000000-0005-0000-0000-00004D670000}"/>
    <cellStyle name="Normal 98 4 2 2_JDEQryOAM" xfId="35762" xr:uid="{101EC845-6092-4043-98F5-C40F85669B75}"/>
    <cellStyle name="Normal 98 4 2 3" xfId="26291" xr:uid="{00000000-0005-0000-0000-00004E670000}"/>
    <cellStyle name="Normal 98 4 2 3 2" xfId="26292" xr:uid="{00000000-0005-0000-0000-00004F670000}"/>
    <cellStyle name="Normal 98 4 2 3_JDEQryOAM" xfId="35763" xr:uid="{652BA6D4-B0C7-459B-8EAC-33FBFCD0163C}"/>
    <cellStyle name="Normal 98 4 2 4" xfId="26293" xr:uid="{00000000-0005-0000-0000-000050670000}"/>
    <cellStyle name="Normal 98 4 2_JDEQryOAM" xfId="35761" xr:uid="{345FBC6B-6920-417A-BCAE-6AD648CDDFBE}"/>
    <cellStyle name="Normal 98 4 3" xfId="26294" xr:uid="{00000000-0005-0000-0000-000051670000}"/>
    <cellStyle name="Normal 98 4 3 2" xfId="26295" xr:uid="{00000000-0005-0000-0000-000052670000}"/>
    <cellStyle name="Normal 98 4 3 2 2" xfId="26296" xr:uid="{00000000-0005-0000-0000-000053670000}"/>
    <cellStyle name="Normal 98 4 3 2_JDEQryOAM" xfId="35765" xr:uid="{716213EF-A958-41EF-8DC8-29BB9BCFA2AD}"/>
    <cellStyle name="Normal 98 4 3 3" xfId="26297" xr:uid="{00000000-0005-0000-0000-000054670000}"/>
    <cellStyle name="Normal 98 4 3 3 2" xfId="26298" xr:uid="{00000000-0005-0000-0000-000055670000}"/>
    <cellStyle name="Normal 98 4 3 3_JDEQryOAM" xfId="35766" xr:uid="{2A347814-1DA2-42B6-AE61-63DECE2AA4EA}"/>
    <cellStyle name="Normal 98 4 3 4" xfId="26299" xr:uid="{00000000-0005-0000-0000-000056670000}"/>
    <cellStyle name="Normal 98 4 3_JDEQryOAM" xfId="35764" xr:uid="{300243B9-DF55-4EB2-8C6A-344D53692927}"/>
    <cellStyle name="Normal 98 4 4" xfId="26300" xr:uid="{00000000-0005-0000-0000-000057670000}"/>
    <cellStyle name="Normal 98 4 5" xfId="26301" xr:uid="{00000000-0005-0000-0000-000058670000}"/>
    <cellStyle name="Normal 98 4_(2) SPGD Actuals" xfId="26302" xr:uid="{00000000-0005-0000-0000-000059670000}"/>
    <cellStyle name="Normal 98 5" xfId="26303" xr:uid="{00000000-0005-0000-0000-00005A670000}"/>
    <cellStyle name="Normal 98 5 2" xfId="26304" xr:uid="{00000000-0005-0000-0000-00005B670000}"/>
    <cellStyle name="Normal 98 5 2 2" xfId="26305" xr:uid="{00000000-0005-0000-0000-00005C670000}"/>
    <cellStyle name="Normal 98 5 2 2 2" xfId="26306" xr:uid="{00000000-0005-0000-0000-00005D670000}"/>
    <cellStyle name="Normal 98 5 2 2_JDEQryOAM" xfId="35768" xr:uid="{667F7636-944F-475E-AEB7-868A75DB7623}"/>
    <cellStyle name="Normal 98 5 2 3" xfId="26307" xr:uid="{00000000-0005-0000-0000-00005E670000}"/>
    <cellStyle name="Normal 98 5 2 3 2" xfId="26308" xr:uid="{00000000-0005-0000-0000-00005F670000}"/>
    <cellStyle name="Normal 98 5 2 3_JDEQryOAM" xfId="35769" xr:uid="{3D648E4B-1622-4788-8958-5A8240BBAAF7}"/>
    <cellStyle name="Normal 98 5 2 4" xfId="26309" xr:uid="{00000000-0005-0000-0000-000060670000}"/>
    <cellStyle name="Normal 98 5 2_JDEQryOAM" xfId="35767" xr:uid="{B0BEFBC6-2505-47D5-B0B5-17FE0621C68E}"/>
    <cellStyle name="Normal 98 5 3" xfId="26310" xr:uid="{00000000-0005-0000-0000-000061670000}"/>
    <cellStyle name="Normal 98 5 3 2" xfId="26311" xr:uid="{00000000-0005-0000-0000-000062670000}"/>
    <cellStyle name="Normal 98 5 3 2 2" xfId="26312" xr:uid="{00000000-0005-0000-0000-000063670000}"/>
    <cellStyle name="Normal 98 5 3 2_JDEQryOAM" xfId="35771" xr:uid="{3C481C5F-B861-4540-B79F-54E8C8D40243}"/>
    <cellStyle name="Normal 98 5 3 3" xfId="26313" xr:uid="{00000000-0005-0000-0000-000064670000}"/>
    <cellStyle name="Normal 98 5 3 3 2" xfId="26314" xr:uid="{00000000-0005-0000-0000-000065670000}"/>
    <cellStyle name="Normal 98 5 3 3_JDEQryOAM" xfId="35772" xr:uid="{331FC369-900E-4EBA-9832-2357E9A16BB7}"/>
    <cellStyle name="Normal 98 5 3 4" xfId="26315" xr:uid="{00000000-0005-0000-0000-000066670000}"/>
    <cellStyle name="Normal 98 5 3_JDEQryOAM" xfId="35770" xr:uid="{780432A4-400C-476E-9263-2B1812652C22}"/>
    <cellStyle name="Normal 98 5 4" xfId="26316" xr:uid="{00000000-0005-0000-0000-000067670000}"/>
    <cellStyle name="Normal 98 5 4 2" xfId="26317" xr:uid="{00000000-0005-0000-0000-000068670000}"/>
    <cellStyle name="Normal 98 5 4_JDEQryOAM" xfId="35773" xr:uid="{2F962EA0-9050-4D64-8EEA-8FF473CA6D43}"/>
    <cellStyle name="Normal 98 5 5" xfId="26318" xr:uid="{00000000-0005-0000-0000-000069670000}"/>
    <cellStyle name="Normal 98 5 5 2" xfId="26319" xr:uid="{00000000-0005-0000-0000-00006A670000}"/>
    <cellStyle name="Normal 98 5 5_JDEQryOAM" xfId="35774" xr:uid="{93D7A053-7B98-4257-A1A5-2D17825BC35B}"/>
    <cellStyle name="Normal 98 5 6" xfId="26320" xr:uid="{00000000-0005-0000-0000-00006B670000}"/>
    <cellStyle name="Normal 98 5_(2) SPGD Actuals" xfId="26321" xr:uid="{00000000-0005-0000-0000-00006C670000}"/>
    <cellStyle name="Normal 98 6" xfId="26322" xr:uid="{00000000-0005-0000-0000-00006D670000}"/>
    <cellStyle name="Normal 98 6 2" xfId="26323" xr:uid="{00000000-0005-0000-0000-00006E670000}"/>
    <cellStyle name="Normal 98 6_JDEQryOAM" xfId="35775" xr:uid="{ACE91172-DFFA-4D4A-948A-6BE59B0BF31E}"/>
    <cellStyle name="Normal 98 7" xfId="26324" xr:uid="{00000000-0005-0000-0000-00006F670000}"/>
    <cellStyle name="Normal 98 7 2" xfId="26325" xr:uid="{00000000-0005-0000-0000-000070670000}"/>
    <cellStyle name="Normal 98 7_JDEQryOAM" xfId="35776" xr:uid="{8E4934B5-135F-4F69-9595-82848F8F8487}"/>
    <cellStyle name="Normal 98 8" xfId="26326" xr:uid="{00000000-0005-0000-0000-000071670000}"/>
    <cellStyle name="Normal 98 9" xfId="26327" xr:uid="{00000000-0005-0000-0000-000072670000}"/>
    <cellStyle name="Normal 98_(2) SPGD Actuals" xfId="26328" xr:uid="{00000000-0005-0000-0000-000073670000}"/>
    <cellStyle name="Normal 99" xfId="26329" xr:uid="{00000000-0005-0000-0000-000074670000}"/>
    <cellStyle name="Normal 99 10" xfId="26330" xr:uid="{00000000-0005-0000-0000-000075670000}"/>
    <cellStyle name="Normal 99 2" xfId="26331" xr:uid="{00000000-0005-0000-0000-000076670000}"/>
    <cellStyle name="Normal 99 2 2" xfId="26332" xr:uid="{00000000-0005-0000-0000-000077670000}"/>
    <cellStyle name="Normal 99 2 2 2" xfId="26333" xr:uid="{00000000-0005-0000-0000-000078670000}"/>
    <cellStyle name="Normal 99 2 2 2 2" xfId="26334" xr:uid="{00000000-0005-0000-0000-000079670000}"/>
    <cellStyle name="Normal 99 2 2 2_JDEQryOAM" xfId="35778" xr:uid="{62870ACF-A28D-4A7F-BC9E-266F771CFF85}"/>
    <cellStyle name="Normal 99 2 2 3" xfId="26335" xr:uid="{00000000-0005-0000-0000-00007A670000}"/>
    <cellStyle name="Normal 99 2 2 3 2" xfId="26336" xr:uid="{00000000-0005-0000-0000-00007B670000}"/>
    <cellStyle name="Normal 99 2 2 3_JDEQryOAM" xfId="35779" xr:uid="{5ADEA5D2-B102-410B-823E-0FE387891F3D}"/>
    <cellStyle name="Normal 99 2 2 4" xfId="26337" xr:uid="{00000000-0005-0000-0000-00007C670000}"/>
    <cellStyle name="Normal 99 2 2_JDEQryOAM" xfId="35777" xr:uid="{F9355266-3381-4C1E-9CE6-6345877A2F66}"/>
    <cellStyle name="Normal 99 2 3" xfId="26338" xr:uid="{00000000-0005-0000-0000-00007D670000}"/>
    <cellStyle name="Normal 99 2 3 2" xfId="26339" xr:uid="{00000000-0005-0000-0000-00007E670000}"/>
    <cellStyle name="Normal 99 2 3 2 2" xfId="26340" xr:uid="{00000000-0005-0000-0000-00007F670000}"/>
    <cellStyle name="Normal 99 2 3 2_JDEQryOAM" xfId="35781" xr:uid="{E1AA8BA0-F48A-4BD7-A087-C3520FC06433}"/>
    <cellStyle name="Normal 99 2 3 3" xfId="26341" xr:uid="{00000000-0005-0000-0000-000080670000}"/>
    <cellStyle name="Normal 99 2 3 3 2" xfId="26342" xr:uid="{00000000-0005-0000-0000-000081670000}"/>
    <cellStyle name="Normal 99 2 3 3_JDEQryOAM" xfId="35782" xr:uid="{9DFD738E-B10E-4C8F-ADC8-B6FDEC45B246}"/>
    <cellStyle name="Normal 99 2 3 4" xfId="26343" xr:uid="{00000000-0005-0000-0000-000082670000}"/>
    <cellStyle name="Normal 99 2 3_JDEQryOAM" xfId="35780" xr:uid="{6C80CBCB-E924-4D0C-A26E-AF3FDB2C9B2E}"/>
    <cellStyle name="Normal 99 2 4" xfId="26344" xr:uid="{00000000-0005-0000-0000-000083670000}"/>
    <cellStyle name="Normal 99 2_(2) SPGD Actuals" xfId="26345" xr:uid="{00000000-0005-0000-0000-000084670000}"/>
    <cellStyle name="Normal 99 3" xfId="26346" xr:uid="{00000000-0005-0000-0000-000085670000}"/>
    <cellStyle name="Normal 99 3 2" xfId="26347" xr:uid="{00000000-0005-0000-0000-000086670000}"/>
    <cellStyle name="Normal 99 3 2 2" xfId="26348" xr:uid="{00000000-0005-0000-0000-000087670000}"/>
    <cellStyle name="Normal 99 3 2 2 2" xfId="26349" xr:uid="{00000000-0005-0000-0000-000088670000}"/>
    <cellStyle name="Normal 99 3 2 2_JDEQryOAM" xfId="35784" xr:uid="{4B44083E-52F5-4A2E-9157-0087450F8D5B}"/>
    <cellStyle name="Normal 99 3 2 3" xfId="26350" xr:uid="{00000000-0005-0000-0000-000089670000}"/>
    <cellStyle name="Normal 99 3 2 3 2" xfId="26351" xr:uid="{00000000-0005-0000-0000-00008A670000}"/>
    <cellStyle name="Normal 99 3 2 3_JDEQryOAM" xfId="35785" xr:uid="{4B280A7C-D4B3-457F-B63F-0B3364468CC8}"/>
    <cellStyle name="Normal 99 3 2 4" xfId="26352" xr:uid="{00000000-0005-0000-0000-00008B670000}"/>
    <cellStyle name="Normal 99 3 2_JDEQryOAM" xfId="35783" xr:uid="{318EE95D-F4A3-4346-9914-69560FE7C1F3}"/>
    <cellStyle name="Normal 99 3 3" xfId="26353" xr:uid="{00000000-0005-0000-0000-00008C670000}"/>
    <cellStyle name="Normal 99 3 3 2" xfId="26354" xr:uid="{00000000-0005-0000-0000-00008D670000}"/>
    <cellStyle name="Normal 99 3 3 2 2" xfId="26355" xr:uid="{00000000-0005-0000-0000-00008E670000}"/>
    <cellStyle name="Normal 99 3 3 2_JDEQryOAM" xfId="35787" xr:uid="{57E371A9-F65F-45C1-98BE-A122B143538A}"/>
    <cellStyle name="Normal 99 3 3 3" xfId="26356" xr:uid="{00000000-0005-0000-0000-00008F670000}"/>
    <cellStyle name="Normal 99 3 3 3 2" xfId="26357" xr:uid="{00000000-0005-0000-0000-000090670000}"/>
    <cellStyle name="Normal 99 3 3 3_JDEQryOAM" xfId="35788" xr:uid="{8B15AC08-4192-4FC6-83F7-ED04C8E52C1D}"/>
    <cellStyle name="Normal 99 3 3 4" xfId="26358" xr:uid="{00000000-0005-0000-0000-000091670000}"/>
    <cellStyle name="Normal 99 3 3_JDEQryOAM" xfId="35786" xr:uid="{75E7A1FA-F7C0-4CC7-B83D-8CF954B5B7BF}"/>
    <cellStyle name="Normal 99 3 4" xfId="26359" xr:uid="{00000000-0005-0000-0000-000092670000}"/>
    <cellStyle name="Normal 99 3 4 2" xfId="26360" xr:uid="{00000000-0005-0000-0000-000093670000}"/>
    <cellStyle name="Normal 99 3 4_JDEQryOAM" xfId="35789" xr:uid="{C1093955-5B2B-4D74-8672-04EE29458663}"/>
    <cellStyle name="Normal 99 3 5" xfId="26361" xr:uid="{00000000-0005-0000-0000-000094670000}"/>
    <cellStyle name="Normal 99 3 5 2" xfId="26362" xr:uid="{00000000-0005-0000-0000-000095670000}"/>
    <cellStyle name="Normal 99 3 5_JDEQryOAM" xfId="35790" xr:uid="{A0216E0A-7F83-483A-9103-A0846C674029}"/>
    <cellStyle name="Normal 99 3_(2) SPGD Actuals" xfId="26363" xr:uid="{00000000-0005-0000-0000-000096670000}"/>
    <cellStyle name="Normal 99 4" xfId="26364" xr:uid="{00000000-0005-0000-0000-000097670000}"/>
    <cellStyle name="Normal 99 4 2" xfId="26365" xr:uid="{00000000-0005-0000-0000-000098670000}"/>
    <cellStyle name="Normal 99 4 2 2" xfId="26366" xr:uid="{00000000-0005-0000-0000-000099670000}"/>
    <cellStyle name="Normal 99 4 2 2 2" xfId="26367" xr:uid="{00000000-0005-0000-0000-00009A670000}"/>
    <cellStyle name="Normal 99 4 2 2_JDEQryOAM" xfId="35792" xr:uid="{93D94851-D59C-4DFB-B994-E641F5FA53F6}"/>
    <cellStyle name="Normal 99 4 2 3" xfId="26368" xr:uid="{00000000-0005-0000-0000-00009B670000}"/>
    <cellStyle name="Normal 99 4 2 3 2" xfId="26369" xr:uid="{00000000-0005-0000-0000-00009C670000}"/>
    <cellStyle name="Normal 99 4 2 3_JDEQryOAM" xfId="35793" xr:uid="{51CF6B7A-7364-4EA4-AE03-626919F14590}"/>
    <cellStyle name="Normal 99 4 2 4" xfId="26370" xr:uid="{00000000-0005-0000-0000-00009D670000}"/>
    <cellStyle name="Normal 99 4 2_JDEQryOAM" xfId="35791" xr:uid="{A448497A-C79A-40AD-80BC-3671D696E178}"/>
    <cellStyle name="Normal 99 4 3" xfId="26371" xr:uid="{00000000-0005-0000-0000-00009E670000}"/>
    <cellStyle name="Normal 99 4 3 2" xfId="26372" xr:uid="{00000000-0005-0000-0000-00009F670000}"/>
    <cellStyle name="Normal 99 4 3 2 2" xfId="26373" xr:uid="{00000000-0005-0000-0000-0000A0670000}"/>
    <cellStyle name="Normal 99 4 3 2_JDEQryOAM" xfId="35795" xr:uid="{C771C0AA-13DF-4150-AF07-4724C960D62F}"/>
    <cellStyle name="Normal 99 4 3 3" xfId="26374" xr:uid="{00000000-0005-0000-0000-0000A1670000}"/>
    <cellStyle name="Normal 99 4 3 3 2" xfId="26375" xr:uid="{00000000-0005-0000-0000-0000A2670000}"/>
    <cellStyle name="Normal 99 4 3 3_JDEQryOAM" xfId="35796" xr:uid="{81B9F697-1D79-4628-B038-771E45551F0A}"/>
    <cellStyle name="Normal 99 4 3 4" xfId="26376" xr:uid="{00000000-0005-0000-0000-0000A3670000}"/>
    <cellStyle name="Normal 99 4 3_JDEQryOAM" xfId="35794" xr:uid="{E210843F-ACC7-49B1-A9BD-C5643EEE2C68}"/>
    <cellStyle name="Normal 99 4 4" xfId="26377" xr:uid="{00000000-0005-0000-0000-0000A4670000}"/>
    <cellStyle name="Normal 99 4 4 2" xfId="26378" xr:uid="{00000000-0005-0000-0000-0000A5670000}"/>
    <cellStyle name="Normal 99 4 4_JDEQryOAM" xfId="35797" xr:uid="{7F425BB2-6AE4-4BE9-A8CB-1CC34CBA5E08}"/>
    <cellStyle name="Normal 99 4 5" xfId="26379" xr:uid="{00000000-0005-0000-0000-0000A6670000}"/>
    <cellStyle name="Normal 99 4 5 2" xfId="26380" xr:uid="{00000000-0005-0000-0000-0000A7670000}"/>
    <cellStyle name="Normal 99 4 5_JDEQryOAM" xfId="35798" xr:uid="{0FA8F1B5-A63D-4CF4-B03C-7B6069AB2C7B}"/>
    <cellStyle name="Normal 99 4 6" xfId="26381" xr:uid="{00000000-0005-0000-0000-0000A8670000}"/>
    <cellStyle name="Normal 99 4_(2) SPGD Actuals" xfId="26382" xr:uid="{00000000-0005-0000-0000-0000A9670000}"/>
    <cellStyle name="Normal 99 5" xfId="26383" xr:uid="{00000000-0005-0000-0000-0000AA670000}"/>
    <cellStyle name="Normal 99 5 2" xfId="26384" xr:uid="{00000000-0005-0000-0000-0000AB670000}"/>
    <cellStyle name="Normal 99 5 2 2" xfId="26385" xr:uid="{00000000-0005-0000-0000-0000AC670000}"/>
    <cellStyle name="Normal 99 5 2 2 2" xfId="26386" xr:uid="{00000000-0005-0000-0000-0000AD670000}"/>
    <cellStyle name="Normal 99 5 2 2_JDEQryOAM" xfId="35800" xr:uid="{191408EC-8E36-4656-A3B4-7C72BB404B81}"/>
    <cellStyle name="Normal 99 5 2 3" xfId="26387" xr:uid="{00000000-0005-0000-0000-0000AE670000}"/>
    <cellStyle name="Normal 99 5 2 3 2" xfId="26388" xr:uid="{00000000-0005-0000-0000-0000AF670000}"/>
    <cellStyle name="Normal 99 5 2 3_JDEQryOAM" xfId="35801" xr:uid="{15A87A84-57B2-4C09-A77A-7DC926BFC46F}"/>
    <cellStyle name="Normal 99 5 2 4" xfId="26389" xr:uid="{00000000-0005-0000-0000-0000B0670000}"/>
    <cellStyle name="Normal 99 5 2_JDEQryOAM" xfId="35799" xr:uid="{5CD9F3DB-2041-4B92-BF29-1F636E3E319E}"/>
    <cellStyle name="Normal 99 5 3" xfId="26390" xr:uid="{00000000-0005-0000-0000-0000B1670000}"/>
    <cellStyle name="Normal 99 5 3 2" xfId="26391" xr:uid="{00000000-0005-0000-0000-0000B2670000}"/>
    <cellStyle name="Normal 99 5 3 2 2" xfId="26392" xr:uid="{00000000-0005-0000-0000-0000B3670000}"/>
    <cellStyle name="Normal 99 5 3 2_JDEQryOAM" xfId="35803" xr:uid="{828AC625-DB7A-4891-9A8E-1A9E942597CE}"/>
    <cellStyle name="Normal 99 5 3 3" xfId="26393" xr:uid="{00000000-0005-0000-0000-0000B4670000}"/>
    <cellStyle name="Normal 99 5 3 3 2" xfId="26394" xr:uid="{00000000-0005-0000-0000-0000B5670000}"/>
    <cellStyle name="Normal 99 5 3 3_JDEQryOAM" xfId="35804" xr:uid="{ADA416E2-3F5D-4635-97BB-A68080DFB16F}"/>
    <cellStyle name="Normal 99 5 3 4" xfId="26395" xr:uid="{00000000-0005-0000-0000-0000B6670000}"/>
    <cellStyle name="Normal 99 5 3_JDEQryOAM" xfId="35802" xr:uid="{7715089D-C55F-459A-AD6E-937E757B2724}"/>
    <cellStyle name="Normal 99 5 4" xfId="26396" xr:uid="{00000000-0005-0000-0000-0000B7670000}"/>
    <cellStyle name="Normal 99 5 4 2" xfId="26397" xr:uid="{00000000-0005-0000-0000-0000B8670000}"/>
    <cellStyle name="Normal 99 5 4_JDEQryOAM" xfId="35805" xr:uid="{1893F2C0-9AB6-4F0E-AAB4-6685455C915A}"/>
    <cellStyle name="Normal 99 5 5" xfId="26398" xr:uid="{00000000-0005-0000-0000-0000B9670000}"/>
    <cellStyle name="Normal 99 5 5 2" xfId="26399" xr:uid="{00000000-0005-0000-0000-0000BA670000}"/>
    <cellStyle name="Normal 99 5 5_JDEQryOAM" xfId="35806" xr:uid="{CDA9C11E-0925-4F28-9875-3FD7E77B0844}"/>
    <cellStyle name="Normal 99 5 6" xfId="26400" xr:uid="{00000000-0005-0000-0000-0000BB670000}"/>
    <cellStyle name="Normal 99 5_(2) SPGD Actuals" xfId="26401" xr:uid="{00000000-0005-0000-0000-0000BC670000}"/>
    <cellStyle name="Normal 99 6" xfId="26402" xr:uid="{00000000-0005-0000-0000-0000BD670000}"/>
    <cellStyle name="Normal 99 6 2" xfId="26403" xr:uid="{00000000-0005-0000-0000-0000BE670000}"/>
    <cellStyle name="Normal 99 6 2 2" xfId="26404" xr:uid="{00000000-0005-0000-0000-0000BF670000}"/>
    <cellStyle name="Normal 99 6 2 2 2" xfId="26405" xr:uid="{00000000-0005-0000-0000-0000C0670000}"/>
    <cellStyle name="Normal 99 6 2 2_JDEQryOAM" xfId="35808" xr:uid="{63E7E860-8EAC-4826-AC1A-1B3E16C16C83}"/>
    <cellStyle name="Normal 99 6 2 3" xfId="26406" xr:uid="{00000000-0005-0000-0000-0000C1670000}"/>
    <cellStyle name="Normal 99 6 2 3 2" xfId="26407" xr:uid="{00000000-0005-0000-0000-0000C2670000}"/>
    <cellStyle name="Normal 99 6 2 3_JDEQryOAM" xfId="35809" xr:uid="{A7EA9591-F517-4623-9120-C33E6E6B3513}"/>
    <cellStyle name="Normal 99 6 2 4" xfId="26408" xr:uid="{00000000-0005-0000-0000-0000C3670000}"/>
    <cellStyle name="Normal 99 6 2_JDEQryOAM" xfId="35807" xr:uid="{4927215E-4E01-4CAF-B78A-14B7D92C8E62}"/>
    <cellStyle name="Normal 99 6 3" xfId="26409" xr:uid="{00000000-0005-0000-0000-0000C4670000}"/>
    <cellStyle name="Normal 99 6_(2) SPGD Actuals" xfId="26410" xr:uid="{00000000-0005-0000-0000-0000C5670000}"/>
    <cellStyle name="Normal 99 7" xfId="26411" xr:uid="{00000000-0005-0000-0000-0000C6670000}"/>
    <cellStyle name="Normal 99 7 2" xfId="26412" xr:uid="{00000000-0005-0000-0000-0000C7670000}"/>
    <cellStyle name="Normal 99 7 2 2" xfId="26413" xr:uid="{00000000-0005-0000-0000-0000C8670000}"/>
    <cellStyle name="Normal 99 7 2_JDEQryOAM" xfId="35811" xr:uid="{5B9D3BFC-6C65-4BBE-8756-394E5018752A}"/>
    <cellStyle name="Normal 99 7 3" xfId="26414" xr:uid="{00000000-0005-0000-0000-0000C9670000}"/>
    <cellStyle name="Normal 99 7 3 2" xfId="26415" xr:uid="{00000000-0005-0000-0000-0000CA670000}"/>
    <cellStyle name="Normal 99 7 3_JDEQryOAM" xfId="35812" xr:uid="{7D62996D-BEDF-4DF4-930A-1C9DD052D16B}"/>
    <cellStyle name="Normal 99 7 4" xfId="26416" xr:uid="{00000000-0005-0000-0000-0000CB670000}"/>
    <cellStyle name="Normal 99 7_JDEQryOAM" xfId="35810" xr:uid="{1E8594F8-FEFE-4C22-97C4-37D1F35CCE66}"/>
    <cellStyle name="Normal 99 8" xfId="26417" xr:uid="{00000000-0005-0000-0000-0000CC670000}"/>
    <cellStyle name="Normal 99 9" xfId="26418" xr:uid="{00000000-0005-0000-0000-0000CD670000}"/>
    <cellStyle name="Normal 99_(2) SPGD Actuals" xfId="26419" xr:uid="{00000000-0005-0000-0000-0000CE670000}"/>
    <cellStyle name="Note 10" xfId="26420" xr:uid="{00000000-0005-0000-0000-0000D3670000}"/>
    <cellStyle name="Note 10 2" xfId="26421" xr:uid="{00000000-0005-0000-0000-0000D4670000}"/>
    <cellStyle name="Note 10 2 10" xfId="26422" xr:uid="{00000000-0005-0000-0000-0000D5670000}"/>
    <cellStyle name="Note 10 2 2" xfId="26423" xr:uid="{00000000-0005-0000-0000-0000D6670000}"/>
    <cellStyle name="Note 10 2 2 2" xfId="26424" xr:uid="{00000000-0005-0000-0000-0000D7670000}"/>
    <cellStyle name="Note 10 2 2_(5a) Budget Volume &amp; Price" xfId="26425" xr:uid="{00000000-0005-0000-0000-0000D8670000}"/>
    <cellStyle name="Note 10 2 3" xfId="26426" xr:uid="{00000000-0005-0000-0000-0000D9670000}"/>
    <cellStyle name="Note 10 2 3 2" xfId="26427" xr:uid="{00000000-0005-0000-0000-0000DA670000}"/>
    <cellStyle name="Note 10 2 3 2 2" xfId="26428" xr:uid="{00000000-0005-0000-0000-0000DB670000}"/>
    <cellStyle name="Note 10 2 3 2_JDEQryOAM" xfId="35814" xr:uid="{1C12BEC2-CC3C-4C24-9966-E8D7B20404E3}"/>
    <cellStyle name="Note 10 2 3 3" xfId="26429" xr:uid="{00000000-0005-0000-0000-0000DC670000}"/>
    <cellStyle name="Note 10 2 3 3 2" xfId="26430" xr:uid="{00000000-0005-0000-0000-0000DD670000}"/>
    <cellStyle name="Note 10 2 3 3_JDEQryOAM" xfId="35815" xr:uid="{4DA2272E-16A5-4F57-BBD2-173186864917}"/>
    <cellStyle name="Note 10 2 3 4" xfId="26431" xr:uid="{00000000-0005-0000-0000-0000DE670000}"/>
    <cellStyle name="Note 10 2 3 4 2" xfId="26432" xr:uid="{00000000-0005-0000-0000-0000DF670000}"/>
    <cellStyle name="Note 10 2 3 4_JDEQryOAM" xfId="35816" xr:uid="{D3909246-5A57-4A4F-A7AA-9DF7A2E32128}"/>
    <cellStyle name="Note 10 2 3 5" xfId="26433" xr:uid="{00000000-0005-0000-0000-0000E0670000}"/>
    <cellStyle name="Note 10 2 3 5 2" xfId="26434" xr:uid="{00000000-0005-0000-0000-0000E1670000}"/>
    <cellStyle name="Note 10 2 3 5_JDEQryOAM" xfId="35817" xr:uid="{B929735E-B4FA-4D9E-85E6-556A3D0BD36A}"/>
    <cellStyle name="Note 10 2 3 6" xfId="26435" xr:uid="{00000000-0005-0000-0000-0000E2670000}"/>
    <cellStyle name="Note 10 2 3 6 2" xfId="26436" xr:uid="{00000000-0005-0000-0000-0000E3670000}"/>
    <cellStyle name="Note 10 2 3 6_JDEQryOAM" xfId="35818" xr:uid="{87614099-6A78-42ED-B654-0EBB7BAF9E94}"/>
    <cellStyle name="Note 10 2 3 7" xfId="26437" xr:uid="{00000000-0005-0000-0000-0000E4670000}"/>
    <cellStyle name="Note 10 2 3_JDEQryOAM" xfId="35813" xr:uid="{3F192BF0-BF7D-479D-A98B-6BE3D5DFDBFB}"/>
    <cellStyle name="Note 10 2 4" xfId="26438" xr:uid="{00000000-0005-0000-0000-0000E5670000}"/>
    <cellStyle name="Note 10 2 5" xfId="26439" xr:uid="{00000000-0005-0000-0000-0000E6670000}"/>
    <cellStyle name="Note 10 2 5 2" xfId="26440" xr:uid="{00000000-0005-0000-0000-0000E7670000}"/>
    <cellStyle name="Note 10 2 5_JDEQryOAM" xfId="35819" xr:uid="{2782EEB7-1AF7-4E25-8B1F-28F5F786FA9F}"/>
    <cellStyle name="Note 10 2 6" xfId="26441" xr:uid="{00000000-0005-0000-0000-0000E8670000}"/>
    <cellStyle name="Note 10 2 6 2" xfId="26442" xr:uid="{00000000-0005-0000-0000-0000E9670000}"/>
    <cellStyle name="Note 10 2 6_JDEQryOAM" xfId="35820" xr:uid="{84BDA871-03FA-4BA1-A999-134B102CFE3F}"/>
    <cellStyle name="Note 10 2 7" xfId="26443" xr:uid="{00000000-0005-0000-0000-0000EA670000}"/>
    <cellStyle name="Note 10 2 7 2" xfId="26444" xr:uid="{00000000-0005-0000-0000-0000EB670000}"/>
    <cellStyle name="Note 10 2 7_JDEQryOAM" xfId="35821" xr:uid="{D18CBDD4-EF53-4A04-9FDD-B66DE5AEF148}"/>
    <cellStyle name="Note 10 2 8" xfId="26445" xr:uid="{00000000-0005-0000-0000-0000EC670000}"/>
    <cellStyle name="Note 10 2 8 2" xfId="26446" xr:uid="{00000000-0005-0000-0000-0000ED670000}"/>
    <cellStyle name="Note 10 2 8_JDEQryOAM" xfId="35822" xr:uid="{CF81F2DD-2123-4BE3-A961-640C8B5FABEF}"/>
    <cellStyle name="Note 10 2 9" xfId="26447" xr:uid="{00000000-0005-0000-0000-0000EE670000}"/>
    <cellStyle name="Note 10 2 9 2" xfId="26448" xr:uid="{00000000-0005-0000-0000-0000EF670000}"/>
    <cellStyle name="Note 10 2 9_JDEQryOAM" xfId="35823" xr:uid="{131958A8-5D9A-4217-848A-60A4713F170C}"/>
    <cellStyle name="Note 10 2_(1a) Quarterly" xfId="26449" xr:uid="{00000000-0005-0000-0000-0000F0670000}"/>
    <cellStyle name="Note 10 3" xfId="26450" xr:uid="{00000000-0005-0000-0000-0000F1670000}"/>
    <cellStyle name="Note 10 3 2" xfId="26451" xr:uid="{00000000-0005-0000-0000-0000F2670000}"/>
    <cellStyle name="Note 10 3_(5a) Budget Volume &amp; Price" xfId="26452" xr:uid="{00000000-0005-0000-0000-0000F3670000}"/>
    <cellStyle name="Note 10 4" xfId="26453" xr:uid="{00000000-0005-0000-0000-0000F4670000}"/>
    <cellStyle name="Note 10_(1a) Quarterly" xfId="26454" xr:uid="{00000000-0005-0000-0000-0000F5670000}"/>
    <cellStyle name="Note 11" xfId="26455" xr:uid="{00000000-0005-0000-0000-0000F6670000}"/>
    <cellStyle name="Note 11 2" xfId="26456" xr:uid="{00000000-0005-0000-0000-0000F7670000}"/>
    <cellStyle name="Note 11 2 10" xfId="26457" xr:uid="{00000000-0005-0000-0000-0000F8670000}"/>
    <cellStyle name="Note 11 2 2" xfId="26458" xr:uid="{00000000-0005-0000-0000-0000F9670000}"/>
    <cellStyle name="Note 11 2 2 2" xfId="26459" xr:uid="{00000000-0005-0000-0000-0000FA670000}"/>
    <cellStyle name="Note 11 2 2_(5a) Budget Volume &amp; Price" xfId="26460" xr:uid="{00000000-0005-0000-0000-0000FB670000}"/>
    <cellStyle name="Note 11 2 3" xfId="26461" xr:uid="{00000000-0005-0000-0000-0000FC670000}"/>
    <cellStyle name="Note 11 2 3 2" xfId="26462" xr:uid="{00000000-0005-0000-0000-0000FD670000}"/>
    <cellStyle name="Note 11 2 3 2 2" xfId="26463" xr:uid="{00000000-0005-0000-0000-0000FE670000}"/>
    <cellStyle name="Note 11 2 3 2_JDEQryOAM" xfId="35825" xr:uid="{6F312CE0-6994-419E-918D-F57EC7871CE7}"/>
    <cellStyle name="Note 11 2 3 3" xfId="26464" xr:uid="{00000000-0005-0000-0000-0000FF670000}"/>
    <cellStyle name="Note 11 2 3 3 2" xfId="26465" xr:uid="{00000000-0005-0000-0000-000000680000}"/>
    <cellStyle name="Note 11 2 3 3_JDEQryOAM" xfId="35826" xr:uid="{A7B9131A-D59A-47AA-8E70-FDD031DED9EE}"/>
    <cellStyle name="Note 11 2 3 4" xfId="26466" xr:uid="{00000000-0005-0000-0000-000001680000}"/>
    <cellStyle name="Note 11 2 3 4 2" xfId="26467" xr:uid="{00000000-0005-0000-0000-000002680000}"/>
    <cellStyle name="Note 11 2 3 4_JDEQryOAM" xfId="35827" xr:uid="{D637050D-94D5-478C-8A4B-0AA5A18F23C0}"/>
    <cellStyle name="Note 11 2 3 5" xfId="26468" xr:uid="{00000000-0005-0000-0000-000003680000}"/>
    <cellStyle name="Note 11 2 3 5 2" xfId="26469" xr:uid="{00000000-0005-0000-0000-000004680000}"/>
    <cellStyle name="Note 11 2 3 5_JDEQryOAM" xfId="35828" xr:uid="{560651F2-077A-4B25-A75F-7EB15DEA732E}"/>
    <cellStyle name="Note 11 2 3 6" xfId="26470" xr:uid="{00000000-0005-0000-0000-000005680000}"/>
    <cellStyle name="Note 11 2 3 6 2" xfId="26471" xr:uid="{00000000-0005-0000-0000-000006680000}"/>
    <cellStyle name="Note 11 2 3 6_JDEQryOAM" xfId="35829" xr:uid="{7E8E7C35-4E51-44D9-8700-77A98D040B00}"/>
    <cellStyle name="Note 11 2 3 7" xfId="26472" xr:uid="{00000000-0005-0000-0000-000007680000}"/>
    <cellStyle name="Note 11 2 3_JDEQryOAM" xfId="35824" xr:uid="{A8379800-C90A-4A8D-ABF5-0DE3BB60F226}"/>
    <cellStyle name="Note 11 2 4" xfId="26473" xr:uid="{00000000-0005-0000-0000-000008680000}"/>
    <cellStyle name="Note 11 2 5" xfId="26474" xr:uid="{00000000-0005-0000-0000-000009680000}"/>
    <cellStyle name="Note 11 2 5 2" xfId="26475" xr:uid="{00000000-0005-0000-0000-00000A680000}"/>
    <cellStyle name="Note 11 2 5_JDEQryOAM" xfId="35830" xr:uid="{88B64B4E-6602-4BE3-961A-3259E6823B94}"/>
    <cellStyle name="Note 11 2 6" xfId="26476" xr:uid="{00000000-0005-0000-0000-00000B680000}"/>
    <cellStyle name="Note 11 2 6 2" xfId="26477" xr:uid="{00000000-0005-0000-0000-00000C680000}"/>
    <cellStyle name="Note 11 2 6_JDEQryOAM" xfId="35831" xr:uid="{F1411DA3-406A-4DB2-85E2-C1D9EB8AA87C}"/>
    <cellStyle name="Note 11 2 7" xfId="26478" xr:uid="{00000000-0005-0000-0000-00000D680000}"/>
    <cellStyle name="Note 11 2 7 2" xfId="26479" xr:uid="{00000000-0005-0000-0000-00000E680000}"/>
    <cellStyle name="Note 11 2 7_JDEQryOAM" xfId="35832" xr:uid="{39F18BFC-3746-438C-B471-BF475FC2C91B}"/>
    <cellStyle name="Note 11 2 8" xfId="26480" xr:uid="{00000000-0005-0000-0000-00000F680000}"/>
    <cellStyle name="Note 11 2 8 2" xfId="26481" xr:uid="{00000000-0005-0000-0000-000010680000}"/>
    <cellStyle name="Note 11 2 8_JDEQryOAM" xfId="35833" xr:uid="{C06D64D8-7A30-4C7B-8E1B-9B486503C7B5}"/>
    <cellStyle name="Note 11 2 9" xfId="26482" xr:uid="{00000000-0005-0000-0000-000011680000}"/>
    <cellStyle name="Note 11 2 9 2" xfId="26483" xr:uid="{00000000-0005-0000-0000-000012680000}"/>
    <cellStyle name="Note 11 2 9_JDEQryOAM" xfId="35834" xr:uid="{508E6129-DE82-4F0E-8F50-C57BA1FEF50F}"/>
    <cellStyle name="Note 11 2_(1a) Quarterly" xfId="26484" xr:uid="{00000000-0005-0000-0000-000013680000}"/>
    <cellStyle name="Note 11 3" xfId="26485" xr:uid="{00000000-0005-0000-0000-000014680000}"/>
    <cellStyle name="Note 11 3 2" xfId="26486" xr:uid="{00000000-0005-0000-0000-000015680000}"/>
    <cellStyle name="Note 11 3_(5a) Budget Volume &amp; Price" xfId="26487" xr:uid="{00000000-0005-0000-0000-000016680000}"/>
    <cellStyle name="Note 11 4" xfId="26488" xr:uid="{00000000-0005-0000-0000-000017680000}"/>
    <cellStyle name="Note 11_(1a) Quarterly" xfId="26489" xr:uid="{00000000-0005-0000-0000-000018680000}"/>
    <cellStyle name="Note 12" xfId="26490" xr:uid="{00000000-0005-0000-0000-000019680000}"/>
    <cellStyle name="Note 12 2" xfId="26491" xr:uid="{00000000-0005-0000-0000-00001A680000}"/>
    <cellStyle name="Note 12 2 10" xfId="26492" xr:uid="{00000000-0005-0000-0000-00001B680000}"/>
    <cellStyle name="Note 12 2 2" xfId="26493" xr:uid="{00000000-0005-0000-0000-00001C680000}"/>
    <cellStyle name="Note 12 2 2 2" xfId="26494" xr:uid="{00000000-0005-0000-0000-00001D680000}"/>
    <cellStyle name="Note 12 2 2_(5a) Budget Volume &amp; Price" xfId="26495" xr:uid="{00000000-0005-0000-0000-00001E680000}"/>
    <cellStyle name="Note 12 2 3" xfId="26496" xr:uid="{00000000-0005-0000-0000-00001F680000}"/>
    <cellStyle name="Note 12 2 3 2" xfId="26497" xr:uid="{00000000-0005-0000-0000-000020680000}"/>
    <cellStyle name="Note 12 2 3 2 2" xfId="26498" xr:uid="{00000000-0005-0000-0000-000021680000}"/>
    <cellStyle name="Note 12 2 3 2_JDEQryOAM" xfId="35836" xr:uid="{B4F111DB-4D88-4412-84AC-D55C26690307}"/>
    <cellStyle name="Note 12 2 3 3" xfId="26499" xr:uid="{00000000-0005-0000-0000-000022680000}"/>
    <cellStyle name="Note 12 2 3 3 2" xfId="26500" xr:uid="{00000000-0005-0000-0000-000023680000}"/>
    <cellStyle name="Note 12 2 3 3_JDEQryOAM" xfId="35837" xr:uid="{DE6C418C-5219-4BE0-91B3-648B034DB0E7}"/>
    <cellStyle name="Note 12 2 3 4" xfId="26501" xr:uid="{00000000-0005-0000-0000-000024680000}"/>
    <cellStyle name="Note 12 2 3 4 2" xfId="26502" xr:uid="{00000000-0005-0000-0000-000025680000}"/>
    <cellStyle name="Note 12 2 3 4_JDEQryOAM" xfId="35838" xr:uid="{2C73B400-A0E5-4154-8A38-3366F7E2D76E}"/>
    <cellStyle name="Note 12 2 3 5" xfId="26503" xr:uid="{00000000-0005-0000-0000-000026680000}"/>
    <cellStyle name="Note 12 2 3 5 2" xfId="26504" xr:uid="{00000000-0005-0000-0000-000027680000}"/>
    <cellStyle name="Note 12 2 3 5_JDEQryOAM" xfId="35839" xr:uid="{685E4DE5-59C3-4E85-BD85-6E129316CF2E}"/>
    <cellStyle name="Note 12 2 3 6" xfId="26505" xr:uid="{00000000-0005-0000-0000-000028680000}"/>
    <cellStyle name="Note 12 2 3 6 2" xfId="26506" xr:uid="{00000000-0005-0000-0000-000029680000}"/>
    <cellStyle name="Note 12 2 3 6_JDEQryOAM" xfId="35840" xr:uid="{FBA32270-DBEB-4043-BBC1-5DE1BFD1C856}"/>
    <cellStyle name="Note 12 2 3 7" xfId="26507" xr:uid="{00000000-0005-0000-0000-00002A680000}"/>
    <cellStyle name="Note 12 2 3_JDEQryOAM" xfId="35835" xr:uid="{D5DF8C45-9D95-4F99-87F7-8F7E17D51924}"/>
    <cellStyle name="Note 12 2 4" xfId="26508" xr:uid="{00000000-0005-0000-0000-00002B680000}"/>
    <cellStyle name="Note 12 2 5" xfId="26509" xr:uid="{00000000-0005-0000-0000-00002C680000}"/>
    <cellStyle name="Note 12 2 5 2" xfId="26510" xr:uid="{00000000-0005-0000-0000-00002D680000}"/>
    <cellStyle name="Note 12 2 5_JDEQryOAM" xfId="35841" xr:uid="{15DC89B1-ACCD-4D77-AB2C-23A31039301B}"/>
    <cellStyle name="Note 12 2 6" xfId="26511" xr:uid="{00000000-0005-0000-0000-00002E680000}"/>
    <cellStyle name="Note 12 2 6 2" xfId="26512" xr:uid="{00000000-0005-0000-0000-00002F680000}"/>
    <cellStyle name="Note 12 2 6_JDEQryOAM" xfId="35842" xr:uid="{50D3E522-AB7C-4579-AAB5-A52BAF6B20EA}"/>
    <cellStyle name="Note 12 2 7" xfId="26513" xr:uid="{00000000-0005-0000-0000-000030680000}"/>
    <cellStyle name="Note 12 2 7 2" xfId="26514" xr:uid="{00000000-0005-0000-0000-000031680000}"/>
    <cellStyle name="Note 12 2 7_JDEQryOAM" xfId="35843" xr:uid="{B8381361-3375-46B2-8200-3A83E9677B87}"/>
    <cellStyle name="Note 12 2 8" xfId="26515" xr:uid="{00000000-0005-0000-0000-000032680000}"/>
    <cellStyle name="Note 12 2 8 2" xfId="26516" xr:uid="{00000000-0005-0000-0000-000033680000}"/>
    <cellStyle name="Note 12 2 8_JDEQryOAM" xfId="35844" xr:uid="{196D827A-ADCE-4212-8BF3-28F9851E789A}"/>
    <cellStyle name="Note 12 2 9" xfId="26517" xr:uid="{00000000-0005-0000-0000-000034680000}"/>
    <cellStyle name="Note 12 2 9 2" xfId="26518" xr:uid="{00000000-0005-0000-0000-000035680000}"/>
    <cellStyle name="Note 12 2 9_JDEQryOAM" xfId="35845" xr:uid="{D5ED55B6-C351-4D58-AFFB-4F1F851C7C57}"/>
    <cellStyle name="Note 12 2_(1a) Quarterly" xfId="26519" xr:uid="{00000000-0005-0000-0000-000036680000}"/>
    <cellStyle name="Note 12 3" xfId="26520" xr:uid="{00000000-0005-0000-0000-000037680000}"/>
    <cellStyle name="Note 12 3 2" xfId="26521" xr:uid="{00000000-0005-0000-0000-000038680000}"/>
    <cellStyle name="Note 12 3_(5a) Budget Volume &amp; Price" xfId="26522" xr:uid="{00000000-0005-0000-0000-000039680000}"/>
    <cellStyle name="Note 12 4" xfId="26523" xr:uid="{00000000-0005-0000-0000-00003A680000}"/>
    <cellStyle name="Note 12_(1a) Quarterly" xfId="26524" xr:uid="{00000000-0005-0000-0000-00003B680000}"/>
    <cellStyle name="Note 13" xfId="26525" xr:uid="{00000000-0005-0000-0000-00003C680000}"/>
    <cellStyle name="Note 13 2" xfId="26526" xr:uid="{00000000-0005-0000-0000-00003D680000}"/>
    <cellStyle name="Note 13 2 10" xfId="26527" xr:uid="{00000000-0005-0000-0000-00003E680000}"/>
    <cellStyle name="Note 13 2 2" xfId="26528" xr:uid="{00000000-0005-0000-0000-00003F680000}"/>
    <cellStyle name="Note 13 2 2 2" xfId="26529" xr:uid="{00000000-0005-0000-0000-000040680000}"/>
    <cellStyle name="Note 13 2 2_(5a) Budget Volume &amp; Price" xfId="26530" xr:uid="{00000000-0005-0000-0000-000041680000}"/>
    <cellStyle name="Note 13 2 3" xfId="26531" xr:uid="{00000000-0005-0000-0000-000042680000}"/>
    <cellStyle name="Note 13 2 3 2" xfId="26532" xr:uid="{00000000-0005-0000-0000-000043680000}"/>
    <cellStyle name="Note 13 2 3 2 2" xfId="26533" xr:uid="{00000000-0005-0000-0000-000044680000}"/>
    <cellStyle name="Note 13 2 3 2_JDEQryOAM" xfId="35847" xr:uid="{2B5DCDC4-0C7C-44CF-817F-49BC55C4A9DE}"/>
    <cellStyle name="Note 13 2 3 3" xfId="26534" xr:uid="{00000000-0005-0000-0000-000045680000}"/>
    <cellStyle name="Note 13 2 3 3 2" xfId="26535" xr:uid="{00000000-0005-0000-0000-000046680000}"/>
    <cellStyle name="Note 13 2 3 3_JDEQryOAM" xfId="35848" xr:uid="{3083BFBF-82B7-467A-BD9E-68E769018F45}"/>
    <cellStyle name="Note 13 2 3 4" xfId="26536" xr:uid="{00000000-0005-0000-0000-000047680000}"/>
    <cellStyle name="Note 13 2 3 4 2" xfId="26537" xr:uid="{00000000-0005-0000-0000-000048680000}"/>
    <cellStyle name="Note 13 2 3 4_JDEQryOAM" xfId="35849" xr:uid="{532AB75C-4BEA-491D-9433-067B7A03DB29}"/>
    <cellStyle name="Note 13 2 3 5" xfId="26538" xr:uid="{00000000-0005-0000-0000-000049680000}"/>
    <cellStyle name="Note 13 2 3 5 2" xfId="26539" xr:uid="{00000000-0005-0000-0000-00004A680000}"/>
    <cellStyle name="Note 13 2 3 5_JDEQryOAM" xfId="35850" xr:uid="{E2C52BF0-D059-4F80-BFEB-56915C64C697}"/>
    <cellStyle name="Note 13 2 3 6" xfId="26540" xr:uid="{00000000-0005-0000-0000-00004B680000}"/>
    <cellStyle name="Note 13 2 3 6 2" xfId="26541" xr:uid="{00000000-0005-0000-0000-00004C680000}"/>
    <cellStyle name="Note 13 2 3 6_JDEQryOAM" xfId="35851" xr:uid="{24098A1C-3117-44AA-BA34-22C3C61F3214}"/>
    <cellStyle name="Note 13 2 3 7" xfId="26542" xr:uid="{00000000-0005-0000-0000-00004D680000}"/>
    <cellStyle name="Note 13 2 3_JDEQryOAM" xfId="35846" xr:uid="{D1B65340-5EB0-454C-BD14-EBA5E2AED82C}"/>
    <cellStyle name="Note 13 2 4" xfId="26543" xr:uid="{00000000-0005-0000-0000-00004E680000}"/>
    <cellStyle name="Note 13 2 5" xfId="26544" xr:uid="{00000000-0005-0000-0000-00004F680000}"/>
    <cellStyle name="Note 13 2 5 2" xfId="26545" xr:uid="{00000000-0005-0000-0000-000050680000}"/>
    <cellStyle name="Note 13 2 5_JDEQryOAM" xfId="35852" xr:uid="{5897033D-1A41-498E-95D3-C073C93C88ED}"/>
    <cellStyle name="Note 13 2 6" xfId="26546" xr:uid="{00000000-0005-0000-0000-000051680000}"/>
    <cellStyle name="Note 13 2 6 2" xfId="26547" xr:uid="{00000000-0005-0000-0000-000052680000}"/>
    <cellStyle name="Note 13 2 6_JDEQryOAM" xfId="35853" xr:uid="{1841FB75-0660-4329-BC03-92FF425FAB18}"/>
    <cellStyle name="Note 13 2 7" xfId="26548" xr:uid="{00000000-0005-0000-0000-000053680000}"/>
    <cellStyle name="Note 13 2 7 2" xfId="26549" xr:uid="{00000000-0005-0000-0000-000054680000}"/>
    <cellStyle name="Note 13 2 7_JDEQryOAM" xfId="35854" xr:uid="{DAFD6E1A-62B0-4E99-8F14-CFB0D6E22AEA}"/>
    <cellStyle name="Note 13 2 8" xfId="26550" xr:uid="{00000000-0005-0000-0000-000055680000}"/>
    <cellStyle name="Note 13 2 8 2" xfId="26551" xr:uid="{00000000-0005-0000-0000-000056680000}"/>
    <cellStyle name="Note 13 2 8_JDEQryOAM" xfId="35855" xr:uid="{53B587F9-A071-4158-BEE6-9BA441C8341B}"/>
    <cellStyle name="Note 13 2 9" xfId="26552" xr:uid="{00000000-0005-0000-0000-000057680000}"/>
    <cellStyle name="Note 13 2 9 2" xfId="26553" xr:uid="{00000000-0005-0000-0000-000058680000}"/>
    <cellStyle name="Note 13 2 9_JDEQryOAM" xfId="35856" xr:uid="{5886D9B5-38CD-404C-8A04-3B38E4DF1918}"/>
    <cellStyle name="Note 13 2_(1a) Quarterly" xfId="26554" xr:uid="{00000000-0005-0000-0000-000059680000}"/>
    <cellStyle name="Note 13 3" xfId="26555" xr:uid="{00000000-0005-0000-0000-00005A680000}"/>
    <cellStyle name="Note 13 3 2" xfId="26556" xr:uid="{00000000-0005-0000-0000-00005B680000}"/>
    <cellStyle name="Note 13 3_(5a) Budget Volume &amp; Price" xfId="26557" xr:uid="{00000000-0005-0000-0000-00005C680000}"/>
    <cellStyle name="Note 13 4" xfId="26558" xr:uid="{00000000-0005-0000-0000-00005D680000}"/>
    <cellStyle name="Note 13_(1a) Quarterly" xfId="26559" xr:uid="{00000000-0005-0000-0000-00005E680000}"/>
    <cellStyle name="Note 14" xfId="26560" xr:uid="{00000000-0005-0000-0000-00005F680000}"/>
    <cellStyle name="Note 14 2" xfId="26561" xr:uid="{00000000-0005-0000-0000-000060680000}"/>
    <cellStyle name="Note 14 2 10" xfId="26562" xr:uid="{00000000-0005-0000-0000-000061680000}"/>
    <cellStyle name="Note 14 2 2" xfId="26563" xr:uid="{00000000-0005-0000-0000-000062680000}"/>
    <cellStyle name="Note 14 2 2 2" xfId="26564" xr:uid="{00000000-0005-0000-0000-000063680000}"/>
    <cellStyle name="Note 14 2 2_(5a) Budget Volume &amp; Price" xfId="26565" xr:uid="{00000000-0005-0000-0000-000064680000}"/>
    <cellStyle name="Note 14 2 3" xfId="26566" xr:uid="{00000000-0005-0000-0000-000065680000}"/>
    <cellStyle name="Note 14 2 3 2" xfId="26567" xr:uid="{00000000-0005-0000-0000-000066680000}"/>
    <cellStyle name="Note 14 2 3 2 2" xfId="26568" xr:uid="{00000000-0005-0000-0000-000067680000}"/>
    <cellStyle name="Note 14 2 3 2_JDEQryOAM" xfId="35858" xr:uid="{AC4FFB42-6BCA-4D54-9FB1-9E0C08D70EB2}"/>
    <cellStyle name="Note 14 2 3 3" xfId="26569" xr:uid="{00000000-0005-0000-0000-000068680000}"/>
    <cellStyle name="Note 14 2 3 3 2" xfId="26570" xr:uid="{00000000-0005-0000-0000-000069680000}"/>
    <cellStyle name="Note 14 2 3 3_JDEQryOAM" xfId="35859" xr:uid="{36659835-213E-45B1-88F0-F90186E8E3BD}"/>
    <cellStyle name="Note 14 2 3 4" xfId="26571" xr:uid="{00000000-0005-0000-0000-00006A680000}"/>
    <cellStyle name="Note 14 2 3 4 2" xfId="26572" xr:uid="{00000000-0005-0000-0000-00006B680000}"/>
    <cellStyle name="Note 14 2 3 4_JDEQryOAM" xfId="35860" xr:uid="{13C4644E-8879-4A1C-8953-D2B9F01619E0}"/>
    <cellStyle name="Note 14 2 3 5" xfId="26573" xr:uid="{00000000-0005-0000-0000-00006C680000}"/>
    <cellStyle name="Note 14 2 3 5 2" xfId="26574" xr:uid="{00000000-0005-0000-0000-00006D680000}"/>
    <cellStyle name="Note 14 2 3 5_JDEQryOAM" xfId="35861" xr:uid="{61500519-7A83-48EF-950D-5CD377E8DC70}"/>
    <cellStyle name="Note 14 2 3 6" xfId="26575" xr:uid="{00000000-0005-0000-0000-00006E680000}"/>
    <cellStyle name="Note 14 2 3 6 2" xfId="26576" xr:uid="{00000000-0005-0000-0000-00006F680000}"/>
    <cellStyle name="Note 14 2 3 6_JDEQryOAM" xfId="35862" xr:uid="{C73DBDFF-FA83-4086-B5EA-1DDC8A79A323}"/>
    <cellStyle name="Note 14 2 3 7" xfId="26577" xr:uid="{00000000-0005-0000-0000-000070680000}"/>
    <cellStyle name="Note 14 2 3_JDEQryOAM" xfId="35857" xr:uid="{20520539-B910-44B5-B27C-4E710F013B6E}"/>
    <cellStyle name="Note 14 2 4" xfId="26578" xr:uid="{00000000-0005-0000-0000-000071680000}"/>
    <cellStyle name="Note 14 2 5" xfId="26579" xr:uid="{00000000-0005-0000-0000-000072680000}"/>
    <cellStyle name="Note 14 2 5 2" xfId="26580" xr:uid="{00000000-0005-0000-0000-000073680000}"/>
    <cellStyle name="Note 14 2 5_JDEQryOAM" xfId="35863" xr:uid="{42DE5EFF-12F8-4504-B5A3-D902BAFADF2B}"/>
    <cellStyle name="Note 14 2 6" xfId="26581" xr:uid="{00000000-0005-0000-0000-000074680000}"/>
    <cellStyle name="Note 14 2 6 2" xfId="26582" xr:uid="{00000000-0005-0000-0000-000075680000}"/>
    <cellStyle name="Note 14 2 6_JDEQryOAM" xfId="35864" xr:uid="{5F47C4E6-8992-4559-894F-F4CA54D18219}"/>
    <cellStyle name="Note 14 2 7" xfId="26583" xr:uid="{00000000-0005-0000-0000-000076680000}"/>
    <cellStyle name="Note 14 2 7 2" xfId="26584" xr:uid="{00000000-0005-0000-0000-000077680000}"/>
    <cellStyle name="Note 14 2 7_JDEQryOAM" xfId="35865" xr:uid="{9A1EC46D-104E-4D07-B043-C98960F6CC53}"/>
    <cellStyle name="Note 14 2 8" xfId="26585" xr:uid="{00000000-0005-0000-0000-000078680000}"/>
    <cellStyle name="Note 14 2 8 2" xfId="26586" xr:uid="{00000000-0005-0000-0000-000079680000}"/>
    <cellStyle name="Note 14 2 8_JDEQryOAM" xfId="35866" xr:uid="{0B2A7C60-A79F-4D07-AC6E-1C10DFE02428}"/>
    <cellStyle name="Note 14 2 9" xfId="26587" xr:uid="{00000000-0005-0000-0000-00007A680000}"/>
    <cellStyle name="Note 14 2 9 2" xfId="26588" xr:uid="{00000000-0005-0000-0000-00007B680000}"/>
    <cellStyle name="Note 14 2 9_JDEQryOAM" xfId="35867" xr:uid="{FAE49027-3BFB-4C2B-A614-59EF67A8AB40}"/>
    <cellStyle name="Note 14 2_(1a) Quarterly" xfId="26589" xr:uid="{00000000-0005-0000-0000-00007C680000}"/>
    <cellStyle name="Note 14 3" xfId="26590" xr:uid="{00000000-0005-0000-0000-00007D680000}"/>
    <cellStyle name="Note 14 3 2" xfId="26591" xr:uid="{00000000-0005-0000-0000-00007E680000}"/>
    <cellStyle name="Note 14 3_(5a) Budget Volume &amp; Price" xfId="26592" xr:uid="{00000000-0005-0000-0000-00007F680000}"/>
    <cellStyle name="Note 14 4" xfId="26593" xr:uid="{00000000-0005-0000-0000-000080680000}"/>
    <cellStyle name="Note 14_(1a) Quarterly" xfId="26594" xr:uid="{00000000-0005-0000-0000-000081680000}"/>
    <cellStyle name="Note 15" xfId="26595" xr:uid="{00000000-0005-0000-0000-000082680000}"/>
    <cellStyle name="Note 15 2" xfId="26596" xr:uid="{00000000-0005-0000-0000-000083680000}"/>
    <cellStyle name="Note 15 2 10" xfId="26597" xr:uid="{00000000-0005-0000-0000-000084680000}"/>
    <cellStyle name="Note 15 2 2" xfId="26598" xr:uid="{00000000-0005-0000-0000-000085680000}"/>
    <cellStyle name="Note 15 2 2 2" xfId="26599" xr:uid="{00000000-0005-0000-0000-000086680000}"/>
    <cellStyle name="Note 15 2 2_(5a) Budget Volume &amp; Price" xfId="26600" xr:uid="{00000000-0005-0000-0000-000087680000}"/>
    <cellStyle name="Note 15 2 3" xfId="26601" xr:uid="{00000000-0005-0000-0000-000088680000}"/>
    <cellStyle name="Note 15 2 3 2" xfId="26602" xr:uid="{00000000-0005-0000-0000-000089680000}"/>
    <cellStyle name="Note 15 2 3 2 2" xfId="26603" xr:uid="{00000000-0005-0000-0000-00008A680000}"/>
    <cellStyle name="Note 15 2 3 2_JDEQryOAM" xfId="35869" xr:uid="{C2D4F62B-CBAE-4794-BCB6-EF1D6F76A758}"/>
    <cellStyle name="Note 15 2 3 3" xfId="26604" xr:uid="{00000000-0005-0000-0000-00008B680000}"/>
    <cellStyle name="Note 15 2 3 3 2" xfId="26605" xr:uid="{00000000-0005-0000-0000-00008C680000}"/>
    <cellStyle name="Note 15 2 3 3_JDEQryOAM" xfId="35870" xr:uid="{1FA4B2E5-03B8-4BBA-967D-27AEB157E900}"/>
    <cellStyle name="Note 15 2 3 4" xfId="26606" xr:uid="{00000000-0005-0000-0000-00008D680000}"/>
    <cellStyle name="Note 15 2 3 4 2" xfId="26607" xr:uid="{00000000-0005-0000-0000-00008E680000}"/>
    <cellStyle name="Note 15 2 3 4_JDEQryOAM" xfId="35871" xr:uid="{2C119373-236C-4942-A2D6-8552238C930F}"/>
    <cellStyle name="Note 15 2 3 5" xfId="26608" xr:uid="{00000000-0005-0000-0000-00008F680000}"/>
    <cellStyle name="Note 15 2 3 5 2" xfId="26609" xr:uid="{00000000-0005-0000-0000-000090680000}"/>
    <cellStyle name="Note 15 2 3 5_JDEQryOAM" xfId="35872" xr:uid="{DA616B1A-417E-453F-8E5A-CEAE440F4280}"/>
    <cellStyle name="Note 15 2 3 6" xfId="26610" xr:uid="{00000000-0005-0000-0000-000091680000}"/>
    <cellStyle name="Note 15 2 3 6 2" xfId="26611" xr:uid="{00000000-0005-0000-0000-000092680000}"/>
    <cellStyle name="Note 15 2 3 6_JDEQryOAM" xfId="35873" xr:uid="{48FD2BBC-E7BE-494A-A185-41CEF417ABFD}"/>
    <cellStyle name="Note 15 2 3 7" xfId="26612" xr:uid="{00000000-0005-0000-0000-000093680000}"/>
    <cellStyle name="Note 15 2 3_JDEQryOAM" xfId="35868" xr:uid="{5F6C7DDC-37C0-459A-A6A3-F89BEEBAE874}"/>
    <cellStyle name="Note 15 2 4" xfId="26613" xr:uid="{00000000-0005-0000-0000-000094680000}"/>
    <cellStyle name="Note 15 2 5" xfId="26614" xr:uid="{00000000-0005-0000-0000-000095680000}"/>
    <cellStyle name="Note 15 2 5 2" xfId="26615" xr:uid="{00000000-0005-0000-0000-000096680000}"/>
    <cellStyle name="Note 15 2 5_JDEQryOAM" xfId="35874" xr:uid="{86368AEC-F81A-478E-9F6A-17B825C18EB6}"/>
    <cellStyle name="Note 15 2 6" xfId="26616" xr:uid="{00000000-0005-0000-0000-000097680000}"/>
    <cellStyle name="Note 15 2 6 2" xfId="26617" xr:uid="{00000000-0005-0000-0000-000098680000}"/>
    <cellStyle name="Note 15 2 6_JDEQryOAM" xfId="35875" xr:uid="{DB8BFF41-740F-4711-81A0-229DD9F00101}"/>
    <cellStyle name="Note 15 2 7" xfId="26618" xr:uid="{00000000-0005-0000-0000-000099680000}"/>
    <cellStyle name="Note 15 2 7 2" xfId="26619" xr:uid="{00000000-0005-0000-0000-00009A680000}"/>
    <cellStyle name="Note 15 2 7_JDEQryOAM" xfId="35876" xr:uid="{5CFBBF28-E410-4717-82DA-4DE1612A60E3}"/>
    <cellStyle name="Note 15 2 8" xfId="26620" xr:uid="{00000000-0005-0000-0000-00009B680000}"/>
    <cellStyle name="Note 15 2 8 2" xfId="26621" xr:uid="{00000000-0005-0000-0000-00009C680000}"/>
    <cellStyle name="Note 15 2 8_JDEQryOAM" xfId="35877" xr:uid="{CE667F34-CDED-430B-A432-B77B73BC7CF2}"/>
    <cellStyle name="Note 15 2 9" xfId="26622" xr:uid="{00000000-0005-0000-0000-00009D680000}"/>
    <cellStyle name="Note 15 2 9 2" xfId="26623" xr:uid="{00000000-0005-0000-0000-00009E680000}"/>
    <cellStyle name="Note 15 2 9_JDEQryOAM" xfId="35878" xr:uid="{8722EFA2-C305-4AFF-B994-37900B91F431}"/>
    <cellStyle name="Note 15 2_(1a) Quarterly" xfId="26624" xr:uid="{00000000-0005-0000-0000-00009F680000}"/>
    <cellStyle name="Note 15 3" xfId="26625" xr:uid="{00000000-0005-0000-0000-0000A0680000}"/>
    <cellStyle name="Note 15 3 2" xfId="26626" xr:uid="{00000000-0005-0000-0000-0000A1680000}"/>
    <cellStyle name="Note 15 3_(5a) Budget Volume &amp; Price" xfId="26627" xr:uid="{00000000-0005-0000-0000-0000A2680000}"/>
    <cellStyle name="Note 15 4" xfId="26628" xr:uid="{00000000-0005-0000-0000-0000A3680000}"/>
    <cellStyle name="Note 15_(1a) Quarterly" xfId="26629" xr:uid="{00000000-0005-0000-0000-0000A4680000}"/>
    <cellStyle name="Note 16" xfId="26630" xr:uid="{00000000-0005-0000-0000-0000A5680000}"/>
    <cellStyle name="Note 16 2" xfId="26631" xr:uid="{00000000-0005-0000-0000-0000A6680000}"/>
    <cellStyle name="Note 16 2 10" xfId="26632" xr:uid="{00000000-0005-0000-0000-0000A7680000}"/>
    <cellStyle name="Note 16 2 2" xfId="26633" xr:uid="{00000000-0005-0000-0000-0000A8680000}"/>
    <cellStyle name="Note 16 2 2 2" xfId="26634" xr:uid="{00000000-0005-0000-0000-0000A9680000}"/>
    <cellStyle name="Note 16 2 2_(5a) Budget Volume &amp; Price" xfId="26635" xr:uid="{00000000-0005-0000-0000-0000AA680000}"/>
    <cellStyle name="Note 16 2 3" xfId="26636" xr:uid="{00000000-0005-0000-0000-0000AB680000}"/>
    <cellStyle name="Note 16 2 3 2" xfId="26637" xr:uid="{00000000-0005-0000-0000-0000AC680000}"/>
    <cellStyle name="Note 16 2 3 2 2" xfId="26638" xr:uid="{00000000-0005-0000-0000-0000AD680000}"/>
    <cellStyle name="Note 16 2 3 2_JDEQryOAM" xfId="35880" xr:uid="{D2C39CEB-A963-49DA-88BF-05794800C543}"/>
    <cellStyle name="Note 16 2 3 3" xfId="26639" xr:uid="{00000000-0005-0000-0000-0000AE680000}"/>
    <cellStyle name="Note 16 2 3 3 2" xfId="26640" xr:uid="{00000000-0005-0000-0000-0000AF680000}"/>
    <cellStyle name="Note 16 2 3 3_JDEQryOAM" xfId="35881" xr:uid="{F71FD748-9D99-407D-839D-141DDE3575D6}"/>
    <cellStyle name="Note 16 2 3 4" xfId="26641" xr:uid="{00000000-0005-0000-0000-0000B0680000}"/>
    <cellStyle name="Note 16 2 3 4 2" xfId="26642" xr:uid="{00000000-0005-0000-0000-0000B1680000}"/>
    <cellStyle name="Note 16 2 3 4_JDEQryOAM" xfId="35882" xr:uid="{131E8BF9-632F-4442-A97E-CB6F96F73114}"/>
    <cellStyle name="Note 16 2 3 5" xfId="26643" xr:uid="{00000000-0005-0000-0000-0000B2680000}"/>
    <cellStyle name="Note 16 2 3 5 2" xfId="26644" xr:uid="{00000000-0005-0000-0000-0000B3680000}"/>
    <cellStyle name="Note 16 2 3 5_JDEQryOAM" xfId="35883" xr:uid="{65001E4A-AFB6-452A-93BC-B5077EA575FF}"/>
    <cellStyle name="Note 16 2 3 6" xfId="26645" xr:uid="{00000000-0005-0000-0000-0000B4680000}"/>
    <cellStyle name="Note 16 2 3 6 2" xfId="26646" xr:uid="{00000000-0005-0000-0000-0000B5680000}"/>
    <cellStyle name="Note 16 2 3 6_JDEQryOAM" xfId="35884" xr:uid="{BD8D1783-2D0A-42EE-9AD8-F22BA7FFC3DF}"/>
    <cellStyle name="Note 16 2 3 7" xfId="26647" xr:uid="{00000000-0005-0000-0000-0000B6680000}"/>
    <cellStyle name="Note 16 2 3_JDEQryOAM" xfId="35879" xr:uid="{6FDD0980-372B-4008-905C-46B5D466FEE4}"/>
    <cellStyle name="Note 16 2 4" xfId="26648" xr:uid="{00000000-0005-0000-0000-0000B7680000}"/>
    <cellStyle name="Note 16 2 5" xfId="26649" xr:uid="{00000000-0005-0000-0000-0000B8680000}"/>
    <cellStyle name="Note 16 2 5 2" xfId="26650" xr:uid="{00000000-0005-0000-0000-0000B9680000}"/>
    <cellStyle name="Note 16 2 5_JDEQryOAM" xfId="35885" xr:uid="{CF9908F9-A0B4-4B3F-96C4-FE57021A0B24}"/>
    <cellStyle name="Note 16 2 6" xfId="26651" xr:uid="{00000000-0005-0000-0000-0000BA680000}"/>
    <cellStyle name="Note 16 2 6 2" xfId="26652" xr:uid="{00000000-0005-0000-0000-0000BB680000}"/>
    <cellStyle name="Note 16 2 6_JDEQryOAM" xfId="35886" xr:uid="{0613E1E6-3570-4875-83D9-FD552CF852B1}"/>
    <cellStyle name="Note 16 2 7" xfId="26653" xr:uid="{00000000-0005-0000-0000-0000BC680000}"/>
    <cellStyle name="Note 16 2 7 2" xfId="26654" xr:uid="{00000000-0005-0000-0000-0000BD680000}"/>
    <cellStyle name="Note 16 2 7_JDEQryOAM" xfId="35887" xr:uid="{F5D1A289-3FF9-4296-99E1-9F0CA47C749F}"/>
    <cellStyle name="Note 16 2 8" xfId="26655" xr:uid="{00000000-0005-0000-0000-0000BE680000}"/>
    <cellStyle name="Note 16 2 8 2" xfId="26656" xr:uid="{00000000-0005-0000-0000-0000BF680000}"/>
    <cellStyle name="Note 16 2 8_JDEQryOAM" xfId="35888" xr:uid="{F4F63E47-7E77-4391-A51E-54B991035C40}"/>
    <cellStyle name="Note 16 2 9" xfId="26657" xr:uid="{00000000-0005-0000-0000-0000C0680000}"/>
    <cellStyle name="Note 16 2 9 2" xfId="26658" xr:uid="{00000000-0005-0000-0000-0000C1680000}"/>
    <cellStyle name="Note 16 2 9_JDEQryOAM" xfId="35889" xr:uid="{591E183A-0214-4745-B40E-F2FB6F70A1C6}"/>
    <cellStyle name="Note 16 2_(1a) Quarterly" xfId="26659" xr:uid="{00000000-0005-0000-0000-0000C2680000}"/>
    <cellStyle name="Note 16 3" xfId="26660" xr:uid="{00000000-0005-0000-0000-0000C3680000}"/>
    <cellStyle name="Note 16 3 2" xfId="26661" xr:uid="{00000000-0005-0000-0000-0000C4680000}"/>
    <cellStyle name="Note 16 3_(5a) Budget Volume &amp; Price" xfId="26662" xr:uid="{00000000-0005-0000-0000-0000C5680000}"/>
    <cellStyle name="Note 16 4" xfId="26663" xr:uid="{00000000-0005-0000-0000-0000C6680000}"/>
    <cellStyle name="Note 16_(1a) Quarterly" xfId="26664" xr:uid="{00000000-0005-0000-0000-0000C7680000}"/>
    <cellStyle name="Note 17" xfId="26665" xr:uid="{00000000-0005-0000-0000-0000C8680000}"/>
    <cellStyle name="Note 17 2" xfId="26666" xr:uid="{00000000-0005-0000-0000-0000C9680000}"/>
    <cellStyle name="Note 17 2 2" xfId="26667" xr:uid="{00000000-0005-0000-0000-0000CA680000}"/>
    <cellStyle name="Note 17 2 2 2" xfId="26668" xr:uid="{00000000-0005-0000-0000-0000CB680000}"/>
    <cellStyle name="Note 17 2 2_JDEQryOAM" xfId="35891" xr:uid="{2E6B2FCC-11FA-4B39-810C-3BCA5D06998D}"/>
    <cellStyle name="Note 17 2 3" xfId="26669" xr:uid="{00000000-0005-0000-0000-0000CC680000}"/>
    <cellStyle name="Note 17 2 3 2" xfId="26670" xr:uid="{00000000-0005-0000-0000-0000CD680000}"/>
    <cellStyle name="Note 17 2 3_JDEQryOAM" xfId="35892" xr:uid="{38DC0632-7A20-4965-A8D9-C54D9F177F65}"/>
    <cellStyle name="Note 17 2 4" xfId="26671" xr:uid="{00000000-0005-0000-0000-0000CE680000}"/>
    <cellStyle name="Note 17 2 4 2" xfId="26672" xr:uid="{00000000-0005-0000-0000-0000CF680000}"/>
    <cellStyle name="Note 17 2 4_JDEQryOAM" xfId="35893" xr:uid="{7E29B8EF-6083-423A-B8D4-CCA02DC08281}"/>
    <cellStyle name="Note 17 2 5" xfId="26673" xr:uid="{00000000-0005-0000-0000-0000D0680000}"/>
    <cellStyle name="Note 17 2 5 2" xfId="26674" xr:uid="{00000000-0005-0000-0000-0000D1680000}"/>
    <cellStyle name="Note 17 2 5_JDEQryOAM" xfId="35894" xr:uid="{CCD0A000-BFE0-421E-A221-1BC2D71AEA58}"/>
    <cellStyle name="Note 17 2 6" xfId="26675" xr:uid="{00000000-0005-0000-0000-0000D2680000}"/>
    <cellStyle name="Note 17 2 6 2" xfId="26676" xr:uid="{00000000-0005-0000-0000-0000D3680000}"/>
    <cellStyle name="Note 17 2 6_JDEQryOAM" xfId="35895" xr:uid="{D5548462-F277-41FD-A626-910587FC15D6}"/>
    <cellStyle name="Note 17 2 7" xfId="26677" xr:uid="{00000000-0005-0000-0000-0000D4680000}"/>
    <cellStyle name="Note 17 2_JDEQryOAM" xfId="35890" xr:uid="{8B5067F2-5D95-48BA-BFDE-409BB11438BA}"/>
    <cellStyle name="Note 17 3" xfId="26678" xr:uid="{00000000-0005-0000-0000-0000D5680000}"/>
    <cellStyle name="Note 17 4" xfId="26679" xr:uid="{00000000-0005-0000-0000-0000D6680000}"/>
    <cellStyle name="Note 17 4 2" xfId="26680" xr:uid="{00000000-0005-0000-0000-0000D7680000}"/>
    <cellStyle name="Note 17 4_JDEQryOAM" xfId="35896" xr:uid="{C100340F-82A0-4548-AED8-6204150909BD}"/>
    <cellStyle name="Note 17 5" xfId="26681" xr:uid="{00000000-0005-0000-0000-0000D8680000}"/>
    <cellStyle name="Note 17 5 2" xfId="26682" xr:uid="{00000000-0005-0000-0000-0000D9680000}"/>
    <cellStyle name="Note 17 5_JDEQryOAM" xfId="35897" xr:uid="{EBC18303-3A57-4C90-81AA-D3BC5EFC7436}"/>
    <cellStyle name="Note 17 6" xfId="26683" xr:uid="{00000000-0005-0000-0000-0000DA680000}"/>
    <cellStyle name="Note 17 6 2" xfId="26684" xr:uid="{00000000-0005-0000-0000-0000DB680000}"/>
    <cellStyle name="Note 17 6_JDEQryOAM" xfId="35898" xr:uid="{EFD665B6-BD3C-4927-98DD-8AF3EE0E430B}"/>
    <cellStyle name="Note 17 7" xfId="26685" xr:uid="{00000000-0005-0000-0000-0000DC680000}"/>
    <cellStyle name="Note 17 7 2" xfId="26686" xr:uid="{00000000-0005-0000-0000-0000DD680000}"/>
    <cellStyle name="Note 17 7_JDEQryOAM" xfId="35899" xr:uid="{EC69974C-5C42-479C-B7EF-4ED7EE67979E}"/>
    <cellStyle name="Note 17 8" xfId="26687" xr:uid="{00000000-0005-0000-0000-0000DE680000}"/>
    <cellStyle name="Note 17 8 2" xfId="26688" xr:uid="{00000000-0005-0000-0000-0000DF680000}"/>
    <cellStyle name="Note 17 8_JDEQryOAM" xfId="35900" xr:uid="{916298CB-5572-4206-A6A2-48F03AE7988D}"/>
    <cellStyle name="Note 17 9" xfId="26689" xr:uid="{00000000-0005-0000-0000-0000E0680000}"/>
    <cellStyle name="Note 17_(5a) Budget Volume &amp; Price" xfId="26690" xr:uid="{00000000-0005-0000-0000-0000E1680000}"/>
    <cellStyle name="Note 18" xfId="26691" xr:uid="{00000000-0005-0000-0000-0000E2680000}"/>
    <cellStyle name="Note 18 2" xfId="26692" xr:uid="{00000000-0005-0000-0000-0000E3680000}"/>
    <cellStyle name="Note 18 2 2" xfId="26693" xr:uid="{00000000-0005-0000-0000-0000E4680000}"/>
    <cellStyle name="Note 18 2 2 2" xfId="26694" xr:uid="{00000000-0005-0000-0000-0000E5680000}"/>
    <cellStyle name="Note 18 2 2_JDEQryOAM" xfId="35902" xr:uid="{424CFF56-8FCA-47C3-846C-0BFA8CC17C07}"/>
    <cellStyle name="Note 18 2 3" xfId="26695" xr:uid="{00000000-0005-0000-0000-0000E6680000}"/>
    <cellStyle name="Note 18 2 3 2" xfId="26696" xr:uid="{00000000-0005-0000-0000-0000E7680000}"/>
    <cellStyle name="Note 18 2 3_JDEQryOAM" xfId="35903" xr:uid="{93104096-B39E-47A6-9AC8-6884106EA49D}"/>
    <cellStyle name="Note 18 2 4" xfId="26697" xr:uid="{00000000-0005-0000-0000-0000E8680000}"/>
    <cellStyle name="Note 18 2 4 2" xfId="26698" xr:uid="{00000000-0005-0000-0000-0000E9680000}"/>
    <cellStyle name="Note 18 2 4_JDEQryOAM" xfId="35904" xr:uid="{74A026DE-0547-4A76-AD0D-13D1E23EB6F1}"/>
    <cellStyle name="Note 18 2 5" xfId="26699" xr:uid="{00000000-0005-0000-0000-0000EA680000}"/>
    <cellStyle name="Note 18 2 5 2" xfId="26700" xr:uid="{00000000-0005-0000-0000-0000EB680000}"/>
    <cellStyle name="Note 18 2 5_JDEQryOAM" xfId="35905" xr:uid="{7225F7E6-E71D-4581-B193-1979E8A581F6}"/>
    <cellStyle name="Note 18 2 6" xfId="26701" xr:uid="{00000000-0005-0000-0000-0000EC680000}"/>
    <cellStyle name="Note 18 2 6 2" xfId="26702" xr:uid="{00000000-0005-0000-0000-0000ED680000}"/>
    <cellStyle name="Note 18 2 6_JDEQryOAM" xfId="35906" xr:uid="{77718BEB-CD68-4116-BAB7-E790CD6F8CC3}"/>
    <cellStyle name="Note 18 2 7" xfId="26703" xr:uid="{00000000-0005-0000-0000-0000EE680000}"/>
    <cellStyle name="Note 18 2_JDEQryOAM" xfId="35901" xr:uid="{8BDA7AF9-7907-42E8-AAA5-C28A5446953D}"/>
    <cellStyle name="Note 18 3" xfId="26704" xr:uid="{00000000-0005-0000-0000-0000EF680000}"/>
    <cellStyle name="Note 18 4" xfId="26705" xr:uid="{00000000-0005-0000-0000-0000F0680000}"/>
    <cellStyle name="Note 18 4 2" xfId="26706" xr:uid="{00000000-0005-0000-0000-0000F1680000}"/>
    <cellStyle name="Note 18 4_JDEQryOAM" xfId="35907" xr:uid="{ED1D6251-6239-4C89-8E1D-5FF99B16EC93}"/>
    <cellStyle name="Note 18 5" xfId="26707" xr:uid="{00000000-0005-0000-0000-0000F2680000}"/>
    <cellStyle name="Note 18 5 2" xfId="26708" xr:uid="{00000000-0005-0000-0000-0000F3680000}"/>
    <cellStyle name="Note 18 5_JDEQryOAM" xfId="35908" xr:uid="{C88F83DF-0DC3-4709-9861-1CEE267C2437}"/>
    <cellStyle name="Note 18 6" xfId="26709" xr:uid="{00000000-0005-0000-0000-0000F4680000}"/>
    <cellStyle name="Note 18 6 2" xfId="26710" xr:uid="{00000000-0005-0000-0000-0000F5680000}"/>
    <cellStyle name="Note 18 6_JDEQryOAM" xfId="35909" xr:uid="{A95282E0-C160-4841-BD55-2007EBABC778}"/>
    <cellStyle name="Note 18 7" xfId="26711" xr:uid="{00000000-0005-0000-0000-0000F6680000}"/>
    <cellStyle name="Note 18 7 2" xfId="26712" xr:uid="{00000000-0005-0000-0000-0000F7680000}"/>
    <cellStyle name="Note 18 7_JDEQryOAM" xfId="35910" xr:uid="{D8B36956-5C0C-43EB-AF7E-003480142E39}"/>
    <cellStyle name="Note 18 8" xfId="26713" xr:uid="{00000000-0005-0000-0000-0000F8680000}"/>
    <cellStyle name="Note 18 8 2" xfId="26714" xr:uid="{00000000-0005-0000-0000-0000F9680000}"/>
    <cellStyle name="Note 18 8_JDEQryOAM" xfId="35911" xr:uid="{5A7E984D-97ED-44DC-B6C8-0D3EEA3BF8C6}"/>
    <cellStyle name="Note 18 9" xfId="26715" xr:uid="{00000000-0005-0000-0000-0000FA680000}"/>
    <cellStyle name="Note 18_(5a) Budget Volume &amp; Price" xfId="26716" xr:uid="{00000000-0005-0000-0000-0000FB680000}"/>
    <cellStyle name="Note 19" xfId="26717" xr:uid="{00000000-0005-0000-0000-0000FC680000}"/>
    <cellStyle name="Note 2" xfId="26718" xr:uid="{00000000-0005-0000-0000-0000FD680000}"/>
    <cellStyle name="Note 2 10" xfId="26719" xr:uid="{00000000-0005-0000-0000-0000FE680000}"/>
    <cellStyle name="Note 2 11" xfId="26720" xr:uid="{00000000-0005-0000-0000-0000FF680000}"/>
    <cellStyle name="Note 2 12" xfId="26721" xr:uid="{00000000-0005-0000-0000-000000690000}"/>
    <cellStyle name="Note 2 13" xfId="26722" xr:uid="{00000000-0005-0000-0000-000001690000}"/>
    <cellStyle name="Note 2 14" xfId="26723" xr:uid="{00000000-0005-0000-0000-000002690000}"/>
    <cellStyle name="Note 2 2" xfId="26724" xr:uid="{00000000-0005-0000-0000-000003690000}"/>
    <cellStyle name="Note 2 2 10" xfId="26725" xr:uid="{00000000-0005-0000-0000-000004690000}"/>
    <cellStyle name="Note 2 2 10 2" xfId="26726" xr:uid="{00000000-0005-0000-0000-000005690000}"/>
    <cellStyle name="Note 2 2 10 3" xfId="26727" xr:uid="{00000000-0005-0000-0000-000006690000}"/>
    <cellStyle name="Note 2 2 10_JDEQryOAM" xfId="35912" xr:uid="{87F1E381-F060-4984-9DE0-4107400BF95B}"/>
    <cellStyle name="Note 2 2 11" xfId="26728" xr:uid="{00000000-0005-0000-0000-000007690000}"/>
    <cellStyle name="Note 2 2 11 2" xfId="26729" xr:uid="{00000000-0005-0000-0000-000008690000}"/>
    <cellStyle name="Note 2 2 11 3" xfId="26730" xr:uid="{00000000-0005-0000-0000-000009690000}"/>
    <cellStyle name="Note 2 2 11_JDEQryOAM" xfId="35913" xr:uid="{A6C3906D-11C0-4285-9080-8FD88BB0D5B3}"/>
    <cellStyle name="Note 2 2 12" xfId="26731" xr:uid="{00000000-0005-0000-0000-00000A690000}"/>
    <cellStyle name="Note 2 2 12 2" xfId="26732" xr:uid="{00000000-0005-0000-0000-00000B690000}"/>
    <cellStyle name="Note 2 2 12 3" xfId="26733" xr:uid="{00000000-0005-0000-0000-00000C690000}"/>
    <cellStyle name="Note 2 2 12_JDEQryOAM" xfId="35914" xr:uid="{1051F136-45E5-4060-8C4A-28AF68031529}"/>
    <cellStyle name="Note 2 2 13" xfId="26734" xr:uid="{00000000-0005-0000-0000-00000D690000}"/>
    <cellStyle name="Note 2 2 13 2" xfId="26735" xr:uid="{00000000-0005-0000-0000-00000E690000}"/>
    <cellStyle name="Note 2 2 13_JDEQryOAM" xfId="35915" xr:uid="{E81CC5AF-026C-41CB-98E6-A280EA91A659}"/>
    <cellStyle name="Note 2 2 14" xfId="26736" xr:uid="{00000000-0005-0000-0000-00000F690000}"/>
    <cellStyle name="Note 2 2 2" xfId="26737" xr:uid="{00000000-0005-0000-0000-000010690000}"/>
    <cellStyle name="Note 2 2 2 2" xfId="26738" xr:uid="{00000000-0005-0000-0000-000011690000}"/>
    <cellStyle name="Note 2 2 2 3" xfId="26739" xr:uid="{00000000-0005-0000-0000-000012690000}"/>
    <cellStyle name="Note 2 2 2 4" xfId="26740" xr:uid="{00000000-0005-0000-0000-000013690000}"/>
    <cellStyle name="Note 2 2 2_(5a) Budget Volume &amp; Price" xfId="26741" xr:uid="{00000000-0005-0000-0000-000014690000}"/>
    <cellStyle name="Note 2 2 3" xfId="26742" xr:uid="{00000000-0005-0000-0000-000015690000}"/>
    <cellStyle name="Note 2 2 3 2" xfId="26743" xr:uid="{00000000-0005-0000-0000-000016690000}"/>
    <cellStyle name="Note 2 2 3 2 2" xfId="26744" xr:uid="{00000000-0005-0000-0000-000017690000}"/>
    <cellStyle name="Note 2 2 3 2_JDEQryOAM" xfId="35916" xr:uid="{11B9EFE3-D8E8-4E85-ACA8-FA27B97A2278}"/>
    <cellStyle name="Note 2 2 3 3" xfId="26745" xr:uid="{00000000-0005-0000-0000-000018690000}"/>
    <cellStyle name="Note 2 2 3 3 2" xfId="26746" xr:uid="{00000000-0005-0000-0000-000019690000}"/>
    <cellStyle name="Note 2 2 3 3_JDEQryOAM" xfId="35917" xr:uid="{D4BDE7EE-0D06-49A5-AABF-DDA856883205}"/>
    <cellStyle name="Note 2 2 3 4" xfId="26747" xr:uid="{00000000-0005-0000-0000-00001A690000}"/>
    <cellStyle name="Note 2 2 3 4 2" xfId="26748" xr:uid="{00000000-0005-0000-0000-00001B690000}"/>
    <cellStyle name="Note 2 2 3 4_JDEQryOAM" xfId="35918" xr:uid="{33FA6D42-90C1-47E7-B994-4613F56F3C04}"/>
    <cellStyle name="Note 2 2 3 5" xfId="26749" xr:uid="{00000000-0005-0000-0000-00001C690000}"/>
    <cellStyle name="Note 2 2 3 5 2" xfId="26750" xr:uid="{00000000-0005-0000-0000-00001D690000}"/>
    <cellStyle name="Note 2 2 3 5_JDEQryOAM" xfId="35919" xr:uid="{B01747BC-7225-4EAC-A649-7631D3EFAAAF}"/>
    <cellStyle name="Note 2 2 3 6" xfId="26751" xr:uid="{00000000-0005-0000-0000-00001E690000}"/>
    <cellStyle name="Note 2 2 3 6 2" xfId="26752" xr:uid="{00000000-0005-0000-0000-00001F690000}"/>
    <cellStyle name="Note 2 2 3 6_JDEQryOAM" xfId="35920" xr:uid="{C04005D8-C1F4-402D-8801-A9522FA6C5EE}"/>
    <cellStyle name="Note 2 2 3 7" xfId="26753" xr:uid="{00000000-0005-0000-0000-000020690000}"/>
    <cellStyle name="Note 2 2 3 7 2" xfId="26754" xr:uid="{00000000-0005-0000-0000-000021690000}"/>
    <cellStyle name="Note 2 2 3 7_JDEQryOAM" xfId="35921" xr:uid="{3B1F2A95-77A5-491A-8EF3-C4FF3FD12EF2}"/>
    <cellStyle name="Note 2 2 3 8" xfId="26755" xr:uid="{00000000-0005-0000-0000-000022690000}"/>
    <cellStyle name="Note 2 2 3 9" xfId="26756" xr:uid="{00000000-0005-0000-0000-000023690000}"/>
    <cellStyle name="Note 2 2 3_(5a) Budget Volume &amp; Price" xfId="26757" xr:uid="{00000000-0005-0000-0000-000024690000}"/>
    <cellStyle name="Note 2 2 4" xfId="26758" xr:uid="{00000000-0005-0000-0000-000025690000}"/>
    <cellStyle name="Note 2 2 4 2" xfId="26759" xr:uid="{00000000-0005-0000-0000-000026690000}"/>
    <cellStyle name="Note 2 2 4 2 2" xfId="26760" xr:uid="{00000000-0005-0000-0000-000027690000}"/>
    <cellStyle name="Note 2 2 4 2_JDEQryOAM" xfId="35923" xr:uid="{3D46F990-5B05-46E7-8C8D-F8112EAA93E9}"/>
    <cellStyle name="Note 2 2 4 3" xfId="26761" xr:uid="{00000000-0005-0000-0000-000028690000}"/>
    <cellStyle name="Note 2 2 4 3 2" xfId="26762" xr:uid="{00000000-0005-0000-0000-000029690000}"/>
    <cellStyle name="Note 2 2 4 3_JDEQryOAM" xfId="35924" xr:uid="{32A68E40-7654-42A0-BF21-9D16BB932C28}"/>
    <cellStyle name="Note 2 2 4 4" xfId="26763" xr:uid="{00000000-0005-0000-0000-00002A690000}"/>
    <cellStyle name="Note 2 2 4 4 2" xfId="26764" xr:uid="{00000000-0005-0000-0000-00002B690000}"/>
    <cellStyle name="Note 2 2 4 4_JDEQryOAM" xfId="35925" xr:uid="{9C7B41C3-80E6-477B-886F-755FEB5A39FC}"/>
    <cellStyle name="Note 2 2 4 5" xfId="26765" xr:uid="{00000000-0005-0000-0000-00002C690000}"/>
    <cellStyle name="Note 2 2 4 5 2" xfId="26766" xr:uid="{00000000-0005-0000-0000-00002D690000}"/>
    <cellStyle name="Note 2 2 4 5_JDEQryOAM" xfId="35926" xr:uid="{E6A55AB8-0C58-459D-AAE6-146295E9AA1F}"/>
    <cellStyle name="Note 2 2 4 6" xfId="26767" xr:uid="{00000000-0005-0000-0000-00002E690000}"/>
    <cellStyle name="Note 2 2 4 6 2" xfId="26768" xr:uid="{00000000-0005-0000-0000-00002F690000}"/>
    <cellStyle name="Note 2 2 4 6_JDEQryOAM" xfId="35927" xr:uid="{6153E7F8-4984-41AA-AC92-61E217591644}"/>
    <cellStyle name="Note 2 2 4 7" xfId="26769" xr:uid="{00000000-0005-0000-0000-000030690000}"/>
    <cellStyle name="Note 2 2 4 8" xfId="26770" xr:uid="{00000000-0005-0000-0000-000031690000}"/>
    <cellStyle name="Note 2 2 4_JDEQryOAM" xfId="35922" xr:uid="{AF7E87E3-F42C-4BDE-9C09-5FC90D80537A}"/>
    <cellStyle name="Note 2 2 5" xfId="26771" xr:uid="{00000000-0005-0000-0000-000032690000}"/>
    <cellStyle name="Note 2 2 5 2" xfId="26772" xr:uid="{00000000-0005-0000-0000-000033690000}"/>
    <cellStyle name="Note 2 2 5 3" xfId="26773" xr:uid="{00000000-0005-0000-0000-000034690000}"/>
    <cellStyle name="Note 2 2 5_JDEQryOAM" xfId="35928" xr:uid="{D0F0FB0D-8F8F-4C1E-B711-916F246C7479}"/>
    <cellStyle name="Note 2 2 6" xfId="26774" xr:uid="{00000000-0005-0000-0000-000035690000}"/>
    <cellStyle name="Note 2 2 6 2" xfId="26775" xr:uid="{00000000-0005-0000-0000-000036690000}"/>
    <cellStyle name="Note 2 2 6 3" xfId="26776" xr:uid="{00000000-0005-0000-0000-000037690000}"/>
    <cellStyle name="Note 2 2 6_JDEQryOAM" xfId="35929" xr:uid="{4579DD98-7BB2-4196-B11E-97D5C706798F}"/>
    <cellStyle name="Note 2 2 7" xfId="26777" xr:uid="{00000000-0005-0000-0000-000038690000}"/>
    <cellStyle name="Note 2 2 7 2" xfId="26778" xr:uid="{00000000-0005-0000-0000-000039690000}"/>
    <cellStyle name="Note 2 2 7 3" xfId="26779" xr:uid="{00000000-0005-0000-0000-00003A690000}"/>
    <cellStyle name="Note 2 2 7_JDEQryOAM" xfId="35930" xr:uid="{1880D705-04F6-4CA6-87BA-1EFE6663C9BD}"/>
    <cellStyle name="Note 2 2 8" xfId="26780" xr:uid="{00000000-0005-0000-0000-00003B690000}"/>
    <cellStyle name="Note 2 2 8 2" xfId="26781" xr:uid="{00000000-0005-0000-0000-00003C690000}"/>
    <cellStyle name="Note 2 2 8 3" xfId="26782" xr:uid="{00000000-0005-0000-0000-00003D690000}"/>
    <cellStyle name="Note 2 2 8_JDEQryOAM" xfId="35931" xr:uid="{1C75BBDB-94F2-4FE6-80AE-6D0A5940762D}"/>
    <cellStyle name="Note 2 2 9" xfId="26783" xr:uid="{00000000-0005-0000-0000-00003E690000}"/>
    <cellStyle name="Note 2 2 9 2" xfId="26784" xr:uid="{00000000-0005-0000-0000-00003F690000}"/>
    <cellStyle name="Note 2 2 9 3" xfId="26785" xr:uid="{00000000-0005-0000-0000-000040690000}"/>
    <cellStyle name="Note 2 2 9_JDEQryOAM" xfId="35932" xr:uid="{7B702B56-13B1-4456-A628-4155BCD4DD9F}"/>
    <cellStyle name="Note 2 2_(1) Control" xfId="26786" xr:uid="{00000000-0005-0000-0000-000041690000}"/>
    <cellStyle name="Note 2 3" xfId="26787" xr:uid="{00000000-0005-0000-0000-000042690000}"/>
    <cellStyle name="Note 2 3 10" xfId="26788" xr:uid="{00000000-0005-0000-0000-000043690000}"/>
    <cellStyle name="Note 2 3 10 2" xfId="26789" xr:uid="{00000000-0005-0000-0000-000044690000}"/>
    <cellStyle name="Note 2 3 10 3" xfId="26790" xr:uid="{00000000-0005-0000-0000-000045690000}"/>
    <cellStyle name="Note 2 3 10_JDEQryOAM" xfId="35933" xr:uid="{E938FA96-C8DD-46B8-8594-26B695AC99B8}"/>
    <cellStyle name="Note 2 3 11" xfId="26791" xr:uid="{00000000-0005-0000-0000-000046690000}"/>
    <cellStyle name="Note 2 3 11 2" xfId="26792" xr:uid="{00000000-0005-0000-0000-000047690000}"/>
    <cellStyle name="Note 2 3 11 3" xfId="26793" xr:uid="{00000000-0005-0000-0000-000048690000}"/>
    <cellStyle name="Note 2 3 11_JDEQryOAM" xfId="35934" xr:uid="{216C8B39-05C6-46FB-975F-2C75D5D1E99A}"/>
    <cellStyle name="Note 2 3 12" xfId="26794" xr:uid="{00000000-0005-0000-0000-000049690000}"/>
    <cellStyle name="Note 2 3 12 2" xfId="26795" xr:uid="{00000000-0005-0000-0000-00004A690000}"/>
    <cellStyle name="Note 2 3 12 3" xfId="26796" xr:uid="{00000000-0005-0000-0000-00004B690000}"/>
    <cellStyle name="Note 2 3 12_JDEQryOAM" xfId="35935" xr:uid="{263A8F3B-11AF-4FE0-9FDA-5FD8ABB6BBF9}"/>
    <cellStyle name="Note 2 3 13" xfId="26797" xr:uid="{00000000-0005-0000-0000-00004C690000}"/>
    <cellStyle name="Note 2 3 14" xfId="26798" xr:uid="{00000000-0005-0000-0000-00004D690000}"/>
    <cellStyle name="Note 2 3 2" xfId="26799" xr:uid="{00000000-0005-0000-0000-00004E690000}"/>
    <cellStyle name="Note 2 3 2 2" xfId="26800" xr:uid="{00000000-0005-0000-0000-00004F690000}"/>
    <cellStyle name="Note 2 3 2 3" xfId="26801" xr:uid="{00000000-0005-0000-0000-000050690000}"/>
    <cellStyle name="Note 2 3 2 4" xfId="26802" xr:uid="{00000000-0005-0000-0000-000051690000}"/>
    <cellStyle name="Note 2 3 2 5" xfId="26803" xr:uid="{00000000-0005-0000-0000-000052690000}"/>
    <cellStyle name="Note 2 3 2_(1) Control" xfId="26804" xr:uid="{00000000-0005-0000-0000-000053690000}"/>
    <cellStyle name="Note 2 3 3" xfId="26805" xr:uid="{00000000-0005-0000-0000-000054690000}"/>
    <cellStyle name="Note 2 3 3 2" xfId="26806" xr:uid="{00000000-0005-0000-0000-000055690000}"/>
    <cellStyle name="Note 2 3 3 3" xfId="26807" xr:uid="{00000000-0005-0000-0000-000056690000}"/>
    <cellStyle name="Note 2 3 3_(1a) Income Statement YTD" xfId="26808" xr:uid="{00000000-0005-0000-0000-000057690000}"/>
    <cellStyle name="Note 2 3 4" xfId="26809" xr:uid="{00000000-0005-0000-0000-000058690000}"/>
    <cellStyle name="Note 2 3 4 2" xfId="26810" xr:uid="{00000000-0005-0000-0000-000059690000}"/>
    <cellStyle name="Note 2 3 4 3" xfId="26811" xr:uid="{00000000-0005-0000-0000-00005A690000}"/>
    <cellStyle name="Note 2 3 4_JDEQryOAM" xfId="35936" xr:uid="{0F151DB2-A877-4041-9178-8774CFFA335C}"/>
    <cellStyle name="Note 2 3 5" xfId="26812" xr:uid="{00000000-0005-0000-0000-00005B690000}"/>
    <cellStyle name="Note 2 3 5 2" xfId="26813" xr:uid="{00000000-0005-0000-0000-00005C690000}"/>
    <cellStyle name="Note 2 3 5 3" xfId="26814" xr:uid="{00000000-0005-0000-0000-00005D690000}"/>
    <cellStyle name="Note 2 3 5_JDEQryOAM" xfId="35937" xr:uid="{40B379BD-32C6-448A-9B6C-3638382C3375}"/>
    <cellStyle name="Note 2 3 6" xfId="26815" xr:uid="{00000000-0005-0000-0000-00005E690000}"/>
    <cellStyle name="Note 2 3 6 2" xfId="26816" xr:uid="{00000000-0005-0000-0000-00005F690000}"/>
    <cellStyle name="Note 2 3 6 3" xfId="26817" xr:uid="{00000000-0005-0000-0000-000060690000}"/>
    <cellStyle name="Note 2 3 6_JDEQryOAM" xfId="35938" xr:uid="{601C6663-7151-45D5-8BCE-9D65D1E435E3}"/>
    <cellStyle name="Note 2 3 7" xfId="26818" xr:uid="{00000000-0005-0000-0000-000061690000}"/>
    <cellStyle name="Note 2 3 7 2" xfId="26819" xr:uid="{00000000-0005-0000-0000-000062690000}"/>
    <cellStyle name="Note 2 3 7 3" xfId="26820" xr:uid="{00000000-0005-0000-0000-000063690000}"/>
    <cellStyle name="Note 2 3 7_JDEQryOAM" xfId="35939" xr:uid="{A8912CAC-638E-467A-B4DE-929EF18EED4F}"/>
    <cellStyle name="Note 2 3 8" xfId="26821" xr:uid="{00000000-0005-0000-0000-000064690000}"/>
    <cellStyle name="Note 2 3 8 2" xfId="26822" xr:uid="{00000000-0005-0000-0000-000065690000}"/>
    <cellStyle name="Note 2 3 8 3" xfId="26823" xr:uid="{00000000-0005-0000-0000-000066690000}"/>
    <cellStyle name="Note 2 3 8_JDEQryOAM" xfId="35940" xr:uid="{8767931F-12D2-48BE-98B9-C21F95C9F6DE}"/>
    <cellStyle name="Note 2 3 9" xfId="26824" xr:uid="{00000000-0005-0000-0000-000067690000}"/>
    <cellStyle name="Note 2 3 9 2" xfId="26825" xr:uid="{00000000-0005-0000-0000-000068690000}"/>
    <cellStyle name="Note 2 3 9 3" xfId="26826" xr:uid="{00000000-0005-0000-0000-000069690000}"/>
    <cellStyle name="Note 2 3 9_JDEQryOAM" xfId="35941" xr:uid="{C0E9B11B-751A-493B-8707-F63BF536F916}"/>
    <cellStyle name="Note 2 3_(1) Control" xfId="26827" xr:uid="{00000000-0005-0000-0000-00006A690000}"/>
    <cellStyle name="Note 2 4" xfId="26828" xr:uid="{00000000-0005-0000-0000-00006B690000}"/>
    <cellStyle name="Note 2 4 2" xfId="26829" xr:uid="{00000000-0005-0000-0000-00006C690000}"/>
    <cellStyle name="Note 2 4 3" xfId="26830" xr:uid="{00000000-0005-0000-0000-00006D690000}"/>
    <cellStyle name="Note 2 4 4" xfId="26831" xr:uid="{00000000-0005-0000-0000-00006E690000}"/>
    <cellStyle name="Note 2 4 5" xfId="26832" xr:uid="{00000000-0005-0000-0000-00006F690000}"/>
    <cellStyle name="Note 2 4_(1) Control" xfId="26833" xr:uid="{00000000-0005-0000-0000-000070690000}"/>
    <cellStyle name="Note 2 5" xfId="26834" xr:uid="{00000000-0005-0000-0000-000071690000}"/>
    <cellStyle name="Note 2 5 2" xfId="26835" xr:uid="{00000000-0005-0000-0000-000072690000}"/>
    <cellStyle name="Note 2 5 2 2" xfId="26836" xr:uid="{00000000-0005-0000-0000-000073690000}"/>
    <cellStyle name="Note 2 5 2 2 2" xfId="26837" xr:uid="{00000000-0005-0000-0000-000074690000}"/>
    <cellStyle name="Note 2 5 2 2_JDEQryOAM" xfId="35943" xr:uid="{08402244-9160-4872-8DC9-BE13D763330E}"/>
    <cellStyle name="Note 2 5 2 3" xfId="26838" xr:uid="{00000000-0005-0000-0000-000075690000}"/>
    <cellStyle name="Note 2 5 2 3 2" xfId="26839" xr:uid="{00000000-0005-0000-0000-000076690000}"/>
    <cellStyle name="Note 2 5 2 3_JDEQryOAM" xfId="35944" xr:uid="{F5736480-5CD3-4AAC-942A-CED0DF3C936D}"/>
    <cellStyle name="Note 2 5 2 4" xfId="26840" xr:uid="{00000000-0005-0000-0000-000077690000}"/>
    <cellStyle name="Note 2 5 2 4 2" xfId="26841" xr:uid="{00000000-0005-0000-0000-000078690000}"/>
    <cellStyle name="Note 2 5 2 4_JDEQryOAM" xfId="35945" xr:uid="{85C7DF35-05B2-4D26-9982-AEB47A9438D7}"/>
    <cellStyle name="Note 2 5 2 5" xfId="26842" xr:uid="{00000000-0005-0000-0000-000079690000}"/>
    <cellStyle name="Note 2 5 2 5 2" xfId="26843" xr:uid="{00000000-0005-0000-0000-00007A690000}"/>
    <cellStyle name="Note 2 5 2 5_JDEQryOAM" xfId="35946" xr:uid="{8EBBA682-48D2-4F8C-9494-301BF5EFB278}"/>
    <cellStyle name="Note 2 5 2 6" xfId="26844" xr:uid="{00000000-0005-0000-0000-00007B690000}"/>
    <cellStyle name="Note 2 5 2 6 2" xfId="26845" xr:uid="{00000000-0005-0000-0000-00007C690000}"/>
    <cellStyle name="Note 2 5 2 6_JDEQryOAM" xfId="35947" xr:uid="{C9E26E51-FAAC-4A10-8F04-EE09A403D1BC}"/>
    <cellStyle name="Note 2 5 2 7" xfId="26846" xr:uid="{00000000-0005-0000-0000-00007D690000}"/>
    <cellStyle name="Note 2 5 2_JDEQryOAM" xfId="35942" xr:uid="{624821B3-9E5F-4B57-8963-1C723AFC72FC}"/>
    <cellStyle name="Note 2 5 3" xfId="26847" xr:uid="{00000000-0005-0000-0000-00007E690000}"/>
    <cellStyle name="Note 2 5 4" xfId="26848" xr:uid="{00000000-0005-0000-0000-00007F690000}"/>
    <cellStyle name="Note 2 5 4 2" xfId="26849" xr:uid="{00000000-0005-0000-0000-000080690000}"/>
    <cellStyle name="Note 2 5 4_JDEQryOAM" xfId="35948" xr:uid="{B1E88532-CFAF-4461-8B82-165851C65917}"/>
    <cellStyle name="Note 2 5 5" xfId="26850" xr:uid="{00000000-0005-0000-0000-000081690000}"/>
    <cellStyle name="Note 2 5 5 2" xfId="26851" xr:uid="{00000000-0005-0000-0000-000082690000}"/>
    <cellStyle name="Note 2 5 5_JDEQryOAM" xfId="35949" xr:uid="{CBC12C68-BFAC-4C1C-AAD4-FB57C258277A}"/>
    <cellStyle name="Note 2 5 6" xfId="26852" xr:uid="{00000000-0005-0000-0000-000083690000}"/>
    <cellStyle name="Note 2 5 6 2" xfId="26853" xr:uid="{00000000-0005-0000-0000-000084690000}"/>
    <cellStyle name="Note 2 5 6_JDEQryOAM" xfId="35950" xr:uid="{C94264C4-5DA6-4EEF-B80B-7A0B1E70796E}"/>
    <cellStyle name="Note 2 5 7" xfId="26854" xr:uid="{00000000-0005-0000-0000-000085690000}"/>
    <cellStyle name="Note 2 5 7 2" xfId="26855" xr:uid="{00000000-0005-0000-0000-000086690000}"/>
    <cellStyle name="Note 2 5 7_JDEQryOAM" xfId="35951" xr:uid="{3BAE7311-9660-4659-A272-8A574B4392D1}"/>
    <cellStyle name="Note 2 5 8" xfId="26856" xr:uid="{00000000-0005-0000-0000-000087690000}"/>
    <cellStyle name="Note 2 5 8 2" xfId="26857" xr:uid="{00000000-0005-0000-0000-000088690000}"/>
    <cellStyle name="Note 2 5 8_JDEQryOAM" xfId="35952" xr:uid="{C5319481-E879-4433-948D-C5CDCAE06058}"/>
    <cellStyle name="Note 2 5 9" xfId="26858" xr:uid="{00000000-0005-0000-0000-000089690000}"/>
    <cellStyle name="Note 2 5_(1a) Income Statement YTD" xfId="26859" xr:uid="{00000000-0005-0000-0000-00008A690000}"/>
    <cellStyle name="Note 2 6" xfId="26860" xr:uid="{00000000-0005-0000-0000-00008B690000}"/>
    <cellStyle name="Note 2 6 2" xfId="26861" xr:uid="{00000000-0005-0000-0000-00008C690000}"/>
    <cellStyle name="Note 2 6 2 2" xfId="26862" xr:uid="{00000000-0005-0000-0000-00008D690000}"/>
    <cellStyle name="Note 2 6 2_JDEQryOAM" xfId="35953" xr:uid="{C96B6710-BF83-44E0-ACEA-45ADB50B9448}"/>
    <cellStyle name="Note 2 6 3" xfId="26863" xr:uid="{00000000-0005-0000-0000-00008E690000}"/>
    <cellStyle name="Note 2 6 3 2" xfId="26864" xr:uid="{00000000-0005-0000-0000-00008F690000}"/>
    <cellStyle name="Note 2 6 3_JDEQryOAM" xfId="35954" xr:uid="{6538D530-666C-426F-9F7D-C9E7C6A05E50}"/>
    <cellStyle name="Note 2 6 4" xfId="26865" xr:uid="{00000000-0005-0000-0000-000090690000}"/>
    <cellStyle name="Note 2 6 4 2" xfId="26866" xr:uid="{00000000-0005-0000-0000-000091690000}"/>
    <cellStyle name="Note 2 6 4_JDEQryOAM" xfId="35955" xr:uid="{8A0BF5D8-A8CE-48CE-8AA2-8393188BC4AA}"/>
    <cellStyle name="Note 2 6 5" xfId="26867" xr:uid="{00000000-0005-0000-0000-000092690000}"/>
    <cellStyle name="Note 2 6 5 2" xfId="26868" xr:uid="{00000000-0005-0000-0000-000093690000}"/>
    <cellStyle name="Note 2 6 5_JDEQryOAM" xfId="35956" xr:uid="{812C7DFF-9A02-4379-904F-6DE9A6CF0FB5}"/>
    <cellStyle name="Note 2 6 6" xfId="26869" xr:uid="{00000000-0005-0000-0000-000094690000}"/>
    <cellStyle name="Note 2 6 6 2" xfId="26870" xr:uid="{00000000-0005-0000-0000-000095690000}"/>
    <cellStyle name="Note 2 6 6_JDEQryOAM" xfId="35957" xr:uid="{AFA78887-0BD0-4063-A058-9FA6A03F2F21}"/>
    <cellStyle name="Note 2 6 7" xfId="26871" xr:uid="{00000000-0005-0000-0000-000096690000}"/>
    <cellStyle name="Note 2 6_(5a) Budget Volume &amp; Price" xfId="26872" xr:uid="{00000000-0005-0000-0000-000097690000}"/>
    <cellStyle name="Note 2 7" xfId="26873" xr:uid="{00000000-0005-0000-0000-000098690000}"/>
    <cellStyle name="Note 2 8" xfId="26874" xr:uid="{00000000-0005-0000-0000-000099690000}"/>
    <cellStyle name="Note 2 9" xfId="26875" xr:uid="{00000000-0005-0000-0000-00009A690000}"/>
    <cellStyle name="Note 2 9 2" xfId="26876" xr:uid="{00000000-0005-0000-0000-00009B690000}"/>
    <cellStyle name="Note 2 9_(1a) Income Statement YTD" xfId="26877" xr:uid="{00000000-0005-0000-0000-00009C690000}"/>
    <cellStyle name="Note 2_(1) Control" xfId="26878" xr:uid="{00000000-0005-0000-0000-00009D690000}"/>
    <cellStyle name="Note 20" xfId="26879" xr:uid="{00000000-0005-0000-0000-00009E690000}"/>
    <cellStyle name="Note 21" xfId="26880" xr:uid="{00000000-0005-0000-0000-00009F690000}"/>
    <cellStyle name="Note 22" xfId="26881" xr:uid="{00000000-0005-0000-0000-0000A0690000}"/>
    <cellStyle name="Note 23" xfId="26882" xr:uid="{00000000-0005-0000-0000-0000A1690000}"/>
    <cellStyle name="Note 24" xfId="26883" xr:uid="{00000000-0005-0000-0000-0000A2690000}"/>
    <cellStyle name="Note 25" xfId="26884" xr:uid="{00000000-0005-0000-0000-0000A3690000}"/>
    <cellStyle name="Note 26" xfId="26885" xr:uid="{00000000-0005-0000-0000-0000A4690000}"/>
    <cellStyle name="Note 27" xfId="26886" xr:uid="{00000000-0005-0000-0000-0000A5690000}"/>
    <cellStyle name="Note 28" xfId="26887" xr:uid="{00000000-0005-0000-0000-0000A6690000}"/>
    <cellStyle name="Note 29" xfId="26888" xr:uid="{00000000-0005-0000-0000-0000A7690000}"/>
    <cellStyle name="Note 3" xfId="26889" xr:uid="{00000000-0005-0000-0000-0000A8690000}"/>
    <cellStyle name="Note 3 10" xfId="26890" xr:uid="{00000000-0005-0000-0000-0000A9690000}"/>
    <cellStyle name="Note 3 10 2" xfId="26891" xr:uid="{00000000-0005-0000-0000-0000AA690000}"/>
    <cellStyle name="Note 3 10 3" xfId="26892" xr:uid="{00000000-0005-0000-0000-0000AB690000}"/>
    <cellStyle name="Note 3 10_JDEQryOAM" xfId="35958" xr:uid="{8C48A664-CCE0-4295-AA38-1CC863D8BE6D}"/>
    <cellStyle name="Note 3 11" xfId="26893" xr:uid="{00000000-0005-0000-0000-0000AC690000}"/>
    <cellStyle name="Note 3 11 2" xfId="26894" xr:uid="{00000000-0005-0000-0000-0000AD690000}"/>
    <cellStyle name="Note 3 11 3" xfId="26895" xr:uid="{00000000-0005-0000-0000-0000AE690000}"/>
    <cellStyle name="Note 3 11_JDEQryOAM" xfId="35959" xr:uid="{67460E00-269E-4A16-AD1D-B2276E9B348A}"/>
    <cellStyle name="Note 3 12" xfId="26896" xr:uid="{00000000-0005-0000-0000-0000AF690000}"/>
    <cellStyle name="Note 3 12 2" xfId="26897" xr:uid="{00000000-0005-0000-0000-0000B0690000}"/>
    <cellStyle name="Note 3 12 3" xfId="26898" xr:uid="{00000000-0005-0000-0000-0000B1690000}"/>
    <cellStyle name="Note 3 12_JDEQryOAM" xfId="35960" xr:uid="{ED954F73-1AF5-485A-BAFA-ED7290ADE9E7}"/>
    <cellStyle name="Note 3 13" xfId="26899" xr:uid="{00000000-0005-0000-0000-0000B2690000}"/>
    <cellStyle name="Note 3 13 2" xfId="26900" xr:uid="{00000000-0005-0000-0000-0000B3690000}"/>
    <cellStyle name="Note 3 13_JDEQryOAM" xfId="35961" xr:uid="{62A02929-6B29-4BB4-AFF7-BFD96880EFBC}"/>
    <cellStyle name="Note 3 14" xfId="26901" xr:uid="{00000000-0005-0000-0000-0000B4690000}"/>
    <cellStyle name="Note 3 2" xfId="26902" xr:uid="{00000000-0005-0000-0000-0000B5690000}"/>
    <cellStyle name="Note 3 2 10" xfId="26903" xr:uid="{00000000-0005-0000-0000-0000B6690000}"/>
    <cellStyle name="Note 3 2 11" xfId="26904" xr:uid="{00000000-0005-0000-0000-0000B7690000}"/>
    <cellStyle name="Note 3 2 2" xfId="26905" xr:uid="{00000000-0005-0000-0000-0000B8690000}"/>
    <cellStyle name="Note 3 2 2 2" xfId="26906" xr:uid="{00000000-0005-0000-0000-0000B9690000}"/>
    <cellStyle name="Note 3 2 2 2 2" xfId="26907" xr:uid="{00000000-0005-0000-0000-0000BA690000}"/>
    <cellStyle name="Note 3 2 2 2 2 2" xfId="26908" xr:uid="{00000000-0005-0000-0000-0000BB690000}"/>
    <cellStyle name="Note 3 2 2 2 2_JDEQryOAM" xfId="35963" xr:uid="{A3D66D10-6CBD-4062-AEF5-96592091BA01}"/>
    <cellStyle name="Note 3 2 2 2 3" xfId="26909" xr:uid="{00000000-0005-0000-0000-0000BC690000}"/>
    <cellStyle name="Note 3 2 2 2 3 2" xfId="26910" xr:uid="{00000000-0005-0000-0000-0000BD690000}"/>
    <cellStyle name="Note 3 2 2 2 3_JDEQryOAM" xfId="35964" xr:uid="{DF8A286D-8F9D-43AE-BD4B-089C88DEB486}"/>
    <cellStyle name="Note 3 2 2 2 4" xfId="26911" xr:uid="{00000000-0005-0000-0000-0000BE690000}"/>
    <cellStyle name="Note 3 2 2 2 4 2" xfId="26912" xr:uid="{00000000-0005-0000-0000-0000BF690000}"/>
    <cellStyle name="Note 3 2 2 2 4_JDEQryOAM" xfId="35965" xr:uid="{AF705C75-DB42-48A6-AFE6-C086F5D954CF}"/>
    <cellStyle name="Note 3 2 2 2 5" xfId="26913" xr:uid="{00000000-0005-0000-0000-0000C0690000}"/>
    <cellStyle name="Note 3 2 2 2 5 2" xfId="26914" xr:uid="{00000000-0005-0000-0000-0000C1690000}"/>
    <cellStyle name="Note 3 2 2 2 5_JDEQryOAM" xfId="35966" xr:uid="{B4034FE9-ACC7-41CB-8CC8-C9BB754820F6}"/>
    <cellStyle name="Note 3 2 2 2 6" xfId="26915" xr:uid="{00000000-0005-0000-0000-0000C2690000}"/>
    <cellStyle name="Note 3 2 2 2 6 2" xfId="26916" xr:uid="{00000000-0005-0000-0000-0000C3690000}"/>
    <cellStyle name="Note 3 2 2 2 6_JDEQryOAM" xfId="35967" xr:uid="{49A29010-5776-460F-9B68-28161CE74374}"/>
    <cellStyle name="Note 3 2 2 2 7" xfId="26917" xr:uid="{00000000-0005-0000-0000-0000C4690000}"/>
    <cellStyle name="Note 3 2 2 2 7 2" xfId="26918" xr:uid="{00000000-0005-0000-0000-0000C5690000}"/>
    <cellStyle name="Note 3 2 2 2 7_JDEQryOAM" xfId="35968" xr:uid="{10105ADA-ED14-45A0-98E2-7ADC74736638}"/>
    <cellStyle name="Note 3 2 2 2 8" xfId="26919" xr:uid="{00000000-0005-0000-0000-0000C6690000}"/>
    <cellStyle name="Note 3 2 2 2_JDEQryOAM" xfId="35962" xr:uid="{9B48AB67-4A76-4DF6-AEDA-6C1C225F375A}"/>
    <cellStyle name="Note 3 2 2 3" xfId="26920" xr:uid="{00000000-0005-0000-0000-0000C7690000}"/>
    <cellStyle name="Note 3 2 2 4" xfId="26921" xr:uid="{00000000-0005-0000-0000-0000C8690000}"/>
    <cellStyle name="Note 3 2 2_(1a) Quarterly" xfId="26922" xr:uid="{00000000-0005-0000-0000-0000C9690000}"/>
    <cellStyle name="Note 3 2 3" xfId="26923" xr:uid="{00000000-0005-0000-0000-0000CA690000}"/>
    <cellStyle name="Note 3 2 3 2" xfId="26924" xr:uid="{00000000-0005-0000-0000-0000CB690000}"/>
    <cellStyle name="Note 3 2 3 2 2" xfId="26925" xr:uid="{00000000-0005-0000-0000-0000CC690000}"/>
    <cellStyle name="Note 3 2 3 2_JDEQryOAM" xfId="35970" xr:uid="{40B198DA-0936-4061-A9CE-3510A39602BB}"/>
    <cellStyle name="Note 3 2 3 3" xfId="26926" xr:uid="{00000000-0005-0000-0000-0000CD690000}"/>
    <cellStyle name="Note 3 2 3 3 2" xfId="26927" xr:uid="{00000000-0005-0000-0000-0000CE690000}"/>
    <cellStyle name="Note 3 2 3 3_JDEQryOAM" xfId="35971" xr:uid="{A8F3E416-D334-4D77-BCDC-D619479C0B6D}"/>
    <cellStyle name="Note 3 2 3 4" xfId="26928" xr:uid="{00000000-0005-0000-0000-0000CF690000}"/>
    <cellStyle name="Note 3 2 3 4 2" xfId="26929" xr:uid="{00000000-0005-0000-0000-0000D0690000}"/>
    <cellStyle name="Note 3 2 3 4_JDEQryOAM" xfId="35972" xr:uid="{E99D86E8-4C94-4704-AFDA-E8766345BD5C}"/>
    <cellStyle name="Note 3 2 3 5" xfId="26930" xr:uid="{00000000-0005-0000-0000-0000D1690000}"/>
    <cellStyle name="Note 3 2 3 5 2" xfId="26931" xr:uid="{00000000-0005-0000-0000-0000D2690000}"/>
    <cellStyle name="Note 3 2 3 5_JDEQryOAM" xfId="35973" xr:uid="{FAF5155C-48D0-4206-9012-15F7F9E6A267}"/>
    <cellStyle name="Note 3 2 3 6" xfId="26932" xr:uid="{00000000-0005-0000-0000-0000D3690000}"/>
    <cellStyle name="Note 3 2 3 6 2" xfId="26933" xr:uid="{00000000-0005-0000-0000-0000D4690000}"/>
    <cellStyle name="Note 3 2 3 6_JDEQryOAM" xfId="35974" xr:uid="{DC604766-86F4-4865-98A9-692D232DF622}"/>
    <cellStyle name="Note 3 2 3 7" xfId="26934" xr:uid="{00000000-0005-0000-0000-0000D5690000}"/>
    <cellStyle name="Note 3 2 3 7 2" xfId="26935" xr:uid="{00000000-0005-0000-0000-0000D6690000}"/>
    <cellStyle name="Note 3 2 3 7_JDEQryOAM" xfId="35975" xr:uid="{BDAC8F1A-2D72-4D4D-9B66-1A0D5D1711F2}"/>
    <cellStyle name="Note 3 2 3 8" xfId="26936" xr:uid="{00000000-0005-0000-0000-0000D7690000}"/>
    <cellStyle name="Note 3 2 3_JDEQryOAM" xfId="35969" xr:uid="{36E8B6E7-EE6A-4E1C-8318-C4D6436CA667}"/>
    <cellStyle name="Note 3 2 4" xfId="26937" xr:uid="{00000000-0005-0000-0000-0000D8690000}"/>
    <cellStyle name="Note 3 2 4 2" xfId="26938" xr:uid="{00000000-0005-0000-0000-0000D9690000}"/>
    <cellStyle name="Note 3 2 4 2 2" xfId="26939" xr:uid="{00000000-0005-0000-0000-0000DA690000}"/>
    <cellStyle name="Note 3 2 4 2_JDEQryOAM" xfId="35977" xr:uid="{6F2BF229-D657-49C2-B2C4-824B5147FE48}"/>
    <cellStyle name="Note 3 2 4 3" xfId="26940" xr:uid="{00000000-0005-0000-0000-0000DB690000}"/>
    <cellStyle name="Note 3 2 4 3 2" xfId="26941" xr:uid="{00000000-0005-0000-0000-0000DC690000}"/>
    <cellStyle name="Note 3 2 4 3_JDEQryOAM" xfId="35978" xr:uid="{E388B0C9-22A3-4FAC-9AB5-304243D3E5CE}"/>
    <cellStyle name="Note 3 2 4 4" xfId="26942" xr:uid="{00000000-0005-0000-0000-0000DD690000}"/>
    <cellStyle name="Note 3 2 4 4 2" xfId="26943" xr:uid="{00000000-0005-0000-0000-0000DE690000}"/>
    <cellStyle name="Note 3 2 4 4_JDEQryOAM" xfId="35979" xr:uid="{C7813BBB-D8D3-45E0-9D01-B3ECD4ABC1CA}"/>
    <cellStyle name="Note 3 2 4 5" xfId="26944" xr:uid="{00000000-0005-0000-0000-0000DF690000}"/>
    <cellStyle name="Note 3 2 4 5 2" xfId="26945" xr:uid="{00000000-0005-0000-0000-0000E0690000}"/>
    <cellStyle name="Note 3 2 4 5_JDEQryOAM" xfId="35980" xr:uid="{88F1A4F7-32B1-44FD-919B-B9E2FC15A28A}"/>
    <cellStyle name="Note 3 2 4 6" xfId="26946" xr:uid="{00000000-0005-0000-0000-0000E1690000}"/>
    <cellStyle name="Note 3 2 4 6 2" xfId="26947" xr:uid="{00000000-0005-0000-0000-0000E2690000}"/>
    <cellStyle name="Note 3 2 4 6_JDEQryOAM" xfId="35981" xr:uid="{0CB5C7EA-D0A3-4290-8E17-2AAEAD47DE3D}"/>
    <cellStyle name="Note 3 2 4 7" xfId="26948" xr:uid="{00000000-0005-0000-0000-0000E3690000}"/>
    <cellStyle name="Note 3 2 4_JDEQryOAM" xfId="35976" xr:uid="{96E6D359-6169-430A-98CF-F9F8D1BFDC9B}"/>
    <cellStyle name="Note 3 2 5" xfId="26949" xr:uid="{00000000-0005-0000-0000-0000E4690000}"/>
    <cellStyle name="Note 3 2 6" xfId="26950" xr:uid="{00000000-0005-0000-0000-0000E5690000}"/>
    <cellStyle name="Note 3 2 7" xfId="26951" xr:uid="{00000000-0005-0000-0000-0000E6690000}"/>
    <cellStyle name="Note 3 2 8" xfId="26952" xr:uid="{00000000-0005-0000-0000-0000E7690000}"/>
    <cellStyle name="Note 3 2 9" xfId="26953" xr:uid="{00000000-0005-0000-0000-0000E8690000}"/>
    <cellStyle name="Note 3 2_(1a) Quarterly" xfId="26954" xr:uid="{00000000-0005-0000-0000-0000E9690000}"/>
    <cellStyle name="Note 3 3" xfId="26955" xr:uid="{00000000-0005-0000-0000-0000EA690000}"/>
    <cellStyle name="Note 3 3 2" xfId="26956" xr:uid="{00000000-0005-0000-0000-0000EB690000}"/>
    <cellStyle name="Note 3 3 2 2" xfId="26957" xr:uid="{00000000-0005-0000-0000-0000EC690000}"/>
    <cellStyle name="Note 3 3 2 2 2" xfId="26958" xr:uid="{00000000-0005-0000-0000-0000ED690000}"/>
    <cellStyle name="Note 3 3 2 2_JDEQryOAM" xfId="35983" xr:uid="{0A1B2C3B-3DEE-490A-A22E-9C1BF8E32049}"/>
    <cellStyle name="Note 3 3 2 3" xfId="26959" xr:uid="{00000000-0005-0000-0000-0000EE690000}"/>
    <cellStyle name="Note 3 3 2 3 2" xfId="26960" xr:uid="{00000000-0005-0000-0000-0000EF690000}"/>
    <cellStyle name="Note 3 3 2 3_JDEQryOAM" xfId="35984" xr:uid="{1F6861A8-789F-4219-B898-765A6753624C}"/>
    <cellStyle name="Note 3 3 2 4" xfId="26961" xr:uid="{00000000-0005-0000-0000-0000F0690000}"/>
    <cellStyle name="Note 3 3 2 4 2" xfId="26962" xr:uid="{00000000-0005-0000-0000-0000F1690000}"/>
    <cellStyle name="Note 3 3 2 4_JDEQryOAM" xfId="35985" xr:uid="{18139CEB-B5AD-4C77-A9A0-349B5BFF9DEE}"/>
    <cellStyle name="Note 3 3 2 5" xfId="26963" xr:uid="{00000000-0005-0000-0000-0000F2690000}"/>
    <cellStyle name="Note 3 3 2 5 2" xfId="26964" xr:uid="{00000000-0005-0000-0000-0000F3690000}"/>
    <cellStyle name="Note 3 3 2 5_JDEQryOAM" xfId="35986" xr:uid="{EE273E9E-C162-41EA-98AC-B869EECC3FD1}"/>
    <cellStyle name="Note 3 3 2 6" xfId="26965" xr:uid="{00000000-0005-0000-0000-0000F4690000}"/>
    <cellStyle name="Note 3 3 2 6 2" xfId="26966" xr:uid="{00000000-0005-0000-0000-0000F5690000}"/>
    <cellStyle name="Note 3 3 2 6_JDEQryOAM" xfId="35987" xr:uid="{62BB1DD3-C1E6-408A-89FB-A8BB130BEFB2}"/>
    <cellStyle name="Note 3 3 2 7" xfId="26967" xr:uid="{00000000-0005-0000-0000-0000F6690000}"/>
    <cellStyle name="Note 3 3 2 7 2" xfId="26968" xr:uid="{00000000-0005-0000-0000-0000F7690000}"/>
    <cellStyle name="Note 3 3 2 7_JDEQryOAM" xfId="35988" xr:uid="{43EC92D9-A5BD-4F17-8B73-4A955034BF2A}"/>
    <cellStyle name="Note 3 3 2 8" xfId="26969" xr:uid="{00000000-0005-0000-0000-0000F8690000}"/>
    <cellStyle name="Note 3 3 2_JDEQryOAM" xfId="35982" xr:uid="{7AB62CFC-A53B-4DD6-8991-CF143846B6DC}"/>
    <cellStyle name="Note 3 3 3" xfId="26970" xr:uid="{00000000-0005-0000-0000-0000F9690000}"/>
    <cellStyle name="Note 3 3 4" xfId="26971" xr:uid="{00000000-0005-0000-0000-0000FA690000}"/>
    <cellStyle name="Note 3 3 5" xfId="26972" xr:uid="{00000000-0005-0000-0000-0000FB690000}"/>
    <cellStyle name="Note 3 3 6" xfId="26973" xr:uid="{00000000-0005-0000-0000-0000FC690000}"/>
    <cellStyle name="Note 3 3_(1a) Quarterly" xfId="26974" xr:uid="{00000000-0005-0000-0000-0000FD690000}"/>
    <cellStyle name="Note 3 4" xfId="26975" xr:uid="{00000000-0005-0000-0000-0000FE690000}"/>
    <cellStyle name="Note 3 4 2" xfId="26976" xr:uid="{00000000-0005-0000-0000-0000FF690000}"/>
    <cellStyle name="Note 3 4 2 2" xfId="26977" xr:uid="{00000000-0005-0000-0000-0000006A0000}"/>
    <cellStyle name="Note 3 4 2_JDEQryOAM" xfId="35990" xr:uid="{5B5024A7-8AC6-4836-9058-353816D9B88F}"/>
    <cellStyle name="Note 3 4 3" xfId="26978" xr:uid="{00000000-0005-0000-0000-0000016A0000}"/>
    <cellStyle name="Note 3 4 3 2" xfId="26979" xr:uid="{00000000-0005-0000-0000-0000026A0000}"/>
    <cellStyle name="Note 3 4 3_JDEQryOAM" xfId="35991" xr:uid="{EA913F47-2B95-4F96-B0C1-D9C5A6C08017}"/>
    <cellStyle name="Note 3 4 4" xfId="26980" xr:uid="{00000000-0005-0000-0000-0000036A0000}"/>
    <cellStyle name="Note 3 4 4 2" xfId="26981" xr:uid="{00000000-0005-0000-0000-0000046A0000}"/>
    <cellStyle name="Note 3 4 4_JDEQryOAM" xfId="35992" xr:uid="{E5E392F6-80C4-4D3B-81D3-65389EA62A03}"/>
    <cellStyle name="Note 3 4 5" xfId="26982" xr:uid="{00000000-0005-0000-0000-0000056A0000}"/>
    <cellStyle name="Note 3 4 5 2" xfId="26983" xr:uid="{00000000-0005-0000-0000-0000066A0000}"/>
    <cellStyle name="Note 3 4 5_JDEQryOAM" xfId="35993" xr:uid="{C79CE70B-BC6C-442C-8DDB-C2FABD5DB315}"/>
    <cellStyle name="Note 3 4 6" xfId="26984" xr:uid="{00000000-0005-0000-0000-0000076A0000}"/>
    <cellStyle name="Note 3 4 6 2" xfId="26985" xr:uid="{00000000-0005-0000-0000-0000086A0000}"/>
    <cellStyle name="Note 3 4 6_JDEQryOAM" xfId="35994" xr:uid="{F27BDE69-EA8D-45DE-8B66-40DBAF332343}"/>
    <cellStyle name="Note 3 4 7" xfId="26986" xr:uid="{00000000-0005-0000-0000-0000096A0000}"/>
    <cellStyle name="Note 3 4 7 2" xfId="26987" xr:uid="{00000000-0005-0000-0000-00000A6A0000}"/>
    <cellStyle name="Note 3 4 7_JDEQryOAM" xfId="35995" xr:uid="{B31C01BD-4093-4531-845F-F40518D6497A}"/>
    <cellStyle name="Note 3 4 8" xfId="26988" xr:uid="{00000000-0005-0000-0000-00000B6A0000}"/>
    <cellStyle name="Note 3 4 9" xfId="26989" xr:uid="{00000000-0005-0000-0000-00000C6A0000}"/>
    <cellStyle name="Note 3 4_JDEQryOAM" xfId="35989" xr:uid="{8BD857C1-FBE1-4285-98A6-6695D6B094C0}"/>
    <cellStyle name="Note 3 5" xfId="26990" xr:uid="{00000000-0005-0000-0000-00000D6A0000}"/>
    <cellStyle name="Note 3 5 2" xfId="26991" xr:uid="{00000000-0005-0000-0000-00000E6A0000}"/>
    <cellStyle name="Note 3 5 2 2" xfId="26992" xr:uid="{00000000-0005-0000-0000-00000F6A0000}"/>
    <cellStyle name="Note 3 5 2_JDEQryOAM" xfId="35997" xr:uid="{EAA94166-FF1D-4900-94C9-D289D9198808}"/>
    <cellStyle name="Note 3 5 3" xfId="26993" xr:uid="{00000000-0005-0000-0000-0000106A0000}"/>
    <cellStyle name="Note 3 5 3 2" xfId="26994" xr:uid="{00000000-0005-0000-0000-0000116A0000}"/>
    <cellStyle name="Note 3 5 3_JDEQryOAM" xfId="35998" xr:uid="{56215E1C-928F-493B-8A18-F3A51C113215}"/>
    <cellStyle name="Note 3 5 4" xfId="26995" xr:uid="{00000000-0005-0000-0000-0000126A0000}"/>
    <cellStyle name="Note 3 5 4 2" xfId="26996" xr:uid="{00000000-0005-0000-0000-0000136A0000}"/>
    <cellStyle name="Note 3 5 4_JDEQryOAM" xfId="35999" xr:uid="{B6553F79-34D2-4AA8-8936-D44E0DC86D25}"/>
    <cellStyle name="Note 3 5 5" xfId="26997" xr:uid="{00000000-0005-0000-0000-0000146A0000}"/>
    <cellStyle name="Note 3 5 5 2" xfId="26998" xr:uid="{00000000-0005-0000-0000-0000156A0000}"/>
    <cellStyle name="Note 3 5 5_JDEQryOAM" xfId="36000" xr:uid="{38FD878F-44F2-4299-892D-00C5AE59ADA3}"/>
    <cellStyle name="Note 3 5 6" xfId="26999" xr:uid="{00000000-0005-0000-0000-0000166A0000}"/>
    <cellStyle name="Note 3 5 6 2" xfId="27000" xr:uid="{00000000-0005-0000-0000-0000176A0000}"/>
    <cellStyle name="Note 3 5 6_JDEQryOAM" xfId="36001" xr:uid="{3088FC87-BC4D-45F0-AE77-ABC49B3884EC}"/>
    <cellStyle name="Note 3 5 7" xfId="27001" xr:uid="{00000000-0005-0000-0000-0000186A0000}"/>
    <cellStyle name="Note 3 5 7 2" xfId="27002" xr:uid="{00000000-0005-0000-0000-0000196A0000}"/>
    <cellStyle name="Note 3 5 7_JDEQryOAM" xfId="36002" xr:uid="{4A0555E5-552E-4967-9067-5137296E9DDC}"/>
    <cellStyle name="Note 3 5 8" xfId="27003" xr:uid="{00000000-0005-0000-0000-00001A6A0000}"/>
    <cellStyle name="Note 3 5_JDEQryOAM" xfId="35996" xr:uid="{1ABBE625-039D-4243-BFB3-8D5E15B043A3}"/>
    <cellStyle name="Note 3 6" xfId="27004" xr:uid="{00000000-0005-0000-0000-00001B6A0000}"/>
    <cellStyle name="Note 3 6 2" xfId="27005" xr:uid="{00000000-0005-0000-0000-00001C6A0000}"/>
    <cellStyle name="Note 3 6 3" xfId="27006" xr:uid="{00000000-0005-0000-0000-00001D6A0000}"/>
    <cellStyle name="Note 3 6_JDEQryOAM" xfId="36003" xr:uid="{16B72A7D-9558-4B72-9A12-96B74754D19A}"/>
    <cellStyle name="Note 3 7" xfId="27007" xr:uid="{00000000-0005-0000-0000-00001E6A0000}"/>
    <cellStyle name="Note 3 7 2" xfId="27008" xr:uid="{00000000-0005-0000-0000-00001F6A0000}"/>
    <cellStyle name="Note 3 7 3" xfId="27009" xr:uid="{00000000-0005-0000-0000-0000206A0000}"/>
    <cellStyle name="Note 3 7_(2a) Energy Sales YTD" xfId="27010" xr:uid="{00000000-0005-0000-0000-0000216A0000}"/>
    <cellStyle name="Note 3 8" xfId="27011" xr:uid="{00000000-0005-0000-0000-0000226A0000}"/>
    <cellStyle name="Note 3 8 2" xfId="27012" xr:uid="{00000000-0005-0000-0000-0000236A0000}"/>
    <cellStyle name="Note 3 8 3" xfId="27013" xr:uid="{00000000-0005-0000-0000-0000246A0000}"/>
    <cellStyle name="Note 3 8_JDEQryOAM" xfId="36004" xr:uid="{18ADE63F-A4D7-4C27-A207-4C0E8F0363EC}"/>
    <cellStyle name="Note 3 9" xfId="27014" xr:uid="{00000000-0005-0000-0000-0000256A0000}"/>
    <cellStyle name="Note 3 9 2" xfId="27015" xr:uid="{00000000-0005-0000-0000-0000266A0000}"/>
    <cellStyle name="Note 3 9 3" xfId="27016" xr:uid="{00000000-0005-0000-0000-0000276A0000}"/>
    <cellStyle name="Note 3 9_JDEQryOAM" xfId="36005" xr:uid="{961FA844-DA50-449F-876A-19BC5603EBFC}"/>
    <cellStyle name="Note 3_(1) Control" xfId="27017" xr:uid="{00000000-0005-0000-0000-0000286A0000}"/>
    <cellStyle name="Note 30" xfId="27018" xr:uid="{00000000-0005-0000-0000-0000296A0000}"/>
    <cellStyle name="Note 31" xfId="27019" xr:uid="{00000000-0005-0000-0000-00002A6A0000}"/>
    <cellStyle name="Note 32" xfId="27020" xr:uid="{00000000-0005-0000-0000-00002B6A0000}"/>
    <cellStyle name="Note 33" xfId="27021" xr:uid="{00000000-0005-0000-0000-00002C6A0000}"/>
    <cellStyle name="Note 34" xfId="27022" xr:uid="{00000000-0005-0000-0000-00002D6A0000}"/>
    <cellStyle name="Note 35" xfId="27023" xr:uid="{00000000-0005-0000-0000-00002E6A0000}"/>
    <cellStyle name="Note 36" xfId="27024" xr:uid="{00000000-0005-0000-0000-00002F6A0000}"/>
    <cellStyle name="Note 37" xfId="27025" xr:uid="{00000000-0005-0000-0000-0000306A0000}"/>
    <cellStyle name="Note 38" xfId="27026" xr:uid="{00000000-0005-0000-0000-0000316A0000}"/>
    <cellStyle name="Note 39" xfId="27027" xr:uid="{00000000-0005-0000-0000-0000326A0000}"/>
    <cellStyle name="Note 4" xfId="27028" xr:uid="{00000000-0005-0000-0000-0000336A0000}"/>
    <cellStyle name="Note 4 10" xfId="27029" xr:uid="{00000000-0005-0000-0000-0000346A0000}"/>
    <cellStyle name="Note 4 10 2" xfId="27030" xr:uid="{00000000-0005-0000-0000-0000356A0000}"/>
    <cellStyle name="Note 4 10 3" xfId="27031" xr:uid="{00000000-0005-0000-0000-0000366A0000}"/>
    <cellStyle name="Note 4 10_JDEQryOAM" xfId="36006" xr:uid="{0AB91D66-3BA0-4EE5-8504-9F1E1160D126}"/>
    <cellStyle name="Note 4 11" xfId="27032" xr:uid="{00000000-0005-0000-0000-0000376A0000}"/>
    <cellStyle name="Note 4 11 2" xfId="27033" xr:uid="{00000000-0005-0000-0000-0000386A0000}"/>
    <cellStyle name="Note 4 11 3" xfId="27034" xr:uid="{00000000-0005-0000-0000-0000396A0000}"/>
    <cellStyle name="Note 4 11_JDEQryOAM" xfId="36007" xr:uid="{D3F97161-A013-479F-BE66-8491591C9A72}"/>
    <cellStyle name="Note 4 12" xfId="27035" xr:uid="{00000000-0005-0000-0000-00003A6A0000}"/>
    <cellStyle name="Note 4 12 2" xfId="27036" xr:uid="{00000000-0005-0000-0000-00003B6A0000}"/>
    <cellStyle name="Note 4 12 3" xfId="27037" xr:uid="{00000000-0005-0000-0000-00003C6A0000}"/>
    <cellStyle name="Note 4 12_JDEQryOAM" xfId="36008" xr:uid="{3B5BE1A0-8DBB-44C8-B0F6-5A26704C28FD}"/>
    <cellStyle name="Note 4 13" xfId="27038" xr:uid="{00000000-0005-0000-0000-00003D6A0000}"/>
    <cellStyle name="Note 4 13 2" xfId="27039" xr:uid="{00000000-0005-0000-0000-00003E6A0000}"/>
    <cellStyle name="Note 4 13_JDEQryOAM" xfId="36009" xr:uid="{4B32FEED-AFFD-40BB-8398-6E682D670362}"/>
    <cellStyle name="Note 4 14" xfId="27040" xr:uid="{00000000-0005-0000-0000-00003F6A0000}"/>
    <cellStyle name="Note 4 2" xfId="27041" xr:uid="{00000000-0005-0000-0000-0000406A0000}"/>
    <cellStyle name="Note 4 2 10" xfId="27042" xr:uid="{00000000-0005-0000-0000-0000416A0000}"/>
    <cellStyle name="Note 4 2 10 2" xfId="27043" xr:uid="{00000000-0005-0000-0000-0000426A0000}"/>
    <cellStyle name="Note 4 2 10_JDEQryOAM" xfId="36010" xr:uid="{C6F3C647-5E54-4A4D-992B-490517E0C6B6}"/>
    <cellStyle name="Note 4 2 11" xfId="27044" xr:uid="{00000000-0005-0000-0000-0000436A0000}"/>
    <cellStyle name="Note 4 2 12" xfId="27045" xr:uid="{00000000-0005-0000-0000-0000446A0000}"/>
    <cellStyle name="Note 4 2 2" xfId="27046" xr:uid="{00000000-0005-0000-0000-0000456A0000}"/>
    <cellStyle name="Note 4 2 2 2" xfId="27047" xr:uid="{00000000-0005-0000-0000-0000466A0000}"/>
    <cellStyle name="Note 4 2 2 2 2" xfId="27048" xr:uid="{00000000-0005-0000-0000-0000476A0000}"/>
    <cellStyle name="Note 4 2 2 2 2 2" xfId="27049" xr:uid="{00000000-0005-0000-0000-0000486A0000}"/>
    <cellStyle name="Note 4 2 2 2 2_JDEQryOAM" xfId="36011" xr:uid="{B6D0786A-E2F1-447E-901F-C54755FA2B93}"/>
    <cellStyle name="Note 4 2 2 2 3" xfId="27050" xr:uid="{00000000-0005-0000-0000-0000496A0000}"/>
    <cellStyle name="Note 4 2 2 2 3 2" xfId="27051" xr:uid="{00000000-0005-0000-0000-00004A6A0000}"/>
    <cellStyle name="Note 4 2 2 2 3_JDEQryOAM" xfId="36012" xr:uid="{8F428FC3-7E16-45A2-B3AD-524FE523351E}"/>
    <cellStyle name="Note 4 2 2 2 4" xfId="27052" xr:uid="{00000000-0005-0000-0000-00004B6A0000}"/>
    <cellStyle name="Note 4 2 2 2 4 2" xfId="27053" xr:uid="{00000000-0005-0000-0000-00004C6A0000}"/>
    <cellStyle name="Note 4 2 2 2 4_JDEQryOAM" xfId="36013" xr:uid="{BB6639EA-E650-4887-99D7-7CC1B1DB4348}"/>
    <cellStyle name="Note 4 2 2 2 5" xfId="27054" xr:uid="{00000000-0005-0000-0000-00004D6A0000}"/>
    <cellStyle name="Note 4 2 2 2 5 2" xfId="27055" xr:uid="{00000000-0005-0000-0000-00004E6A0000}"/>
    <cellStyle name="Note 4 2 2 2 5_JDEQryOAM" xfId="36014" xr:uid="{3C294078-DECF-49E9-9A0C-0F9119E821D3}"/>
    <cellStyle name="Note 4 2 2 2 6" xfId="27056" xr:uid="{00000000-0005-0000-0000-00004F6A0000}"/>
    <cellStyle name="Note 4 2 2 2 6 2" xfId="27057" xr:uid="{00000000-0005-0000-0000-0000506A0000}"/>
    <cellStyle name="Note 4 2 2 2 6_JDEQryOAM" xfId="36015" xr:uid="{423618EC-5051-4581-8499-F719DD18D692}"/>
    <cellStyle name="Note 4 2 2 2 7" xfId="27058" xr:uid="{00000000-0005-0000-0000-0000516A0000}"/>
    <cellStyle name="Note 4 2 2 2 7 2" xfId="27059" xr:uid="{00000000-0005-0000-0000-0000526A0000}"/>
    <cellStyle name="Note 4 2 2 2 7_JDEQryOAM" xfId="36016" xr:uid="{B2F1B9A3-D4DF-411E-8BE5-34107E092C3B}"/>
    <cellStyle name="Note 4 2 2 2 8" xfId="27060" xr:uid="{00000000-0005-0000-0000-0000536A0000}"/>
    <cellStyle name="Note 4 2 2 2_(1a) Income Statement YTD" xfId="27061" xr:uid="{00000000-0005-0000-0000-0000546A0000}"/>
    <cellStyle name="Note 4 2 2 3" xfId="27062" xr:uid="{00000000-0005-0000-0000-0000556A0000}"/>
    <cellStyle name="Note 4 2 2 4" xfId="27063" xr:uid="{00000000-0005-0000-0000-0000566A0000}"/>
    <cellStyle name="Note 4 2 2_(1) Control" xfId="27064" xr:uid="{00000000-0005-0000-0000-0000576A0000}"/>
    <cellStyle name="Note 4 2 3" xfId="27065" xr:uid="{00000000-0005-0000-0000-0000586A0000}"/>
    <cellStyle name="Note 4 2 3 2" xfId="27066" xr:uid="{00000000-0005-0000-0000-0000596A0000}"/>
    <cellStyle name="Note 4 2 3 2 2" xfId="27067" xr:uid="{00000000-0005-0000-0000-00005A6A0000}"/>
    <cellStyle name="Note 4 2 3 2_JDEQryOAM" xfId="36017" xr:uid="{A16E1B13-DBE2-4E2E-ADE6-46419BA7A6B9}"/>
    <cellStyle name="Note 4 2 3 3" xfId="27068" xr:uid="{00000000-0005-0000-0000-00005B6A0000}"/>
    <cellStyle name="Note 4 2 3 3 2" xfId="27069" xr:uid="{00000000-0005-0000-0000-00005C6A0000}"/>
    <cellStyle name="Note 4 2 3 3_JDEQryOAM" xfId="36018" xr:uid="{AE1D9594-0BF2-496E-9157-7D2EC5A10D96}"/>
    <cellStyle name="Note 4 2 3 4" xfId="27070" xr:uid="{00000000-0005-0000-0000-00005D6A0000}"/>
    <cellStyle name="Note 4 2 3 4 2" xfId="27071" xr:uid="{00000000-0005-0000-0000-00005E6A0000}"/>
    <cellStyle name="Note 4 2 3 4_JDEQryOAM" xfId="36019" xr:uid="{E6FB7252-0D36-4776-BA0B-19CDBEA661BD}"/>
    <cellStyle name="Note 4 2 3 5" xfId="27072" xr:uid="{00000000-0005-0000-0000-00005F6A0000}"/>
    <cellStyle name="Note 4 2 3 5 2" xfId="27073" xr:uid="{00000000-0005-0000-0000-0000606A0000}"/>
    <cellStyle name="Note 4 2 3 5_JDEQryOAM" xfId="36020" xr:uid="{E727DDB0-48E0-4B6A-92F3-C26E7CA0DC79}"/>
    <cellStyle name="Note 4 2 3 6" xfId="27074" xr:uid="{00000000-0005-0000-0000-0000616A0000}"/>
    <cellStyle name="Note 4 2 3 6 2" xfId="27075" xr:uid="{00000000-0005-0000-0000-0000626A0000}"/>
    <cellStyle name="Note 4 2 3 6_JDEQryOAM" xfId="36021" xr:uid="{EE7E0758-9B8F-4E04-82E2-F98BDC42E892}"/>
    <cellStyle name="Note 4 2 3 7" xfId="27076" xr:uid="{00000000-0005-0000-0000-0000636A0000}"/>
    <cellStyle name="Note 4 2 3 7 2" xfId="27077" xr:uid="{00000000-0005-0000-0000-0000646A0000}"/>
    <cellStyle name="Note 4 2 3 7_JDEQryOAM" xfId="36022" xr:uid="{89815BBA-2D82-4F00-A1E9-DFC67BA1F89B}"/>
    <cellStyle name="Note 4 2 3 8" xfId="27078" xr:uid="{00000000-0005-0000-0000-0000656A0000}"/>
    <cellStyle name="Note 4 2 3_(1a) Income Statement YTD" xfId="27079" xr:uid="{00000000-0005-0000-0000-0000666A0000}"/>
    <cellStyle name="Note 4 2 4" xfId="27080" xr:uid="{00000000-0005-0000-0000-0000676A0000}"/>
    <cellStyle name="Note 4 2 4 2" xfId="27081" xr:uid="{00000000-0005-0000-0000-0000686A0000}"/>
    <cellStyle name="Note 4 2 4 2 2" xfId="27082" xr:uid="{00000000-0005-0000-0000-0000696A0000}"/>
    <cellStyle name="Note 4 2 4 2_JDEQryOAM" xfId="36024" xr:uid="{483538E7-A022-48A5-B9CF-854C7801E626}"/>
    <cellStyle name="Note 4 2 4 3" xfId="27083" xr:uid="{00000000-0005-0000-0000-00006A6A0000}"/>
    <cellStyle name="Note 4 2 4 3 2" xfId="27084" xr:uid="{00000000-0005-0000-0000-00006B6A0000}"/>
    <cellStyle name="Note 4 2 4 3_JDEQryOAM" xfId="36025" xr:uid="{E0649025-ABE6-456C-960A-B86EFE3473BE}"/>
    <cellStyle name="Note 4 2 4 4" xfId="27085" xr:uid="{00000000-0005-0000-0000-00006C6A0000}"/>
    <cellStyle name="Note 4 2 4 4 2" xfId="27086" xr:uid="{00000000-0005-0000-0000-00006D6A0000}"/>
    <cellStyle name="Note 4 2 4 4_JDEQryOAM" xfId="36026" xr:uid="{7437DC9F-754E-4ED4-BFF2-F054AD37CE42}"/>
    <cellStyle name="Note 4 2 4 5" xfId="27087" xr:uid="{00000000-0005-0000-0000-00006E6A0000}"/>
    <cellStyle name="Note 4 2 4 5 2" xfId="27088" xr:uid="{00000000-0005-0000-0000-00006F6A0000}"/>
    <cellStyle name="Note 4 2 4 5_JDEQryOAM" xfId="36027" xr:uid="{F9CCA0E3-0899-49EA-92A6-B40667476165}"/>
    <cellStyle name="Note 4 2 4 6" xfId="27089" xr:uid="{00000000-0005-0000-0000-0000706A0000}"/>
    <cellStyle name="Note 4 2 4 6 2" xfId="27090" xr:uid="{00000000-0005-0000-0000-0000716A0000}"/>
    <cellStyle name="Note 4 2 4 6_JDEQryOAM" xfId="36028" xr:uid="{76555024-8E2A-4FD8-A858-B806B5BBF37E}"/>
    <cellStyle name="Note 4 2 4 7" xfId="27091" xr:uid="{00000000-0005-0000-0000-0000726A0000}"/>
    <cellStyle name="Note 4 2 4_JDEQryOAM" xfId="36023" xr:uid="{C62D71AB-4C0F-45D9-846E-8C5995B5BD0E}"/>
    <cellStyle name="Note 4 2 5" xfId="27092" xr:uid="{00000000-0005-0000-0000-0000736A0000}"/>
    <cellStyle name="Note 4 2 5 2" xfId="27093" xr:uid="{00000000-0005-0000-0000-0000746A0000}"/>
    <cellStyle name="Note 4 2 5_JDEQryOAM" xfId="36029" xr:uid="{EB7F1378-E05B-4620-94B7-66F09C8DB3EB}"/>
    <cellStyle name="Note 4 2 6" xfId="27094" xr:uid="{00000000-0005-0000-0000-0000756A0000}"/>
    <cellStyle name="Note 4 2 6 2" xfId="27095" xr:uid="{00000000-0005-0000-0000-0000766A0000}"/>
    <cellStyle name="Note 4 2 6_JDEQryOAM" xfId="36030" xr:uid="{0C449C6A-9983-4486-9A34-6DE29B63332F}"/>
    <cellStyle name="Note 4 2 7" xfId="27096" xr:uid="{00000000-0005-0000-0000-0000776A0000}"/>
    <cellStyle name="Note 4 2 7 2" xfId="27097" xr:uid="{00000000-0005-0000-0000-0000786A0000}"/>
    <cellStyle name="Note 4 2 7_JDEQryOAM" xfId="36031" xr:uid="{EB0C958C-BE20-4354-BA6E-FDE13B01BBC2}"/>
    <cellStyle name="Note 4 2 8" xfId="27098" xr:uid="{00000000-0005-0000-0000-0000796A0000}"/>
    <cellStyle name="Note 4 2 8 2" xfId="27099" xr:uid="{00000000-0005-0000-0000-00007A6A0000}"/>
    <cellStyle name="Note 4 2 8_JDEQryOAM" xfId="36032" xr:uid="{56E5E534-7D8B-4FA3-B0E9-A272884BF9F8}"/>
    <cellStyle name="Note 4 2 9" xfId="27100" xr:uid="{00000000-0005-0000-0000-00007B6A0000}"/>
    <cellStyle name="Note 4 2 9 2" xfId="27101" xr:uid="{00000000-0005-0000-0000-00007C6A0000}"/>
    <cellStyle name="Note 4 2 9_JDEQryOAM" xfId="36033" xr:uid="{414A6BF6-AFD2-4080-A286-1F7224A05D1D}"/>
    <cellStyle name="Note 4 2_(1) Control" xfId="27102" xr:uid="{00000000-0005-0000-0000-00007D6A0000}"/>
    <cellStyle name="Note 4 3" xfId="27103" xr:uid="{00000000-0005-0000-0000-00007E6A0000}"/>
    <cellStyle name="Note 4 3 2" xfId="27104" xr:uid="{00000000-0005-0000-0000-00007F6A0000}"/>
    <cellStyle name="Note 4 3 2 2" xfId="27105" xr:uid="{00000000-0005-0000-0000-0000806A0000}"/>
    <cellStyle name="Note 4 3 2 2 2" xfId="27106" xr:uid="{00000000-0005-0000-0000-0000816A0000}"/>
    <cellStyle name="Note 4 3 2 2_JDEQryOAM" xfId="36034" xr:uid="{7E0B95EC-F939-4530-B3F2-DADC60A04016}"/>
    <cellStyle name="Note 4 3 2 3" xfId="27107" xr:uid="{00000000-0005-0000-0000-0000826A0000}"/>
    <cellStyle name="Note 4 3 2 3 2" xfId="27108" xr:uid="{00000000-0005-0000-0000-0000836A0000}"/>
    <cellStyle name="Note 4 3 2 3_JDEQryOAM" xfId="36035" xr:uid="{E7B99F54-3A46-4C61-9B70-A4BCBE90E92F}"/>
    <cellStyle name="Note 4 3 2 4" xfId="27109" xr:uid="{00000000-0005-0000-0000-0000846A0000}"/>
    <cellStyle name="Note 4 3 2 4 2" xfId="27110" xr:uid="{00000000-0005-0000-0000-0000856A0000}"/>
    <cellStyle name="Note 4 3 2 4_JDEQryOAM" xfId="36036" xr:uid="{7EC58EF2-4568-4115-9985-10E0ECCDBBB2}"/>
    <cellStyle name="Note 4 3 2 5" xfId="27111" xr:uid="{00000000-0005-0000-0000-0000866A0000}"/>
    <cellStyle name="Note 4 3 2 5 2" xfId="27112" xr:uid="{00000000-0005-0000-0000-0000876A0000}"/>
    <cellStyle name="Note 4 3 2 5_JDEQryOAM" xfId="36037" xr:uid="{F6340A28-A823-4AF6-B405-B96C3383EFF5}"/>
    <cellStyle name="Note 4 3 2 6" xfId="27113" xr:uid="{00000000-0005-0000-0000-0000886A0000}"/>
    <cellStyle name="Note 4 3 2 6 2" xfId="27114" xr:uid="{00000000-0005-0000-0000-0000896A0000}"/>
    <cellStyle name="Note 4 3 2 6_JDEQryOAM" xfId="36038" xr:uid="{CE4B0438-5EF6-4931-80A6-AC4A974D00FE}"/>
    <cellStyle name="Note 4 3 2 7" xfId="27115" xr:uid="{00000000-0005-0000-0000-00008A6A0000}"/>
    <cellStyle name="Note 4 3 2 7 2" xfId="27116" xr:uid="{00000000-0005-0000-0000-00008B6A0000}"/>
    <cellStyle name="Note 4 3 2 7_JDEQryOAM" xfId="36039" xr:uid="{8AA623DE-AEC9-48E9-AC1E-450C07A04945}"/>
    <cellStyle name="Note 4 3 2 8" xfId="27117" xr:uid="{00000000-0005-0000-0000-00008C6A0000}"/>
    <cellStyle name="Note 4 3 2_(1a) Income Statement YTD" xfId="27118" xr:uid="{00000000-0005-0000-0000-00008D6A0000}"/>
    <cellStyle name="Note 4 3 3" xfId="27119" xr:uid="{00000000-0005-0000-0000-00008E6A0000}"/>
    <cellStyle name="Note 4 3 4" xfId="27120" xr:uid="{00000000-0005-0000-0000-00008F6A0000}"/>
    <cellStyle name="Note 4 3 5" xfId="27121" xr:uid="{00000000-0005-0000-0000-0000906A0000}"/>
    <cellStyle name="Note 4 3 6" xfId="27122" xr:uid="{00000000-0005-0000-0000-0000916A0000}"/>
    <cellStyle name="Note 4 3_(1) Control" xfId="27123" xr:uid="{00000000-0005-0000-0000-0000926A0000}"/>
    <cellStyle name="Note 4 4" xfId="27124" xr:uid="{00000000-0005-0000-0000-0000936A0000}"/>
    <cellStyle name="Note 4 4 2" xfId="27125" xr:uid="{00000000-0005-0000-0000-0000946A0000}"/>
    <cellStyle name="Note 4 4 2 2" xfId="27126" xr:uid="{00000000-0005-0000-0000-0000956A0000}"/>
    <cellStyle name="Note 4 4 2_JDEQryOAM" xfId="36040" xr:uid="{0E5E0B21-AE6F-4BEF-9F82-AE3CF6D37C97}"/>
    <cellStyle name="Note 4 4 3" xfId="27127" xr:uid="{00000000-0005-0000-0000-0000966A0000}"/>
    <cellStyle name="Note 4 4 3 2" xfId="27128" xr:uid="{00000000-0005-0000-0000-0000976A0000}"/>
    <cellStyle name="Note 4 4 3_JDEQryOAM" xfId="36041" xr:uid="{E0266F41-B972-4470-8F2F-DA4B673389C7}"/>
    <cellStyle name="Note 4 4 4" xfId="27129" xr:uid="{00000000-0005-0000-0000-0000986A0000}"/>
    <cellStyle name="Note 4 4 4 2" xfId="27130" xr:uid="{00000000-0005-0000-0000-0000996A0000}"/>
    <cellStyle name="Note 4 4 4_JDEQryOAM" xfId="36042" xr:uid="{D898B084-0636-4CCA-860E-13A142B0C07B}"/>
    <cellStyle name="Note 4 4 5" xfId="27131" xr:uid="{00000000-0005-0000-0000-00009A6A0000}"/>
    <cellStyle name="Note 4 4 5 2" xfId="27132" xr:uid="{00000000-0005-0000-0000-00009B6A0000}"/>
    <cellStyle name="Note 4 4 5_JDEQryOAM" xfId="36043" xr:uid="{13E8FF7F-B2BB-4A55-AEDF-DF6F565D7B53}"/>
    <cellStyle name="Note 4 4 6" xfId="27133" xr:uid="{00000000-0005-0000-0000-00009C6A0000}"/>
    <cellStyle name="Note 4 4 6 2" xfId="27134" xr:uid="{00000000-0005-0000-0000-00009D6A0000}"/>
    <cellStyle name="Note 4 4 6_JDEQryOAM" xfId="36044" xr:uid="{97ED9A9F-DAEE-4213-9DF0-775A100EF2B3}"/>
    <cellStyle name="Note 4 4 7" xfId="27135" xr:uid="{00000000-0005-0000-0000-00009E6A0000}"/>
    <cellStyle name="Note 4 4 7 2" xfId="27136" xr:uid="{00000000-0005-0000-0000-00009F6A0000}"/>
    <cellStyle name="Note 4 4 7_JDEQryOAM" xfId="36045" xr:uid="{71AEB5D4-586D-4BCA-AC47-264F20F55F13}"/>
    <cellStyle name="Note 4 4 8" xfId="27137" xr:uid="{00000000-0005-0000-0000-0000A06A0000}"/>
    <cellStyle name="Note 4 4 9" xfId="27138" xr:uid="{00000000-0005-0000-0000-0000A16A0000}"/>
    <cellStyle name="Note 4 4_(1a) Income Statement YTD" xfId="27139" xr:uid="{00000000-0005-0000-0000-0000A26A0000}"/>
    <cellStyle name="Note 4 5" xfId="27140" xr:uid="{00000000-0005-0000-0000-0000A36A0000}"/>
    <cellStyle name="Note 4 5 2" xfId="27141" xr:uid="{00000000-0005-0000-0000-0000A46A0000}"/>
    <cellStyle name="Note 4 5 2 2" xfId="27142" xr:uid="{00000000-0005-0000-0000-0000A56A0000}"/>
    <cellStyle name="Note 4 5 2_JDEQryOAM" xfId="36047" xr:uid="{2951AEE9-0BF3-4837-901A-B8284CB66285}"/>
    <cellStyle name="Note 4 5 3" xfId="27143" xr:uid="{00000000-0005-0000-0000-0000A66A0000}"/>
    <cellStyle name="Note 4 5 3 2" xfId="27144" xr:uid="{00000000-0005-0000-0000-0000A76A0000}"/>
    <cellStyle name="Note 4 5 3_JDEQryOAM" xfId="36048" xr:uid="{A26B0EC7-3844-4F86-9EB3-3639F61604C6}"/>
    <cellStyle name="Note 4 5 4" xfId="27145" xr:uid="{00000000-0005-0000-0000-0000A86A0000}"/>
    <cellStyle name="Note 4 5 4 2" xfId="27146" xr:uid="{00000000-0005-0000-0000-0000A96A0000}"/>
    <cellStyle name="Note 4 5 4_JDEQryOAM" xfId="36049" xr:uid="{283EB1A8-618F-4CA0-AEAE-D0031C18E27F}"/>
    <cellStyle name="Note 4 5 5" xfId="27147" xr:uid="{00000000-0005-0000-0000-0000AA6A0000}"/>
    <cellStyle name="Note 4 5 5 2" xfId="27148" xr:uid="{00000000-0005-0000-0000-0000AB6A0000}"/>
    <cellStyle name="Note 4 5 5_JDEQryOAM" xfId="36050" xr:uid="{1B7BAD5F-38E3-4E20-AAFF-C9AF86A0D37C}"/>
    <cellStyle name="Note 4 5 6" xfId="27149" xr:uid="{00000000-0005-0000-0000-0000AC6A0000}"/>
    <cellStyle name="Note 4 5 6 2" xfId="27150" xr:uid="{00000000-0005-0000-0000-0000AD6A0000}"/>
    <cellStyle name="Note 4 5 6_JDEQryOAM" xfId="36051" xr:uid="{44D3BD00-C678-4F85-9454-98B573E73521}"/>
    <cellStyle name="Note 4 5 7" xfId="27151" xr:uid="{00000000-0005-0000-0000-0000AE6A0000}"/>
    <cellStyle name="Note 4 5 8" xfId="27152" xr:uid="{00000000-0005-0000-0000-0000AF6A0000}"/>
    <cellStyle name="Note 4 5_JDEQryOAM" xfId="36046" xr:uid="{B400B68E-EDB8-4E41-A573-B5F139AEBCA7}"/>
    <cellStyle name="Note 4 6" xfId="27153" xr:uid="{00000000-0005-0000-0000-0000B06A0000}"/>
    <cellStyle name="Note 4 6 2" xfId="27154" xr:uid="{00000000-0005-0000-0000-0000B16A0000}"/>
    <cellStyle name="Note 4 6 3" xfId="27155" xr:uid="{00000000-0005-0000-0000-0000B26A0000}"/>
    <cellStyle name="Note 4 6_JDEQryOAM" xfId="36052" xr:uid="{55F9079E-9794-40D6-A9F3-39B1A8131C22}"/>
    <cellStyle name="Note 4 7" xfId="27156" xr:uid="{00000000-0005-0000-0000-0000B36A0000}"/>
    <cellStyle name="Note 4 7 2" xfId="27157" xr:uid="{00000000-0005-0000-0000-0000B46A0000}"/>
    <cellStyle name="Note 4 7 3" xfId="27158" xr:uid="{00000000-0005-0000-0000-0000B56A0000}"/>
    <cellStyle name="Note 4 7_JDEQryOAM" xfId="36053" xr:uid="{38146291-6EAB-4C74-B89D-F84B5C2042FC}"/>
    <cellStyle name="Note 4 8" xfId="27159" xr:uid="{00000000-0005-0000-0000-0000B66A0000}"/>
    <cellStyle name="Note 4 8 2" xfId="27160" xr:uid="{00000000-0005-0000-0000-0000B76A0000}"/>
    <cellStyle name="Note 4 8 3" xfId="27161" xr:uid="{00000000-0005-0000-0000-0000B86A0000}"/>
    <cellStyle name="Note 4 8_JDEQryOAM" xfId="36054" xr:uid="{237E951A-FA3B-493B-9273-6BA77C33AB06}"/>
    <cellStyle name="Note 4 9" xfId="27162" xr:uid="{00000000-0005-0000-0000-0000B96A0000}"/>
    <cellStyle name="Note 4 9 2" xfId="27163" xr:uid="{00000000-0005-0000-0000-0000BA6A0000}"/>
    <cellStyle name="Note 4 9 3" xfId="27164" xr:uid="{00000000-0005-0000-0000-0000BB6A0000}"/>
    <cellStyle name="Note 4 9_JDEQryOAM" xfId="36055" xr:uid="{41F77FAA-0509-4113-ACD2-2BB8D3C4D7BB}"/>
    <cellStyle name="Note 4_(1) Control" xfId="27165" xr:uid="{00000000-0005-0000-0000-0000BC6A0000}"/>
    <cellStyle name="Note 40" xfId="27166" xr:uid="{00000000-0005-0000-0000-0000BD6A0000}"/>
    <cellStyle name="Note 41" xfId="27167" xr:uid="{00000000-0005-0000-0000-0000BE6A0000}"/>
    <cellStyle name="Note 42" xfId="27168" xr:uid="{00000000-0005-0000-0000-0000BF6A0000}"/>
    <cellStyle name="Note 5" xfId="27169" xr:uid="{00000000-0005-0000-0000-0000C06A0000}"/>
    <cellStyle name="Note 5 2" xfId="27170" xr:uid="{00000000-0005-0000-0000-0000C16A0000}"/>
    <cellStyle name="Note 5 2 10" xfId="27171" xr:uid="{00000000-0005-0000-0000-0000C26A0000}"/>
    <cellStyle name="Note 5 2 2" xfId="27172" xr:uid="{00000000-0005-0000-0000-0000C36A0000}"/>
    <cellStyle name="Note 5 2 2 2" xfId="27173" xr:uid="{00000000-0005-0000-0000-0000C46A0000}"/>
    <cellStyle name="Note 5 2 2 3" xfId="27174" xr:uid="{00000000-0005-0000-0000-0000C56A0000}"/>
    <cellStyle name="Note 5 2 2_(1) Control" xfId="27175" xr:uid="{00000000-0005-0000-0000-0000C66A0000}"/>
    <cellStyle name="Note 5 2 3" xfId="27176" xr:uid="{00000000-0005-0000-0000-0000C76A0000}"/>
    <cellStyle name="Note 5 2 3 2" xfId="27177" xr:uid="{00000000-0005-0000-0000-0000C86A0000}"/>
    <cellStyle name="Note 5 2 3 2 2" xfId="27178" xr:uid="{00000000-0005-0000-0000-0000C96A0000}"/>
    <cellStyle name="Note 5 2 3 2_JDEQryOAM" xfId="36056" xr:uid="{885FDB8D-0AF6-4B18-8A76-D3D2A9C067A4}"/>
    <cellStyle name="Note 5 2 3 3" xfId="27179" xr:uid="{00000000-0005-0000-0000-0000CA6A0000}"/>
    <cellStyle name="Note 5 2 3 3 2" xfId="27180" xr:uid="{00000000-0005-0000-0000-0000CB6A0000}"/>
    <cellStyle name="Note 5 2 3 3_JDEQryOAM" xfId="36057" xr:uid="{95173367-4678-455B-8710-7F424A9CF316}"/>
    <cellStyle name="Note 5 2 3 4" xfId="27181" xr:uid="{00000000-0005-0000-0000-0000CC6A0000}"/>
    <cellStyle name="Note 5 2 3 4 2" xfId="27182" xr:uid="{00000000-0005-0000-0000-0000CD6A0000}"/>
    <cellStyle name="Note 5 2 3 4_JDEQryOAM" xfId="36058" xr:uid="{FC686CE7-F3C3-4F7E-9779-3DFD41959350}"/>
    <cellStyle name="Note 5 2 3 5" xfId="27183" xr:uid="{00000000-0005-0000-0000-0000CE6A0000}"/>
    <cellStyle name="Note 5 2 3 5 2" xfId="27184" xr:uid="{00000000-0005-0000-0000-0000CF6A0000}"/>
    <cellStyle name="Note 5 2 3 5_JDEQryOAM" xfId="36059" xr:uid="{907FF27B-5611-4B2E-B052-F27615F03596}"/>
    <cellStyle name="Note 5 2 3 6" xfId="27185" xr:uid="{00000000-0005-0000-0000-0000D06A0000}"/>
    <cellStyle name="Note 5 2 3 6 2" xfId="27186" xr:uid="{00000000-0005-0000-0000-0000D16A0000}"/>
    <cellStyle name="Note 5 2 3 6_JDEQryOAM" xfId="36060" xr:uid="{571ED98E-D835-4256-B710-1343080FDF65}"/>
    <cellStyle name="Note 5 2 3 7" xfId="27187" xr:uid="{00000000-0005-0000-0000-0000D26A0000}"/>
    <cellStyle name="Note 5 2 3 7 2" xfId="27188" xr:uid="{00000000-0005-0000-0000-0000D36A0000}"/>
    <cellStyle name="Note 5 2 3 7_JDEQryOAM" xfId="36061" xr:uid="{3CED8D0D-94A1-4711-8560-E910B0B287AC}"/>
    <cellStyle name="Note 5 2 3 8" xfId="27189" xr:uid="{00000000-0005-0000-0000-0000D46A0000}"/>
    <cellStyle name="Note 5 2 3_(1a) Income Statement YTD" xfId="27190" xr:uid="{00000000-0005-0000-0000-0000D56A0000}"/>
    <cellStyle name="Note 5 2 4" xfId="27191" xr:uid="{00000000-0005-0000-0000-0000D66A0000}"/>
    <cellStyle name="Note 5 2 5" xfId="27192" xr:uid="{00000000-0005-0000-0000-0000D76A0000}"/>
    <cellStyle name="Note 5 2 5 2" xfId="27193" xr:uid="{00000000-0005-0000-0000-0000D86A0000}"/>
    <cellStyle name="Note 5 2 5_JDEQryOAM" xfId="36062" xr:uid="{767DA030-6C43-4369-9718-4873690DF234}"/>
    <cellStyle name="Note 5 2 6" xfId="27194" xr:uid="{00000000-0005-0000-0000-0000D96A0000}"/>
    <cellStyle name="Note 5 2 6 2" xfId="27195" xr:uid="{00000000-0005-0000-0000-0000DA6A0000}"/>
    <cellStyle name="Note 5 2 6_JDEQryOAM" xfId="36063" xr:uid="{FE0388E1-E2F2-4D48-A328-FB49E962DB6C}"/>
    <cellStyle name="Note 5 2 7" xfId="27196" xr:uid="{00000000-0005-0000-0000-0000DB6A0000}"/>
    <cellStyle name="Note 5 2 7 2" xfId="27197" xr:uid="{00000000-0005-0000-0000-0000DC6A0000}"/>
    <cellStyle name="Note 5 2 7_JDEQryOAM" xfId="36064" xr:uid="{82B86CAA-94A8-45BC-ABB1-B8DF9961EC12}"/>
    <cellStyle name="Note 5 2 8" xfId="27198" xr:uid="{00000000-0005-0000-0000-0000DD6A0000}"/>
    <cellStyle name="Note 5 2 8 2" xfId="27199" xr:uid="{00000000-0005-0000-0000-0000DE6A0000}"/>
    <cellStyle name="Note 5 2 8_JDEQryOAM" xfId="36065" xr:uid="{8D8CC031-8B77-4ED0-BBBE-72F45226E73B}"/>
    <cellStyle name="Note 5 2 9" xfId="27200" xr:uid="{00000000-0005-0000-0000-0000DF6A0000}"/>
    <cellStyle name="Note 5 2 9 2" xfId="27201" xr:uid="{00000000-0005-0000-0000-0000E06A0000}"/>
    <cellStyle name="Note 5 2 9_JDEQryOAM" xfId="36066" xr:uid="{D42B8921-FC3C-48DD-96EA-9772BF91B605}"/>
    <cellStyle name="Note 5 2_(1) Control" xfId="27202" xr:uid="{00000000-0005-0000-0000-0000E16A0000}"/>
    <cellStyle name="Note 5 3" xfId="27203" xr:uid="{00000000-0005-0000-0000-0000E26A0000}"/>
    <cellStyle name="Note 5 3 2" xfId="27204" xr:uid="{00000000-0005-0000-0000-0000E36A0000}"/>
    <cellStyle name="Note 5 3 2 2" xfId="27205" xr:uid="{00000000-0005-0000-0000-0000E46A0000}"/>
    <cellStyle name="Note 5 3 2 2 2" xfId="27206" xr:uid="{00000000-0005-0000-0000-0000E56A0000}"/>
    <cellStyle name="Note 5 3 2 2_JDEQryOAM" xfId="36067" xr:uid="{365B0B05-FE49-49A0-8510-DF40F30ABFCA}"/>
    <cellStyle name="Note 5 3 2 3" xfId="27207" xr:uid="{00000000-0005-0000-0000-0000E66A0000}"/>
    <cellStyle name="Note 5 3 2 3 2" xfId="27208" xr:uid="{00000000-0005-0000-0000-0000E76A0000}"/>
    <cellStyle name="Note 5 3 2 3_JDEQryOAM" xfId="36068" xr:uid="{30C0760F-C523-4E7D-9F72-DD7D6E63A361}"/>
    <cellStyle name="Note 5 3 2 4" xfId="27209" xr:uid="{00000000-0005-0000-0000-0000E86A0000}"/>
    <cellStyle name="Note 5 3 2 4 2" xfId="27210" xr:uid="{00000000-0005-0000-0000-0000E96A0000}"/>
    <cellStyle name="Note 5 3 2 4_JDEQryOAM" xfId="36069" xr:uid="{B0AFCC72-AD59-43DF-B84E-1EBF4E825832}"/>
    <cellStyle name="Note 5 3 2 5" xfId="27211" xr:uid="{00000000-0005-0000-0000-0000EA6A0000}"/>
    <cellStyle name="Note 5 3 2 5 2" xfId="27212" xr:uid="{00000000-0005-0000-0000-0000EB6A0000}"/>
    <cellStyle name="Note 5 3 2 5_JDEQryOAM" xfId="36070" xr:uid="{90EEB5C5-4B34-4C8E-BBA8-1E9107D1A5BB}"/>
    <cellStyle name="Note 5 3 2 6" xfId="27213" xr:uid="{00000000-0005-0000-0000-0000EC6A0000}"/>
    <cellStyle name="Note 5 3 2 6 2" xfId="27214" xr:uid="{00000000-0005-0000-0000-0000ED6A0000}"/>
    <cellStyle name="Note 5 3 2 6_JDEQryOAM" xfId="36071" xr:uid="{F295C950-0F13-4C72-A6F8-297E4505F447}"/>
    <cellStyle name="Note 5 3 2 7" xfId="27215" xr:uid="{00000000-0005-0000-0000-0000EE6A0000}"/>
    <cellStyle name="Note 5 3 2 7 2" xfId="27216" xr:uid="{00000000-0005-0000-0000-0000EF6A0000}"/>
    <cellStyle name="Note 5 3 2 7_JDEQryOAM" xfId="36072" xr:uid="{806F6D94-9AE6-437F-A8B1-C07676742F40}"/>
    <cellStyle name="Note 5 3 2 8" xfId="27217" xr:uid="{00000000-0005-0000-0000-0000F06A0000}"/>
    <cellStyle name="Note 5 3 2_(1a) Income Statement YTD" xfId="27218" xr:uid="{00000000-0005-0000-0000-0000F16A0000}"/>
    <cellStyle name="Note 5 3 3" xfId="27219" xr:uid="{00000000-0005-0000-0000-0000F26A0000}"/>
    <cellStyle name="Note 5 3 4" xfId="27220" xr:uid="{00000000-0005-0000-0000-0000F36A0000}"/>
    <cellStyle name="Note 5 3_(1) Control" xfId="27221" xr:uid="{00000000-0005-0000-0000-0000F46A0000}"/>
    <cellStyle name="Note 5 4" xfId="27222" xr:uid="{00000000-0005-0000-0000-0000F56A0000}"/>
    <cellStyle name="Note 5 4 2" xfId="27223" xr:uid="{00000000-0005-0000-0000-0000F66A0000}"/>
    <cellStyle name="Note 5 4 2 2" xfId="27224" xr:uid="{00000000-0005-0000-0000-0000F76A0000}"/>
    <cellStyle name="Note 5 4 2_JDEQryOAM" xfId="36073" xr:uid="{9103793F-F080-4D6A-96B3-915B8D447F22}"/>
    <cellStyle name="Note 5 4 3" xfId="27225" xr:uid="{00000000-0005-0000-0000-0000F86A0000}"/>
    <cellStyle name="Note 5 4 3 2" xfId="27226" xr:uid="{00000000-0005-0000-0000-0000F96A0000}"/>
    <cellStyle name="Note 5 4 3_JDEQryOAM" xfId="36074" xr:uid="{13F4D59A-C29B-49B7-A3C0-B972645A3293}"/>
    <cellStyle name="Note 5 4 4" xfId="27227" xr:uid="{00000000-0005-0000-0000-0000FA6A0000}"/>
    <cellStyle name="Note 5 4 4 2" xfId="27228" xr:uid="{00000000-0005-0000-0000-0000FB6A0000}"/>
    <cellStyle name="Note 5 4 4_JDEQryOAM" xfId="36075" xr:uid="{FB5944DC-7310-4C44-B533-C54E664052EF}"/>
    <cellStyle name="Note 5 4 5" xfId="27229" xr:uid="{00000000-0005-0000-0000-0000FC6A0000}"/>
    <cellStyle name="Note 5 4 5 2" xfId="27230" xr:uid="{00000000-0005-0000-0000-0000FD6A0000}"/>
    <cellStyle name="Note 5 4 5_JDEQryOAM" xfId="36076" xr:uid="{FA42B863-8AFE-43E8-8FF3-8EAB20A42D19}"/>
    <cellStyle name="Note 5 4 6" xfId="27231" xr:uid="{00000000-0005-0000-0000-0000FE6A0000}"/>
    <cellStyle name="Note 5 4 6 2" xfId="27232" xr:uid="{00000000-0005-0000-0000-0000FF6A0000}"/>
    <cellStyle name="Note 5 4 6_JDEQryOAM" xfId="36077" xr:uid="{3E8B4166-E8AA-4F93-BC67-9AF21E6F45C5}"/>
    <cellStyle name="Note 5 4 7" xfId="27233" xr:uid="{00000000-0005-0000-0000-0000006B0000}"/>
    <cellStyle name="Note 5 4 7 2" xfId="27234" xr:uid="{00000000-0005-0000-0000-0000016B0000}"/>
    <cellStyle name="Note 5 4 7_JDEQryOAM" xfId="36078" xr:uid="{27862B91-D166-4F70-80F5-E63119382867}"/>
    <cellStyle name="Note 5 4 8" xfId="27235" xr:uid="{00000000-0005-0000-0000-0000026B0000}"/>
    <cellStyle name="Note 5 4_(1a) Income Statement YTD" xfId="27236" xr:uid="{00000000-0005-0000-0000-0000036B0000}"/>
    <cellStyle name="Note 5 5" xfId="27237" xr:uid="{00000000-0005-0000-0000-0000046B0000}"/>
    <cellStyle name="Note 5 5 2" xfId="27238" xr:uid="{00000000-0005-0000-0000-0000056B0000}"/>
    <cellStyle name="Note 5 5 2 2" xfId="27239" xr:uid="{00000000-0005-0000-0000-0000066B0000}"/>
    <cellStyle name="Note 5 5 2_JDEQryOAM" xfId="36080" xr:uid="{08771916-C016-4765-BF0E-8E04866FCF5E}"/>
    <cellStyle name="Note 5 5 3" xfId="27240" xr:uid="{00000000-0005-0000-0000-0000076B0000}"/>
    <cellStyle name="Note 5 5 3 2" xfId="27241" xr:uid="{00000000-0005-0000-0000-0000086B0000}"/>
    <cellStyle name="Note 5 5 3_JDEQryOAM" xfId="36081" xr:uid="{BD1F7845-7AED-4FFC-99C9-378FFAD3C808}"/>
    <cellStyle name="Note 5 5 4" xfId="27242" xr:uid="{00000000-0005-0000-0000-0000096B0000}"/>
    <cellStyle name="Note 5 5 4 2" xfId="27243" xr:uid="{00000000-0005-0000-0000-00000A6B0000}"/>
    <cellStyle name="Note 5 5 4_JDEQryOAM" xfId="36082" xr:uid="{FB7DFD55-2A78-4E3C-9A85-9C77FF525718}"/>
    <cellStyle name="Note 5 5 5" xfId="27244" xr:uid="{00000000-0005-0000-0000-00000B6B0000}"/>
    <cellStyle name="Note 5 5 5 2" xfId="27245" xr:uid="{00000000-0005-0000-0000-00000C6B0000}"/>
    <cellStyle name="Note 5 5 5_JDEQryOAM" xfId="36083" xr:uid="{CFF40FAA-9A4F-4029-A2C0-202CE0645F49}"/>
    <cellStyle name="Note 5 5 6" xfId="27246" xr:uid="{00000000-0005-0000-0000-00000D6B0000}"/>
    <cellStyle name="Note 5 5 6 2" xfId="27247" xr:uid="{00000000-0005-0000-0000-00000E6B0000}"/>
    <cellStyle name="Note 5 5 6_JDEQryOAM" xfId="36084" xr:uid="{EB4BEBDE-0202-40DE-B72B-C4E36035A72D}"/>
    <cellStyle name="Note 5 5 7" xfId="27248" xr:uid="{00000000-0005-0000-0000-00000F6B0000}"/>
    <cellStyle name="Note 5 5_JDEQryOAM" xfId="36079" xr:uid="{2A422670-DED9-4881-A242-E8EC6C9BDF21}"/>
    <cellStyle name="Note 5 6" xfId="27249" xr:uid="{00000000-0005-0000-0000-0000106B0000}"/>
    <cellStyle name="Note 5_(1) Control" xfId="27250" xr:uid="{00000000-0005-0000-0000-0000116B0000}"/>
    <cellStyle name="Note 6" xfId="27251" xr:uid="{00000000-0005-0000-0000-0000126B0000}"/>
    <cellStyle name="Note 6 2" xfId="27252" xr:uid="{00000000-0005-0000-0000-0000136B0000}"/>
    <cellStyle name="Note 6 2 10" xfId="27253" xr:uid="{00000000-0005-0000-0000-0000146B0000}"/>
    <cellStyle name="Note 6 2 2" xfId="27254" xr:uid="{00000000-0005-0000-0000-0000156B0000}"/>
    <cellStyle name="Note 6 2 2 2" xfId="27255" xr:uid="{00000000-0005-0000-0000-0000166B0000}"/>
    <cellStyle name="Note 6 2 2 3" xfId="27256" xr:uid="{00000000-0005-0000-0000-0000176B0000}"/>
    <cellStyle name="Note 6 2 2_(1) Control" xfId="27257" xr:uid="{00000000-0005-0000-0000-0000186B0000}"/>
    <cellStyle name="Note 6 2 3" xfId="27258" xr:uid="{00000000-0005-0000-0000-0000196B0000}"/>
    <cellStyle name="Note 6 2 3 2" xfId="27259" xr:uid="{00000000-0005-0000-0000-00001A6B0000}"/>
    <cellStyle name="Note 6 2 3 3" xfId="27260" xr:uid="{00000000-0005-0000-0000-00001B6B0000}"/>
    <cellStyle name="Note 6 2 3 3 2" xfId="27261" xr:uid="{00000000-0005-0000-0000-00001C6B0000}"/>
    <cellStyle name="Note 6 2 3 3_JDEQryOAM" xfId="36085" xr:uid="{0FC303D7-7557-46D1-9289-1E3683B86918}"/>
    <cellStyle name="Note 6 2 3 4" xfId="27262" xr:uid="{00000000-0005-0000-0000-00001D6B0000}"/>
    <cellStyle name="Note 6 2 3 4 2" xfId="27263" xr:uid="{00000000-0005-0000-0000-00001E6B0000}"/>
    <cellStyle name="Note 6 2 3 4_JDEQryOAM" xfId="36086" xr:uid="{25E6A526-2320-4623-826D-5D2D34D39BA7}"/>
    <cellStyle name="Note 6 2 3 5" xfId="27264" xr:uid="{00000000-0005-0000-0000-00001F6B0000}"/>
    <cellStyle name="Note 6 2 3 5 2" xfId="27265" xr:uid="{00000000-0005-0000-0000-0000206B0000}"/>
    <cellStyle name="Note 6 2 3 5_JDEQryOAM" xfId="36087" xr:uid="{0183A086-4F29-4DD3-8B0C-8DB317B8D937}"/>
    <cellStyle name="Note 6 2 3 6" xfId="27266" xr:uid="{00000000-0005-0000-0000-0000216B0000}"/>
    <cellStyle name="Note 6 2 3 6 2" xfId="27267" xr:uid="{00000000-0005-0000-0000-0000226B0000}"/>
    <cellStyle name="Note 6 2 3 6_JDEQryOAM" xfId="36088" xr:uid="{9A3943AF-4D70-4205-A17D-26A5F6613784}"/>
    <cellStyle name="Note 6 2 3 7" xfId="27268" xr:uid="{00000000-0005-0000-0000-0000236B0000}"/>
    <cellStyle name="Note 6 2 3 7 2" xfId="27269" xr:uid="{00000000-0005-0000-0000-0000246B0000}"/>
    <cellStyle name="Note 6 2 3 7_JDEQryOAM" xfId="36089" xr:uid="{A118463D-C58B-4023-95F4-4D3AA6BACF2E}"/>
    <cellStyle name="Note 6 2 3 8" xfId="27270" xr:uid="{00000000-0005-0000-0000-0000256B0000}"/>
    <cellStyle name="Note 6 2 3_(1a) Income Statement YTD" xfId="27271" xr:uid="{00000000-0005-0000-0000-0000266B0000}"/>
    <cellStyle name="Note 6 2 4" xfId="27272" xr:uid="{00000000-0005-0000-0000-0000276B0000}"/>
    <cellStyle name="Note 6 2 5" xfId="27273" xr:uid="{00000000-0005-0000-0000-0000286B0000}"/>
    <cellStyle name="Note 6 2 5 2" xfId="27274" xr:uid="{00000000-0005-0000-0000-0000296B0000}"/>
    <cellStyle name="Note 6 2 5_JDEQryOAM" xfId="36090" xr:uid="{257B40C3-80C5-460C-8270-67147AC7178C}"/>
    <cellStyle name="Note 6 2 6" xfId="27275" xr:uid="{00000000-0005-0000-0000-00002A6B0000}"/>
    <cellStyle name="Note 6 2 6 2" xfId="27276" xr:uid="{00000000-0005-0000-0000-00002B6B0000}"/>
    <cellStyle name="Note 6 2 6_JDEQryOAM" xfId="36091" xr:uid="{5225B85E-599C-4D79-B011-CFFE25DB5D80}"/>
    <cellStyle name="Note 6 2 7" xfId="27277" xr:uid="{00000000-0005-0000-0000-00002C6B0000}"/>
    <cellStyle name="Note 6 2 7 2" xfId="27278" xr:uid="{00000000-0005-0000-0000-00002D6B0000}"/>
    <cellStyle name="Note 6 2 7_JDEQryOAM" xfId="36092" xr:uid="{0011EDE3-E5A0-4FAF-BDED-AF4B2A27F84A}"/>
    <cellStyle name="Note 6 2 8" xfId="27279" xr:uid="{00000000-0005-0000-0000-00002E6B0000}"/>
    <cellStyle name="Note 6 2 8 2" xfId="27280" xr:uid="{00000000-0005-0000-0000-00002F6B0000}"/>
    <cellStyle name="Note 6 2 8_JDEQryOAM" xfId="36093" xr:uid="{8F1805C5-E625-49B8-AA06-2B0989BA155C}"/>
    <cellStyle name="Note 6 2 9" xfId="27281" xr:uid="{00000000-0005-0000-0000-0000306B0000}"/>
    <cellStyle name="Note 6 2 9 2" xfId="27282" xr:uid="{00000000-0005-0000-0000-0000316B0000}"/>
    <cellStyle name="Note 6 2 9_JDEQryOAM" xfId="36094" xr:uid="{808BB1F7-5C34-4632-BEFA-7029B7F2C117}"/>
    <cellStyle name="Note 6 2_(1) Control" xfId="27283" xr:uid="{00000000-0005-0000-0000-0000326B0000}"/>
    <cellStyle name="Note 6 3" xfId="27284" xr:uid="{00000000-0005-0000-0000-0000336B0000}"/>
    <cellStyle name="Note 6 3 2" xfId="27285" xr:uid="{00000000-0005-0000-0000-0000346B0000}"/>
    <cellStyle name="Note 6 3 3" xfId="27286" xr:uid="{00000000-0005-0000-0000-0000356B0000}"/>
    <cellStyle name="Note 6 3_(1) Control" xfId="27287" xr:uid="{00000000-0005-0000-0000-0000366B0000}"/>
    <cellStyle name="Note 6 4" xfId="27288" xr:uid="{00000000-0005-0000-0000-0000376B0000}"/>
    <cellStyle name="Note 6 4 2" xfId="27289" xr:uid="{00000000-0005-0000-0000-0000386B0000}"/>
    <cellStyle name="Note 6 4 2 2" xfId="27290" xr:uid="{00000000-0005-0000-0000-0000396B0000}"/>
    <cellStyle name="Note 6 4 2_JDEQryOAM" xfId="36095" xr:uid="{4491A424-1D26-45F3-8B9E-499AADAB5B40}"/>
    <cellStyle name="Note 6 4 3" xfId="27291" xr:uid="{00000000-0005-0000-0000-00003A6B0000}"/>
    <cellStyle name="Note 6 4 3 2" xfId="27292" xr:uid="{00000000-0005-0000-0000-00003B6B0000}"/>
    <cellStyle name="Note 6 4 3_JDEQryOAM" xfId="36096" xr:uid="{3E0D088F-2B95-46A7-B91D-B5436E4680D4}"/>
    <cellStyle name="Note 6 4 4" xfId="27293" xr:uid="{00000000-0005-0000-0000-00003C6B0000}"/>
    <cellStyle name="Note 6 4 4 2" xfId="27294" xr:uid="{00000000-0005-0000-0000-00003D6B0000}"/>
    <cellStyle name="Note 6 4 4_JDEQryOAM" xfId="36097" xr:uid="{B1D44B47-8842-40EF-AA63-823D17D32F58}"/>
    <cellStyle name="Note 6 4 5" xfId="27295" xr:uid="{00000000-0005-0000-0000-00003E6B0000}"/>
    <cellStyle name="Note 6 4 5 2" xfId="27296" xr:uid="{00000000-0005-0000-0000-00003F6B0000}"/>
    <cellStyle name="Note 6 4 5_JDEQryOAM" xfId="36098" xr:uid="{C213ECFF-60F6-4C1C-BCAE-AB3C5F3C9977}"/>
    <cellStyle name="Note 6 4 6" xfId="27297" xr:uid="{00000000-0005-0000-0000-0000406B0000}"/>
    <cellStyle name="Note 6 4 6 2" xfId="27298" xr:uid="{00000000-0005-0000-0000-0000416B0000}"/>
    <cellStyle name="Note 6 4 6_JDEQryOAM" xfId="36099" xr:uid="{CC93FB5B-F6CA-47DD-8D8B-8A35BBF9F181}"/>
    <cellStyle name="Note 6 4 7" xfId="27299" xr:uid="{00000000-0005-0000-0000-0000426B0000}"/>
    <cellStyle name="Note 6 4 7 2" xfId="27300" xr:uid="{00000000-0005-0000-0000-0000436B0000}"/>
    <cellStyle name="Note 6 4 7_JDEQryOAM" xfId="36100" xr:uid="{7BFBDE7C-AEDD-423C-9AC0-ACDE8B28DD3D}"/>
    <cellStyle name="Note 6 4 8" xfId="27301" xr:uid="{00000000-0005-0000-0000-0000446B0000}"/>
    <cellStyle name="Note 6 4_(1a) Income Statement YTD" xfId="27302" xr:uid="{00000000-0005-0000-0000-0000456B0000}"/>
    <cellStyle name="Note 6 5" xfId="27303" xr:uid="{00000000-0005-0000-0000-0000466B0000}"/>
    <cellStyle name="Note 6 5 2" xfId="27304" xr:uid="{00000000-0005-0000-0000-0000476B0000}"/>
    <cellStyle name="Note 6 5 2 2" xfId="27305" xr:uid="{00000000-0005-0000-0000-0000486B0000}"/>
    <cellStyle name="Note 6 5 2_JDEQryOAM" xfId="36102" xr:uid="{4579D2B6-507B-4B4D-B518-E47E1E41FF35}"/>
    <cellStyle name="Note 6 5 3" xfId="27306" xr:uid="{00000000-0005-0000-0000-0000496B0000}"/>
    <cellStyle name="Note 6 5 3 2" xfId="27307" xr:uid="{00000000-0005-0000-0000-00004A6B0000}"/>
    <cellStyle name="Note 6 5 3_JDEQryOAM" xfId="36103" xr:uid="{B44D6952-00EA-49AE-B0CB-7346BF5E0C7E}"/>
    <cellStyle name="Note 6 5 4" xfId="27308" xr:uid="{00000000-0005-0000-0000-00004B6B0000}"/>
    <cellStyle name="Note 6 5 4 2" xfId="27309" xr:uid="{00000000-0005-0000-0000-00004C6B0000}"/>
    <cellStyle name="Note 6 5 4_JDEQryOAM" xfId="36104" xr:uid="{B51BB9F4-615F-4D72-89CC-414AD05B430B}"/>
    <cellStyle name="Note 6 5 5" xfId="27310" xr:uid="{00000000-0005-0000-0000-00004D6B0000}"/>
    <cellStyle name="Note 6 5 5 2" xfId="27311" xr:uid="{00000000-0005-0000-0000-00004E6B0000}"/>
    <cellStyle name="Note 6 5 5_JDEQryOAM" xfId="36105" xr:uid="{7A35AAA5-6DDE-4B0C-B421-0647F4D8F6D6}"/>
    <cellStyle name="Note 6 5 6" xfId="27312" xr:uid="{00000000-0005-0000-0000-00004F6B0000}"/>
    <cellStyle name="Note 6 5 6 2" xfId="27313" xr:uid="{00000000-0005-0000-0000-0000506B0000}"/>
    <cellStyle name="Note 6 5 6_JDEQryOAM" xfId="36106" xr:uid="{AEC0D33A-4893-4966-9B15-B623E5450622}"/>
    <cellStyle name="Note 6 5 7" xfId="27314" xr:uid="{00000000-0005-0000-0000-0000516B0000}"/>
    <cellStyle name="Note 6 5_JDEQryOAM" xfId="36101" xr:uid="{7E0E8E5C-9B9F-4C49-8464-01D04F1D3B10}"/>
    <cellStyle name="Note 6 6" xfId="27315" xr:uid="{00000000-0005-0000-0000-0000526B0000}"/>
    <cellStyle name="Note 6_(1) Control" xfId="27316" xr:uid="{00000000-0005-0000-0000-0000536B0000}"/>
    <cellStyle name="Note 7" xfId="27317" xr:uid="{00000000-0005-0000-0000-0000546B0000}"/>
    <cellStyle name="Note 7 2" xfId="27318" xr:uid="{00000000-0005-0000-0000-0000556B0000}"/>
    <cellStyle name="Note 7 2 10" xfId="27319" xr:uid="{00000000-0005-0000-0000-0000566B0000}"/>
    <cellStyle name="Note 7 2 2" xfId="27320" xr:uid="{00000000-0005-0000-0000-0000576B0000}"/>
    <cellStyle name="Note 7 2 2 2" xfId="27321" xr:uid="{00000000-0005-0000-0000-0000586B0000}"/>
    <cellStyle name="Note 7 2 2 3" xfId="27322" xr:uid="{00000000-0005-0000-0000-0000596B0000}"/>
    <cellStyle name="Note 7 2 2_(1) Control" xfId="27323" xr:uid="{00000000-0005-0000-0000-00005A6B0000}"/>
    <cellStyle name="Note 7 2 3" xfId="27324" xr:uid="{00000000-0005-0000-0000-00005B6B0000}"/>
    <cellStyle name="Note 7 2 3 2" xfId="27325" xr:uid="{00000000-0005-0000-0000-00005C6B0000}"/>
    <cellStyle name="Note 7 2 3 2 2" xfId="27326" xr:uid="{00000000-0005-0000-0000-00005D6B0000}"/>
    <cellStyle name="Note 7 2 3 2_JDEQryOAM" xfId="36107" xr:uid="{89536A2F-CC29-4C6D-99DB-5D09D4568748}"/>
    <cellStyle name="Note 7 2 3 3" xfId="27327" xr:uid="{00000000-0005-0000-0000-00005E6B0000}"/>
    <cellStyle name="Note 7 2 3 3 2" xfId="27328" xr:uid="{00000000-0005-0000-0000-00005F6B0000}"/>
    <cellStyle name="Note 7 2 3 3_JDEQryOAM" xfId="36108" xr:uid="{3C871459-7F90-471F-A66F-A293AEED85E1}"/>
    <cellStyle name="Note 7 2 3 4" xfId="27329" xr:uid="{00000000-0005-0000-0000-0000606B0000}"/>
    <cellStyle name="Note 7 2 3 4 2" xfId="27330" xr:uid="{00000000-0005-0000-0000-0000616B0000}"/>
    <cellStyle name="Note 7 2 3 4_JDEQryOAM" xfId="36109" xr:uid="{AE552BDB-135F-4D91-8880-E2EE5157E47E}"/>
    <cellStyle name="Note 7 2 3 5" xfId="27331" xr:uid="{00000000-0005-0000-0000-0000626B0000}"/>
    <cellStyle name="Note 7 2 3 5 2" xfId="27332" xr:uid="{00000000-0005-0000-0000-0000636B0000}"/>
    <cellStyle name="Note 7 2 3 5_JDEQryOAM" xfId="36110" xr:uid="{27041FBF-7694-4778-9114-F99D48428A7D}"/>
    <cellStyle name="Note 7 2 3 6" xfId="27333" xr:uid="{00000000-0005-0000-0000-0000646B0000}"/>
    <cellStyle name="Note 7 2 3 6 2" xfId="27334" xr:uid="{00000000-0005-0000-0000-0000656B0000}"/>
    <cellStyle name="Note 7 2 3 6_JDEQryOAM" xfId="36111" xr:uid="{58480068-FB88-445D-A845-A93ACB5DFADF}"/>
    <cellStyle name="Note 7 2 3 7" xfId="27335" xr:uid="{00000000-0005-0000-0000-0000666B0000}"/>
    <cellStyle name="Note 7 2 3 7 2" xfId="27336" xr:uid="{00000000-0005-0000-0000-0000676B0000}"/>
    <cellStyle name="Note 7 2 3 7_JDEQryOAM" xfId="36112" xr:uid="{464EB5CC-1826-4244-B849-77BBCE3E6842}"/>
    <cellStyle name="Note 7 2 3 8" xfId="27337" xr:uid="{00000000-0005-0000-0000-0000686B0000}"/>
    <cellStyle name="Note 7 2 3_(1a) Income Statement YTD" xfId="27338" xr:uid="{00000000-0005-0000-0000-0000696B0000}"/>
    <cellStyle name="Note 7 2 4" xfId="27339" xr:uid="{00000000-0005-0000-0000-00006A6B0000}"/>
    <cellStyle name="Note 7 2 5" xfId="27340" xr:uid="{00000000-0005-0000-0000-00006B6B0000}"/>
    <cellStyle name="Note 7 2 5 2" xfId="27341" xr:uid="{00000000-0005-0000-0000-00006C6B0000}"/>
    <cellStyle name="Note 7 2 5_JDEQryOAM" xfId="36113" xr:uid="{5C98E070-90C4-453A-A375-43A1BA369ABC}"/>
    <cellStyle name="Note 7 2 6" xfId="27342" xr:uid="{00000000-0005-0000-0000-00006D6B0000}"/>
    <cellStyle name="Note 7 2 6 2" xfId="27343" xr:uid="{00000000-0005-0000-0000-00006E6B0000}"/>
    <cellStyle name="Note 7 2 6_JDEQryOAM" xfId="36114" xr:uid="{A973D078-829E-4539-BDA8-47D6F13FAA90}"/>
    <cellStyle name="Note 7 2 7" xfId="27344" xr:uid="{00000000-0005-0000-0000-00006F6B0000}"/>
    <cellStyle name="Note 7 2 7 2" xfId="27345" xr:uid="{00000000-0005-0000-0000-0000706B0000}"/>
    <cellStyle name="Note 7 2 7_JDEQryOAM" xfId="36115" xr:uid="{0A344A9A-ED56-47ED-ACE4-8168F3186D4C}"/>
    <cellStyle name="Note 7 2 8" xfId="27346" xr:uid="{00000000-0005-0000-0000-0000716B0000}"/>
    <cellStyle name="Note 7 2 8 2" xfId="27347" xr:uid="{00000000-0005-0000-0000-0000726B0000}"/>
    <cellStyle name="Note 7 2 8_JDEQryOAM" xfId="36116" xr:uid="{BB5D5922-12AA-49C5-AC61-52A47848742E}"/>
    <cellStyle name="Note 7 2 9" xfId="27348" xr:uid="{00000000-0005-0000-0000-0000736B0000}"/>
    <cellStyle name="Note 7 2 9 2" xfId="27349" xr:uid="{00000000-0005-0000-0000-0000746B0000}"/>
    <cellStyle name="Note 7 2 9_JDEQryOAM" xfId="36117" xr:uid="{1B2520FD-9055-461F-B3B9-5F2250D56868}"/>
    <cellStyle name="Note 7 2_(1) Control" xfId="27350" xr:uid="{00000000-0005-0000-0000-0000756B0000}"/>
    <cellStyle name="Note 7 3" xfId="27351" xr:uid="{00000000-0005-0000-0000-0000766B0000}"/>
    <cellStyle name="Note 7 3 2" xfId="27352" xr:uid="{00000000-0005-0000-0000-0000776B0000}"/>
    <cellStyle name="Note 7 3 3" xfId="27353" xr:uid="{00000000-0005-0000-0000-0000786B0000}"/>
    <cellStyle name="Note 7 3_(1) Control" xfId="27354" xr:uid="{00000000-0005-0000-0000-0000796B0000}"/>
    <cellStyle name="Note 7 4" xfId="27355" xr:uid="{00000000-0005-0000-0000-00007A6B0000}"/>
    <cellStyle name="Note 7 4 2" xfId="27356" xr:uid="{00000000-0005-0000-0000-00007B6B0000}"/>
    <cellStyle name="Note 7 4 2 2" xfId="27357" xr:uid="{00000000-0005-0000-0000-00007C6B0000}"/>
    <cellStyle name="Note 7 4 2_JDEQryOAM" xfId="36118" xr:uid="{FC5D4A69-942C-467D-9460-E6FF49AE92E0}"/>
    <cellStyle name="Note 7 4 3" xfId="27358" xr:uid="{00000000-0005-0000-0000-00007D6B0000}"/>
    <cellStyle name="Note 7 4 3 2" xfId="27359" xr:uid="{00000000-0005-0000-0000-00007E6B0000}"/>
    <cellStyle name="Note 7 4 3_JDEQryOAM" xfId="36119" xr:uid="{A43F7884-6EAC-4259-9037-4EFC2E7161FA}"/>
    <cellStyle name="Note 7 4 4" xfId="27360" xr:uid="{00000000-0005-0000-0000-00007F6B0000}"/>
    <cellStyle name="Note 7 4 4 2" xfId="27361" xr:uid="{00000000-0005-0000-0000-0000806B0000}"/>
    <cellStyle name="Note 7 4 4_JDEQryOAM" xfId="36120" xr:uid="{D741A501-00C3-4A6D-B38D-82746434B17A}"/>
    <cellStyle name="Note 7 4 5" xfId="27362" xr:uid="{00000000-0005-0000-0000-0000816B0000}"/>
    <cellStyle name="Note 7 4 5 2" xfId="27363" xr:uid="{00000000-0005-0000-0000-0000826B0000}"/>
    <cellStyle name="Note 7 4 5_JDEQryOAM" xfId="36121" xr:uid="{4D5A3B06-2624-409C-BCCD-13DF596B60FF}"/>
    <cellStyle name="Note 7 4 6" xfId="27364" xr:uid="{00000000-0005-0000-0000-0000836B0000}"/>
    <cellStyle name="Note 7 4 6 2" xfId="27365" xr:uid="{00000000-0005-0000-0000-0000846B0000}"/>
    <cellStyle name="Note 7 4 6_JDEQryOAM" xfId="36122" xr:uid="{50B61A3E-91CD-42CD-A15C-EE24B475DD41}"/>
    <cellStyle name="Note 7 4 7" xfId="27366" xr:uid="{00000000-0005-0000-0000-0000856B0000}"/>
    <cellStyle name="Note 7 4 7 2" xfId="27367" xr:uid="{00000000-0005-0000-0000-0000866B0000}"/>
    <cellStyle name="Note 7 4 7_JDEQryOAM" xfId="36123" xr:uid="{26668615-7FEE-439C-980E-3CDC188CABDB}"/>
    <cellStyle name="Note 7 4 8" xfId="27368" xr:uid="{00000000-0005-0000-0000-0000876B0000}"/>
    <cellStyle name="Note 7 4_(1a) Income Statement YTD" xfId="27369" xr:uid="{00000000-0005-0000-0000-0000886B0000}"/>
    <cellStyle name="Note 7 5" xfId="27370" xr:uid="{00000000-0005-0000-0000-0000896B0000}"/>
    <cellStyle name="Note 7_(1) Control" xfId="27371" xr:uid="{00000000-0005-0000-0000-00008A6B0000}"/>
    <cellStyle name="Note 8" xfId="27372" xr:uid="{00000000-0005-0000-0000-00008B6B0000}"/>
    <cellStyle name="Note 8 2" xfId="27373" xr:uid="{00000000-0005-0000-0000-00008C6B0000}"/>
    <cellStyle name="Note 8 2 10" xfId="27374" xr:uid="{00000000-0005-0000-0000-00008D6B0000}"/>
    <cellStyle name="Note 8 2 2" xfId="27375" xr:uid="{00000000-0005-0000-0000-00008E6B0000}"/>
    <cellStyle name="Note 8 2 2 2" xfId="27376" xr:uid="{00000000-0005-0000-0000-00008F6B0000}"/>
    <cellStyle name="Note 8 2 2 3" xfId="27377" xr:uid="{00000000-0005-0000-0000-0000906B0000}"/>
    <cellStyle name="Note 8 2 2_(1) Control" xfId="27378" xr:uid="{00000000-0005-0000-0000-0000916B0000}"/>
    <cellStyle name="Note 8 2 3" xfId="27379" xr:uid="{00000000-0005-0000-0000-0000926B0000}"/>
    <cellStyle name="Note 8 2 3 2" xfId="27380" xr:uid="{00000000-0005-0000-0000-0000936B0000}"/>
    <cellStyle name="Note 8 2 3 3" xfId="27381" xr:uid="{00000000-0005-0000-0000-0000946B0000}"/>
    <cellStyle name="Note 8 2 3 3 2" xfId="27382" xr:uid="{00000000-0005-0000-0000-0000956B0000}"/>
    <cellStyle name="Note 8 2 3 3_JDEQryOAM" xfId="36124" xr:uid="{F509672B-9260-4797-97BA-3F5DD17F1A71}"/>
    <cellStyle name="Note 8 2 3 4" xfId="27383" xr:uid="{00000000-0005-0000-0000-0000966B0000}"/>
    <cellStyle name="Note 8 2 3 4 2" xfId="27384" xr:uid="{00000000-0005-0000-0000-0000976B0000}"/>
    <cellStyle name="Note 8 2 3 4_JDEQryOAM" xfId="36125" xr:uid="{6E2F9997-30BC-470C-84FA-85610BF8B4B0}"/>
    <cellStyle name="Note 8 2 3 5" xfId="27385" xr:uid="{00000000-0005-0000-0000-0000986B0000}"/>
    <cellStyle name="Note 8 2 3 5 2" xfId="27386" xr:uid="{00000000-0005-0000-0000-0000996B0000}"/>
    <cellStyle name="Note 8 2 3 5_JDEQryOAM" xfId="36126" xr:uid="{4464E5CD-0AE3-4E2F-A1CC-C58A55E1EB66}"/>
    <cellStyle name="Note 8 2 3 6" xfId="27387" xr:uid="{00000000-0005-0000-0000-00009A6B0000}"/>
    <cellStyle name="Note 8 2 3 6 2" xfId="27388" xr:uid="{00000000-0005-0000-0000-00009B6B0000}"/>
    <cellStyle name="Note 8 2 3 6_JDEQryOAM" xfId="36127" xr:uid="{DD6B5900-595C-43BA-A29B-3FFE9EF12C47}"/>
    <cellStyle name="Note 8 2 3 7" xfId="27389" xr:uid="{00000000-0005-0000-0000-00009C6B0000}"/>
    <cellStyle name="Note 8 2 3 7 2" xfId="27390" xr:uid="{00000000-0005-0000-0000-00009D6B0000}"/>
    <cellStyle name="Note 8 2 3 7_JDEQryOAM" xfId="36128" xr:uid="{BED2EF65-8A02-49CD-B413-E03149A97A73}"/>
    <cellStyle name="Note 8 2 3 8" xfId="27391" xr:uid="{00000000-0005-0000-0000-00009E6B0000}"/>
    <cellStyle name="Note 8 2 3_(1a) Income Statement YTD" xfId="27392" xr:uid="{00000000-0005-0000-0000-00009F6B0000}"/>
    <cellStyle name="Note 8 2 4" xfId="27393" xr:uid="{00000000-0005-0000-0000-0000A06B0000}"/>
    <cellStyle name="Note 8 2 5" xfId="27394" xr:uid="{00000000-0005-0000-0000-0000A16B0000}"/>
    <cellStyle name="Note 8 2 5 2" xfId="27395" xr:uid="{00000000-0005-0000-0000-0000A26B0000}"/>
    <cellStyle name="Note 8 2 5_JDEQryOAM" xfId="36129" xr:uid="{6343B568-F429-40C1-9012-3E7E207534E7}"/>
    <cellStyle name="Note 8 2 6" xfId="27396" xr:uid="{00000000-0005-0000-0000-0000A36B0000}"/>
    <cellStyle name="Note 8 2 6 2" xfId="27397" xr:uid="{00000000-0005-0000-0000-0000A46B0000}"/>
    <cellStyle name="Note 8 2 6_JDEQryOAM" xfId="36130" xr:uid="{F85282C9-2EEF-49AC-8B6E-91751D7E80C2}"/>
    <cellStyle name="Note 8 2 7" xfId="27398" xr:uid="{00000000-0005-0000-0000-0000A56B0000}"/>
    <cellStyle name="Note 8 2 7 2" xfId="27399" xr:uid="{00000000-0005-0000-0000-0000A66B0000}"/>
    <cellStyle name="Note 8 2 7_JDEQryOAM" xfId="36131" xr:uid="{9A571B40-8690-46E3-91F4-3617AC355E38}"/>
    <cellStyle name="Note 8 2 8" xfId="27400" xr:uid="{00000000-0005-0000-0000-0000A76B0000}"/>
    <cellStyle name="Note 8 2 8 2" xfId="27401" xr:uid="{00000000-0005-0000-0000-0000A86B0000}"/>
    <cellStyle name="Note 8 2 8_JDEQryOAM" xfId="36132" xr:uid="{1BF28E5F-B6CE-4E60-949A-CF08F958F3F8}"/>
    <cellStyle name="Note 8 2 9" xfId="27402" xr:uid="{00000000-0005-0000-0000-0000A96B0000}"/>
    <cellStyle name="Note 8 2 9 2" xfId="27403" xr:uid="{00000000-0005-0000-0000-0000AA6B0000}"/>
    <cellStyle name="Note 8 2 9_JDEQryOAM" xfId="36133" xr:uid="{F474D6AC-892B-4837-8661-9D76EF011242}"/>
    <cellStyle name="Note 8 2_(1) Control" xfId="27404" xr:uid="{00000000-0005-0000-0000-0000AB6B0000}"/>
    <cellStyle name="Note 8 3" xfId="27405" xr:uid="{00000000-0005-0000-0000-0000AC6B0000}"/>
    <cellStyle name="Note 8 3 2" xfId="27406" xr:uid="{00000000-0005-0000-0000-0000AD6B0000}"/>
    <cellStyle name="Note 8 3 3" xfId="27407" xr:uid="{00000000-0005-0000-0000-0000AE6B0000}"/>
    <cellStyle name="Note 8 3_(1) Control" xfId="27408" xr:uid="{00000000-0005-0000-0000-0000AF6B0000}"/>
    <cellStyle name="Note 8 4" xfId="27409" xr:uid="{00000000-0005-0000-0000-0000B06B0000}"/>
    <cellStyle name="Note 8 5" xfId="27410" xr:uid="{00000000-0005-0000-0000-0000B16B0000}"/>
    <cellStyle name="Note 8_(1) Control" xfId="27411" xr:uid="{00000000-0005-0000-0000-0000B26B0000}"/>
    <cellStyle name="Note 9" xfId="27412" xr:uid="{00000000-0005-0000-0000-0000B36B0000}"/>
    <cellStyle name="Note 9 2" xfId="27413" xr:uid="{00000000-0005-0000-0000-0000B46B0000}"/>
    <cellStyle name="Note 9 2 10" xfId="27414" xr:uid="{00000000-0005-0000-0000-0000B56B0000}"/>
    <cellStyle name="Note 9 2 2" xfId="27415" xr:uid="{00000000-0005-0000-0000-0000B66B0000}"/>
    <cellStyle name="Note 9 2 2 2" xfId="27416" xr:uid="{00000000-0005-0000-0000-0000B76B0000}"/>
    <cellStyle name="Note 9 2 2 3" xfId="27417" xr:uid="{00000000-0005-0000-0000-0000B86B0000}"/>
    <cellStyle name="Note 9 2 2_(1) Control" xfId="27418" xr:uid="{00000000-0005-0000-0000-0000B96B0000}"/>
    <cellStyle name="Note 9 2 3" xfId="27419" xr:uid="{00000000-0005-0000-0000-0000BA6B0000}"/>
    <cellStyle name="Note 9 2 3 2" xfId="27420" xr:uid="{00000000-0005-0000-0000-0000BB6B0000}"/>
    <cellStyle name="Note 9 2 3 3" xfId="27421" xr:uid="{00000000-0005-0000-0000-0000BC6B0000}"/>
    <cellStyle name="Note 9 2 3 3 2" xfId="27422" xr:uid="{00000000-0005-0000-0000-0000BD6B0000}"/>
    <cellStyle name="Note 9 2 3 3_JDEQryOAM" xfId="36134" xr:uid="{AE9CBFC0-4632-47DF-A6C1-95A1590BFEB0}"/>
    <cellStyle name="Note 9 2 3 4" xfId="27423" xr:uid="{00000000-0005-0000-0000-0000BE6B0000}"/>
    <cellStyle name="Note 9 2 3 4 2" xfId="27424" xr:uid="{00000000-0005-0000-0000-0000BF6B0000}"/>
    <cellStyle name="Note 9 2 3 4_JDEQryOAM" xfId="36135" xr:uid="{36532CC3-F91A-4F46-824B-0C096D7262C6}"/>
    <cellStyle name="Note 9 2 3 5" xfId="27425" xr:uid="{00000000-0005-0000-0000-0000C06B0000}"/>
    <cellStyle name="Note 9 2 3 5 2" xfId="27426" xr:uid="{00000000-0005-0000-0000-0000C16B0000}"/>
    <cellStyle name="Note 9 2 3 5_JDEQryOAM" xfId="36136" xr:uid="{724F8C42-5DF4-4612-9EFC-19D98D379FCD}"/>
    <cellStyle name="Note 9 2 3 6" xfId="27427" xr:uid="{00000000-0005-0000-0000-0000C26B0000}"/>
    <cellStyle name="Note 9 2 3 6 2" xfId="27428" xr:uid="{00000000-0005-0000-0000-0000C36B0000}"/>
    <cellStyle name="Note 9 2 3 6_JDEQryOAM" xfId="36137" xr:uid="{F969EBCE-9C8C-4AAD-ACBF-12C2C4AA46D1}"/>
    <cellStyle name="Note 9 2 3 7" xfId="27429" xr:uid="{00000000-0005-0000-0000-0000C46B0000}"/>
    <cellStyle name="Note 9 2 3 7 2" xfId="27430" xr:uid="{00000000-0005-0000-0000-0000C56B0000}"/>
    <cellStyle name="Note 9 2 3 7_JDEQryOAM" xfId="36138" xr:uid="{F5CBA7E1-A057-4506-A51C-2A1BCD6DFD66}"/>
    <cellStyle name="Note 9 2 3 8" xfId="27431" xr:uid="{00000000-0005-0000-0000-0000C66B0000}"/>
    <cellStyle name="Note 9 2 3_(1a) Income Statement YTD" xfId="27432" xr:uid="{00000000-0005-0000-0000-0000C76B0000}"/>
    <cellStyle name="Note 9 2 4" xfId="27433" xr:uid="{00000000-0005-0000-0000-0000C86B0000}"/>
    <cellStyle name="Note 9 2 5" xfId="27434" xr:uid="{00000000-0005-0000-0000-0000C96B0000}"/>
    <cellStyle name="Note 9 2 5 2" xfId="27435" xr:uid="{00000000-0005-0000-0000-0000CA6B0000}"/>
    <cellStyle name="Note 9 2 5_JDEQryOAM" xfId="36139" xr:uid="{FD46F216-2C5C-419D-9F58-1466EEA124EA}"/>
    <cellStyle name="Note 9 2 6" xfId="27436" xr:uid="{00000000-0005-0000-0000-0000CB6B0000}"/>
    <cellStyle name="Note 9 2 6 2" xfId="27437" xr:uid="{00000000-0005-0000-0000-0000CC6B0000}"/>
    <cellStyle name="Note 9 2 6_JDEQryOAM" xfId="36140" xr:uid="{E8AE2955-706B-400A-AC05-314EE60488E7}"/>
    <cellStyle name="Note 9 2 7" xfId="27438" xr:uid="{00000000-0005-0000-0000-0000CD6B0000}"/>
    <cellStyle name="Note 9 2 7 2" xfId="27439" xr:uid="{00000000-0005-0000-0000-0000CE6B0000}"/>
    <cellStyle name="Note 9 2 7_JDEQryOAM" xfId="36141" xr:uid="{5FE757B5-5323-4B7D-9CC4-34FCEFD9C5E8}"/>
    <cellStyle name="Note 9 2 8" xfId="27440" xr:uid="{00000000-0005-0000-0000-0000CF6B0000}"/>
    <cellStyle name="Note 9 2 8 2" xfId="27441" xr:uid="{00000000-0005-0000-0000-0000D06B0000}"/>
    <cellStyle name="Note 9 2 8_JDEQryOAM" xfId="36142" xr:uid="{601CBB2B-ABE1-4873-8AC3-BD7270F36585}"/>
    <cellStyle name="Note 9 2 9" xfId="27442" xr:uid="{00000000-0005-0000-0000-0000D16B0000}"/>
    <cellStyle name="Note 9 2 9 2" xfId="27443" xr:uid="{00000000-0005-0000-0000-0000D26B0000}"/>
    <cellStyle name="Note 9 2 9_JDEQryOAM" xfId="36143" xr:uid="{664263A5-CE90-4C5E-BAAF-7300EEAC0211}"/>
    <cellStyle name="Note 9 2_(1) Control" xfId="27444" xr:uid="{00000000-0005-0000-0000-0000D36B0000}"/>
    <cellStyle name="Note 9 3" xfId="27445" xr:uid="{00000000-0005-0000-0000-0000D46B0000}"/>
    <cellStyle name="Note 9 3 2" xfId="27446" xr:uid="{00000000-0005-0000-0000-0000D56B0000}"/>
    <cellStyle name="Note 9 3 3" xfId="27447" xr:uid="{00000000-0005-0000-0000-0000D66B0000}"/>
    <cellStyle name="Note 9 3_(1) Control" xfId="27448" xr:uid="{00000000-0005-0000-0000-0000D76B0000}"/>
    <cellStyle name="Note 9 4" xfId="27449" xr:uid="{00000000-0005-0000-0000-0000D86B0000}"/>
    <cellStyle name="Note 9 5" xfId="27450" xr:uid="{00000000-0005-0000-0000-0000D96B0000}"/>
    <cellStyle name="Note 9_(1) Control" xfId="27451" xr:uid="{00000000-0005-0000-0000-0000DA6B0000}"/>
    <cellStyle name="OperisBase" xfId="27452" xr:uid="{00000000-0005-0000-0000-0000DB6B0000}"/>
    <cellStyle name="OperisBase 2" xfId="27453" xr:uid="{00000000-0005-0000-0000-0000DC6B0000}"/>
    <cellStyle name="OperisBase_(5a) Budget Volume &amp; Price" xfId="27454" xr:uid="{00000000-0005-0000-0000-0000DD6B0000}"/>
    <cellStyle name="OperisMoney" xfId="27455" xr:uid="{00000000-0005-0000-0000-0000DE6B0000}"/>
    <cellStyle name="OperisMoney 2" xfId="27456" xr:uid="{00000000-0005-0000-0000-0000DF6B0000}"/>
    <cellStyle name="OperisMoney 2 2" xfId="27457" xr:uid="{00000000-0005-0000-0000-0000E06B0000}"/>
    <cellStyle name="OperisMoney 2_(5a) Budget Volume &amp; Price" xfId="27458" xr:uid="{00000000-0005-0000-0000-0000E16B0000}"/>
    <cellStyle name="OperisMoney 3" xfId="27459" xr:uid="{00000000-0005-0000-0000-0000E26B0000}"/>
    <cellStyle name="OperisMoney_(1a) Quarterly" xfId="27460" xr:uid="{00000000-0005-0000-0000-0000E36B0000}"/>
    <cellStyle name="Output 2" xfId="27461" xr:uid="{00000000-0005-0000-0000-0000E46B0000}"/>
    <cellStyle name="Output 2 10" xfId="27462" xr:uid="{00000000-0005-0000-0000-0000E56B0000}"/>
    <cellStyle name="Output 2 2" xfId="27463" xr:uid="{00000000-0005-0000-0000-0000E66B0000}"/>
    <cellStyle name="Output 2 2 10" xfId="27464" xr:uid="{00000000-0005-0000-0000-0000E76B0000}"/>
    <cellStyle name="Output 2 2 10 2" xfId="27465" xr:uid="{00000000-0005-0000-0000-0000E86B0000}"/>
    <cellStyle name="Output 2 2 10 3" xfId="27466" xr:uid="{00000000-0005-0000-0000-0000E96B0000}"/>
    <cellStyle name="Output 2 2 10_JDEQryOAM" xfId="36144" xr:uid="{5A6DFD26-6EF0-4BD2-9966-80F3EED8A285}"/>
    <cellStyle name="Output 2 2 11" xfId="27467" xr:uid="{00000000-0005-0000-0000-0000EA6B0000}"/>
    <cellStyle name="Output 2 2 11 2" xfId="27468" xr:uid="{00000000-0005-0000-0000-0000EB6B0000}"/>
    <cellStyle name="Output 2 2 11 3" xfId="27469" xr:uid="{00000000-0005-0000-0000-0000EC6B0000}"/>
    <cellStyle name="Output 2 2 11_JDEQryOAM" xfId="36145" xr:uid="{2FDA8DAC-095A-4D98-BB0E-021D20743A85}"/>
    <cellStyle name="Output 2 2 12" xfId="27470" xr:uid="{00000000-0005-0000-0000-0000ED6B0000}"/>
    <cellStyle name="Output 2 2 12 2" xfId="27471" xr:uid="{00000000-0005-0000-0000-0000EE6B0000}"/>
    <cellStyle name="Output 2 2 12 3" xfId="27472" xr:uid="{00000000-0005-0000-0000-0000EF6B0000}"/>
    <cellStyle name="Output 2 2 12_JDEQryOAM" xfId="36146" xr:uid="{D42410B1-698C-4EB9-9742-C8C57CA4CE8A}"/>
    <cellStyle name="Output 2 2 13" xfId="27473" xr:uid="{00000000-0005-0000-0000-0000F06B0000}"/>
    <cellStyle name="Output 2 2 14" xfId="27474" xr:uid="{00000000-0005-0000-0000-0000F16B0000}"/>
    <cellStyle name="Output 2 2 15" xfId="27475" xr:uid="{00000000-0005-0000-0000-0000F26B0000}"/>
    <cellStyle name="Output 2 2 2" xfId="27476" xr:uid="{00000000-0005-0000-0000-0000F36B0000}"/>
    <cellStyle name="Output 2 2 2 2" xfId="27477" xr:uid="{00000000-0005-0000-0000-0000F46B0000}"/>
    <cellStyle name="Output 2 2 2 3" xfId="27478" xr:uid="{00000000-0005-0000-0000-0000F56B0000}"/>
    <cellStyle name="Output 2 2 2 4" xfId="27479" xr:uid="{00000000-0005-0000-0000-0000F66B0000}"/>
    <cellStyle name="Output 2 2 2_JDEQryOAM" xfId="36147" xr:uid="{606DA16C-7134-4907-B1BD-84598A93EA78}"/>
    <cellStyle name="Output 2 2 3" xfId="27480" xr:uid="{00000000-0005-0000-0000-0000F76B0000}"/>
    <cellStyle name="Output 2 2 3 2" xfId="27481" xr:uid="{00000000-0005-0000-0000-0000F86B0000}"/>
    <cellStyle name="Output 2 2 3 3" xfId="27482" xr:uid="{00000000-0005-0000-0000-0000F96B0000}"/>
    <cellStyle name="Output 2 2 3_(2a) Energy Sales YTD" xfId="27483" xr:uid="{00000000-0005-0000-0000-0000FA6B0000}"/>
    <cellStyle name="Output 2 2 4" xfId="27484" xr:uid="{00000000-0005-0000-0000-0000FB6B0000}"/>
    <cellStyle name="Output 2 2 4 2" xfId="27485" xr:uid="{00000000-0005-0000-0000-0000FC6B0000}"/>
    <cellStyle name="Output 2 2 4 3" xfId="27486" xr:uid="{00000000-0005-0000-0000-0000FD6B0000}"/>
    <cellStyle name="Output 2 2 4_(2a) Energy Sales YTD" xfId="27487" xr:uid="{00000000-0005-0000-0000-0000FE6B0000}"/>
    <cellStyle name="Output 2 2 5" xfId="27488" xr:uid="{00000000-0005-0000-0000-0000FF6B0000}"/>
    <cellStyle name="Output 2 2 5 2" xfId="27489" xr:uid="{00000000-0005-0000-0000-0000006C0000}"/>
    <cellStyle name="Output 2 2 5 3" xfId="27490" xr:uid="{00000000-0005-0000-0000-0000016C0000}"/>
    <cellStyle name="Output 2 2 5_JDEQryOAM" xfId="36148" xr:uid="{C514E3A6-27B9-48CE-9284-9B97AC938511}"/>
    <cellStyle name="Output 2 2 6" xfId="27491" xr:uid="{00000000-0005-0000-0000-0000026C0000}"/>
    <cellStyle name="Output 2 2 6 2" xfId="27492" xr:uid="{00000000-0005-0000-0000-0000036C0000}"/>
    <cellStyle name="Output 2 2 6 3" xfId="27493" xr:uid="{00000000-0005-0000-0000-0000046C0000}"/>
    <cellStyle name="Output 2 2 6_JDEQryOAM" xfId="36149" xr:uid="{0DE0602F-5955-4141-A81D-5ECCA4A7B1CE}"/>
    <cellStyle name="Output 2 2 7" xfId="27494" xr:uid="{00000000-0005-0000-0000-0000056C0000}"/>
    <cellStyle name="Output 2 2 7 2" xfId="27495" xr:uid="{00000000-0005-0000-0000-0000066C0000}"/>
    <cellStyle name="Output 2 2 7 3" xfId="27496" xr:uid="{00000000-0005-0000-0000-0000076C0000}"/>
    <cellStyle name="Output 2 2 7_JDEQryOAM" xfId="36150" xr:uid="{BA004C17-E29F-4EBB-A3B0-F422943F116F}"/>
    <cellStyle name="Output 2 2 8" xfId="27497" xr:uid="{00000000-0005-0000-0000-0000086C0000}"/>
    <cellStyle name="Output 2 2 8 2" xfId="27498" xr:uid="{00000000-0005-0000-0000-0000096C0000}"/>
    <cellStyle name="Output 2 2 8 3" xfId="27499" xr:uid="{00000000-0005-0000-0000-00000A6C0000}"/>
    <cellStyle name="Output 2 2 8_JDEQryOAM" xfId="36151" xr:uid="{92F5352C-C947-496E-A677-9DF7810E186E}"/>
    <cellStyle name="Output 2 2 9" xfId="27500" xr:uid="{00000000-0005-0000-0000-00000B6C0000}"/>
    <cellStyle name="Output 2 2 9 2" xfId="27501" xr:uid="{00000000-0005-0000-0000-00000C6C0000}"/>
    <cellStyle name="Output 2 2 9 3" xfId="27502" xr:uid="{00000000-0005-0000-0000-00000D6C0000}"/>
    <cellStyle name="Output 2 2 9_JDEQryOAM" xfId="36152" xr:uid="{1A72FF12-C8E8-424D-A578-AAFFBC5B87EA}"/>
    <cellStyle name="Output 2 2_(1) Control" xfId="27503" xr:uid="{00000000-0005-0000-0000-00000E6C0000}"/>
    <cellStyle name="Output 2 3" xfId="27504" xr:uid="{00000000-0005-0000-0000-00000F6C0000}"/>
    <cellStyle name="Output 2 3 2" xfId="27505" xr:uid="{00000000-0005-0000-0000-0000106C0000}"/>
    <cellStyle name="Output 2 3 3" xfId="27506" xr:uid="{00000000-0005-0000-0000-0000116C0000}"/>
    <cellStyle name="Output 2 3 4" xfId="27507" xr:uid="{00000000-0005-0000-0000-0000126C0000}"/>
    <cellStyle name="Output 2 3 5" xfId="27508" xr:uid="{00000000-0005-0000-0000-0000136C0000}"/>
    <cellStyle name="Output 2 3 6" xfId="27509" xr:uid="{00000000-0005-0000-0000-0000146C0000}"/>
    <cellStyle name="Output 2 3 7" xfId="27510" xr:uid="{00000000-0005-0000-0000-0000156C0000}"/>
    <cellStyle name="Output 2 3_(5a) Budget Volume &amp; Price" xfId="27511" xr:uid="{00000000-0005-0000-0000-0000166C0000}"/>
    <cellStyle name="Output 2 4" xfId="27512" xr:uid="{00000000-0005-0000-0000-0000176C0000}"/>
    <cellStyle name="Output 2 4 2" xfId="27513" xr:uid="{00000000-0005-0000-0000-0000186C0000}"/>
    <cellStyle name="Output 2 4 3" xfId="27514" xr:uid="{00000000-0005-0000-0000-0000196C0000}"/>
    <cellStyle name="Output 2 4 4" xfId="27515" xr:uid="{00000000-0005-0000-0000-00001A6C0000}"/>
    <cellStyle name="Output 2 4 5" xfId="27516" xr:uid="{00000000-0005-0000-0000-00001B6C0000}"/>
    <cellStyle name="Output 2 4 6" xfId="27517" xr:uid="{00000000-0005-0000-0000-00001C6C0000}"/>
    <cellStyle name="Output 2 4_(2a) Energy Sales YTD" xfId="27518" xr:uid="{00000000-0005-0000-0000-00001D6C0000}"/>
    <cellStyle name="Output 2 5" xfId="27519" xr:uid="{00000000-0005-0000-0000-00001E6C0000}"/>
    <cellStyle name="Output 2 6" xfId="27520" xr:uid="{00000000-0005-0000-0000-00001F6C0000}"/>
    <cellStyle name="Output 2 7" xfId="27521" xr:uid="{00000000-0005-0000-0000-0000206C0000}"/>
    <cellStyle name="Output 2 8" xfId="27522" xr:uid="{00000000-0005-0000-0000-0000216C0000}"/>
    <cellStyle name="Output 2 9" xfId="27523" xr:uid="{00000000-0005-0000-0000-0000226C0000}"/>
    <cellStyle name="Output 2_(1) Control" xfId="27524" xr:uid="{00000000-0005-0000-0000-0000236C0000}"/>
    <cellStyle name="Output 3" xfId="27525" xr:uid="{00000000-0005-0000-0000-0000246C0000}"/>
    <cellStyle name="Output 3 10" xfId="27526" xr:uid="{00000000-0005-0000-0000-0000256C0000}"/>
    <cellStyle name="Output 3 10 2" xfId="27527" xr:uid="{00000000-0005-0000-0000-0000266C0000}"/>
    <cellStyle name="Output 3 10 3" xfId="27528" xr:uid="{00000000-0005-0000-0000-0000276C0000}"/>
    <cellStyle name="Output 3 10_(2a) Energy Sales YTD" xfId="27529" xr:uid="{00000000-0005-0000-0000-0000286C0000}"/>
    <cellStyle name="Output 3 11" xfId="27530" xr:uid="{00000000-0005-0000-0000-0000296C0000}"/>
    <cellStyle name="Output 3 11 2" xfId="27531" xr:uid="{00000000-0005-0000-0000-00002A6C0000}"/>
    <cellStyle name="Output 3 11 3" xfId="27532" xr:uid="{00000000-0005-0000-0000-00002B6C0000}"/>
    <cellStyle name="Output 3 11_(2a) Energy Sales YTD" xfId="27533" xr:uid="{00000000-0005-0000-0000-00002C6C0000}"/>
    <cellStyle name="Output 3 12" xfId="27534" xr:uid="{00000000-0005-0000-0000-00002D6C0000}"/>
    <cellStyle name="Output 3 12 2" xfId="27535" xr:uid="{00000000-0005-0000-0000-00002E6C0000}"/>
    <cellStyle name="Output 3 12 3" xfId="27536" xr:uid="{00000000-0005-0000-0000-00002F6C0000}"/>
    <cellStyle name="Output 3 12_JDEQryOAM" xfId="36153" xr:uid="{76EA6884-2CD4-4771-AF18-F205935E2E64}"/>
    <cellStyle name="Output 3 13" xfId="27537" xr:uid="{00000000-0005-0000-0000-0000306C0000}"/>
    <cellStyle name="Output 3 14" xfId="27538" xr:uid="{00000000-0005-0000-0000-0000316C0000}"/>
    <cellStyle name="Output 3 15" xfId="27539" xr:uid="{00000000-0005-0000-0000-0000326C0000}"/>
    <cellStyle name="Output 3 2" xfId="27540" xr:uid="{00000000-0005-0000-0000-0000336C0000}"/>
    <cellStyle name="Output 3 2 10" xfId="27541" xr:uid="{00000000-0005-0000-0000-0000346C0000}"/>
    <cellStyle name="Output 3 2 2" xfId="27542" xr:uid="{00000000-0005-0000-0000-0000356C0000}"/>
    <cellStyle name="Output 3 2 2 2" xfId="27543" xr:uid="{00000000-0005-0000-0000-0000366C0000}"/>
    <cellStyle name="Output 3 2 2 3" xfId="27544" xr:uid="{00000000-0005-0000-0000-0000376C0000}"/>
    <cellStyle name="Output 3 2 2 4" xfId="27545" xr:uid="{00000000-0005-0000-0000-0000386C0000}"/>
    <cellStyle name="Output 3 2 2 5" xfId="27546" xr:uid="{00000000-0005-0000-0000-0000396C0000}"/>
    <cellStyle name="Output 3 2 2 6" xfId="27547" xr:uid="{00000000-0005-0000-0000-00003A6C0000}"/>
    <cellStyle name="Output 3 2 2 7" xfId="27548" xr:uid="{00000000-0005-0000-0000-00003B6C0000}"/>
    <cellStyle name="Output 3 2 2_JDEQryOAM" xfId="36154" xr:uid="{40BB1F8E-05A5-4498-9CBF-01E0848CA90E}"/>
    <cellStyle name="Output 3 2 3" xfId="27549" xr:uid="{00000000-0005-0000-0000-00003C6C0000}"/>
    <cellStyle name="Output 3 2 4" xfId="27550" xr:uid="{00000000-0005-0000-0000-00003D6C0000}"/>
    <cellStyle name="Output 3 2 5" xfId="27551" xr:uid="{00000000-0005-0000-0000-00003E6C0000}"/>
    <cellStyle name="Output 3 2 6" xfId="27552" xr:uid="{00000000-0005-0000-0000-00003F6C0000}"/>
    <cellStyle name="Output 3 2 7" xfId="27553" xr:uid="{00000000-0005-0000-0000-0000406C0000}"/>
    <cellStyle name="Output 3 2 8" xfId="27554" xr:uid="{00000000-0005-0000-0000-0000416C0000}"/>
    <cellStyle name="Output 3 2 9" xfId="27555" xr:uid="{00000000-0005-0000-0000-0000426C0000}"/>
    <cellStyle name="Output 3 2_(2) SPGD Actuals" xfId="27556" xr:uid="{00000000-0005-0000-0000-0000436C0000}"/>
    <cellStyle name="Output 3 3" xfId="27557" xr:uid="{00000000-0005-0000-0000-0000446C0000}"/>
    <cellStyle name="Output 3 3 2" xfId="27558" xr:uid="{00000000-0005-0000-0000-0000456C0000}"/>
    <cellStyle name="Output 3 3 3" xfId="27559" xr:uid="{00000000-0005-0000-0000-0000466C0000}"/>
    <cellStyle name="Output 3 3 4" xfId="27560" xr:uid="{00000000-0005-0000-0000-0000476C0000}"/>
    <cellStyle name="Output 3 3 5" xfId="27561" xr:uid="{00000000-0005-0000-0000-0000486C0000}"/>
    <cellStyle name="Output 3 3 6" xfId="27562" xr:uid="{00000000-0005-0000-0000-0000496C0000}"/>
    <cellStyle name="Output 3 3 7" xfId="27563" xr:uid="{00000000-0005-0000-0000-00004A6C0000}"/>
    <cellStyle name="Output 3 3 8" xfId="27564" xr:uid="{00000000-0005-0000-0000-00004B6C0000}"/>
    <cellStyle name="Output 3 3 9" xfId="27565" xr:uid="{00000000-0005-0000-0000-00004C6C0000}"/>
    <cellStyle name="Output 3 3_JDEQryOAM" xfId="36155" xr:uid="{8D9E2092-B330-42A1-A990-A14629956508}"/>
    <cellStyle name="Output 3 4" xfId="27566" xr:uid="{00000000-0005-0000-0000-00004D6C0000}"/>
    <cellStyle name="Output 3 4 2" xfId="27567" xr:uid="{00000000-0005-0000-0000-00004E6C0000}"/>
    <cellStyle name="Output 3 4 3" xfId="27568" xr:uid="{00000000-0005-0000-0000-00004F6C0000}"/>
    <cellStyle name="Output 3 4 4" xfId="27569" xr:uid="{00000000-0005-0000-0000-0000506C0000}"/>
    <cellStyle name="Output 3 4 5" xfId="27570" xr:uid="{00000000-0005-0000-0000-0000516C0000}"/>
    <cellStyle name="Output 3 4 6" xfId="27571" xr:uid="{00000000-0005-0000-0000-0000526C0000}"/>
    <cellStyle name="Output 3 4 7" xfId="27572" xr:uid="{00000000-0005-0000-0000-0000536C0000}"/>
    <cellStyle name="Output 3 4 8" xfId="27573" xr:uid="{00000000-0005-0000-0000-0000546C0000}"/>
    <cellStyle name="Output 3 4_(2a) Energy Sales YTD" xfId="27574" xr:uid="{00000000-0005-0000-0000-0000556C0000}"/>
    <cellStyle name="Output 3 5" xfId="27575" xr:uid="{00000000-0005-0000-0000-0000566C0000}"/>
    <cellStyle name="Output 3 5 2" xfId="27576" xr:uid="{00000000-0005-0000-0000-0000576C0000}"/>
    <cellStyle name="Output 3 5 3" xfId="27577" xr:uid="{00000000-0005-0000-0000-0000586C0000}"/>
    <cellStyle name="Output 3 5_(2a) Energy Sales YTD" xfId="27578" xr:uid="{00000000-0005-0000-0000-0000596C0000}"/>
    <cellStyle name="Output 3 6" xfId="27579" xr:uid="{00000000-0005-0000-0000-00005A6C0000}"/>
    <cellStyle name="Output 3 6 2" xfId="27580" xr:uid="{00000000-0005-0000-0000-00005B6C0000}"/>
    <cellStyle name="Output 3 6 3" xfId="27581" xr:uid="{00000000-0005-0000-0000-00005C6C0000}"/>
    <cellStyle name="Output 3 6_(2a) Energy Sales YTD" xfId="27582" xr:uid="{00000000-0005-0000-0000-00005D6C0000}"/>
    <cellStyle name="Output 3 7" xfId="27583" xr:uid="{00000000-0005-0000-0000-00005E6C0000}"/>
    <cellStyle name="Output 3 7 2" xfId="27584" xr:uid="{00000000-0005-0000-0000-00005F6C0000}"/>
    <cellStyle name="Output 3 7 3" xfId="27585" xr:uid="{00000000-0005-0000-0000-0000606C0000}"/>
    <cellStyle name="Output 3 7_(2a) Energy Sales YTD" xfId="27586" xr:uid="{00000000-0005-0000-0000-0000616C0000}"/>
    <cellStyle name="Output 3 8" xfId="27587" xr:uid="{00000000-0005-0000-0000-0000626C0000}"/>
    <cellStyle name="Output 3 8 2" xfId="27588" xr:uid="{00000000-0005-0000-0000-0000636C0000}"/>
    <cellStyle name="Output 3 8 3" xfId="27589" xr:uid="{00000000-0005-0000-0000-0000646C0000}"/>
    <cellStyle name="Output 3 8_(2a) Energy Sales YTD" xfId="27590" xr:uid="{00000000-0005-0000-0000-0000656C0000}"/>
    <cellStyle name="Output 3 9" xfId="27591" xr:uid="{00000000-0005-0000-0000-0000666C0000}"/>
    <cellStyle name="Output 3 9 2" xfId="27592" xr:uid="{00000000-0005-0000-0000-0000676C0000}"/>
    <cellStyle name="Output 3 9 3" xfId="27593" xr:uid="{00000000-0005-0000-0000-0000686C0000}"/>
    <cellStyle name="Output 3 9_(2a) Energy Sales YTD" xfId="27594" xr:uid="{00000000-0005-0000-0000-0000696C0000}"/>
    <cellStyle name="Output 3_(1) Control" xfId="27595" xr:uid="{00000000-0005-0000-0000-00006A6C0000}"/>
    <cellStyle name="Output 4" xfId="27596" xr:uid="{00000000-0005-0000-0000-00006B6C0000}"/>
    <cellStyle name="Output 4 2" xfId="27597" xr:uid="{00000000-0005-0000-0000-00006C6C0000}"/>
    <cellStyle name="Output 4 3" xfId="27598" xr:uid="{00000000-0005-0000-0000-00006D6C0000}"/>
    <cellStyle name="Output 4 4" xfId="27599" xr:uid="{00000000-0005-0000-0000-00006E6C0000}"/>
    <cellStyle name="Output 4 5" xfId="27600" xr:uid="{00000000-0005-0000-0000-00006F6C0000}"/>
    <cellStyle name="Output 4_(1a) Income Statement YTD" xfId="27601" xr:uid="{00000000-0005-0000-0000-0000706C0000}"/>
    <cellStyle name="Output 5" xfId="27602" xr:uid="{00000000-0005-0000-0000-0000716C0000}"/>
    <cellStyle name="Output 5 2" xfId="27603" xr:uid="{00000000-0005-0000-0000-0000726C0000}"/>
    <cellStyle name="Output 5 3" xfId="27604" xr:uid="{00000000-0005-0000-0000-0000736C0000}"/>
    <cellStyle name="Output 5 4" xfId="27605" xr:uid="{00000000-0005-0000-0000-0000746C0000}"/>
    <cellStyle name="Output 5_JDEQryOAM" xfId="36156" xr:uid="{C134853B-F60A-4AF0-95F6-AF783F4178D6}"/>
    <cellStyle name="Output 6" xfId="27606" xr:uid="{00000000-0005-0000-0000-0000766C0000}"/>
    <cellStyle name="Output 6 2" xfId="27607" xr:uid="{00000000-0005-0000-0000-0000776C0000}"/>
    <cellStyle name="Output 6 3" xfId="27608" xr:uid="{00000000-0005-0000-0000-0000786C0000}"/>
    <cellStyle name="Output 6_JDEQryOAM" xfId="36157" xr:uid="{EE8E6BC2-9CB9-4940-B09C-1650A135AA73}"/>
    <cellStyle name="Output 7" xfId="27609" xr:uid="{00000000-0005-0000-0000-0000796C0000}"/>
    <cellStyle name="Output 8" xfId="27610" xr:uid="{00000000-0005-0000-0000-00007A6C0000}"/>
    <cellStyle name="Output Amounts" xfId="27611" xr:uid="{00000000-0005-0000-0000-00007B6C0000}"/>
    <cellStyle name="Output Amounts 2" xfId="27612" xr:uid="{00000000-0005-0000-0000-00007C6C0000}"/>
    <cellStyle name="Output Amounts_JDEQryOAM" xfId="36158" xr:uid="{96C70187-68C8-4728-9645-03CC7292AD47}"/>
    <cellStyle name="Output Line Items" xfId="27613" xr:uid="{00000000-0005-0000-0000-00007D6C0000}"/>
    <cellStyle name="Output Line Items 2" xfId="27614" xr:uid="{00000000-0005-0000-0000-00007E6C0000}"/>
    <cellStyle name="Output Line Items 2 2" xfId="27615" xr:uid="{00000000-0005-0000-0000-00007F6C0000}"/>
    <cellStyle name="Output Line Items 2 3" xfId="27616" xr:uid="{00000000-0005-0000-0000-0000806C0000}"/>
    <cellStyle name="Output Line Items 2_JDEQryOAM" xfId="36159" xr:uid="{DF8634F2-D3B7-418F-98F3-7FCEDDFE7FDB}"/>
    <cellStyle name="Output Line Items 3" xfId="27617" xr:uid="{00000000-0005-0000-0000-0000816C0000}"/>
    <cellStyle name="Output Line Items 4" xfId="27618" xr:uid="{00000000-0005-0000-0000-0000826C0000}"/>
    <cellStyle name="Output Line Items_(2) SPGD Actuals" xfId="27619" xr:uid="{00000000-0005-0000-0000-0000836C0000}"/>
    <cellStyle name="Percent" xfId="2" builtinId="5"/>
    <cellStyle name="Percent (0)" xfId="27620" xr:uid="{00000000-0005-0000-0000-0000856C0000}"/>
    <cellStyle name="Percent (0) 2" xfId="27621" xr:uid="{00000000-0005-0000-0000-0000866C0000}"/>
    <cellStyle name="Percent (0) 2 2" xfId="27622" xr:uid="{00000000-0005-0000-0000-0000876C0000}"/>
    <cellStyle name="Percent (0) 2_(1a) Income Statement YTD" xfId="27623" xr:uid="{00000000-0005-0000-0000-0000886C0000}"/>
    <cellStyle name="Percent (0) 3" xfId="27624" xr:uid="{00000000-0005-0000-0000-0000896C0000}"/>
    <cellStyle name="Percent (0) 3 2" xfId="27625" xr:uid="{00000000-0005-0000-0000-00008A6C0000}"/>
    <cellStyle name="Percent (0) 3_(1a) Income Statement YTD" xfId="27626" xr:uid="{00000000-0005-0000-0000-00008B6C0000}"/>
    <cellStyle name="Percent (0) 4" xfId="27627" xr:uid="{00000000-0005-0000-0000-00008C6C0000}"/>
    <cellStyle name="Percent (0) 4 2" xfId="27628" xr:uid="{00000000-0005-0000-0000-00008D6C0000}"/>
    <cellStyle name="Percent (0) 4_(1a) Income Statement YTD" xfId="27629" xr:uid="{00000000-0005-0000-0000-00008E6C0000}"/>
    <cellStyle name="Percent (0) 5" xfId="27630" xr:uid="{00000000-0005-0000-0000-00008F6C0000}"/>
    <cellStyle name="Percent (0) 5 2" xfId="27631" xr:uid="{00000000-0005-0000-0000-0000906C0000}"/>
    <cellStyle name="Percent (0) 5_(1a) Income Statement YTD" xfId="27632" xr:uid="{00000000-0005-0000-0000-0000916C0000}"/>
    <cellStyle name="Percent (0) 6" xfId="27633" xr:uid="{00000000-0005-0000-0000-0000926C0000}"/>
    <cellStyle name="Percent (0) 6 2" xfId="27634" xr:uid="{00000000-0005-0000-0000-0000936C0000}"/>
    <cellStyle name="Percent (0) 6_(1a) Income Statement YTD" xfId="27635" xr:uid="{00000000-0005-0000-0000-0000946C0000}"/>
    <cellStyle name="Percent (0) 7" xfId="27636" xr:uid="{00000000-0005-0000-0000-0000956C0000}"/>
    <cellStyle name="Percent (0) 7 2" xfId="27637" xr:uid="{00000000-0005-0000-0000-0000966C0000}"/>
    <cellStyle name="Percent (0) 7_(1a) Income Statement YTD" xfId="27638" xr:uid="{00000000-0005-0000-0000-0000976C0000}"/>
    <cellStyle name="Percent (0) 8" xfId="27639" xr:uid="{00000000-0005-0000-0000-0000986C0000}"/>
    <cellStyle name="Percent (0)_(1) Control" xfId="27640" xr:uid="{00000000-0005-0000-0000-0000996C0000}"/>
    <cellStyle name="Percent 10" xfId="27641" xr:uid="{00000000-0005-0000-0000-00009A6C0000}"/>
    <cellStyle name="Percent 10 2" xfId="27642" xr:uid="{00000000-0005-0000-0000-00009B6C0000}"/>
    <cellStyle name="Percent 10 2 2" xfId="27643" xr:uid="{00000000-0005-0000-0000-00009C6C0000}"/>
    <cellStyle name="Percent 10 2 2 2" xfId="27644" xr:uid="{00000000-0005-0000-0000-00009D6C0000}"/>
    <cellStyle name="Percent 10 2 2_(5a) Budget Volume &amp; Price" xfId="27645" xr:uid="{00000000-0005-0000-0000-00009E6C0000}"/>
    <cellStyle name="Percent 10 2 3" xfId="27646" xr:uid="{00000000-0005-0000-0000-00009F6C0000}"/>
    <cellStyle name="Percent 10 2_(1a) Quarterly" xfId="27647" xr:uid="{00000000-0005-0000-0000-0000A06C0000}"/>
    <cellStyle name="Percent 10 3" xfId="27648" xr:uid="{00000000-0005-0000-0000-0000A16C0000}"/>
    <cellStyle name="Percent 10 3 2" xfId="27649" xr:uid="{00000000-0005-0000-0000-0000A26C0000}"/>
    <cellStyle name="Percent 10 3_(5a) Budget Volume &amp; Price" xfId="27650" xr:uid="{00000000-0005-0000-0000-0000A36C0000}"/>
    <cellStyle name="Percent 10 4" xfId="27651" xr:uid="{00000000-0005-0000-0000-0000A46C0000}"/>
    <cellStyle name="Percent 10_(1) Control" xfId="27652" xr:uid="{00000000-0005-0000-0000-0000A56C0000}"/>
    <cellStyle name="Percent 11" xfId="27653" xr:uid="{00000000-0005-0000-0000-0000A66C0000}"/>
    <cellStyle name="Percent 11 2" xfId="27654" xr:uid="{00000000-0005-0000-0000-0000A76C0000}"/>
    <cellStyle name="Percent 11 2 2" xfId="27655" xr:uid="{00000000-0005-0000-0000-0000A86C0000}"/>
    <cellStyle name="Percent 11 2 2 2" xfId="27656" xr:uid="{00000000-0005-0000-0000-0000A96C0000}"/>
    <cellStyle name="Percent 11 2 2_(5a) Budget Volume &amp; Price" xfId="27657" xr:uid="{00000000-0005-0000-0000-0000AA6C0000}"/>
    <cellStyle name="Percent 11 2 3" xfId="27658" xr:uid="{00000000-0005-0000-0000-0000AB6C0000}"/>
    <cellStyle name="Percent 11 2_(1a) Quarterly" xfId="27659" xr:uid="{00000000-0005-0000-0000-0000AC6C0000}"/>
    <cellStyle name="Percent 11 3" xfId="27660" xr:uid="{00000000-0005-0000-0000-0000AD6C0000}"/>
    <cellStyle name="Percent 11 3 2" xfId="27661" xr:uid="{00000000-0005-0000-0000-0000AE6C0000}"/>
    <cellStyle name="Percent 11 3_(5a) Budget Volume &amp; Price" xfId="27662" xr:uid="{00000000-0005-0000-0000-0000AF6C0000}"/>
    <cellStyle name="Percent 11 4" xfId="27663" xr:uid="{00000000-0005-0000-0000-0000B06C0000}"/>
    <cellStyle name="Percent 11_(1) Control" xfId="27664" xr:uid="{00000000-0005-0000-0000-0000B16C0000}"/>
    <cellStyle name="Percent 12" xfId="27665" xr:uid="{00000000-0005-0000-0000-0000B26C0000}"/>
    <cellStyle name="Percent 12 2" xfId="27666" xr:uid="{00000000-0005-0000-0000-0000B36C0000}"/>
    <cellStyle name="Percent 12 3" xfId="27667" xr:uid="{00000000-0005-0000-0000-0000B46C0000}"/>
    <cellStyle name="Percent 12_(5a) Budget Volume &amp; Price" xfId="27668" xr:uid="{00000000-0005-0000-0000-0000B56C0000}"/>
    <cellStyle name="Percent 13" xfId="27669" xr:uid="{00000000-0005-0000-0000-0000B66C0000}"/>
    <cellStyle name="Percent 13 2" xfId="27670" xr:uid="{00000000-0005-0000-0000-0000B76C0000}"/>
    <cellStyle name="Percent 13 2 2" xfId="27671" xr:uid="{00000000-0005-0000-0000-0000B86C0000}"/>
    <cellStyle name="Percent 13 2_(5a) Budget Volume &amp; Price" xfId="27672" xr:uid="{00000000-0005-0000-0000-0000B96C0000}"/>
    <cellStyle name="Percent 13 3" xfId="27673" xr:uid="{00000000-0005-0000-0000-0000BA6C0000}"/>
    <cellStyle name="Percent 13_(1) Control" xfId="27674" xr:uid="{00000000-0005-0000-0000-0000BB6C0000}"/>
    <cellStyle name="Percent 14" xfId="27675" xr:uid="{00000000-0005-0000-0000-0000BC6C0000}"/>
    <cellStyle name="Percent 14 2" xfId="27676" xr:uid="{00000000-0005-0000-0000-0000BD6C0000}"/>
    <cellStyle name="Percent 14 3" xfId="27677" xr:uid="{00000000-0005-0000-0000-0000BE6C0000}"/>
    <cellStyle name="Percent 14_(5a) Budget Volume &amp; Price" xfId="27678" xr:uid="{00000000-0005-0000-0000-0000BF6C0000}"/>
    <cellStyle name="Percent 15" xfId="27679" xr:uid="{00000000-0005-0000-0000-0000C06C0000}"/>
    <cellStyle name="Percent 15 2" xfId="27680" xr:uid="{00000000-0005-0000-0000-0000C16C0000}"/>
    <cellStyle name="Percent 15 2 2" xfId="27681" xr:uid="{00000000-0005-0000-0000-0000C26C0000}"/>
    <cellStyle name="Percent 15 2_JDEQryOAM" xfId="36160" xr:uid="{1A2C5F7A-2EE8-4D41-836E-8FF63EF03DE6}"/>
    <cellStyle name="Percent 15 3" xfId="27682" xr:uid="{00000000-0005-0000-0000-0000C36C0000}"/>
    <cellStyle name="Percent 15 3 2" xfId="27683" xr:uid="{00000000-0005-0000-0000-0000C46C0000}"/>
    <cellStyle name="Percent 15 3_JDEQryOAM" xfId="36161" xr:uid="{ADC56C76-96A8-46BF-ABF7-A3CCD9C62813}"/>
    <cellStyle name="Percent 15 4" xfId="27684" xr:uid="{00000000-0005-0000-0000-0000C56C0000}"/>
    <cellStyle name="Percent 15_(1a) Quarterly" xfId="27685" xr:uid="{00000000-0005-0000-0000-0000C66C0000}"/>
    <cellStyle name="Percent 16" xfId="27686" xr:uid="{00000000-0005-0000-0000-0000C76C0000}"/>
    <cellStyle name="Percent 16 2" xfId="27687" xr:uid="{00000000-0005-0000-0000-0000C86C0000}"/>
    <cellStyle name="Percent 16_JDEQryOAM" xfId="36162" xr:uid="{6BCA56F5-713C-4BCE-8396-44051A173080}"/>
    <cellStyle name="Percent 17" xfId="27688" xr:uid="{00000000-0005-0000-0000-0000C96C0000}"/>
    <cellStyle name="Percent 17 2" xfId="27689" xr:uid="{00000000-0005-0000-0000-0000CA6C0000}"/>
    <cellStyle name="Percent 17_JDEQryOAM" xfId="36163" xr:uid="{75A5D3F9-F99A-446B-B425-4FC1A807F31F}"/>
    <cellStyle name="Percent 18" xfId="27690" xr:uid="{00000000-0005-0000-0000-0000CB6C0000}"/>
    <cellStyle name="Percent 18 2" xfId="27691" xr:uid="{00000000-0005-0000-0000-0000CC6C0000}"/>
    <cellStyle name="Percent 18_JDEQryOAM" xfId="36164" xr:uid="{FAD0CEBE-6AD1-423B-BDAC-A9F6A9EAB7B6}"/>
    <cellStyle name="Percent 19" xfId="27692" xr:uid="{00000000-0005-0000-0000-0000CD6C0000}"/>
    <cellStyle name="Percent 19 2" xfId="27693" xr:uid="{00000000-0005-0000-0000-0000CE6C0000}"/>
    <cellStyle name="Percent 19_JDEQryOAM" xfId="36165" xr:uid="{F0F72600-6E41-4609-A4AB-92581D9D52FC}"/>
    <cellStyle name="Percent 2" xfId="27694" xr:uid="{00000000-0005-0000-0000-0000CF6C0000}"/>
    <cellStyle name="Percent 2 10" xfId="27695" xr:uid="{00000000-0005-0000-0000-0000D06C0000}"/>
    <cellStyle name="Percent 2 11" xfId="27696" xr:uid="{00000000-0005-0000-0000-0000D16C0000}"/>
    <cellStyle name="Percent 2 2" xfId="27697" xr:uid="{00000000-0005-0000-0000-0000D26C0000}"/>
    <cellStyle name="Percent 2 2 2" xfId="27698" xr:uid="{00000000-0005-0000-0000-0000D36C0000}"/>
    <cellStyle name="Percent 2 2 2 2" xfId="27699" xr:uid="{00000000-0005-0000-0000-0000D46C0000}"/>
    <cellStyle name="Percent 2 2 2_(5a) Budget Volume &amp; Price" xfId="27700" xr:uid="{00000000-0005-0000-0000-0000D56C0000}"/>
    <cellStyle name="Percent 2 2 3" xfId="27701" xr:uid="{00000000-0005-0000-0000-0000D66C0000}"/>
    <cellStyle name="Percent 2 2 3 2" xfId="27702" xr:uid="{00000000-0005-0000-0000-0000D76C0000}"/>
    <cellStyle name="Percent 2 2 3 3" xfId="27703" xr:uid="{00000000-0005-0000-0000-0000D86C0000}"/>
    <cellStyle name="Percent 2 2 3_(5a) Budget Volume &amp; Price" xfId="27704" xr:uid="{00000000-0005-0000-0000-0000D96C0000}"/>
    <cellStyle name="Percent 2 2 4" xfId="27705" xr:uid="{00000000-0005-0000-0000-0000DA6C0000}"/>
    <cellStyle name="Percent 2 2 4 2" xfId="27706" xr:uid="{00000000-0005-0000-0000-0000DB6C0000}"/>
    <cellStyle name="Percent 2 2 4 3" xfId="27707" xr:uid="{00000000-0005-0000-0000-0000DC6C0000}"/>
    <cellStyle name="Percent 2 2 4_(1a) Income Statement YTD" xfId="27708" xr:uid="{00000000-0005-0000-0000-0000DD6C0000}"/>
    <cellStyle name="Percent 2 2 5" xfId="27709" xr:uid="{00000000-0005-0000-0000-0000DE6C0000}"/>
    <cellStyle name="Percent 2 2 6" xfId="27710" xr:uid="{00000000-0005-0000-0000-0000DF6C0000}"/>
    <cellStyle name="Percent 2 2_(1) Control" xfId="27711" xr:uid="{00000000-0005-0000-0000-0000E06C0000}"/>
    <cellStyle name="Percent 2 3" xfId="27712" xr:uid="{00000000-0005-0000-0000-0000E16C0000}"/>
    <cellStyle name="Percent 2 3 2" xfId="27713" xr:uid="{00000000-0005-0000-0000-0000E26C0000}"/>
    <cellStyle name="Percent 2 3 2 2" xfId="27714" xr:uid="{00000000-0005-0000-0000-0000E36C0000}"/>
    <cellStyle name="Percent 2 3 2_JDEQryOAM" xfId="36166" xr:uid="{E5141FE1-61A3-4FFF-8CB7-C1F16B8525A5}"/>
    <cellStyle name="Percent 2 3 3" xfId="27715" xr:uid="{00000000-0005-0000-0000-0000E56C0000}"/>
    <cellStyle name="Percent 2 3 4" xfId="27716" xr:uid="{00000000-0005-0000-0000-0000E66C0000}"/>
    <cellStyle name="Percent 2 3_(1a) Income Statement YTD" xfId="27717" xr:uid="{00000000-0005-0000-0000-0000E76C0000}"/>
    <cellStyle name="Percent 2 4" xfId="27718" xr:uid="{00000000-0005-0000-0000-0000E86C0000}"/>
    <cellStyle name="Percent 2 4 2" xfId="27719" xr:uid="{00000000-0005-0000-0000-0000E96C0000}"/>
    <cellStyle name="Percent 2 4 2 2" xfId="27720" xr:uid="{00000000-0005-0000-0000-0000EA6C0000}"/>
    <cellStyle name="Percent 2 4 2 2 2" xfId="27721" xr:uid="{00000000-0005-0000-0000-0000EB6C0000}"/>
    <cellStyle name="Percent 2 4 2 2_JDEQryOAM" xfId="36168" xr:uid="{C75FFE68-FBA6-43FD-BDC1-DFC2D0F22867}"/>
    <cellStyle name="Percent 2 4 2 3" xfId="27722" xr:uid="{00000000-0005-0000-0000-0000EC6C0000}"/>
    <cellStyle name="Percent 2 4 2 3 2" xfId="27723" xr:uid="{00000000-0005-0000-0000-0000ED6C0000}"/>
    <cellStyle name="Percent 2 4 2 3_JDEQryOAM" xfId="36169" xr:uid="{D9A32C9F-79C1-41F1-B96D-2206FED00F04}"/>
    <cellStyle name="Percent 2 4 2 4" xfId="27724" xr:uid="{00000000-0005-0000-0000-0000EE6C0000}"/>
    <cellStyle name="Percent 2 4 2_JDEQryOAM" xfId="36167" xr:uid="{D9A5BD61-57B1-4F0F-BB97-B948163A78F9}"/>
    <cellStyle name="Percent 2 4 3" xfId="27725" xr:uid="{00000000-0005-0000-0000-0000EF6C0000}"/>
    <cellStyle name="Percent 2 4 3 2" xfId="27726" xr:uid="{00000000-0005-0000-0000-0000F06C0000}"/>
    <cellStyle name="Percent 2 4 3_JDEQryOAM" xfId="36170" xr:uid="{D43217D6-8B08-40B5-A9FB-0E9B83B8C977}"/>
    <cellStyle name="Percent 2 4 4" xfId="27727" xr:uid="{00000000-0005-0000-0000-0000F16C0000}"/>
    <cellStyle name="Percent 2 4 4 2" xfId="27728" xr:uid="{00000000-0005-0000-0000-0000F26C0000}"/>
    <cellStyle name="Percent 2 4 4_JDEQryOAM" xfId="36171" xr:uid="{71253FB8-E068-4372-94E1-BC399EEDD15A}"/>
    <cellStyle name="Percent 2 4 5" xfId="27729" xr:uid="{00000000-0005-0000-0000-0000F36C0000}"/>
    <cellStyle name="Percent 2 4_(1) Income Statement" xfId="27730" xr:uid="{00000000-0005-0000-0000-0000F46C0000}"/>
    <cellStyle name="Percent 2 5" xfId="27731" xr:uid="{00000000-0005-0000-0000-0000F56C0000}"/>
    <cellStyle name="Percent 2 5 2" xfId="27732" xr:uid="{00000000-0005-0000-0000-0000F66C0000}"/>
    <cellStyle name="Percent 2 5 3" xfId="27733" xr:uid="{00000000-0005-0000-0000-0000F76C0000}"/>
    <cellStyle name="Percent 2 5_(5a) Budget Volume &amp; Price" xfId="27734" xr:uid="{00000000-0005-0000-0000-0000F86C0000}"/>
    <cellStyle name="Percent 2 6" xfId="27735" xr:uid="{00000000-0005-0000-0000-0000F96C0000}"/>
    <cellStyle name="Percent 2 6 2" xfId="27736" xr:uid="{00000000-0005-0000-0000-0000FA6C0000}"/>
    <cellStyle name="Percent 2 6_JDEQryOAM" xfId="36172" xr:uid="{2710A1C2-2E14-44E2-9257-DC6B7CAAEEBC}"/>
    <cellStyle name="Percent 2 7" xfId="27737" xr:uid="{00000000-0005-0000-0000-0000FB6C0000}"/>
    <cellStyle name="Percent 2 7 2" xfId="27738" xr:uid="{00000000-0005-0000-0000-0000FC6C0000}"/>
    <cellStyle name="Percent 2 7 3" xfId="27739" xr:uid="{00000000-0005-0000-0000-0000FD6C0000}"/>
    <cellStyle name="Percent 2 7_JDEQryOAM" xfId="36173" xr:uid="{F190B6FB-E875-4612-BD75-74A9EFC3585F}"/>
    <cellStyle name="Percent 2 8" xfId="27740" xr:uid="{00000000-0005-0000-0000-0000FE6C0000}"/>
    <cellStyle name="Percent 2 8 2" xfId="27741" xr:uid="{00000000-0005-0000-0000-0000FF6C0000}"/>
    <cellStyle name="Percent 2 8_JDEQryOAM" xfId="36174" xr:uid="{1CD97658-7AE4-4513-B402-85FF4E51DCCA}"/>
    <cellStyle name="Percent 2 9" xfId="27742" xr:uid="{00000000-0005-0000-0000-0000006D0000}"/>
    <cellStyle name="Percent 2_(1) Control" xfId="27743" xr:uid="{00000000-0005-0000-0000-0000016D0000}"/>
    <cellStyle name="Percent 20" xfId="27744" xr:uid="{00000000-0005-0000-0000-0000026D0000}"/>
    <cellStyle name="Percent 20 2" xfId="27745" xr:uid="{00000000-0005-0000-0000-0000036D0000}"/>
    <cellStyle name="Percent 20_JDEQryOAM" xfId="36175" xr:uid="{0DC832D9-F60A-40D1-97D6-09C3FF05A778}"/>
    <cellStyle name="Percent 21" xfId="27746" xr:uid="{00000000-0005-0000-0000-0000046D0000}"/>
    <cellStyle name="Percent 21 2" xfId="27747" xr:uid="{00000000-0005-0000-0000-0000056D0000}"/>
    <cellStyle name="Percent 21_JDEQryOAM" xfId="36176" xr:uid="{26333B42-3BC0-4B21-87D6-CFBEE8ADE809}"/>
    <cellStyle name="Percent 22" xfId="27748" xr:uid="{00000000-0005-0000-0000-0000066D0000}"/>
    <cellStyle name="Percent 22 2" xfId="27749" xr:uid="{00000000-0005-0000-0000-0000076D0000}"/>
    <cellStyle name="Percent 22_JDEQryOAM" xfId="36177" xr:uid="{A9A8E4E3-D09D-458A-8101-C7F12CB35F91}"/>
    <cellStyle name="Percent 23" xfId="27750" xr:uid="{00000000-0005-0000-0000-0000086D0000}"/>
    <cellStyle name="Percent 23 2" xfId="27751" xr:uid="{00000000-0005-0000-0000-0000096D0000}"/>
    <cellStyle name="Percent 23_JDEQryOAM" xfId="36178" xr:uid="{514E2DE5-D4A8-4E06-8647-0C396351E215}"/>
    <cellStyle name="Percent 24" xfId="27752" xr:uid="{00000000-0005-0000-0000-00000A6D0000}"/>
    <cellStyle name="Percent 24 2" xfId="27753" xr:uid="{00000000-0005-0000-0000-00000B6D0000}"/>
    <cellStyle name="Percent 24_JDEQryOAM" xfId="36179" xr:uid="{220DA85D-C6A9-44D4-A31E-F9B709DA7F6F}"/>
    <cellStyle name="Percent 25" xfId="27754" xr:uid="{00000000-0005-0000-0000-00000C6D0000}"/>
    <cellStyle name="Percent 25 2" xfId="27755" xr:uid="{00000000-0005-0000-0000-00000D6D0000}"/>
    <cellStyle name="Percent 25_JDEQryOAM" xfId="36180" xr:uid="{86DB08AC-9C68-4BB3-AFA7-2BF45401DEA1}"/>
    <cellStyle name="Percent 26" xfId="27756" xr:uid="{00000000-0005-0000-0000-00000E6D0000}"/>
    <cellStyle name="Percent 26 2" xfId="27757" xr:uid="{00000000-0005-0000-0000-00000F6D0000}"/>
    <cellStyle name="Percent 26_JDEQryOAM" xfId="36181" xr:uid="{6A824EC3-BBEE-4660-8919-DD1BE06AC09B}"/>
    <cellStyle name="Percent 27" xfId="27758" xr:uid="{00000000-0005-0000-0000-0000106D0000}"/>
    <cellStyle name="Percent 27 2" xfId="27759" xr:uid="{00000000-0005-0000-0000-0000116D0000}"/>
    <cellStyle name="Percent 27_JDEQryOAM" xfId="36182" xr:uid="{BC873A50-09B2-44F0-8AE2-7BCEF7DC21AD}"/>
    <cellStyle name="Percent 28" xfId="27760" xr:uid="{00000000-0005-0000-0000-0000126D0000}"/>
    <cellStyle name="Percent 28 2" xfId="27761" xr:uid="{00000000-0005-0000-0000-0000136D0000}"/>
    <cellStyle name="Percent 28_JDEQryOAM" xfId="36183" xr:uid="{63EF749F-A6B1-4BB8-AF34-A98CCECBEEC7}"/>
    <cellStyle name="Percent 29" xfId="27762" xr:uid="{00000000-0005-0000-0000-0000146D0000}"/>
    <cellStyle name="Percent 29 2" xfId="27763" xr:uid="{00000000-0005-0000-0000-0000156D0000}"/>
    <cellStyle name="Percent 29_JDEQryOAM" xfId="36184" xr:uid="{7FE6B88D-3059-410D-8C81-EB8196C1DFBC}"/>
    <cellStyle name="Percent 3" xfId="27764" xr:uid="{00000000-0005-0000-0000-0000166D0000}"/>
    <cellStyle name="Percent 3 10" xfId="27765" xr:uid="{00000000-0005-0000-0000-0000176D0000}"/>
    <cellStyle name="Percent 3 11" xfId="27766" xr:uid="{00000000-0005-0000-0000-0000186D0000}"/>
    <cellStyle name="Percent 3 2" xfId="27767" xr:uid="{00000000-0005-0000-0000-0000196D0000}"/>
    <cellStyle name="Percent 3 2 2" xfId="27768" xr:uid="{00000000-0005-0000-0000-00001A6D0000}"/>
    <cellStyle name="Percent 3 2 2 2" xfId="27769" xr:uid="{00000000-0005-0000-0000-00001B6D0000}"/>
    <cellStyle name="Percent 3 2 2 2 2" xfId="27770" xr:uid="{00000000-0005-0000-0000-00001C6D0000}"/>
    <cellStyle name="Percent 3 2 2 2 2 2" xfId="27771" xr:uid="{00000000-0005-0000-0000-00001D6D0000}"/>
    <cellStyle name="Percent 3 2 2 2 2_JDEQryOAM" xfId="36186" xr:uid="{04C72951-7465-4ADA-93E1-792D6B975599}"/>
    <cellStyle name="Percent 3 2 2 2 3" xfId="27772" xr:uid="{00000000-0005-0000-0000-00001E6D0000}"/>
    <cellStyle name="Percent 3 2 2 2 3 2" xfId="27773" xr:uid="{00000000-0005-0000-0000-00001F6D0000}"/>
    <cellStyle name="Percent 3 2 2 2 3_JDEQryOAM" xfId="36187" xr:uid="{88AFB8DF-5A51-4CD1-AB19-0515B88F8648}"/>
    <cellStyle name="Percent 3 2 2 2 4" xfId="27774" xr:uid="{00000000-0005-0000-0000-0000206D0000}"/>
    <cellStyle name="Percent 3 2 2 2_JDEQryOAM" xfId="36185" xr:uid="{03486B87-87F5-4825-8DF8-49884875DAC2}"/>
    <cellStyle name="Percent 3 2 2 3" xfId="27775" xr:uid="{00000000-0005-0000-0000-0000216D0000}"/>
    <cellStyle name="Percent 3 2 2_(1a) Quarterly" xfId="27776" xr:uid="{00000000-0005-0000-0000-0000226D0000}"/>
    <cellStyle name="Percent 3 2 3" xfId="27777" xr:uid="{00000000-0005-0000-0000-0000236D0000}"/>
    <cellStyle name="Percent 3 2 3 2" xfId="27778" xr:uid="{00000000-0005-0000-0000-0000246D0000}"/>
    <cellStyle name="Percent 3 2 3 3" xfId="27779" xr:uid="{00000000-0005-0000-0000-0000256D0000}"/>
    <cellStyle name="Percent 3 2 3_(5a) Budget Volume &amp; Price" xfId="27780" xr:uid="{00000000-0005-0000-0000-0000266D0000}"/>
    <cellStyle name="Percent 3 2 4" xfId="27781" xr:uid="{00000000-0005-0000-0000-0000276D0000}"/>
    <cellStyle name="Percent 3 2 4 2" xfId="27782" xr:uid="{00000000-0005-0000-0000-0000286D0000}"/>
    <cellStyle name="Percent 3 2 4 2 2" xfId="27783" xr:uid="{00000000-0005-0000-0000-0000296D0000}"/>
    <cellStyle name="Percent 3 2 4 2_JDEQryOAM" xfId="36188" xr:uid="{438EC255-082A-438E-BC2E-7A7F847C6969}"/>
    <cellStyle name="Percent 3 2 4 3" xfId="27784" xr:uid="{00000000-0005-0000-0000-00002A6D0000}"/>
    <cellStyle name="Percent 3 2 4 3 2" xfId="27785" xr:uid="{00000000-0005-0000-0000-00002B6D0000}"/>
    <cellStyle name="Percent 3 2 4 3_JDEQryOAM" xfId="36189" xr:uid="{2D05BF28-90AD-4522-8331-E328FA0B9909}"/>
    <cellStyle name="Percent 3 2 4 4" xfId="27786" xr:uid="{00000000-0005-0000-0000-00002C6D0000}"/>
    <cellStyle name="Percent 3 2 4_(5a) Budget Volume &amp; Price" xfId="27787" xr:uid="{00000000-0005-0000-0000-00002D6D0000}"/>
    <cellStyle name="Percent 3 2 5" xfId="27788" xr:uid="{00000000-0005-0000-0000-00002E6D0000}"/>
    <cellStyle name="Percent 3 2 6" xfId="27789" xr:uid="{00000000-0005-0000-0000-00002F6D0000}"/>
    <cellStyle name="Percent 3 2 7" xfId="27790" xr:uid="{00000000-0005-0000-0000-0000306D0000}"/>
    <cellStyle name="Percent 3 2_(1) Control" xfId="27791" xr:uid="{00000000-0005-0000-0000-0000316D0000}"/>
    <cellStyle name="Percent 3 3" xfId="27792" xr:uid="{00000000-0005-0000-0000-0000326D0000}"/>
    <cellStyle name="Percent 3 3 2" xfId="27793" xr:uid="{00000000-0005-0000-0000-0000336D0000}"/>
    <cellStyle name="Percent 3 3 2 2" xfId="27794" xr:uid="{00000000-0005-0000-0000-0000346D0000}"/>
    <cellStyle name="Percent 3 3 2 2 2" xfId="27795" xr:uid="{00000000-0005-0000-0000-0000356D0000}"/>
    <cellStyle name="Percent 3 3 2 2_JDEQryOAM" xfId="36190" xr:uid="{38E850EA-418A-4E38-B5F7-C712ED14491F}"/>
    <cellStyle name="Percent 3 3 2 3" xfId="27796" xr:uid="{00000000-0005-0000-0000-0000366D0000}"/>
    <cellStyle name="Percent 3 3 2 3 2" xfId="27797" xr:uid="{00000000-0005-0000-0000-0000376D0000}"/>
    <cellStyle name="Percent 3 3 2 3_JDEQryOAM" xfId="36191" xr:uid="{FEF87E47-2C98-4130-876D-041E62471178}"/>
    <cellStyle name="Percent 3 3 2 4" xfId="27798" xr:uid="{00000000-0005-0000-0000-0000386D0000}"/>
    <cellStyle name="Percent 3 3 2_(5a) Budget Volume &amp; Price" xfId="27799" xr:uid="{00000000-0005-0000-0000-0000396D0000}"/>
    <cellStyle name="Percent 3 3 3" xfId="27800" xr:uid="{00000000-0005-0000-0000-00003A6D0000}"/>
    <cellStyle name="Percent 3 3 3 2" xfId="27801" xr:uid="{00000000-0005-0000-0000-00003B6D0000}"/>
    <cellStyle name="Percent 3 3 3 2 2" xfId="27802" xr:uid="{00000000-0005-0000-0000-00003C6D0000}"/>
    <cellStyle name="Percent 3 3 3 2_JDEQryOAM" xfId="36193" xr:uid="{AB335B83-9914-4918-AC8B-A8318D271B8A}"/>
    <cellStyle name="Percent 3 3 3 3" xfId="27803" xr:uid="{00000000-0005-0000-0000-00003D6D0000}"/>
    <cellStyle name="Percent 3 3 3 3 2" xfId="27804" xr:uid="{00000000-0005-0000-0000-00003E6D0000}"/>
    <cellStyle name="Percent 3 3 3 3_JDEQryOAM" xfId="36194" xr:uid="{40459E4A-4ED6-4B5F-9C28-2722324BAE37}"/>
    <cellStyle name="Percent 3 3 3 4" xfId="27805" xr:uid="{00000000-0005-0000-0000-00003F6D0000}"/>
    <cellStyle name="Percent 3 3 3_JDEQryOAM" xfId="36192" xr:uid="{C0519CFD-6666-439C-8118-BCBF7679C8C0}"/>
    <cellStyle name="Percent 3 3 4" xfId="27806" xr:uid="{00000000-0005-0000-0000-0000406D0000}"/>
    <cellStyle name="Percent 3 3 5" xfId="27807" xr:uid="{00000000-0005-0000-0000-0000416D0000}"/>
    <cellStyle name="Percent 3 3_(1) Control" xfId="27808" xr:uid="{00000000-0005-0000-0000-0000426D0000}"/>
    <cellStyle name="Percent 3 4" xfId="27809" xr:uid="{00000000-0005-0000-0000-0000436D0000}"/>
    <cellStyle name="Percent 3 4 2" xfId="27810" xr:uid="{00000000-0005-0000-0000-0000446D0000}"/>
    <cellStyle name="Percent 3 4 2 2" xfId="27811" xr:uid="{00000000-0005-0000-0000-0000456D0000}"/>
    <cellStyle name="Percent 3 4 2 2 2" xfId="27812" xr:uid="{00000000-0005-0000-0000-0000466D0000}"/>
    <cellStyle name="Percent 3 4 2 2_JDEQryOAM" xfId="36195" xr:uid="{FAB40352-3B40-4139-99CF-5946C6268BF3}"/>
    <cellStyle name="Percent 3 4 2 3" xfId="27813" xr:uid="{00000000-0005-0000-0000-0000476D0000}"/>
    <cellStyle name="Percent 3 4 2 3 2" xfId="27814" xr:uid="{00000000-0005-0000-0000-0000486D0000}"/>
    <cellStyle name="Percent 3 4 2 3_JDEQryOAM" xfId="36196" xr:uid="{3E22AB1D-5440-4768-A63D-A38F040477F7}"/>
    <cellStyle name="Percent 3 4 2 4" xfId="27815" xr:uid="{00000000-0005-0000-0000-0000496D0000}"/>
    <cellStyle name="Percent 3 4 2_(5a) Budget Volume &amp; Price" xfId="27816" xr:uid="{00000000-0005-0000-0000-00004A6D0000}"/>
    <cellStyle name="Percent 3 4 3" xfId="27817" xr:uid="{00000000-0005-0000-0000-00004B6D0000}"/>
    <cellStyle name="Percent 3 4 3 2" xfId="27818" xr:uid="{00000000-0005-0000-0000-00004C6D0000}"/>
    <cellStyle name="Percent 3 4 3 2 2" xfId="27819" xr:uid="{00000000-0005-0000-0000-00004D6D0000}"/>
    <cellStyle name="Percent 3 4 3 2_JDEQryOAM" xfId="36198" xr:uid="{066ABF85-64CA-44D6-ACD3-95AF21A6FD1A}"/>
    <cellStyle name="Percent 3 4 3 3" xfId="27820" xr:uid="{00000000-0005-0000-0000-00004E6D0000}"/>
    <cellStyle name="Percent 3 4 3 3 2" xfId="27821" xr:uid="{00000000-0005-0000-0000-00004F6D0000}"/>
    <cellStyle name="Percent 3 4 3 3_JDEQryOAM" xfId="36199" xr:uid="{892122D9-D85A-420B-9AE2-82A8AF9E1380}"/>
    <cellStyle name="Percent 3 4 3 4" xfId="27822" xr:uid="{00000000-0005-0000-0000-0000506D0000}"/>
    <cellStyle name="Percent 3 4 3_JDEQryOAM" xfId="36197" xr:uid="{4088D902-224F-44D8-A17D-A3C7FA2C8E4B}"/>
    <cellStyle name="Percent 3 4 4" xfId="27823" xr:uid="{00000000-0005-0000-0000-0000516D0000}"/>
    <cellStyle name="Percent 3 4 4 2" xfId="27824" xr:uid="{00000000-0005-0000-0000-0000526D0000}"/>
    <cellStyle name="Percent 3 4 4_JDEQryOAM" xfId="36200" xr:uid="{3E880E94-1034-4F46-BF94-F4999CCCC767}"/>
    <cellStyle name="Percent 3 4 5" xfId="27825" xr:uid="{00000000-0005-0000-0000-0000536D0000}"/>
    <cellStyle name="Percent 3 4 5 2" xfId="27826" xr:uid="{00000000-0005-0000-0000-0000546D0000}"/>
    <cellStyle name="Percent 3 4 5_JDEQryOAM" xfId="36201" xr:uid="{1FA52DF7-24E7-48AD-9710-236794AD0807}"/>
    <cellStyle name="Percent 3 4 6" xfId="27827" xr:uid="{00000000-0005-0000-0000-0000556D0000}"/>
    <cellStyle name="Percent 3 4_(1a) Quarterly" xfId="27828" xr:uid="{00000000-0005-0000-0000-0000566D0000}"/>
    <cellStyle name="Percent 3 5" xfId="27829" xr:uid="{00000000-0005-0000-0000-0000576D0000}"/>
    <cellStyle name="Percent 3 5 2" xfId="27830" xr:uid="{00000000-0005-0000-0000-0000586D0000}"/>
    <cellStyle name="Percent 3 5 2 2" xfId="27831" xr:uid="{00000000-0005-0000-0000-0000596D0000}"/>
    <cellStyle name="Percent 3 5 2 2 2" xfId="27832" xr:uid="{00000000-0005-0000-0000-00005A6D0000}"/>
    <cellStyle name="Percent 3 5 2 2_JDEQryOAM" xfId="36203" xr:uid="{AEE67B3D-49CC-45AA-818B-A8033AEC8495}"/>
    <cellStyle name="Percent 3 5 2 3" xfId="27833" xr:uid="{00000000-0005-0000-0000-00005B6D0000}"/>
    <cellStyle name="Percent 3 5 2 3 2" xfId="27834" xr:uid="{00000000-0005-0000-0000-00005C6D0000}"/>
    <cellStyle name="Percent 3 5 2 3_JDEQryOAM" xfId="36204" xr:uid="{3C2B42E2-4E1D-4D71-A24C-4ECA5EE1A123}"/>
    <cellStyle name="Percent 3 5 2 4" xfId="27835" xr:uid="{00000000-0005-0000-0000-00005D6D0000}"/>
    <cellStyle name="Percent 3 5 2_JDEQryOAM" xfId="36202" xr:uid="{140029FB-C0B7-4DA0-9D84-6B568273C4AF}"/>
    <cellStyle name="Percent 3 5 3" xfId="27836" xr:uid="{00000000-0005-0000-0000-00005E6D0000}"/>
    <cellStyle name="Percent 3 5 3 2" xfId="27837" xr:uid="{00000000-0005-0000-0000-00005F6D0000}"/>
    <cellStyle name="Percent 3 5 3 2 2" xfId="27838" xr:uid="{00000000-0005-0000-0000-0000606D0000}"/>
    <cellStyle name="Percent 3 5 3 2_JDEQryOAM" xfId="36206" xr:uid="{E4FDA159-B924-4957-95C2-1FC6D799C6EE}"/>
    <cellStyle name="Percent 3 5 3 3" xfId="27839" xr:uid="{00000000-0005-0000-0000-0000616D0000}"/>
    <cellStyle name="Percent 3 5 3 3 2" xfId="27840" xr:uid="{00000000-0005-0000-0000-0000626D0000}"/>
    <cellStyle name="Percent 3 5 3 3_JDEQryOAM" xfId="36207" xr:uid="{EAD10E82-D105-401D-B7A2-65668E460570}"/>
    <cellStyle name="Percent 3 5 3 4" xfId="27841" xr:uid="{00000000-0005-0000-0000-0000636D0000}"/>
    <cellStyle name="Percent 3 5 3_JDEQryOAM" xfId="36205" xr:uid="{71140CA7-34A7-4E2C-A986-8F3B2F742935}"/>
    <cellStyle name="Percent 3 5 4" xfId="27842" xr:uid="{00000000-0005-0000-0000-0000646D0000}"/>
    <cellStyle name="Percent 3 5 4 2" xfId="27843" xr:uid="{00000000-0005-0000-0000-0000656D0000}"/>
    <cellStyle name="Percent 3 5 4_JDEQryOAM" xfId="36208" xr:uid="{AC3FBCD9-749E-4163-B2FE-B34287A9603F}"/>
    <cellStyle name="Percent 3 5 5" xfId="27844" xr:uid="{00000000-0005-0000-0000-0000666D0000}"/>
    <cellStyle name="Percent 3 5 5 2" xfId="27845" xr:uid="{00000000-0005-0000-0000-0000676D0000}"/>
    <cellStyle name="Percent 3 5 5_JDEQryOAM" xfId="36209" xr:uid="{EF306C9D-A17A-4EE9-AF45-4FBAD266C081}"/>
    <cellStyle name="Percent 3 5 6" xfId="27846" xr:uid="{00000000-0005-0000-0000-0000686D0000}"/>
    <cellStyle name="Percent 3 5_(1a) Quarterly" xfId="27847" xr:uid="{00000000-0005-0000-0000-0000696D0000}"/>
    <cellStyle name="Percent 3 6" xfId="27848" xr:uid="{00000000-0005-0000-0000-00006A6D0000}"/>
    <cellStyle name="Percent 3 6 2" xfId="27849" xr:uid="{00000000-0005-0000-0000-00006B6D0000}"/>
    <cellStyle name="Percent 3 6_JDEQryOAM" xfId="36210" xr:uid="{E8FF3C72-FB05-4CC7-8619-2AEA0E2D3DCB}"/>
    <cellStyle name="Percent 3 7" xfId="27850" xr:uid="{00000000-0005-0000-0000-00006C6D0000}"/>
    <cellStyle name="Percent 3 7 2" xfId="27851" xr:uid="{00000000-0005-0000-0000-00006D6D0000}"/>
    <cellStyle name="Percent 3 7_JDEQryOAM" xfId="36211" xr:uid="{824EDF74-B627-43D2-845B-2006B5E30490}"/>
    <cellStyle name="Percent 3 8" xfId="27852" xr:uid="{00000000-0005-0000-0000-00006E6D0000}"/>
    <cellStyle name="Percent 3 8 2" xfId="27853" xr:uid="{00000000-0005-0000-0000-00006F6D0000}"/>
    <cellStyle name="Percent 3 8_JDEQryOAM" xfId="36212" xr:uid="{297A6589-51C4-4FCC-BB84-8A8D81EFA277}"/>
    <cellStyle name="Percent 3 9" xfId="27854" xr:uid="{00000000-0005-0000-0000-0000706D0000}"/>
    <cellStyle name="Percent 3_(1) Control" xfId="27855" xr:uid="{00000000-0005-0000-0000-0000716D0000}"/>
    <cellStyle name="Percent 30" xfId="27856" xr:uid="{00000000-0005-0000-0000-0000726D0000}"/>
    <cellStyle name="Percent 30 2" xfId="27857" xr:uid="{00000000-0005-0000-0000-0000736D0000}"/>
    <cellStyle name="Percent 30_JDEQryOAM" xfId="36213" xr:uid="{9592CA23-0E23-436B-913E-89BFE4229F2C}"/>
    <cellStyle name="Percent 31" xfId="27858" xr:uid="{00000000-0005-0000-0000-0000746D0000}"/>
    <cellStyle name="Percent 31 2" xfId="27859" xr:uid="{00000000-0005-0000-0000-0000756D0000}"/>
    <cellStyle name="Percent 31_JDEQryOAM" xfId="36214" xr:uid="{785054EB-E7D1-4EF1-87FA-FA67C1D70075}"/>
    <cellStyle name="Percent 32" xfId="27860" xr:uid="{00000000-0005-0000-0000-0000766D0000}"/>
    <cellStyle name="Percent 32 2" xfId="27861" xr:uid="{00000000-0005-0000-0000-0000776D0000}"/>
    <cellStyle name="Percent 32_JDEQryOAM" xfId="36215" xr:uid="{708881CD-17E4-4EFD-B0A9-6B5E70D6CF68}"/>
    <cellStyle name="Percent 33" xfId="27862" xr:uid="{00000000-0005-0000-0000-0000786D0000}"/>
    <cellStyle name="Percent 33 2" xfId="27863" xr:uid="{00000000-0005-0000-0000-0000796D0000}"/>
    <cellStyle name="Percent 33_JDEQryOAM" xfId="36216" xr:uid="{CE8E4F45-3136-44B5-B73D-EA8A94505FCD}"/>
    <cellStyle name="Percent 34" xfId="27864" xr:uid="{00000000-0005-0000-0000-00007A6D0000}"/>
    <cellStyle name="Percent 34 2" xfId="27865" xr:uid="{00000000-0005-0000-0000-00007B6D0000}"/>
    <cellStyle name="Percent 34_JDEQryOAM" xfId="36217" xr:uid="{EEDA8EB6-DA3A-4000-9EA5-9F9DC35EFA76}"/>
    <cellStyle name="Percent 35" xfId="27866" xr:uid="{00000000-0005-0000-0000-00007C6D0000}"/>
    <cellStyle name="Percent 35 2" xfId="27867" xr:uid="{00000000-0005-0000-0000-00007D6D0000}"/>
    <cellStyle name="Percent 35_JDEQryOAM" xfId="36218" xr:uid="{88275FDB-408A-4201-AAEE-0F0E5C4FF8EF}"/>
    <cellStyle name="Percent 36" xfId="27868" xr:uid="{00000000-0005-0000-0000-00007E6D0000}"/>
    <cellStyle name="Percent 36 2" xfId="27869" xr:uid="{00000000-0005-0000-0000-00007F6D0000}"/>
    <cellStyle name="Percent 36_JDEQryOAM" xfId="36219" xr:uid="{FD4820DC-54C8-4FE5-8EDA-CA0871A57C80}"/>
    <cellStyle name="Percent 37" xfId="27870" xr:uid="{00000000-0005-0000-0000-0000806D0000}"/>
    <cellStyle name="Percent 37 2" xfId="27871" xr:uid="{00000000-0005-0000-0000-0000816D0000}"/>
    <cellStyle name="Percent 37_JDEQryOAM" xfId="36220" xr:uid="{E952752F-E319-450D-82A9-569B83A48408}"/>
    <cellStyle name="Percent 38" xfId="27872" xr:uid="{00000000-0005-0000-0000-0000826D0000}"/>
    <cellStyle name="Percent 38 2" xfId="27873" xr:uid="{00000000-0005-0000-0000-0000836D0000}"/>
    <cellStyle name="Percent 38_JDEQryOAM" xfId="36221" xr:uid="{3CB31F51-ADC0-4F95-B349-4D19BD7CDF2F}"/>
    <cellStyle name="Percent 39" xfId="27874" xr:uid="{00000000-0005-0000-0000-0000846D0000}"/>
    <cellStyle name="Percent 39 2" xfId="27875" xr:uid="{00000000-0005-0000-0000-0000856D0000}"/>
    <cellStyle name="Percent 39_JDEQryOAM" xfId="36222" xr:uid="{269152F9-CD22-458B-9A30-A33489E7D7DD}"/>
    <cellStyle name="Percent 4" xfId="27876" xr:uid="{00000000-0005-0000-0000-0000866D0000}"/>
    <cellStyle name="Percent 4 10" xfId="27877" xr:uid="{00000000-0005-0000-0000-0000876D0000}"/>
    <cellStyle name="Percent 4 10 2" xfId="27878" xr:uid="{00000000-0005-0000-0000-0000886D0000}"/>
    <cellStyle name="Percent 4 10_JDEQryOAM" xfId="36223" xr:uid="{1B8FE049-0272-4CD1-BA96-48BEEA4ADC9B}"/>
    <cellStyle name="Percent 4 11" xfId="27879" xr:uid="{00000000-0005-0000-0000-0000896D0000}"/>
    <cellStyle name="Percent 4 12" xfId="27880" xr:uid="{00000000-0005-0000-0000-00008A6D0000}"/>
    <cellStyle name="Percent 4 2" xfId="27881" xr:uid="{00000000-0005-0000-0000-00008B6D0000}"/>
    <cellStyle name="Percent 4 2 2" xfId="27882" xr:uid="{00000000-0005-0000-0000-00008C6D0000}"/>
    <cellStyle name="Percent 4 2 2 2" xfId="27883" xr:uid="{00000000-0005-0000-0000-00008D6D0000}"/>
    <cellStyle name="Percent 4 2 2_JDEQryOAM" xfId="36224" xr:uid="{85D7F70F-35B9-481E-A363-7AF890A2AC21}"/>
    <cellStyle name="Percent 4 2 3" xfId="27884" xr:uid="{00000000-0005-0000-0000-00008E6D0000}"/>
    <cellStyle name="Percent 4 2 4" xfId="27885" xr:uid="{00000000-0005-0000-0000-00008F6D0000}"/>
    <cellStyle name="Percent 4 2_(1) Control" xfId="27886" xr:uid="{00000000-0005-0000-0000-0000906D0000}"/>
    <cellStyle name="Percent 4 3" xfId="27887" xr:uid="{00000000-0005-0000-0000-0000916D0000}"/>
    <cellStyle name="Percent 4 3 2" xfId="27888" xr:uid="{00000000-0005-0000-0000-0000926D0000}"/>
    <cellStyle name="Percent 4 3 3" xfId="27889" xr:uid="{00000000-0005-0000-0000-0000936D0000}"/>
    <cellStyle name="Percent 4 3_(5a) Budget Volume &amp; Price" xfId="27890" xr:uid="{00000000-0005-0000-0000-0000946D0000}"/>
    <cellStyle name="Percent 4 4" xfId="27891" xr:uid="{00000000-0005-0000-0000-0000956D0000}"/>
    <cellStyle name="Percent 4 5" xfId="27892" xr:uid="{00000000-0005-0000-0000-0000966D0000}"/>
    <cellStyle name="Percent 4 5 2" xfId="27893" xr:uid="{00000000-0005-0000-0000-0000976D0000}"/>
    <cellStyle name="Percent 4 5_JDEQryOAM" xfId="36225" xr:uid="{FAF37C3E-4DB9-45AD-B781-5638EC374D8C}"/>
    <cellStyle name="Percent 4 6" xfId="27894" xr:uid="{00000000-0005-0000-0000-0000986D0000}"/>
    <cellStyle name="Percent 4 6 2" xfId="27895" xr:uid="{00000000-0005-0000-0000-0000996D0000}"/>
    <cellStyle name="Percent 4 6_JDEQryOAM" xfId="36226" xr:uid="{E4A3DD35-33D6-4410-B583-9DAF6F0BBF22}"/>
    <cellStyle name="Percent 4 7" xfId="27896" xr:uid="{00000000-0005-0000-0000-00009A6D0000}"/>
    <cellStyle name="Percent 4 7 2" xfId="27897" xr:uid="{00000000-0005-0000-0000-00009B6D0000}"/>
    <cellStyle name="Percent 4 7_JDEQryOAM" xfId="36227" xr:uid="{5E1DA7FB-7C7D-49EF-9DC2-F373159C9FA7}"/>
    <cellStyle name="Percent 4 8" xfId="27898" xr:uid="{00000000-0005-0000-0000-00009C6D0000}"/>
    <cellStyle name="Percent 4 8 2" xfId="27899" xr:uid="{00000000-0005-0000-0000-00009D6D0000}"/>
    <cellStyle name="Percent 4 8_JDEQryOAM" xfId="36228" xr:uid="{0434164A-A3ED-49C9-B79C-C7538D4CA01A}"/>
    <cellStyle name="Percent 4 9" xfId="27900" xr:uid="{00000000-0005-0000-0000-00009E6D0000}"/>
    <cellStyle name="Percent 4 9 2" xfId="27901" xr:uid="{00000000-0005-0000-0000-00009F6D0000}"/>
    <cellStyle name="Percent 4 9_JDEQryOAM" xfId="36229" xr:uid="{382EC99B-636E-4A24-A730-91FECD093155}"/>
    <cellStyle name="Percent 4_(1) Control" xfId="27902" xr:uid="{00000000-0005-0000-0000-0000A06D0000}"/>
    <cellStyle name="Percent 40" xfId="27903" xr:uid="{00000000-0005-0000-0000-0000A16D0000}"/>
    <cellStyle name="Percent 40 2" xfId="27904" xr:uid="{00000000-0005-0000-0000-0000A26D0000}"/>
    <cellStyle name="Percent 40_JDEQryOAM" xfId="36230" xr:uid="{4F4F3471-C04D-426F-B4C6-6C6B68DB111C}"/>
    <cellStyle name="Percent 41" xfId="27905" xr:uid="{00000000-0005-0000-0000-0000A36D0000}"/>
    <cellStyle name="Percent 41 2" xfId="27906" xr:uid="{00000000-0005-0000-0000-0000A46D0000}"/>
    <cellStyle name="Percent 41_JDEQryOAM" xfId="36231" xr:uid="{4D5D8274-5C1A-4B15-849E-EBA144050A2F}"/>
    <cellStyle name="Percent 42" xfId="27907" xr:uid="{00000000-0005-0000-0000-0000A56D0000}"/>
    <cellStyle name="Percent 42 2" xfId="27908" xr:uid="{00000000-0005-0000-0000-0000A66D0000}"/>
    <cellStyle name="Percent 42_JDEQryOAM" xfId="36232" xr:uid="{B4447B2A-AEF8-4672-B01D-235137911718}"/>
    <cellStyle name="Percent 43" xfId="27909" xr:uid="{00000000-0005-0000-0000-0000A76D0000}"/>
    <cellStyle name="Percent 43 2" xfId="27910" xr:uid="{00000000-0005-0000-0000-0000A86D0000}"/>
    <cellStyle name="Percent 43_JDEQryOAM" xfId="36233" xr:uid="{DED8422B-8D8F-403E-B81F-7925382C1AC1}"/>
    <cellStyle name="Percent 44" xfId="27911" xr:uid="{00000000-0005-0000-0000-0000A96D0000}"/>
    <cellStyle name="Percent 44 2" xfId="27912" xr:uid="{00000000-0005-0000-0000-0000AA6D0000}"/>
    <cellStyle name="Percent 44_JDEQryOAM" xfId="36234" xr:uid="{E5A07705-FBAE-4A69-80C5-0B3997E1DD75}"/>
    <cellStyle name="Percent 45" xfId="27913" xr:uid="{00000000-0005-0000-0000-0000AB6D0000}"/>
    <cellStyle name="Percent 46" xfId="27914" xr:uid="{00000000-0005-0000-0000-0000AC6D0000}"/>
    <cellStyle name="Percent 47" xfId="27915" xr:uid="{00000000-0005-0000-0000-0000AD6D0000}"/>
    <cellStyle name="Percent 48" xfId="27916" xr:uid="{00000000-0005-0000-0000-0000AE6D0000}"/>
    <cellStyle name="Percent 49" xfId="27917" xr:uid="{00000000-0005-0000-0000-0000AF6D0000}"/>
    <cellStyle name="Percent 5" xfId="27918" xr:uid="{00000000-0005-0000-0000-0000B06D0000}"/>
    <cellStyle name="Percent 5 2" xfId="27919" xr:uid="{00000000-0005-0000-0000-0000B16D0000}"/>
    <cellStyle name="Percent 5 2 2" xfId="27920" xr:uid="{00000000-0005-0000-0000-0000B26D0000}"/>
    <cellStyle name="Percent 5 2 3" xfId="27921" xr:uid="{00000000-0005-0000-0000-0000B36D0000}"/>
    <cellStyle name="Percent 5 2_(1a) Income Statement YTD" xfId="27922" xr:uid="{00000000-0005-0000-0000-0000B46D0000}"/>
    <cellStyle name="Percent 5 3" xfId="27923" xr:uid="{00000000-0005-0000-0000-0000B56D0000}"/>
    <cellStyle name="Percent 5 3 2" xfId="27924" xr:uid="{00000000-0005-0000-0000-0000B66D0000}"/>
    <cellStyle name="Percent 5 3 3" xfId="27925" xr:uid="{00000000-0005-0000-0000-0000B76D0000}"/>
    <cellStyle name="Percent 5 3_(5a) Budget Volume &amp; Price" xfId="27926" xr:uid="{00000000-0005-0000-0000-0000B86D0000}"/>
    <cellStyle name="Percent 5 4" xfId="27927" xr:uid="{00000000-0005-0000-0000-0000B96D0000}"/>
    <cellStyle name="Percent 5 4 2" xfId="27928" xr:uid="{00000000-0005-0000-0000-0000BA6D0000}"/>
    <cellStyle name="Percent 5 4_JDEQryOAM" xfId="36235" xr:uid="{0183EADC-8B0E-4D06-98D2-45EC68D20AFE}"/>
    <cellStyle name="Percent 5 5" xfId="27929" xr:uid="{00000000-0005-0000-0000-0000BC6D0000}"/>
    <cellStyle name="Percent 5_(1) Control" xfId="27930" xr:uid="{00000000-0005-0000-0000-0000BD6D0000}"/>
    <cellStyle name="Percent 50" xfId="27931" xr:uid="{00000000-0005-0000-0000-0000BE6D0000}"/>
    <cellStyle name="Percent 6" xfId="27932" xr:uid="{00000000-0005-0000-0000-0000BF6D0000}"/>
    <cellStyle name="Percent 6 2" xfId="27933" xr:uid="{00000000-0005-0000-0000-0000C06D0000}"/>
    <cellStyle name="Percent 6 2 2" xfId="27934" xr:uid="{00000000-0005-0000-0000-0000C16D0000}"/>
    <cellStyle name="Percent 6 2_(5a) Budget Volume &amp; Price" xfId="27935" xr:uid="{00000000-0005-0000-0000-0000C26D0000}"/>
    <cellStyle name="Percent 6 3" xfId="27936" xr:uid="{00000000-0005-0000-0000-0000C36D0000}"/>
    <cellStyle name="Percent 6 3 2" xfId="27937" xr:uid="{00000000-0005-0000-0000-0000C46D0000}"/>
    <cellStyle name="Percent 6 3_(5a) Budget Volume &amp; Price" xfId="27938" xr:uid="{00000000-0005-0000-0000-0000C56D0000}"/>
    <cellStyle name="Percent 6 4" xfId="27939" xr:uid="{00000000-0005-0000-0000-0000C66D0000}"/>
    <cellStyle name="Percent 6_(1) Control" xfId="27940" xr:uid="{00000000-0005-0000-0000-0000C76D0000}"/>
    <cellStyle name="Percent 7" xfId="27941" xr:uid="{00000000-0005-0000-0000-0000C86D0000}"/>
    <cellStyle name="Percent 7 2" xfId="27942" xr:uid="{00000000-0005-0000-0000-0000C96D0000}"/>
    <cellStyle name="Percent 7 2 2" xfId="27943" xr:uid="{00000000-0005-0000-0000-0000CA6D0000}"/>
    <cellStyle name="Percent 7 2 2 2" xfId="27944" xr:uid="{00000000-0005-0000-0000-0000CB6D0000}"/>
    <cellStyle name="Percent 7 2 2 3" xfId="27945" xr:uid="{00000000-0005-0000-0000-0000CC6D0000}"/>
    <cellStyle name="Percent 7 2 2_(1a) Quarterly" xfId="27946" xr:uid="{00000000-0005-0000-0000-0000CD6D0000}"/>
    <cellStyle name="Percent 7 2 3" xfId="27947" xr:uid="{00000000-0005-0000-0000-0000CE6D0000}"/>
    <cellStyle name="Percent 7 2_(1) Control" xfId="27948" xr:uid="{00000000-0005-0000-0000-0000CF6D0000}"/>
    <cellStyle name="Percent 7 3" xfId="27949" xr:uid="{00000000-0005-0000-0000-0000D06D0000}"/>
    <cellStyle name="Percent 7 3 2" xfId="27950" xr:uid="{00000000-0005-0000-0000-0000D16D0000}"/>
    <cellStyle name="Percent 7 3 3" xfId="27951" xr:uid="{00000000-0005-0000-0000-0000D26D0000}"/>
    <cellStyle name="Percent 7 3_(1a) Quarterly" xfId="27952" xr:uid="{00000000-0005-0000-0000-0000D36D0000}"/>
    <cellStyle name="Percent 7 4" xfId="27953" xr:uid="{00000000-0005-0000-0000-0000D46D0000}"/>
    <cellStyle name="Percent 7 5" xfId="27954" xr:uid="{00000000-0005-0000-0000-0000D56D0000}"/>
    <cellStyle name="Percent 7_(1) Control" xfId="27955" xr:uid="{00000000-0005-0000-0000-0000D66D0000}"/>
    <cellStyle name="Percent 8" xfId="27956" xr:uid="{00000000-0005-0000-0000-0000D76D0000}"/>
    <cellStyle name="Percent 8 2" xfId="27957" xr:uid="{00000000-0005-0000-0000-0000D86D0000}"/>
    <cellStyle name="Percent 8 2 2" xfId="27958" xr:uid="{00000000-0005-0000-0000-0000D96D0000}"/>
    <cellStyle name="Percent 8 2 2 2" xfId="27959" xr:uid="{00000000-0005-0000-0000-0000DA6D0000}"/>
    <cellStyle name="Percent 8 2 2_(5a) Budget Volume &amp; Price" xfId="27960" xr:uid="{00000000-0005-0000-0000-0000DB6D0000}"/>
    <cellStyle name="Percent 8 2 3" xfId="27961" xr:uid="{00000000-0005-0000-0000-0000DC6D0000}"/>
    <cellStyle name="Percent 8 2 4" xfId="27962" xr:uid="{00000000-0005-0000-0000-0000DD6D0000}"/>
    <cellStyle name="Percent 8 2_(1a) Quarterly" xfId="27963" xr:uid="{00000000-0005-0000-0000-0000DE6D0000}"/>
    <cellStyle name="Percent 8 3" xfId="27964" xr:uid="{00000000-0005-0000-0000-0000DF6D0000}"/>
    <cellStyle name="Percent 8 3 2" xfId="27965" xr:uid="{00000000-0005-0000-0000-0000E06D0000}"/>
    <cellStyle name="Percent 8 3_(5a) Budget Volume &amp; Price" xfId="27966" xr:uid="{00000000-0005-0000-0000-0000E16D0000}"/>
    <cellStyle name="Percent 8 4" xfId="27967" xr:uid="{00000000-0005-0000-0000-0000E26D0000}"/>
    <cellStyle name="Percent 8 4 2" xfId="27968" xr:uid="{00000000-0005-0000-0000-0000E36D0000}"/>
    <cellStyle name="Percent 8 4 2 2" xfId="27969" xr:uid="{00000000-0005-0000-0000-0000E46D0000}"/>
    <cellStyle name="Percent 8 4 2_(5a) Budget Volume &amp; Price" xfId="27970" xr:uid="{00000000-0005-0000-0000-0000E56D0000}"/>
    <cellStyle name="Percent 8 4 3" xfId="27971" xr:uid="{00000000-0005-0000-0000-0000E66D0000}"/>
    <cellStyle name="Percent 8 4_(1a) Quarterly" xfId="27972" xr:uid="{00000000-0005-0000-0000-0000E76D0000}"/>
    <cellStyle name="Percent 8 5" xfId="27973" xr:uid="{00000000-0005-0000-0000-0000E86D0000}"/>
    <cellStyle name="Percent 8 5 2" xfId="27974" xr:uid="{00000000-0005-0000-0000-0000E96D0000}"/>
    <cellStyle name="Percent 8 5_(5a) Budget Volume &amp; Price" xfId="27975" xr:uid="{00000000-0005-0000-0000-0000EA6D0000}"/>
    <cellStyle name="Percent 8 6" xfId="27976" xr:uid="{00000000-0005-0000-0000-0000EB6D0000}"/>
    <cellStyle name="Percent 8_(1) Control" xfId="27977" xr:uid="{00000000-0005-0000-0000-0000EC6D0000}"/>
    <cellStyle name="Percent 9" xfId="27978" xr:uid="{00000000-0005-0000-0000-0000ED6D0000}"/>
    <cellStyle name="Percent 9 2" xfId="27979" xr:uid="{00000000-0005-0000-0000-0000EE6D0000}"/>
    <cellStyle name="Percent 9 2 2" xfId="27980" xr:uid="{00000000-0005-0000-0000-0000EF6D0000}"/>
    <cellStyle name="Percent 9 2 2 2" xfId="27981" xr:uid="{00000000-0005-0000-0000-0000F06D0000}"/>
    <cellStyle name="Percent 9 2 2_(5a) Budget Volume &amp; Price" xfId="27982" xr:uid="{00000000-0005-0000-0000-0000F16D0000}"/>
    <cellStyle name="Percent 9 2 3" xfId="27983" xr:uid="{00000000-0005-0000-0000-0000F26D0000}"/>
    <cellStyle name="Percent 9 2_(1a) Quarterly" xfId="27984" xr:uid="{00000000-0005-0000-0000-0000F36D0000}"/>
    <cellStyle name="Percent 9 3" xfId="27985" xr:uid="{00000000-0005-0000-0000-0000F46D0000}"/>
    <cellStyle name="Percent 9 3 2" xfId="27986" xr:uid="{00000000-0005-0000-0000-0000F56D0000}"/>
    <cellStyle name="Percent 9 3_(5a) Budget Volume &amp; Price" xfId="27987" xr:uid="{00000000-0005-0000-0000-0000F66D0000}"/>
    <cellStyle name="Percent 9 4" xfId="27988" xr:uid="{00000000-0005-0000-0000-0000F76D0000}"/>
    <cellStyle name="Percent 9 5" xfId="27989" xr:uid="{00000000-0005-0000-0000-0000F86D0000}"/>
    <cellStyle name="Percent 9_(1) Control" xfId="27990" xr:uid="{00000000-0005-0000-0000-0000F96D0000}"/>
    <cellStyle name="pricedatabold" xfId="27991" xr:uid="{00000000-0005-0000-0000-0000FA6D0000}"/>
    <cellStyle name="pricedatabold 2" xfId="27992" xr:uid="{00000000-0005-0000-0000-0000FB6D0000}"/>
    <cellStyle name="pricedatabold 2 2" xfId="27993" xr:uid="{00000000-0005-0000-0000-0000FC6D0000}"/>
    <cellStyle name="pricedatabold 2_(5a) Budget Volume &amp; Price" xfId="27994" xr:uid="{00000000-0005-0000-0000-0000FD6D0000}"/>
    <cellStyle name="pricedatabold 3" xfId="27995" xr:uid="{00000000-0005-0000-0000-0000FE6D0000}"/>
    <cellStyle name="pricedatabold_(1) Control" xfId="27996" xr:uid="{00000000-0005-0000-0000-0000FF6D0000}"/>
    <cellStyle name="pricedatanorm" xfId="27997" xr:uid="{00000000-0005-0000-0000-0000006E0000}"/>
    <cellStyle name="pricedatanorm 2" xfId="27998" xr:uid="{00000000-0005-0000-0000-0000016E0000}"/>
    <cellStyle name="pricedatanorm_(5a) Budget Volume &amp; Price" xfId="27999" xr:uid="{00000000-0005-0000-0000-0000026E0000}"/>
    <cellStyle name="SAPBEXaggData" xfId="28000" xr:uid="{00000000-0005-0000-0000-0000036E0000}"/>
    <cellStyle name="SAPBEXaggData 2" xfId="28001" xr:uid="{00000000-0005-0000-0000-0000046E0000}"/>
    <cellStyle name="SAPBEXaggData 2 2" xfId="28002" xr:uid="{00000000-0005-0000-0000-0000056E0000}"/>
    <cellStyle name="SAPBEXaggData 2 2 2" xfId="28003" xr:uid="{00000000-0005-0000-0000-0000066E0000}"/>
    <cellStyle name="SAPBEXaggData 2 2_JDEQryOAM" xfId="36236" xr:uid="{55FADF13-2343-4CDD-9A6D-73326268B079}"/>
    <cellStyle name="SAPBEXaggData 2 3" xfId="28004" xr:uid="{00000000-0005-0000-0000-0000076E0000}"/>
    <cellStyle name="SAPBEXaggData 2_(2) SPGD Actuals" xfId="28005" xr:uid="{00000000-0005-0000-0000-0000086E0000}"/>
    <cellStyle name="SAPBEXaggData 3" xfId="28006" xr:uid="{00000000-0005-0000-0000-0000096E0000}"/>
    <cellStyle name="SAPBEXaggData 3 2" xfId="28007" xr:uid="{00000000-0005-0000-0000-00000A6E0000}"/>
    <cellStyle name="SAPBEXaggData 3_JDEQryOAM" xfId="36237" xr:uid="{3A01464C-0A62-4ADD-BB30-CCDFA13E4079}"/>
    <cellStyle name="SAPBEXaggData 4" xfId="28008" xr:uid="{00000000-0005-0000-0000-00000B6E0000}"/>
    <cellStyle name="SAPBEXaggData_(2) SPGD Actuals" xfId="28009" xr:uid="{00000000-0005-0000-0000-00000C6E0000}"/>
    <cellStyle name="SAPBEXaggDataEmph" xfId="28010" xr:uid="{00000000-0005-0000-0000-00000D6E0000}"/>
    <cellStyle name="SAPBEXaggDataEmph 2" xfId="28011" xr:uid="{00000000-0005-0000-0000-00000E6E0000}"/>
    <cellStyle name="SAPBEXaggDataEmph 2 2" xfId="28012" xr:uid="{00000000-0005-0000-0000-00000F6E0000}"/>
    <cellStyle name="SAPBEXaggDataEmph 2 2 2" xfId="28013" xr:uid="{00000000-0005-0000-0000-0000106E0000}"/>
    <cellStyle name="SAPBEXaggDataEmph 2 2 3" xfId="28014" xr:uid="{00000000-0005-0000-0000-0000116E0000}"/>
    <cellStyle name="SAPBEXaggDataEmph 2 2 4" xfId="28015" xr:uid="{00000000-0005-0000-0000-0000126E0000}"/>
    <cellStyle name="SAPBEXaggDataEmph 2 2 5" xfId="28016" xr:uid="{00000000-0005-0000-0000-0000136E0000}"/>
    <cellStyle name="SAPBEXaggDataEmph 2 2 6" xfId="28017" xr:uid="{00000000-0005-0000-0000-0000146E0000}"/>
    <cellStyle name="SAPBEXaggDataEmph 2 2 7" xfId="28018" xr:uid="{00000000-0005-0000-0000-0000156E0000}"/>
    <cellStyle name="SAPBEXaggDataEmph 2 2_JDEQryOAM" xfId="36238" xr:uid="{4073B0FC-D162-4D69-8E91-744CC982BBE3}"/>
    <cellStyle name="SAPBEXaggDataEmph 2 3" xfId="28019" xr:uid="{00000000-0005-0000-0000-0000166E0000}"/>
    <cellStyle name="SAPBEXaggDataEmph 2 4" xfId="28020" xr:uid="{00000000-0005-0000-0000-0000176E0000}"/>
    <cellStyle name="SAPBEXaggDataEmph 2 5" xfId="28021" xr:uid="{00000000-0005-0000-0000-0000186E0000}"/>
    <cellStyle name="SAPBEXaggDataEmph 2 6" xfId="28022" xr:uid="{00000000-0005-0000-0000-0000196E0000}"/>
    <cellStyle name="SAPBEXaggDataEmph 2 7" xfId="28023" xr:uid="{00000000-0005-0000-0000-00001A6E0000}"/>
    <cellStyle name="SAPBEXaggDataEmph 2 8" xfId="28024" xr:uid="{00000000-0005-0000-0000-00001B6E0000}"/>
    <cellStyle name="SAPBEXaggDataEmph 2_(2) SPGD Actuals" xfId="28025" xr:uid="{00000000-0005-0000-0000-00001C6E0000}"/>
    <cellStyle name="SAPBEXaggDataEmph 3" xfId="28026" xr:uid="{00000000-0005-0000-0000-00001D6E0000}"/>
    <cellStyle name="SAPBEXaggDataEmph 3 2" xfId="28027" xr:uid="{00000000-0005-0000-0000-00001E6E0000}"/>
    <cellStyle name="SAPBEXaggDataEmph 3 3" xfId="28028" xr:uid="{00000000-0005-0000-0000-00001F6E0000}"/>
    <cellStyle name="SAPBEXaggDataEmph 3 4" xfId="28029" xr:uid="{00000000-0005-0000-0000-0000206E0000}"/>
    <cellStyle name="SAPBEXaggDataEmph 3 5" xfId="28030" xr:uid="{00000000-0005-0000-0000-0000216E0000}"/>
    <cellStyle name="SAPBEXaggDataEmph 3 6" xfId="28031" xr:uid="{00000000-0005-0000-0000-0000226E0000}"/>
    <cellStyle name="SAPBEXaggDataEmph 3 7" xfId="28032" xr:uid="{00000000-0005-0000-0000-0000236E0000}"/>
    <cellStyle name="SAPBEXaggDataEmph 3_JDEQryOAM" xfId="36239" xr:uid="{CE46489B-A9D2-4D3C-B131-5F17964307A0}"/>
    <cellStyle name="SAPBEXaggDataEmph 4" xfId="28033" xr:uid="{00000000-0005-0000-0000-0000246E0000}"/>
    <cellStyle name="SAPBEXaggDataEmph 5" xfId="28034" xr:uid="{00000000-0005-0000-0000-0000256E0000}"/>
    <cellStyle name="SAPBEXaggDataEmph 6" xfId="28035" xr:uid="{00000000-0005-0000-0000-0000266E0000}"/>
    <cellStyle name="SAPBEXaggDataEmph 7" xfId="28036" xr:uid="{00000000-0005-0000-0000-0000276E0000}"/>
    <cellStyle name="SAPBEXaggDataEmph 8" xfId="28037" xr:uid="{00000000-0005-0000-0000-0000286E0000}"/>
    <cellStyle name="SAPBEXaggDataEmph 9" xfId="28038" xr:uid="{00000000-0005-0000-0000-0000296E0000}"/>
    <cellStyle name="SAPBEXaggDataEmph_(2) SPGD Actuals" xfId="28039" xr:uid="{00000000-0005-0000-0000-00002A6E0000}"/>
    <cellStyle name="SAPBEXaggItem" xfId="28040" xr:uid="{00000000-0005-0000-0000-00002B6E0000}"/>
    <cellStyle name="SAPBEXaggItem 2" xfId="28041" xr:uid="{00000000-0005-0000-0000-00002C6E0000}"/>
    <cellStyle name="SAPBEXaggItem 2 2" xfId="28042" xr:uid="{00000000-0005-0000-0000-00002D6E0000}"/>
    <cellStyle name="SAPBEXaggItem 2 2 2" xfId="28043" xr:uid="{00000000-0005-0000-0000-00002E6E0000}"/>
    <cellStyle name="SAPBEXaggItem 2 2_JDEQryOAM" xfId="36240" xr:uid="{BE2EDF41-EF80-4FA4-A549-857E949DEEE4}"/>
    <cellStyle name="SAPBEXaggItem 2 3" xfId="28044" xr:uid="{00000000-0005-0000-0000-00002F6E0000}"/>
    <cellStyle name="SAPBEXaggItem 2_(2) SPGD Actuals" xfId="28045" xr:uid="{00000000-0005-0000-0000-0000306E0000}"/>
    <cellStyle name="SAPBEXaggItem 3" xfId="28046" xr:uid="{00000000-0005-0000-0000-0000316E0000}"/>
    <cellStyle name="SAPBEXaggItem 3 2" xfId="28047" xr:uid="{00000000-0005-0000-0000-0000326E0000}"/>
    <cellStyle name="SAPBEXaggItem 3_JDEQryOAM" xfId="36241" xr:uid="{9C64DEBE-5D8A-426D-BB48-B207B9E56BC3}"/>
    <cellStyle name="SAPBEXaggItem 4" xfId="28048" xr:uid="{00000000-0005-0000-0000-0000336E0000}"/>
    <cellStyle name="SAPBEXaggItem_(2) SPGD Actuals" xfId="28049" xr:uid="{00000000-0005-0000-0000-0000346E0000}"/>
    <cellStyle name="SAPBEXaggItemX" xfId="28050" xr:uid="{00000000-0005-0000-0000-0000356E0000}"/>
    <cellStyle name="SAPBEXaggItemX 2" xfId="28051" xr:uid="{00000000-0005-0000-0000-0000366E0000}"/>
    <cellStyle name="SAPBEXaggItemX 2 2" xfId="28052" xr:uid="{00000000-0005-0000-0000-0000376E0000}"/>
    <cellStyle name="SAPBEXaggItemX 2 2 2" xfId="28053" xr:uid="{00000000-0005-0000-0000-0000386E0000}"/>
    <cellStyle name="SAPBEXaggItemX 2 2_JDEQryOAM" xfId="36242" xr:uid="{6250F82F-C269-4F66-A426-07194006F7EE}"/>
    <cellStyle name="SAPBEXaggItemX 2 3" xfId="28054" xr:uid="{00000000-0005-0000-0000-0000396E0000}"/>
    <cellStyle name="SAPBEXaggItemX 2_(2) SPGD Actuals" xfId="28055" xr:uid="{00000000-0005-0000-0000-00003A6E0000}"/>
    <cellStyle name="SAPBEXaggItemX 3" xfId="28056" xr:uid="{00000000-0005-0000-0000-00003B6E0000}"/>
    <cellStyle name="SAPBEXaggItemX 3 2" xfId="28057" xr:uid="{00000000-0005-0000-0000-00003C6E0000}"/>
    <cellStyle name="SAPBEXaggItemX 3_JDEQryOAM" xfId="36243" xr:uid="{EEEF7B0D-E001-4894-A23C-B4199BB504BC}"/>
    <cellStyle name="SAPBEXaggItemX 4" xfId="28058" xr:uid="{00000000-0005-0000-0000-00003D6E0000}"/>
    <cellStyle name="SAPBEXaggItemX_(2) SPGD Actuals" xfId="28059" xr:uid="{00000000-0005-0000-0000-00003E6E0000}"/>
    <cellStyle name="SAPBEXchaText" xfId="28060" xr:uid="{00000000-0005-0000-0000-00003F6E0000}"/>
    <cellStyle name="SAPBEXchaText 2" xfId="28061" xr:uid="{00000000-0005-0000-0000-0000406E0000}"/>
    <cellStyle name="SAPBEXchaText 2 2" xfId="28062" xr:uid="{00000000-0005-0000-0000-0000416E0000}"/>
    <cellStyle name="SAPBEXchaText 2_JDEQryOAM" xfId="36244" xr:uid="{2B7248FE-05AA-4D2C-B63D-6485759E6E7F}"/>
    <cellStyle name="SAPBEXchaText 3" xfId="28063" xr:uid="{00000000-0005-0000-0000-0000426E0000}"/>
    <cellStyle name="SAPBEXchaText_(2) SPGD Actuals" xfId="28064" xr:uid="{00000000-0005-0000-0000-0000436E0000}"/>
    <cellStyle name="SAPBEXexcBad7" xfId="28065" xr:uid="{00000000-0005-0000-0000-0000446E0000}"/>
    <cellStyle name="SAPBEXexcBad7 2" xfId="28066" xr:uid="{00000000-0005-0000-0000-0000456E0000}"/>
    <cellStyle name="SAPBEXexcBad7 2 2" xfId="28067" xr:uid="{00000000-0005-0000-0000-0000466E0000}"/>
    <cellStyle name="SAPBEXexcBad7 2 2 2" xfId="28068" xr:uid="{00000000-0005-0000-0000-0000476E0000}"/>
    <cellStyle name="SAPBEXexcBad7 2 2 3" xfId="28069" xr:uid="{00000000-0005-0000-0000-0000486E0000}"/>
    <cellStyle name="SAPBEXexcBad7 2 2 4" xfId="28070" xr:uid="{00000000-0005-0000-0000-0000496E0000}"/>
    <cellStyle name="SAPBEXexcBad7 2 2 5" xfId="28071" xr:uid="{00000000-0005-0000-0000-00004A6E0000}"/>
    <cellStyle name="SAPBEXexcBad7 2 2 6" xfId="28072" xr:uid="{00000000-0005-0000-0000-00004B6E0000}"/>
    <cellStyle name="SAPBEXexcBad7 2 2 7" xfId="28073" xr:uid="{00000000-0005-0000-0000-00004C6E0000}"/>
    <cellStyle name="SAPBEXexcBad7 2 2_JDEQryOAM" xfId="36245" xr:uid="{5EA830E3-08E0-43DD-9963-E44E25BC470C}"/>
    <cellStyle name="SAPBEXexcBad7 2 3" xfId="28074" xr:uid="{00000000-0005-0000-0000-00004D6E0000}"/>
    <cellStyle name="SAPBEXexcBad7 2 4" xfId="28075" xr:uid="{00000000-0005-0000-0000-00004E6E0000}"/>
    <cellStyle name="SAPBEXexcBad7 2 5" xfId="28076" xr:uid="{00000000-0005-0000-0000-00004F6E0000}"/>
    <cellStyle name="SAPBEXexcBad7 2 6" xfId="28077" xr:uid="{00000000-0005-0000-0000-0000506E0000}"/>
    <cellStyle name="SAPBEXexcBad7 2 7" xfId="28078" xr:uid="{00000000-0005-0000-0000-0000516E0000}"/>
    <cellStyle name="SAPBEXexcBad7 2 8" xfId="28079" xr:uid="{00000000-0005-0000-0000-0000526E0000}"/>
    <cellStyle name="SAPBEXexcBad7 2_(2) SPGD Actuals" xfId="28080" xr:uid="{00000000-0005-0000-0000-0000536E0000}"/>
    <cellStyle name="SAPBEXexcBad7 3" xfId="28081" xr:uid="{00000000-0005-0000-0000-0000546E0000}"/>
    <cellStyle name="SAPBEXexcBad7 3 2" xfId="28082" xr:uid="{00000000-0005-0000-0000-0000556E0000}"/>
    <cellStyle name="SAPBEXexcBad7 3 3" xfId="28083" xr:uid="{00000000-0005-0000-0000-0000566E0000}"/>
    <cellStyle name="SAPBEXexcBad7 3 4" xfId="28084" xr:uid="{00000000-0005-0000-0000-0000576E0000}"/>
    <cellStyle name="SAPBEXexcBad7 3 5" xfId="28085" xr:uid="{00000000-0005-0000-0000-0000586E0000}"/>
    <cellStyle name="SAPBEXexcBad7 3 6" xfId="28086" xr:uid="{00000000-0005-0000-0000-0000596E0000}"/>
    <cellStyle name="SAPBEXexcBad7 3 7" xfId="28087" xr:uid="{00000000-0005-0000-0000-00005A6E0000}"/>
    <cellStyle name="SAPBEXexcBad7 3_JDEQryOAM" xfId="36246" xr:uid="{96BFF3CD-615E-44C1-B5DA-BEB0FB20CA2D}"/>
    <cellStyle name="SAPBEXexcBad7 4" xfId="28088" xr:uid="{00000000-0005-0000-0000-00005B6E0000}"/>
    <cellStyle name="SAPBEXexcBad7 5" xfId="28089" xr:uid="{00000000-0005-0000-0000-00005C6E0000}"/>
    <cellStyle name="SAPBEXexcBad7 6" xfId="28090" xr:uid="{00000000-0005-0000-0000-00005D6E0000}"/>
    <cellStyle name="SAPBEXexcBad7 7" xfId="28091" xr:uid="{00000000-0005-0000-0000-00005E6E0000}"/>
    <cellStyle name="SAPBEXexcBad7 8" xfId="28092" xr:uid="{00000000-0005-0000-0000-00005F6E0000}"/>
    <cellStyle name="SAPBEXexcBad7 9" xfId="28093" xr:uid="{00000000-0005-0000-0000-0000606E0000}"/>
    <cellStyle name="SAPBEXexcBad7_(2) SPGD Actuals" xfId="28094" xr:uid="{00000000-0005-0000-0000-0000616E0000}"/>
    <cellStyle name="SAPBEXexcBad8" xfId="28095" xr:uid="{00000000-0005-0000-0000-0000626E0000}"/>
    <cellStyle name="SAPBEXexcBad8 2" xfId="28096" xr:uid="{00000000-0005-0000-0000-0000636E0000}"/>
    <cellStyle name="SAPBEXexcBad8 2 2" xfId="28097" xr:uid="{00000000-0005-0000-0000-0000646E0000}"/>
    <cellStyle name="SAPBEXexcBad8 2 2 2" xfId="28098" xr:uid="{00000000-0005-0000-0000-0000656E0000}"/>
    <cellStyle name="SAPBEXexcBad8 2 2 3" xfId="28099" xr:uid="{00000000-0005-0000-0000-0000666E0000}"/>
    <cellStyle name="SAPBEXexcBad8 2 2 4" xfId="28100" xr:uid="{00000000-0005-0000-0000-0000676E0000}"/>
    <cellStyle name="SAPBEXexcBad8 2 2 5" xfId="28101" xr:uid="{00000000-0005-0000-0000-0000686E0000}"/>
    <cellStyle name="SAPBEXexcBad8 2 2 6" xfId="28102" xr:uid="{00000000-0005-0000-0000-0000696E0000}"/>
    <cellStyle name="SAPBEXexcBad8 2 2 7" xfId="28103" xr:uid="{00000000-0005-0000-0000-00006A6E0000}"/>
    <cellStyle name="SAPBEXexcBad8 2 2_JDEQryOAM" xfId="36247" xr:uid="{382D1F2F-D17C-4622-BD92-95F75A0F9639}"/>
    <cellStyle name="SAPBEXexcBad8 2 3" xfId="28104" xr:uid="{00000000-0005-0000-0000-00006B6E0000}"/>
    <cellStyle name="SAPBEXexcBad8 2 4" xfId="28105" xr:uid="{00000000-0005-0000-0000-00006C6E0000}"/>
    <cellStyle name="SAPBEXexcBad8 2 5" xfId="28106" xr:uid="{00000000-0005-0000-0000-00006D6E0000}"/>
    <cellStyle name="SAPBEXexcBad8 2 6" xfId="28107" xr:uid="{00000000-0005-0000-0000-00006E6E0000}"/>
    <cellStyle name="SAPBEXexcBad8 2 7" xfId="28108" xr:uid="{00000000-0005-0000-0000-00006F6E0000}"/>
    <cellStyle name="SAPBEXexcBad8 2 8" xfId="28109" xr:uid="{00000000-0005-0000-0000-0000706E0000}"/>
    <cellStyle name="SAPBEXexcBad8 2_(2) SPGD Actuals" xfId="28110" xr:uid="{00000000-0005-0000-0000-0000716E0000}"/>
    <cellStyle name="SAPBEXexcBad8 3" xfId="28111" xr:uid="{00000000-0005-0000-0000-0000726E0000}"/>
    <cellStyle name="SAPBEXexcBad8 3 2" xfId="28112" xr:uid="{00000000-0005-0000-0000-0000736E0000}"/>
    <cellStyle name="SAPBEXexcBad8 3 3" xfId="28113" xr:uid="{00000000-0005-0000-0000-0000746E0000}"/>
    <cellStyle name="SAPBEXexcBad8 3 4" xfId="28114" xr:uid="{00000000-0005-0000-0000-0000756E0000}"/>
    <cellStyle name="SAPBEXexcBad8 3 5" xfId="28115" xr:uid="{00000000-0005-0000-0000-0000766E0000}"/>
    <cellStyle name="SAPBEXexcBad8 3 6" xfId="28116" xr:uid="{00000000-0005-0000-0000-0000776E0000}"/>
    <cellStyle name="SAPBEXexcBad8 3 7" xfId="28117" xr:uid="{00000000-0005-0000-0000-0000786E0000}"/>
    <cellStyle name="SAPBEXexcBad8 3_JDEQryOAM" xfId="36248" xr:uid="{D7AA34E3-6FA0-4953-8882-B1E27FDEC93D}"/>
    <cellStyle name="SAPBEXexcBad8 4" xfId="28118" xr:uid="{00000000-0005-0000-0000-0000796E0000}"/>
    <cellStyle name="SAPBEXexcBad8 5" xfId="28119" xr:uid="{00000000-0005-0000-0000-00007A6E0000}"/>
    <cellStyle name="SAPBEXexcBad8 6" xfId="28120" xr:uid="{00000000-0005-0000-0000-00007B6E0000}"/>
    <cellStyle name="SAPBEXexcBad8 7" xfId="28121" xr:uid="{00000000-0005-0000-0000-00007C6E0000}"/>
    <cellStyle name="SAPBEXexcBad8 8" xfId="28122" xr:uid="{00000000-0005-0000-0000-00007D6E0000}"/>
    <cellStyle name="SAPBEXexcBad8 9" xfId="28123" xr:uid="{00000000-0005-0000-0000-00007E6E0000}"/>
    <cellStyle name="SAPBEXexcBad8_(2) SPGD Actuals" xfId="28124" xr:uid="{00000000-0005-0000-0000-00007F6E0000}"/>
    <cellStyle name="SAPBEXexcBad9" xfId="28125" xr:uid="{00000000-0005-0000-0000-0000806E0000}"/>
    <cellStyle name="SAPBEXexcBad9 2" xfId="28126" xr:uid="{00000000-0005-0000-0000-0000816E0000}"/>
    <cellStyle name="SAPBEXexcBad9 2 2" xfId="28127" xr:uid="{00000000-0005-0000-0000-0000826E0000}"/>
    <cellStyle name="SAPBEXexcBad9 2 2 2" xfId="28128" xr:uid="{00000000-0005-0000-0000-0000836E0000}"/>
    <cellStyle name="SAPBEXexcBad9 2 2 3" xfId="28129" xr:uid="{00000000-0005-0000-0000-0000846E0000}"/>
    <cellStyle name="SAPBEXexcBad9 2 2 4" xfId="28130" xr:uid="{00000000-0005-0000-0000-0000856E0000}"/>
    <cellStyle name="SAPBEXexcBad9 2 2 5" xfId="28131" xr:uid="{00000000-0005-0000-0000-0000866E0000}"/>
    <cellStyle name="SAPBEXexcBad9 2 2 6" xfId="28132" xr:uid="{00000000-0005-0000-0000-0000876E0000}"/>
    <cellStyle name="SAPBEXexcBad9 2 2 7" xfId="28133" xr:uid="{00000000-0005-0000-0000-0000886E0000}"/>
    <cellStyle name="SAPBEXexcBad9 2 2_JDEQryOAM" xfId="36249" xr:uid="{5E013439-8280-41DD-9255-62591B41EB8E}"/>
    <cellStyle name="SAPBEXexcBad9 2 3" xfId="28134" xr:uid="{00000000-0005-0000-0000-0000896E0000}"/>
    <cellStyle name="SAPBEXexcBad9 2 4" xfId="28135" xr:uid="{00000000-0005-0000-0000-00008A6E0000}"/>
    <cellStyle name="SAPBEXexcBad9 2 5" xfId="28136" xr:uid="{00000000-0005-0000-0000-00008B6E0000}"/>
    <cellStyle name="SAPBEXexcBad9 2 6" xfId="28137" xr:uid="{00000000-0005-0000-0000-00008C6E0000}"/>
    <cellStyle name="SAPBEXexcBad9 2 7" xfId="28138" xr:uid="{00000000-0005-0000-0000-00008D6E0000}"/>
    <cellStyle name="SAPBEXexcBad9 2 8" xfId="28139" xr:uid="{00000000-0005-0000-0000-00008E6E0000}"/>
    <cellStyle name="SAPBEXexcBad9 2_(2) SPGD Actuals" xfId="28140" xr:uid="{00000000-0005-0000-0000-00008F6E0000}"/>
    <cellStyle name="SAPBEXexcBad9 3" xfId="28141" xr:uid="{00000000-0005-0000-0000-0000906E0000}"/>
    <cellStyle name="SAPBEXexcBad9 3 2" xfId="28142" xr:uid="{00000000-0005-0000-0000-0000916E0000}"/>
    <cellStyle name="SAPBEXexcBad9 3 3" xfId="28143" xr:uid="{00000000-0005-0000-0000-0000926E0000}"/>
    <cellStyle name="SAPBEXexcBad9 3 4" xfId="28144" xr:uid="{00000000-0005-0000-0000-0000936E0000}"/>
    <cellStyle name="SAPBEXexcBad9 3 5" xfId="28145" xr:uid="{00000000-0005-0000-0000-0000946E0000}"/>
    <cellStyle name="SAPBEXexcBad9 3 6" xfId="28146" xr:uid="{00000000-0005-0000-0000-0000956E0000}"/>
    <cellStyle name="SAPBEXexcBad9 3 7" xfId="28147" xr:uid="{00000000-0005-0000-0000-0000966E0000}"/>
    <cellStyle name="SAPBEXexcBad9 3_JDEQryOAM" xfId="36250" xr:uid="{EE422881-372C-49A5-9D69-E3F6F057C25F}"/>
    <cellStyle name="SAPBEXexcBad9 4" xfId="28148" xr:uid="{00000000-0005-0000-0000-0000976E0000}"/>
    <cellStyle name="SAPBEXexcBad9 5" xfId="28149" xr:uid="{00000000-0005-0000-0000-0000986E0000}"/>
    <cellStyle name="SAPBEXexcBad9 6" xfId="28150" xr:uid="{00000000-0005-0000-0000-0000996E0000}"/>
    <cellStyle name="SAPBEXexcBad9 7" xfId="28151" xr:uid="{00000000-0005-0000-0000-00009A6E0000}"/>
    <cellStyle name="SAPBEXexcBad9 8" xfId="28152" xr:uid="{00000000-0005-0000-0000-00009B6E0000}"/>
    <cellStyle name="SAPBEXexcBad9 9" xfId="28153" xr:uid="{00000000-0005-0000-0000-00009C6E0000}"/>
    <cellStyle name="SAPBEXexcBad9_(2) SPGD Actuals" xfId="28154" xr:uid="{00000000-0005-0000-0000-00009D6E0000}"/>
    <cellStyle name="SAPBEXexcCritical4" xfId="28155" xr:uid="{00000000-0005-0000-0000-00009E6E0000}"/>
    <cellStyle name="SAPBEXexcCritical4 2" xfId="28156" xr:uid="{00000000-0005-0000-0000-00009F6E0000}"/>
    <cellStyle name="SAPBEXexcCritical4 2 2" xfId="28157" xr:uid="{00000000-0005-0000-0000-0000A06E0000}"/>
    <cellStyle name="SAPBEXexcCritical4 2 2 2" xfId="28158" xr:uid="{00000000-0005-0000-0000-0000A16E0000}"/>
    <cellStyle name="SAPBEXexcCritical4 2 2 3" xfId="28159" xr:uid="{00000000-0005-0000-0000-0000A26E0000}"/>
    <cellStyle name="SAPBEXexcCritical4 2 2 4" xfId="28160" xr:uid="{00000000-0005-0000-0000-0000A36E0000}"/>
    <cellStyle name="SAPBEXexcCritical4 2 2 5" xfId="28161" xr:uid="{00000000-0005-0000-0000-0000A46E0000}"/>
    <cellStyle name="SAPBEXexcCritical4 2 2 6" xfId="28162" xr:uid="{00000000-0005-0000-0000-0000A56E0000}"/>
    <cellStyle name="SAPBEXexcCritical4 2 2 7" xfId="28163" xr:uid="{00000000-0005-0000-0000-0000A66E0000}"/>
    <cellStyle name="SAPBEXexcCritical4 2 2_JDEQryOAM" xfId="36251" xr:uid="{C7390182-C775-46C3-886B-06D786B6041A}"/>
    <cellStyle name="SAPBEXexcCritical4 2 3" xfId="28164" xr:uid="{00000000-0005-0000-0000-0000A76E0000}"/>
    <cellStyle name="SAPBEXexcCritical4 2 4" xfId="28165" xr:uid="{00000000-0005-0000-0000-0000A86E0000}"/>
    <cellStyle name="SAPBEXexcCritical4 2 5" xfId="28166" xr:uid="{00000000-0005-0000-0000-0000A96E0000}"/>
    <cellStyle name="SAPBEXexcCritical4 2 6" xfId="28167" xr:uid="{00000000-0005-0000-0000-0000AA6E0000}"/>
    <cellStyle name="SAPBEXexcCritical4 2 7" xfId="28168" xr:uid="{00000000-0005-0000-0000-0000AB6E0000}"/>
    <cellStyle name="SAPBEXexcCritical4 2 8" xfId="28169" xr:uid="{00000000-0005-0000-0000-0000AC6E0000}"/>
    <cellStyle name="SAPBEXexcCritical4 2_(2) SPGD Actuals" xfId="28170" xr:uid="{00000000-0005-0000-0000-0000AD6E0000}"/>
    <cellStyle name="SAPBEXexcCritical4 3" xfId="28171" xr:uid="{00000000-0005-0000-0000-0000AE6E0000}"/>
    <cellStyle name="SAPBEXexcCritical4 3 2" xfId="28172" xr:uid="{00000000-0005-0000-0000-0000AF6E0000}"/>
    <cellStyle name="SAPBEXexcCritical4 3 3" xfId="28173" xr:uid="{00000000-0005-0000-0000-0000B06E0000}"/>
    <cellStyle name="SAPBEXexcCritical4 3 4" xfId="28174" xr:uid="{00000000-0005-0000-0000-0000B16E0000}"/>
    <cellStyle name="SAPBEXexcCritical4 3 5" xfId="28175" xr:uid="{00000000-0005-0000-0000-0000B26E0000}"/>
    <cellStyle name="SAPBEXexcCritical4 3 6" xfId="28176" xr:uid="{00000000-0005-0000-0000-0000B36E0000}"/>
    <cellStyle name="SAPBEXexcCritical4 3 7" xfId="28177" xr:uid="{00000000-0005-0000-0000-0000B46E0000}"/>
    <cellStyle name="SAPBEXexcCritical4 3_JDEQryOAM" xfId="36252" xr:uid="{DB26D58A-E9C2-4EAF-92B9-067D160CBA16}"/>
    <cellStyle name="SAPBEXexcCritical4 4" xfId="28178" xr:uid="{00000000-0005-0000-0000-0000B56E0000}"/>
    <cellStyle name="SAPBEXexcCritical4 5" xfId="28179" xr:uid="{00000000-0005-0000-0000-0000B66E0000}"/>
    <cellStyle name="SAPBEXexcCritical4 6" xfId="28180" xr:uid="{00000000-0005-0000-0000-0000B76E0000}"/>
    <cellStyle name="SAPBEXexcCritical4 7" xfId="28181" xr:uid="{00000000-0005-0000-0000-0000B86E0000}"/>
    <cellStyle name="SAPBEXexcCritical4 8" xfId="28182" xr:uid="{00000000-0005-0000-0000-0000B96E0000}"/>
    <cellStyle name="SAPBEXexcCritical4 9" xfId="28183" xr:uid="{00000000-0005-0000-0000-0000BA6E0000}"/>
    <cellStyle name="SAPBEXexcCritical4_(2) SPGD Actuals" xfId="28184" xr:uid="{00000000-0005-0000-0000-0000BB6E0000}"/>
    <cellStyle name="SAPBEXexcCritical5" xfId="28185" xr:uid="{00000000-0005-0000-0000-0000BC6E0000}"/>
    <cellStyle name="SAPBEXexcCritical5 2" xfId="28186" xr:uid="{00000000-0005-0000-0000-0000BD6E0000}"/>
    <cellStyle name="SAPBEXexcCritical5 2 2" xfId="28187" xr:uid="{00000000-0005-0000-0000-0000BE6E0000}"/>
    <cellStyle name="SAPBEXexcCritical5 2 2 2" xfId="28188" xr:uid="{00000000-0005-0000-0000-0000BF6E0000}"/>
    <cellStyle name="SAPBEXexcCritical5 2 2 3" xfId="28189" xr:uid="{00000000-0005-0000-0000-0000C06E0000}"/>
    <cellStyle name="SAPBEXexcCritical5 2 2 4" xfId="28190" xr:uid="{00000000-0005-0000-0000-0000C16E0000}"/>
    <cellStyle name="SAPBEXexcCritical5 2 2 5" xfId="28191" xr:uid="{00000000-0005-0000-0000-0000C26E0000}"/>
    <cellStyle name="SAPBEXexcCritical5 2 2 6" xfId="28192" xr:uid="{00000000-0005-0000-0000-0000C36E0000}"/>
    <cellStyle name="SAPBEXexcCritical5 2 2 7" xfId="28193" xr:uid="{00000000-0005-0000-0000-0000C46E0000}"/>
    <cellStyle name="SAPBEXexcCritical5 2 2_JDEQryOAM" xfId="36253" xr:uid="{49845882-01B1-4FF4-8345-C2575F032BA0}"/>
    <cellStyle name="SAPBEXexcCritical5 2 3" xfId="28194" xr:uid="{00000000-0005-0000-0000-0000C56E0000}"/>
    <cellStyle name="SAPBEXexcCritical5 2 4" xfId="28195" xr:uid="{00000000-0005-0000-0000-0000C66E0000}"/>
    <cellStyle name="SAPBEXexcCritical5 2 5" xfId="28196" xr:uid="{00000000-0005-0000-0000-0000C76E0000}"/>
    <cellStyle name="SAPBEXexcCritical5 2 6" xfId="28197" xr:uid="{00000000-0005-0000-0000-0000C86E0000}"/>
    <cellStyle name="SAPBEXexcCritical5 2 7" xfId="28198" xr:uid="{00000000-0005-0000-0000-0000C96E0000}"/>
    <cellStyle name="SAPBEXexcCritical5 2 8" xfId="28199" xr:uid="{00000000-0005-0000-0000-0000CA6E0000}"/>
    <cellStyle name="SAPBEXexcCritical5 2_(2) SPGD Actuals" xfId="28200" xr:uid="{00000000-0005-0000-0000-0000CB6E0000}"/>
    <cellStyle name="SAPBEXexcCritical5 3" xfId="28201" xr:uid="{00000000-0005-0000-0000-0000CC6E0000}"/>
    <cellStyle name="SAPBEXexcCritical5 3 2" xfId="28202" xr:uid="{00000000-0005-0000-0000-0000CD6E0000}"/>
    <cellStyle name="SAPBEXexcCritical5 3 3" xfId="28203" xr:uid="{00000000-0005-0000-0000-0000CE6E0000}"/>
    <cellStyle name="SAPBEXexcCritical5 3 4" xfId="28204" xr:uid="{00000000-0005-0000-0000-0000CF6E0000}"/>
    <cellStyle name="SAPBEXexcCritical5 3 5" xfId="28205" xr:uid="{00000000-0005-0000-0000-0000D06E0000}"/>
    <cellStyle name="SAPBEXexcCritical5 3 6" xfId="28206" xr:uid="{00000000-0005-0000-0000-0000D16E0000}"/>
    <cellStyle name="SAPBEXexcCritical5 3 7" xfId="28207" xr:uid="{00000000-0005-0000-0000-0000D26E0000}"/>
    <cellStyle name="SAPBEXexcCritical5 3_JDEQryOAM" xfId="36254" xr:uid="{65C38DF1-F2EA-4E16-B844-65B63E607CEC}"/>
    <cellStyle name="SAPBEXexcCritical5 4" xfId="28208" xr:uid="{00000000-0005-0000-0000-0000D36E0000}"/>
    <cellStyle name="SAPBEXexcCritical5 5" xfId="28209" xr:uid="{00000000-0005-0000-0000-0000D46E0000}"/>
    <cellStyle name="SAPBEXexcCritical5 6" xfId="28210" xr:uid="{00000000-0005-0000-0000-0000D56E0000}"/>
    <cellStyle name="SAPBEXexcCritical5 7" xfId="28211" xr:uid="{00000000-0005-0000-0000-0000D66E0000}"/>
    <cellStyle name="SAPBEXexcCritical5 8" xfId="28212" xr:uid="{00000000-0005-0000-0000-0000D76E0000}"/>
    <cellStyle name="SAPBEXexcCritical5 9" xfId="28213" xr:uid="{00000000-0005-0000-0000-0000D86E0000}"/>
    <cellStyle name="SAPBEXexcCritical5_(2) SPGD Actuals" xfId="28214" xr:uid="{00000000-0005-0000-0000-0000D96E0000}"/>
    <cellStyle name="SAPBEXexcCritical6" xfId="28215" xr:uid="{00000000-0005-0000-0000-0000DA6E0000}"/>
    <cellStyle name="SAPBEXexcCritical6 2" xfId="28216" xr:uid="{00000000-0005-0000-0000-0000DB6E0000}"/>
    <cellStyle name="SAPBEXexcCritical6 2 2" xfId="28217" xr:uid="{00000000-0005-0000-0000-0000DC6E0000}"/>
    <cellStyle name="SAPBEXexcCritical6 2 2 2" xfId="28218" xr:uid="{00000000-0005-0000-0000-0000DD6E0000}"/>
    <cellStyle name="SAPBEXexcCritical6 2 2 3" xfId="28219" xr:uid="{00000000-0005-0000-0000-0000DE6E0000}"/>
    <cellStyle name="SAPBEXexcCritical6 2 2 4" xfId="28220" xr:uid="{00000000-0005-0000-0000-0000DF6E0000}"/>
    <cellStyle name="SAPBEXexcCritical6 2 2 5" xfId="28221" xr:uid="{00000000-0005-0000-0000-0000E06E0000}"/>
    <cellStyle name="SAPBEXexcCritical6 2 2 6" xfId="28222" xr:uid="{00000000-0005-0000-0000-0000E16E0000}"/>
    <cellStyle name="SAPBEXexcCritical6 2 2 7" xfId="28223" xr:uid="{00000000-0005-0000-0000-0000E26E0000}"/>
    <cellStyle name="SAPBEXexcCritical6 2 2_JDEQryOAM" xfId="36255" xr:uid="{F93F8550-797B-4B43-AB91-E4015531B2E5}"/>
    <cellStyle name="SAPBEXexcCritical6 2 3" xfId="28224" xr:uid="{00000000-0005-0000-0000-0000E36E0000}"/>
    <cellStyle name="SAPBEXexcCritical6 2 4" xfId="28225" xr:uid="{00000000-0005-0000-0000-0000E46E0000}"/>
    <cellStyle name="SAPBEXexcCritical6 2 5" xfId="28226" xr:uid="{00000000-0005-0000-0000-0000E56E0000}"/>
    <cellStyle name="SAPBEXexcCritical6 2 6" xfId="28227" xr:uid="{00000000-0005-0000-0000-0000E66E0000}"/>
    <cellStyle name="SAPBEXexcCritical6 2 7" xfId="28228" xr:uid="{00000000-0005-0000-0000-0000E76E0000}"/>
    <cellStyle name="SAPBEXexcCritical6 2 8" xfId="28229" xr:uid="{00000000-0005-0000-0000-0000E86E0000}"/>
    <cellStyle name="SAPBEXexcCritical6 2_(2) SPGD Actuals" xfId="28230" xr:uid="{00000000-0005-0000-0000-0000E96E0000}"/>
    <cellStyle name="SAPBEXexcCritical6 3" xfId="28231" xr:uid="{00000000-0005-0000-0000-0000EA6E0000}"/>
    <cellStyle name="SAPBEXexcCritical6 3 2" xfId="28232" xr:uid="{00000000-0005-0000-0000-0000EB6E0000}"/>
    <cellStyle name="SAPBEXexcCritical6 3 3" xfId="28233" xr:uid="{00000000-0005-0000-0000-0000EC6E0000}"/>
    <cellStyle name="SAPBEXexcCritical6 3 4" xfId="28234" xr:uid="{00000000-0005-0000-0000-0000ED6E0000}"/>
    <cellStyle name="SAPBEXexcCritical6 3 5" xfId="28235" xr:uid="{00000000-0005-0000-0000-0000EE6E0000}"/>
    <cellStyle name="SAPBEXexcCritical6 3 6" xfId="28236" xr:uid="{00000000-0005-0000-0000-0000EF6E0000}"/>
    <cellStyle name="SAPBEXexcCritical6 3 7" xfId="28237" xr:uid="{00000000-0005-0000-0000-0000F06E0000}"/>
    <cellStyle name="SAPBEXexcCritical6 3_JDEQryOAM" xfId="36256" xr:uid="{D673FB41-DC89-4DD0-8601-549F29D31D9D}"/>
    <cellStyle name="SAPBEXexcCritical6 4" xfId="28238" xr:uid="{00000000-0005-0000-0000-0000F16E0000}"/>
    <cellStyle name="SAPBEXexcCritical6 5" xfId="28239" xr:uid="{00000000-0005-0000-0000-0000F26E0000}"/>
    <cellStyle name="SAPBEXexcCritical6 6" xfId="28240" xr:uid="{00000000-0005-0000-0000-0000F36E0000}"/>
    <cellStyle name="SAPBEXexcCritical6 7" xfId="28241" xr:uid="{00000000-0005-0000-0000-0000F46E0000}"/>
    <cellStyle name="SAPBEXexcCritical6 8" xfId="28242" xr:uid="{00000000-0005-0000-0000-0000F56E0000}"/>
    <cellStyle name="SAPBEXexcCritical6 9" xfId="28243" xr:uid="{00000000-0005-0000-0000-0000F66E0000}"/>
    <cellStyle name="SAPBEXexcCritical6_(2) SPGD Actuals" xfId="28244" xr:uid="{00000000-0005-0000-0000-0000F76E0000}"/>
    <cellStyle name="SAPBEXexcGood1" xfId="28245" xr:uid="{00000000-0005-0000-0000-0000F86E0000}"/>
    <cellStyle name="SAPBEXexcGood1 2" xfId="28246" xr:uid="{00000000-0005-0000-0000-0000F96E0000}"/>
    <cellStyle name="SAPBEXexcGood1 2 2" xfId="28247" xr:uid="{00000000-0005-0000-0000-0000FA6E0000}"/>
    <cellStyle name="SAPBEXexcGood1 2 2 2" xfId="28248" xr:uid="{00000000-0005-0000-0000-0000FB6E0000}"/>
    <cellStyle name="SAPBEXexcGood1 2 2 3" xfId="28249" xr:uid="{00000000-0005-0000-0000-0000FC6E0000}"/>
    <cellStyle name="SAPBEXexcGood1 2 2 4" xfId="28250" xr:uid="{00000000-0005-0000-0000-0000FD6E0000}"/>
    <cellStyle name="SAPBEXexcGood1 2 2 5" xfId="28251" xr:uid="{00000000-0005-0000-0000-0000FE6E0000}"/>
    <cellStyle name="SAPBEXexcGood1 2 2 6" xfId="28252" xr:uid="{00000000-0005-0000-0000-0000FF6E0000}"/>
    <cellStyle name="SAPBEXexcGood1 2 2 7" xfId="28253" xr:uid="{00000000-0005-0000-0000-0000006F0000}"/>
    <cellStyle name="SAPBEXexcGood1 2 2_JDEQryOAM" xfId="36257" xr:uid="{818EFF9A-9CC8-411B-8902-ABBE3AB37A09}"/>
    <cellStyle name="SAPBEXexcGood1 2 3" xfId="28254" xr:uid="{00000000-0005-0000-0000-0000016F0000}"/>
    <cellStyle name="SAPBEXexcGood1 2 4" xfId="28255" xr:uid="{00000000-0005-0000-0000-0000026F0000}"/>
    <cellStyle name="SAPBEXexcGood1 2 5" xfId="28256" xr:uid="{00000000-0005-0000-0000-0000036F0000}"/>
    <cellStyle name="SAPBEXexcGood1 2 6" xfId="28257" xr:uid="{00000000-0005-0000-0000-0000046F0000}"/>
    <cellStyle name="SAPBEXexcGood1 2 7" xfId="28258" xr:uid="{00000000-0005-0000-0000-0000056F0000}"/>
    <cellStyle name="SAPBEXexcGood1 2 8" xfId="28259" xr:uid="{00000000-0005-0000-0000-0000066F0000}"/>
    <cellStyle name="SAPBEXexcGood1 2_(2) SPGD Actuals" xfId="28260" xr:uid="{00000000-0005-0000-0000-0000076F0000}"/>
    <cellStyle name="SAPBEXexcGood1 3" xfId="28261" xr:uid="{00000000-0005-0000-0000-0000086F0000}"/>
    <cellStyle name="SAPBEXexcGood1 3 2" xfId="28262" xr:uid="{00000000-0005-0000-0000-0000096F0000}"/>
    <cellStyle name="SAPBEXexcGood1 3 3" xfId="28263" xr:uid="{00000000-0005-0000-0000-00000A6F0000}"/>
    <cellStyle name="SAPBEXexcGood1 3 4" xfId="28264" xr:uid="{00000000-0005-0000-0000-00000B6F0000}"/>
    <cellStyle name="SAPBEXexcGood1 3 5" xfId="28265" xr:uid="{00000000-0005-0000-0000-00000C6F0000}"/>
    <cellStyle name="SAPBEXexcGood1 3 6" xfId="28266" xr:uid="{00000000-0005-0000-0000-00000D6F0000}"/>
    <cellStyle name="SAPBEXexcGood1 3 7" xfId="28267" xr:uid="{00000000-0005-0000-0000-00000E6F0000}"/>
    <cellStyle name="SAPBEXexcGood1 3_JDEQryOAM" xfId="36258" xr:uid="{BB7E8292-3F5A-4F98-83F7-4BC2E5D8D7F7}"/>
    <cellStyle name="SAPBEXexcGood1 4" xfId="28268" xr:uid="{00000000-0005-0000-0000-00000F6F0000}"/>
    <cellStyle name="SAPBEXexcGood1 5" xfId="28269" xr:uid="{00000000-0005-0000-0000-0000106F0000}"/>
    <cellStyle name="SAPBEXexcGood1 6" xfId="28270" xr:uid="{00000000-0005-0000-0000-0000116F0000}"/>
    <cellStyle name="SAPBEXexcGood1 7" xfId="28271" xr:uid="{00000000-0005-0000-0000-0000126F0000}"/>
    <cellStyle name="SAPBEXexcGood1 8" xfId="28272" xr:uid="{00000000-0005-0000-0000-0000136F0000}"/>
    <cellStyle name="SAPBEXexcGood1 9" xfId="28273" xr:uid="{00000000-0005-0000-0000-0000146F0000}"/>
    <cellStyle name="SAPBEXexcGood1_(2) SPGD Actuals" xfId="28274" xr:uid="{00000000-0005-0000-0000-0000156F0000}"/>
    <cellStyle name="SAPBEXexcGood2" xfId="28275" xr:uid="{00000000-0005-0000-0000-0000166F0000}"/>
    <cellStyle name="SAPBEXexcGood2 2" xfId="28276" xr:uid="{00000000-0005-0000-0000-0000176F0000}"/>
    <cellStyle name="SAPBEXexcGood2 2 2" xfId="28277" xr:uid="{00000000-0005-0000-0000-0000186F0000}"/>
    <cellStyle name="SAPBEXexcGood2 2 2 2" xfId="28278" xr:uid="{00000000-0005-0000-0000-0000196F0000}"/>
    <cellStyle name="SAPBEXexcGood2 2 2 3" xfId="28279" xr:uid="{00000000-0005-0000-0000-00001A6F0000}"/>
    <cellStyle name="SAPBEXexcGood2 2 2 4" xfId="28280" xr:uid="{00000000-0005-0000-0000-00001B6F0000}"/>
    <cellStyle name="SAPBEXexcGood2 2 2 5" xfId="28281" xr:uid="{00000000-0005-0000-0000-00001C6F0000}"/>
    <cellStyle name="SAPBEXexcGood2 2 2 6" xfId="28282" xr:uid="{00000000-0005-0000-0000-00001D6F0000}"/>
    <cellStyle name="SAPBEXexcGood2 2 2 7" xfId="28283" xr:uid="{00000000-0005-0000-0000-00001E6F0000}"/>
    <cellStyle name="SAPBEXexcGood2 2 2_JDEQryOAM" xfId="36259" xr:uid="{342A67E2-3929-4FF1-A321-591A2E46B71C}"/>
    <cellStyle name="SAPBEXexcGood2 2 3" xfId="28284" xr:uid="{00000000-0005-0000-0000-00001F6F0000}"/>
    <cellStyle name="SAPBEXexcGood2 2 4" xfId="28285" xr:uid="{00000000-0005-0000-0000-0000206F0000}"/>
    <cellStyle name="SAPBEXexcGood2 2 5" xfId="28286" xr:uid="{00000000-0005-0000-0000-0000216F0000}"/>
    <cellStyle name="SAPBEXexcGood2 2 6" xfId="28287" xr:uid="{00000000-0005-0000-0000-0000226F0000}"/>
    <cellStyle name="SAPBEXexcGood2 2 7" xfId="28288" xr:uid="{00000000-0005-0000-0000-0000236F0000}"/>
    <cellStyle name="SAPBEXexcGood2 2 8" xfId="28289" xr:uid="{00000000-0005-0000-0000-0000246F0000}"/>
    <cellStyle name="SAPBEXexcGood2 2_(2) SPGD Actuals" xfId="28290" xr:uid="{00000000-0005-0000-0000-0000256F0000}"/>
    <cellStyle name="SAPBEXexcGood2 3" xfId="28291" xr:uid="{00000000-0005-0000-0000-0000266F0000}"/>
    <cellStyle name="SAPBEXexcGood2 3 2" xfId="28292" xr:uid="{00000000-0005-0000-0000-0000276F0000}"/>
    <cellStyle name="SAPBEXexcGood2 3 3" xfId="28293" xr:uid="{00000000-0005-0000-0000-0000286F0000}"/>
    <cellStyle name="SAPBEXexcGood2 3 4" xfId="28294" xr:uid="{00000000-0005-0000-0000-0000296F0000}"/>
    <cellStyle name="SAPBEXexcGood2 3 5" xfId="28295" xr:uid="{00000000-0005-0000-0000-00002A6F0000}"/>
    <cellStyle name="SAPBEXexcGood2 3 6" xfId="28296" xr:uid="{00000000-0005-0000-0000-00002B6F0000}"/>
    <cellStyle name="SAPBEXexcGood2 3 7" xfId="28297" xr:uid="{00000000-0005-0000-0000-00002C6F0000}"/>
    <cellStyle name="SAPBEXexcGood2 3_JDEQryOAM" xfId="36260" xr:uid="{F33F6DB0-1209-4243-A782-1D3A5357C809}"/>
    <cellStyle name="SAPBEXexcGood2 4" xfId="28298" xr:uid="{00000000-0005-0000-0000-00002D6F0000}"/>
    <cellStyle name="SAPBEXexcGood2 5" xfId="28299" xr:uid="{00000000-0005-0000-0000-00002E6F0000}"/>
    <cellStyle name="SAPBEXexcGood2 6" xfId="28300" xr:uid="{00000000-0005-0000-0000-00002F6F0000}"/>
    <cellStyle name="SAPBEXexcGood2 7" xfId="28301" xr:uid="{00000000-0005-0000-0000-0000306F0000}"/>
    <cellStyle name="SAPBEXexcGood2 8" xfId="28302" xr:uid="{00000000-0005-0000-0000-0000316F0000}"/>
    <cellStyle name="SAPBEXexcGood2 9" xfId="28303" xr:uid="{00000000-0005-0000-0000-0000326F0000}"/>
    <cellStyle name="SAPBEXexcGood2_(2) SPGD Actuals" xfId="28304" xr:uid="{00000000-0005-0000-0000-0000336F0000}"/>
    <cellStyle name="SAPBEXexcGood3" xfId="28305" xr:uid="{00000000-0005-0000-0000-0000346F0000}"/>
    <cellStyle name="SAPBEXexcGood3 2" xfId="28306" xr:uid="{00000000-0005-0000-0000-0000356F0000}"/>
    <cellStyle name="SAPBEXexcGood3 2 2" xfId="28307" xr:uid="{00000000-0005-0000-0000-0000366F0000}"/>
    <cellStyle name="SAPBEXexcGood3 2 2 2" xfId="28308" xr:uid="{00000000-0005-0000-0000-0000376F0000}"/>
    <cellStyle name="SAPBEXexcGood3 2 2 3" xfId="28309" xr:uid="{00000000-0005-0000-0000-0000386F0000}"/>
    <cellStyle name="SAPBEXexcGood3 2 2 4" xfId="28310" xr:uid="{00000000-0005-0000-0000-0000396F0000}"/>
    <cellStyle name="SAPBEXexcGood3 2 2 5" xfId="28311" xr:uid="{00000000-0005-0000-0000-00003A6F0000}"/>
    <cellStyle name="SAPBEXexcGood3 2 2 6" xfId="28312" xr:uid="{00000000-0005-0000-0000-00003B6F0000}"/>
    <cellStyle name="SAPBEXexcGood3 2 2 7" xfId="28313" xr:uid="{00000000-0005-0000-0000-00003C6F0000}"/>
    <cellStyle name="SAPBEXexcGood3 2 2_JDEQryOAM" xfId="36261" xr:uid="{D1460AAE-FA5E-4315-8BD9-7F90D917C979}"/>
    <cellStyle name="SAPBEXexcGood3 2 3" xfId="28314" xr:uid="{00000000-0005-0000-0000-00003D6F0000}"/>
    <cellStyle name="SAPBEXexcGood3 2 4" xfId="28315" xr:uid="{00000000-0005-0000-0000-00003E6F0000}"/>
    <cellStyle name="SAPBEXexcGood3 2 5" xfId="28316" xr:uid="{00000000-0005-0000-0000-00003F6F0000}"/>
    <cellStyle name="SAPBEXexcGood3 2 6" xfId="28317" xr:uid="{00000000-0005-0000-0000-0000406F0000}"/>
    <cellStyle name="SAPBEXexcGood3 2 7" xfId="28318" xr:uid="{00000000-0005-0000-0000-0000416F0000}"/>
    <cellStyle name="SAPBEXexcGood3 2 8" xfId="28319" xr:uid="{00000000-0005-0000-0000-0000426F0000}"/>
    <cellStyle name="SAPBEXexcGood3 2_(2) SPGD Actuals" xfId="28320" xr:uid="{00000000-0005-0000-0000-0000436F0000}"/>
    <cellStyle name="SAPBEXexcGood3 3" xfId="28321" xr:uid="{00000000-0005-0000-0000-0000446F0000}"/>
    <cellStyle name="SAPBEXexcGood3 3 2" xfId="28322" xr:uid="{00000000-0005-0000-0000-0000456F0000}"/>
    <cellStyle name="SAPBEXexcGood3 3 3" xfId="28323" xr:uid="{00000000-0005-0000-0000-0000466F0000}"/>
    <cellStyle name="SAPBEXexcGood3 3 4" xfId="28324" xr:uid="{00000000-0005-0000-0000-0000476F0000}"/>
    <cellStyle name="SAPBEXexcGood3 3 5" xfId="28325" xr:uid="{00000000-0005-0000-0000-0000486F0000}"/>
    <cellStyle name="SAPBEXexcGood3 3 6" xfId="28326" xr:uid="{00000000-0005-0000-0000-0000496F0000}"/>
    <cellStyle name="SAPBEXexcGood3 3 7" xfId="28327" xr:uid="{00000000-0005-0000-0000-00004A6F0000}"/>
    <cellStyle name="SAPBEXexcGood3 3_JDEQryOAM" xfId="36262" xr:uid="{DF44DD88-A8DC-4D8D-A5EC-03E13BCBAC58}"/>
    <cellStyle name="SAPBEXexcGood3 4" xfId="28328" xr:uid="{00000000-0005-0000-0000-00004B6F0000}"/>
    <cellStyle name="SAPBEXexcGood3 5" xfId="28329" xr:uid="{00000000-0005-0000-0000-00004C6F0000}"/>
    <cellStyle name="SAPBEXexcGood3 6" xfId="28330" xr:uid="{00000000-0005-0000-0000-00004D6F0000}"/>
    <cellStyle name="SAPBEXexcGood3 7" xfId="28331" xr:uid="{00000000-0005-0000-0000-00004E6F0000}"/>
    <cellStyle name="SAPBEXexcGood3 8" xfId="28332" xr:uid="{00000000-0005-0000-0000-00004F6F0000}"/>
    <cellStyle name="SAPBEXexcGood3 9" xfId="28333" xr:uid="{00000000-0005-0000-0000-0000506F0000}"/>
    <cellStyle name="SAPBEXexcGood3_(2) SPGD Actuals" xfId="28334" xr:uid="{00000000-0005-0000-0000-0000516F0000}"/>
    <cellStyle name="SAPBEXfilterDrill" xfId="28335" xr:uid="{00000000-0005-0000-0000-0000526F0000}"/>
    <cellStyle name="SAPBEXfilterDrill 2" xfId="28336" xr:uid="{00000000-0005-0000-0000-0000536F0000}"/>
    <cellStyle name="SAPBEXfilterDrill 2 2" xfId="28337" xr:uid="{00000000-0005-0000-0000-0000546F0000}"/>
    <cellStyle name="SAPBEXfilterDrill 2 2 2" xfId="28338" xr:uid="{00000000-0005-0000-0000-0000556F0000}"/>
    <cellStyle name="SAPBEXfilterDrill 2 2 2 2" xfId="28339" xr:uid="{00000000-0005-0000-0000-0000566F0000}"/>
    <cellStyle name="SAPBEXfilterDrill 2 2 2 3" xfId="28340" xr:uid="{00000000-0005-0000-0000-0000576F0000}"/>
    <cellStyle name="SAPBEXfilterDrill 2 2 2 4" xfId="28341" xr:uid="{00000000-0005-0000-0000-0000586F0000}"/>
    <cellStyle name="SAPBEXfilterDrill 2 2 2_JDEQryOAM" xfId="36264" xr:uid="{49C0DED1-4C94-4FA1-99A5-72DC055505D4}"/>
    <cellStyle name="SAPBEXfilterDrill 2 2 3" xfId="28342" xr:uid="{00000000-0005-0000-0000-0000596F0000}"/>
    <cellStyle name="SAPBEXfilterDrill 2 2 3 2" xfId="28343" xr:uid="{00000000-0005-0000-0000-00005A6F0000}"/>
    <cellStyle name="SAPBEXfilterDrill 2 2 3 3" xfId="28344" xr:uid="{00000000-0005-0000-0000-00005B6F0000}"/>
    <cellStyle name="SAPBEXfilterDrill 2 2 3 4" xfId="28345" xr:uid="{00000000-0005-0000-0000-00005C6F0000}"/>
    <cellStyle name="SAPBEXfilterDrill 2 2 3_JDEQryOAM" xfId="36265" xr:uid="{814C51DA-90C8-484A-95C4-01CA3C33EE68}"/>
    <cellStyle name="SAPBEXfilterDrill 2 2 4" xfId="28346" xr:uid="{00000000-0005-0000-0000-00005D6F0000}"/>
    <cellStyle name="SAPBEXfilterDrill 2 2 5" xfId="28347" xr:uid="{00000000-0005-0000-0000-00005E6F0000}"/>
    <cellStyle name="SAPBEXfilterDrill 2 2 6" xfId="28348" xr:uid="{00000000-0005-0000-0000-00005F6F0000}"/>
    <cellStyle name="SAPBEXfilterDrill 2 2_JDEQryOAM" xfId="36263" xr:uid="{B6F0F3ED-7DA9-4CC5-B02C-745945A7FFFB}"/>
    <cellStyle name="SAPBEXfilterDrill 2 3" xfId="28349" xr:uid="{00000000-0005-0000-0000-0000606F0000}"/>
    <cellStyle name="SAPBEXfilterDrill 2 3 2" xfId="28350" xr:uid="{00000000-0005-0000-0000-0000616F0000}"/>
    <cellStyle name="SAPBEXfilterDrill 2 3 3" xfId="28351" xr:uid="{00000000-0005-0000-0000-0000626F0000}"/>
    <cellStyle name="SAPBEXfilterDrill 2 3 4" xfId="28352" xr:uid="{00000000-0005-0000-0000-0000636F0000}"/>
    <cellStyle name="SAPBEXfilterDrill 2 3_JDEQryOAM" xfId="36266" xr:uid="{6A4B3DA1-DF37-4E99-B1E1-B95AA4BB70BC}"/>
    <cellStyle name="SAPBEXfilterDrill 2 4" xfId="28353" xr:uid="{00000000-0005-0000-0000-0000646F0000}"/>
    <cellStyle name="SAPBEXfilterDrill 2 4 2" xfId="28354" xr:uid="{00000000-0005-0000-0000-0000656F0000}"/>
    <cellStyle name="SAPBEXfilterDrill 2 4 3" xfId="28355" xr:uid="{00000000-0005-0000-0000-0000666F0000}"/>
    <cellStyle name="SAPBEXfilterDrill 2 4 4" xfId="28356" xr:uid="{00000000-0005-0000-0000-0000676F0000}"/>
    <cellStyle name="SAPBEXfilterDrill 2 4_JDEQryOAM" xfId="36267" xr:uid="{E5B58189-9DBE-484C-97E0-6DA7E883C03A}"/>
    <cellStyle name="SAPBEXfilterDrill 2 5" xfId="28357" xr:uid="{00000000-0005-0000-0000-0000686F0000}"/>
    <cellStyle name="SAPBEXfilterDrill 2 5 2" xfId="28358" xr:uid="{00000000-0005-0000-0000-0000696F0000}"/>
    <cellStyle name="SAPBEXfilterDrill 2 5 3" xfId="28359" xr:uid="{00000000-0005-0000-0000-00006A6F0000}"/>
    <cellStyle name="SAPBEXfilterDrill 2 5 4" xfId="28360" xr:uid="{00000000-0005-0000-0000-00006B6F0000}"/>
    <cellStyle name="SAPBEXfilterDrill 2 5_JDEQryOAM" xfId="36268" xr:uid="{CC19D2FD-F401-4516-9E6A-80ECBD31CC88}"/>
    <cellStyle name="SAPBEXfilterDrill 2 6" xfId="28361" xr:uid="{00000000-0005-0000-0000-00006C6F0000}"/>
    <cellStyle name="SAPBEXfilterDrill 2 7" xfId="28362" xr:uid="{00000000-0005-0000-0000-00006D6F0000}"/>
    <cellStyle name="SAPBEXfilterDrill 2 8" xfId="28363" xr:uid="{00000000-0005-0000-0000-00006E6F0000}"/>
    <cellStyle name="SAPBEXfilterDrill 2_(2) SPGD Actuals" xfId="28364" xr:uid="{00000000-0005-0000-0000-00006F6F0000}"/>
    <cellStyle name="SAPBEXfilterDrill 3" xfId="28365" xr:uid="{00000000-0005-0000-0000-0000706F0000}"/>
    <cellStyle name="SAPBEXfilterDrill 3 2" xfId="28366" xr:uid="{00000000-0005-0000-0000-0000716F0000}"/>
    <cellStyle name="SAPBEXfilterDrill 3 2 2" xfId="28367" xr:uid="{00000000-0005-0000-0000-0000726F0000}"/>
    <cellStyle name="SAPBEXfilterDrill 3 2 3" xfId="28368" xr:uid="{00000000-0005-0000-0000-0000736F0000}"/>
    <cellStyle name="SAPBEXfilterDrill 3 2 4" xfId="28369" xr:uid="{00000000-0005-0000-0000-0000746F0000}"/>
    <cellStyle name="SAPBEXfilterDrill 3 2_JDEQryOAM" xfId="36270" xr:uid="{1FA01079-917F-4FBD-B861-97A0BB905F70}"/>
    <cellStyle name="SAPBEXfilterDrill 3 3" xfId="28370" xr:uid="{00000000-0005-0000-0000-0000756F0000}"/>
    <cellStyle name="SAPBEXfilterDrill 3 3 2" xfId="28371" xr:uid="{00000000-0005-0000-0000-0000766F0000}"/>
    <cellStyle name="SAPBEXfilterDrill 3 3 3" xfId="28372" xr:uid="{00000000-0005-0000-0000-0000776F0000}"/>
    <cellStyle name="SAPBEXfilterDrill 3 3 4" xfId="28373" xr:uid="{00000000-0005-0000-0000-0000786F0000}"/>
    <cellStyle name="SAPBEXfilterDrill 3 3_JDEQryOAM" xfId="36271" xr:uid="{B13CFFC2-5E38-497E-B945-FE01BFA93E4F}"/>
    <cellStyle name="SAPBEXfilterDrill 3 4" xfId="28374" xr:uid="{00000000-0005-0000-0000-0000796F0000}"/>
    <cellStyle name="SAPBEXfilterDrill 3 4 2" xfId="28375" xr:uid="{00000000-0005-0000-0000-00007A6F0000}"/>
    <cellStyle name="SAPBEXfilterDrill 3 4 3" xfId="28376" xr:uid="{00000000-0005-0000-0000-00007B6F0000}"/>
    <cellStyle name="SAPBEXfilterDrill 3 4 4" xfId="28377" xr:uid="{00000000-0005-0000-0000-00007C6F0000}"/>
    <cellStyle name="SAPBEXfilterDrill 3 4_JDEQryOAM" xfId="36272" xr:uid="{5DCCB9C2-5540-4F7C-852E-17F96E136BAE}"/>
    <cellStyle name="SAPBEXfilterDrill 3 5" xfId="28378" xr:uid="{00000000-0005-0000-0000-00007D6F0000}"/>
    <cellStyle name="SAPBEXfilterDrill 3 6" xfId="28379" xr:uid="{00000000-0005-0000-0000-00007E6F0000}"/>
    <cellStyle name="SAPBEXfilterDrill 3 7" xfId="28380" xr:uid="{00000000-0005-0000-0000-00007F6F0000}"/>
    <cellStyle name="SAPBEXfilterDrill 3_JDEQryOAM" xfId="36269" xr:uid="{E030590E-83E5-4F73-BCB7-B3C0F1AE21AE}"/>
    <cellStyle name="SAPBEXfilterDrill 4" xfId="28381" xr:uid="{00000000-0005-0000-0000-0000806F0000}"/>
    <cellStyle name="SAPBEXfilterDrill 5" xfId="28382" xr:uid="{00000000-0005-0000-0000-0000816F0000}"/>
    <cellStyle name="SAPBEXfilterDrill 6" xfId="28383" xr:uid="{00000000-0005-0000-0000-0000826F0000}"/>
    <cellStyle name="SAPBEXfilterDrill 7" xfId="28384" xr:uid="{00000000-0005-0000-0000-0000836F0000}"/>
    <cellStyle name="SAPBEXfilterDrill_(2) SPGD Actuals" xfId="28385" xr:uid="{00000000-0005-0000-0000-0000846F0000}"/>
    <cellStyle name="SAPBEXfilterItem" xfId="28386" xr:uid="{00000000-0005-0000-0000-0000856F0000}"/>
    <cellStyle name="SAPBEXfilterItem 2" xfId="28387" xr:uid="{00000000-0005-0000-0000-0000866F0000}"/>
    <cellStyle name="SAPBEXfilterItem 2 2" xfId="28388" xr:uid="{00000000-0005-0000-0000-0000876F0000}"/>
    <cellStyle name="SAPBEXfilterItem 2_JDEQryOAM" xfId="36273" xr:uid="{9478655A-2940-4828-B106-752B499A53B6}"/>
    <cellStyle name="SAPBEXfilterItem 3" xfId="28389" xr:uid="{00000000-0005-0000-0000-0000886F0000}"/>
    <cellStyle name="SAPBEXfilterItem_(2) SPGD Actuals" xfId="28390" xr:uid="{00000000-0005-0000-0000-0000896F0000}"/>
    <cellStyle name="SAPBEXfilterText" xfId="28391" xr:uid="{00000000-0005-0000-0000-00008A6F0000}"/>
    <cellStyle name="SAPBEXfilterText 2" xfId="28392" xr:uid="{00000000-0005-0000-0000-00008B6F0000}"/>
    <cellStyle name="SAPBEXfilterText 2 2" xfId="28393" xr:uid="{00000000-0005-0000-0000-00008C6F0000}"/>
    <cellStyle name="SAPBEXfilterText 2_JDEQryOAM" xfId="36274" xr:uid="{B48A668B-C755-49F7-8E29-C4E39380E227}"/>
    <cellStyle name="SAPBEXfilterText 3" xfId="28394" xr:uid="{00000000-0005-0000-0000-00008D6F0000}"/>
    <cellStyle name="SAPBEXfilterText_(2) SPGD Actuals" xfId="28395" xr:uid="{00000000-0005-0000-0000-00008E6F0000}"/>
    <cellStyle name="SAPBEXformats" xfId="28396" xr:uid="{00000000-0005-0000-0000-00008F6F0000}"/>
    <cellStyle name="SAPBEXformats 2" xfId="28397" xr:uid="{00000000-0005-0000-0000-0000906F0000}"/>
    <cellStyle name="SAPBEXformats 2 2" xfId="28398" xr:uid="{00000000-0005-0000-0000-0000916F0000}"/>
    <cellStyle name="SAPBEXformats 2 2 2" xfId="28399" xr:uid="{00000000-0005-0000-0000-0000926F0000}"/>
    <cellStyle name="SAPBEXformats 2 2_JDEQryOAM" xfId="36275" xr:uid="{111C698C-3541-4497-8E8E-48A1681A3D8D}"/>
    <cellStyle name="SAPBEXformats 2 3" xfId="28400" xr:uid="{00000000-0005-0000-0000-0000936F0000}"/>
    <cellStyle name="SAPBEXformats 2_(2) SPGD Actuals" xfId="28401" xr:uid="{00000000-0005-0000-0000-0000946F0000}"/>
    <cellStyle name="SAPBEXformats 3" xfId="28402" xr:uid="{00000000-0005-0000-0000-0000956F0000}"/>
    <cellStyle name="SAPBEXformats 3 2" xfId="28403" xr:uid="{00000000-0005-0000-0000-0000966F0000}"/>
    <cellStyle name="SAPBEXformats 3_JDEQryOAM" xfId="36276" xr:uid="{D3C873E0-2592-4DB8-BAD5-8830725977CC}"/>
    <cellStyle name="SAPBEXformats 4" xfId="28404" xr:uid="{00000000-0005-0000-0000-0000976F0000}"/>
    <cellStyle name="SAPBEXformats 4 2" xfId="28405" xr:uid="{00000000-0005-0000-0000-0000986F0000}"/>
    <cellStyle name="SAPBEXformats 4_JDEQryOAM" xfId="36277" xr:uid="{1517A050-3F5D-473E-B030-6FBE98E8A8CF}"/>
    <cellStyle name="SAPBEXformats 5" xfId="28406" xr:uid="{00000000-0005-0000-0000-0000996F0000}"/>
    <cellStyle name="SAPBEXformats_(2) SPGD Actuals" xfId="28407" xr:uid="{00000000-0005-0000-0000-00009A6F0000}"/>
    <cellStyle name="SAPBEXheaderItem" xfId="28408" xr:uid="{00000000-0005-0000-0000-00009B6F0000}"/>
    <cellStyle name="SAPBEXheaderItem 2" xfId="28409" xr:uid="{00000000-0005-0000-0000-00009C6F0000}"/>
    <cellStyle name="SAPBEXheaderItem 2 2" xfId="28410" xr:uid="{00000000-0005-0000-0000-00009D6F0000}"/>
    <cellStyle name="SAPBEXheaderItem 2_JDEQryOAM" xfId="36278" xr:uid="{0341E41F-8118-43D5-93B8-E3E7D66B3689}"/>
    <cellStyle name="SAPBEXheaderItem 3" xfId="28411" xr:uid="{00000000-0005-0000-0000-00009E6F0000}"/>
    <cellStyle name="SAPBEXheaderItem_(2) SPGD Actuals" xfId="28412" xr:uid="{00000000-0005-0000-0000-00009F6F0000}"/>
    <cellStyle name="SAPBEXheaderText" xfId="28413" xr:uid="{00000000-0005-0000-0000-0000A06F0000}"/>
    <cellStyle name="SAPBEXheaderText 2" xfId="28414" xr:uid="{00000000-0005-0000-0000-0000A16F0000}"/>
    <cellStyle name="SAPBEXheaderText 2 2" xfId="28415" xr:uid="{00000000-0005-0000-0000-0000A26F0000}"/>
    <cellStyle name="SAPBEXheaderText 2_JDEQryOAM" xfId="36279" xr:uid="{AF81FBE4-F8BD-4421-90D8-C994C75B8967}"/>
    <cellStyle name="SAPBEXheaderText 3" xfId="28416" xr:uid="{00000000-0005-0000-0000-0000A36F0000}"/>
    <cellStyle name="SAPBEXheaderText_(2) SPGD Actuals" xfId="28417" xr:uid="{00000000-0005-0000-0000-0000A46F0000}"/>
    <cellStyle name="SAPBEXHLevel0" xfId="28418" xr:uid="{00000000-0005-0000-0000-0000A56F0000}"/>
    <cellStyle name="SAPBEXHLevel0 2" xfId="28419" xr:uid="{00000000-0005-0000-0000-0000A66F0000}"/>
    <cellStyle name="SAPBEXHLevel0 2 2" xfId="28420" xr:uid="{00000000-0005-0000-0000-0000A76F0000}"/>
    <cellStyle name="SAPBEXHLevel0 2 2 2" xfId="28421" xr:uid="{00000000-0005-0000-0000-0000A86F0000}"/>
    <cellStyle name="SAPBEXHLevel0 2 2_JDEQryOAM" xfId="36280" xr:uid="{2D037DDF-5444-437E-9543-90EADC697206}"/>
    <cellStyle name="SAPBEXHLevel0 2 3" xfId="28422" xr:uid="{00000000-0005-0000-0000-0000A96F0000}"/>
    <cellStyle name="SAPBEXHLevel0 2_(2) SPGD Actuals" xfId="28423" xr:uid="{00000000-0005-0000-0000-0000AA6F0000}"/>
    <cellStyle name="SAPBEXHLevel0 3" xfId="28424" xr:uid="{00000000-0005-0000-0000-0000AB6F0000}"/>
    <cellStyle name="SAPBEXHLevel0 3 2" xfId="28425" xr:uid="{00000000-0005-0000-0000-0000AC6F0000}"/>
    <cellStyle name="SAPBEXHLevel0 3_JDEQryOAM" xfId="36281" xr:uid="{DB1587DC-4F65-4043-8F59-776B9ED1E228}"/>
    <cellStyle name="SAPBEXHLevel0 4" xfId="28426" xr:uid="{00000000-0005-0000-0000-0000AD6F0000}"/>
    <cellStyle name="SAPBEXHLevel0_(2) SPGD Actuals" xfId="28427" xr:uid="{00000000-0005-0000-0000-0000AE6F0000}"/>
    <cellStyle name="SAPBEXHLevel0X" xfId="28428" xr:uid="{00000000-0005-0000-0000-0000AF6F0000}"/>
    <cellStyle name="SAPBEXHLevel0X 2" xfId="28429" xr:uid="{00000000-0005-0000-0000-0000B06F0000}"/>
    <cellStyle name="SAPBEXHLevel0X 2 2" xfId="28430" xr:uid="{00000000-0005-0000-0000-0000B16F0000}"/>
    <cellStyle name="SAPBEXHLevel0X 2 2 2" xfId="28431" xr:uid="{00000000-0005-0000-0000-0000B26F0000}"/>
    <cellStyle name="SAPBEXHLevel0X 2 2 3" xfId="28432" xr:uid="{00000000-0005-0000-0000-0000B36F0000}"/>
    <cellStyle name="SAPBEXHLevel0X 2 2 4" xfId="28433" xr:uid="{00000000-0005-0000-0000-0000B46F0000}"/>
    <cellStyle name="SAPBEXHLevel0X 2 2 5" xfId="28434" xr:uid="{00000000-0005-0000-0000-0000B56F0000}"/>
    <cellStyle name="SAPBEXHLevel0X 2 2 6" xfId="28435" xr:uid="{00000000-0005-0000-0000-0000B66F0000}"/>
    <cellStyle name="SAPBEXHLevel0X 2 2 7" xfId="28436" xr:uid="{00000000-0005-0000-0000-0000B76F0000}"/>
    <cellStyle name="SAPBEXHLevel0X 2 2_JDEQryOAM" xfId="36282" xr:uid="{7DE20EA0-E218-4BBB-80CC-30BD5255BD94}"/>
    <cellStyle name="SAPBEXHLevel0X 2 3" xfId="28437" xr:uid="{00000000-0005-0000-0000-0000B86F0000}"/>
    <cellStyle name="SAPBEXHLevel0X 2 4" xfId="28438" xr:uid="{00000000-0005-0000-0000-0000B96F0000}"/>
    <cellStyle name="SAPBEXHLevel0X 2 5" xfId="28439" xr:uid="{00000000-0005-0000-0000-0000BA6F0000}"/>
    <cellStyle name="SAPBEXHLevel0X 2 6" xfId="28440" xr:uid="{00000000-0005-0000-0000-0000BB6F0000}"/>
    <cellStyle name="SAPBEXHLevel0X 2 7" xfId="28441" xr:uid="{00000000-0005-0000-0000-0000BC6F0000}"/>
    <cellStyle name="SAPBEXHLevel0X 2 8" xfId="28442" xr:uid="{00000000-0005-0000-0000-0000BD6F0000}"/>
    <cellStyle name="SAPBEXHLevel0X 2_(2) SPGD Actuals" xfId="28443" xr:uid="{00000000-0005-0000-0000-0000BE6F0000}"/>
    <cellStyle name="SAPBEXHLevel0X 3" xfId="28444" xr:uid="{00000000-0005-0000-0000-0000BF6F0000}"/>
    <cellStyle name="SAPBEXHLevel0X 3 2" xfId="28445" xr:uid="{00000000-0005-0000-0000-0000C06F0000}"/>
    <cellStyle name="SAPBEXHLevel0X 3 3" xfId="28446" xr:uid="{00000000-0005-0000-0000-0000C16F0000}"/>
    <cellStyle name="SAPBEXHLevel0X 3 4" xfId="28447" xr:uid="{00000000-0005-0000-0000-0000C26F0000}"/>
    <cellStyle name="SAPBEXHLevel0X 3 5" xfId="28448" xr:uid="{00000000-0005-0000-0000-0000C36F0000}"/>
    <cellStyle name="SAPBEXHLevel0X 3 6" xfId="28449" xr:uid="{00000000-0005-0000-0000-0000C46F0000}"/>
    <cellStyle name="SAPBEXHLevel0X 3 7" xfId="28450" xr:uid="{00000000-0005-0000-0000-0000C56F0000}"/>
    <cellStyle name="SAPBEXHLevel0X 3_JDEQryOAM" xfId="36283" xr:uid="{B3260CAC-5996-4C0E-B246-F93502CE2BCE}"/>
    <cellStyle name="SAPBEXHLevel0X 4" xfId="28451" xr:uid="{00000000-0005-0000-0000-0000C66F0000}"/>
    <cellStyle name="SAPBEXHLevel0X 5" xfId="28452" xr:uid="{00000000-0005-0000-0000-0000C76F0000}"/>
    <cellStyle name="SAPBEXHLevel0X 6" xfId="28453" xr:uid="{00000000-0005-0000-0000-0000C86F0000}"/>
    <cellStyle name="SAPBEXHLevel0X 7" xfId="28454" xr:uid="{00000000-0005-0000-0000-0000C96F0000}"/>
    <cellStyle name="SAPBEXHLevel0X 8" xfId="28455" xr:uid="{00000000-0005-0000-0000-0000CA6F0000}"/>
    <cellStyle name="SAPBEXHLevel0X 9" xfId="28456" xr:uid="{00000000-0005-0000-0000-0000CB6F0000}"/>
    <cellStyle name="SAPBEXHLevel0X_(2) SPGD Actuals" xfId="28457" xr:uid="{00000000-0005-0000-0000-0000CC6F0000}"/>
    <cellStyle name="SAPBEXHLevel1" xfId="28458" xr:uid="{00000000-0005-0000-0000-0000CD6F0000}"/>
    <cellStyle name="SAPBEXHLevel1 2" xfId="28459" xr:uid="{00000000-0005-0000-0000-0000CE6F0000}"/>
    <cellStyle name="SAPBEXHLevel1 2 2" xfId="28460" xr:uid="{00000000-0005-0000-0000-0000CF6F0000}"/>
    <cellStyle name="SAPBEXHLevel1 2_JDEQryOAM" xfId="36284" xr:uid="{3B4601CE-664E-48B5-B309-083521EF08F5}"/>
    <cellStyle name="SAPBEXHLevel1 3" xfId="28461" xr:uid="{00000000-0005-0000-0000-0000D06F0000}"/>
    <cellStyle name="SAPBEXHLevel1_(2) SPGD Actuals" xfId="28462" xr:uid="{00000000-0005-0000-0000-0000D16F0000}"/>
    <cellStyle name="SAPBEXHLevel1X" xfId="28463" xr:uid="{00000000-0005-0000-0000-0000D26F0000}"/>
    <cellStyle name="SAPBEXHLevel1X 2" xfId="28464" xr:uid="{00000000-0005-0000-0000-0000D36F0000}"/>
    <cellStyle name="SAPBEXHLevel1X 2 2" xfId="28465" xr:uid="{00000000-0005-0000-0000-0000D46F0000}"/>
    <cellStyle name="SAPBEXHLevel1X 2 2 2" xfId="28466" xr:uid="{00000000-0005-0000-0000-0000D56F0000}"/>
    <cellStyle name="SAPBEXHLevel1X 2 2 3" xfId="28467" xr:uid="{00000000-0005-0000-0000-0000D66F0000}"/>
    <cellStyle name="SAPBEXHLevel1X 2 2 4" xfId="28468" xr:uid="{00000000-0005-0000-0000-0000D76F0000}"/>
    <cellStyle name="SAPBEXHLevel1X 2 2 5" xfId="28469" xr:uid="{00000000-0005-0000-0000-0000D86F0000}"/>
    <cellStyle name="SAPBEXHLevel1X 2 2 6" xfId="28470" xr:uid="{00000000-0005-0000-0000-0000D96F0000}"/>
    <cellStyle name="SAPBEXHLevel1X 2 2 7" xfId="28471" xr:uid="{00000000-0005-0000-0000-0000DA6F0000}"/>
    <cellStyle name="SAPBEXHLevel1X 2 2_JDEQryOAM" xfId="36285" xr:uid="{51CCA395-96F5-4C92-B0A8-EB32B93775DE}"/>
    <cellStyle name="SAPBEXHLevel1X 2 3" xfId="28472" xr:uid="{00000000-0005-0000-0000-0000DB6F0000}"/>
    <cellStyle name="SAPBEXHLevel1X 2 4" xfId="28473" xr:uid="{00000000-0005-0000-0000-0000DC6F0000}"/>
    <cellStyle name="SAPBEXHLevel1X 2 5" xfId="28474" xr:uid="{00000000-0005-0000-0000-0000DD6F0000}"/>
    <cellStyle name="SAPBEXHLevel1X 2 6" xfId="28475" xr:uid="{00000000-0005-0000-0000-0000DE6F0000}"/>
    <cellStyle name="SAPBEXHLevel1X 2 7" xfId="28476" xr:uid="{00000000-0005-0000-0000-0000DF6F0000}"/>
    <cellStyle name="SAPBEXHLevel1X 2 8" xfId="28477" xr:uid="{00000000-0005-0000-0000-0000E06F0000}"/>
    <cellStyle name="SAPBEXHLevel1X 2_(2) SPGD Actuals" xfId="28478" xr:uid="{00000000-0005-0000-0000-0000E16F0000}"/>
    <cellStyle name="SAPBEXHLevel1X 3" xfId="28479" xr:uid="{00000000-0005-0000-0000-0000E26F0000}"/>
    <cellStyle name="SAPBEXHLevel1X 3 2" xfId="28480" xr:uid="{00000000-0005-0000-0000-0000E36F0000}"/>
    <cellStyle name="SAPBEXHLevel1X 3 3" xfId="28481" xr:uid="{00000000-0005-0000-0000-0000E46F0000}"/>
    <cellStyle name="SAPBEXHLevel1X 3 4" xfId="28482" xr:uid="{00000000-0005-0000-0000-0000E56F0000}"/>
    <cellStyle name="SAPBEXHLevel1X 3 5" xfId="28483" xr:uid="{00000000-0005-0000-0000-0000E66F0000}"/>
    <cellStyle name="SAPBEXHLevel1X 3 6" xfId="28484" xr:uid="{00000000-0005-0000-0000-0000E76F0000}"/>
    <cellStyle name="SAPBEXHLevel1X 3 7" xfId="28485" xr:uid="{00000000-0005-0000-0000-0000E86F0000}"/>
    <cellStyle name="SAPBEXHLevel1X 3_JDEQryOAM" xfId="36286" xr:uid="{85882F79-A9F2-48E3-A996-71171C8A1421}"/>
    <cellStyle name="SAPBEXHLevel1X 4" xfId="28486" xr:uid="{00000000-0005-0000-0000-0000E96F0000}"/>
    <cellStyle name="SAPBEXHLevel1X 5" xfId="28487" xr:uid="{00000000-0005-0000-0000-0000EA6F0000}"/>
    <cellStyle name="SAPBEXHLevel1X 6" xfId="28488" xr:uid="{00000000-0005-0000-0000-0000EB6F0000}"/>
    <cellStyle name="SAPBEXHLevel1X 7" xfId="28489" xr:uid="{00000000-0005-0000-0000-0000EC6F0000}"/>
    <cellStyle name="SAPBEXHLevel1X 8" xfId="28490" xr:uid="{00000000-0005-0000-0000-0000ED6F0000}"/>
    <cellStyle name="SAPBEXHLevel1X 9" xfId="28491" xr:uid="{00000000-0005-0000-0000-0000EE6F0000}"/>
    <cellStyle name="SAPBEXHLevel1X_(2) SPGD Actuals" xfId="28492" xr:uid="{00000000-0005-0000-0000-0000EF6F0000}"/>
    <cellStyle name="SAPBEXHLevel2" xfId="28493" xr:uid="{00000000-0005-0000-0000-0000F06F0000}"/>
    <cellStyle name="SAPBEXHLevel2 2" xfId="28494" xr:uid="{00000000-0005-0000-0000-0000F16F0000}"/>
    <cellStyle name="SAPBEXHLevel2 2 2" xfId="28495" xr:uid="{00000000-0005-0000-0000-0000F26F0000}"/>
    <cellStyle name="SAPBEXHLevel2 2_JDEQryOAM" xfId="36287" xr:uid="{71324619-6352-4A84-978F-4121D54E8105}"/>
    <cellStyle name="SAPBEXHLevel2 3" xfId="28496" xr:uid="{00000000-0005-0000-0000-0000F36F0000}"/>
    <cellStyle name="SAPBEXHLevel2_(2) SPGD Actuals" xfId="28497" xr:uid="{00000000-0005-0000-0000-0000F46F0000}"/>
    <cellStyle name="SAPBEXHLevel2X" xfId="28498" xr:uid="{00000000-0005-0000-0000-0000F56F0000}"/>
    <cellStyle name="SAPBEXHLevel2X 2" xfId="28499" xr:uid="{00000000-0005-0000-0000-0000F66F0000}"/>
    <cellStyle name="SAPBEXHLevel2X 2 2" xfId="28500" xr:uid="{00000000-0005-0000-0000-0000F76F0000}"/>
    <cellStyle name="SAPBEXHLevel2X 2 2 2" xfId="28501" xr:uid="{00000000-0005-0000-0000-0000F86F0000}"/>
    <cellStyle name="SAPBEXHLevel2X 2 2 3" xfId="28502" xr:uid="{00000000-0005-0000-0000-0000F96F0000}"/>
    <cellStyle name="SAPBEXHLevel2X 2 2 4" xfId="28503" xr:uid="{00000000-0005-0000-0000-0000FA6F0000}"/>
    <cellStyle name="SAPBEXHLevel2X 2 2 5" xfId="28504" xr:uid="{00000000-0005-0000-0000-0000FB6F0000}"/>
    <cellStyle name="SAPBEXHLevel2X 2 2 6" xfId="28505" xr:uid="{00000000-0005-0000-0000-0000FC6F0000}"/>
    <cellStyle name="SAPBEXHLevel2X 2 2 7" xfId="28506" xr:uid="{00000000-0005-0000-0000-0000FD6F0000}"/>
    <cellStyle name="SAPBEXHLevel2X 2 2_JDEQryOAM" xfId="36288" xr:uid="{96E55B5F-0BA2-4AF8-8A40-3800F901B456}"/>
    <cellStyle name="SAPBEXHLevel2X 2 3" xfId="28507" xr:uid="{00000000-0005-0000-0000-0000FE6F0000}"/>
    <cellStyle name="SAPBEXHLevel2X 2 4" xfId="28508" xr:uid="{00000000-0005-0000-0000-0000FF6F0000}"/>
    <cellStyle name="SAPBEXHLevel2X 2 5" xfId="28509" xr:uid="{00000000-0005-0000-0000-000000700000}"/>
    <cellStyle name="SAPBEXHLevel2X 2 6" xfId="28510" xr:uid="{00000000-0005-0000-0000-000001700000}"/>
    <cellStyle name="SAPBEXHLevel2X 2 7" xfId="28511" xr:uid="{00000000-0005-0000-0000-000002700000}"/>
    <cellStyle name="SAPBEXHLevel2X 2 8" xfId="28512" xr:uid="{00000000-0005-0000-0000-000003700000}"/>
    <cellStyle name="SAPBEXHLevel2X 2_(2) SPGD Actuals" xfId="28513" xr:uid="{00000000-0005-0000-0000-000004700000}"/>
    <cellStyle name="SAPBEXHLevel2X 3" xfId="28514" xr:uid="{00000000-0005-0000-0000-000005700000}"/>
    <cellStyle name="SAPBEXHLevel2X 3 2" xfId="28515" xr:uid="{00000000-0005-0000-0000-000006700000}"/>
    <cellStyle name="SAPBEXHLevel2X 3 3" xfId="28516" xr:uid="{00000000-0005-0000-0000-000007700000}"/>
    <cellStyle name="SAPBEXHLevel2X 3 4" xfId="28517" xr:uid="{00000000-0005-0000-0000-000008700000}"/>
    <cellStyle name="SAPBEXHLevel2X 3 5" xfId="28518" xr:uid="{00000000-0005-0000-0000-000009700000}"/>
    <cellStyle name="SAPBEXHLevel2X 3 6" xfId="28519" xr:uid="{00000000-0005-0000-0000-00000A700000}"/>
    <cellStyle name="SAPBEXHLevel2X 3 7" xfId="28520" xr:uid="{00000000-0005-0000-0000-00000B700000}"/>
    <cellStyle name="SAPBEXHLevel2X 3_JDEQryOAM" xfId="36289" xr:uid="{90B5A97B-1968-481D-B197-0D5897F68E4F}"/>
    <cellStyle name="SAPBEXHLevel2X 4" xfId="28521" xr:uid="{00000000-0005-0000-0000-00000C700000}"/>
    <cellStyle name="SAPBEXHLevel2X 5" xfId="28522" xr:uid="{00000000-0005-0000-0000-00000D700000}"/>
    <cellStyle name="SAPBEXHLevel2X 6" xfId="28523" xr:uid="{00000000-0005-0000-0000-00000E700000}"/>
    <cellStyle name="SAPBEXHLevel2X 7" xfId="28524" xr:uid="{00000000-0005-0000-0000-00000F700000}"/>
    <cellStyle name="SAPBEXHLevel2X 8" xfId="28525" xr:uid="{00000000-0005-0000-0000-000010700000}"/>
    <cellStyle name="SAPBEXHLevel2X 9" xfId="28526" xr:uid="{00000000-0005-0000-0000-000011700000}"/>
    <cellStyle name="SAPBEXHLevel2X_(2) SPGD Actuals" xfId="28527" xr:uid="{00000000-0005-0000-0000-000012700000}"/>
    <cellStyle name="SAPBEXHLevel3" xfId="28528" xr:uid="{00000000-0005-0000-0000-000013700000}"/>
    <cellStyle name="SAPBEXHLevel3 2" xfId="28529" xr:uid="{00000000-0005-0000-0000-000014700000}"/>
    <cellStyle name="SAPBEXHLevel3 2 2" xfId="28530" xr:uid="{00000000-0005-0000-0000-000015700000}"/>
    <cellStyle name="SAPBEXHLevel3 2_JDEQryOAM" xfId="36290" xr:uid="{3587B3CB-D4CC-4BF7-AC66-705436C114B4}"/>
    <cellStyle name="SAPBEXHLevel3 3" xfId="28531" xr:uid="{00000000-0005-0000-0000-000016700000}"/>
    <cellStyle name="SAPBEXHLevel3_(2) SPGD Actuals" xfId="28532" xr:uid="{00000000-0005-0000-0000-000017700000}"/>
    <cellStyle name="SAPBEXHLevel3X" xfId="28533" xr:uid="{00000000-0005-0000-0000-000018700000}"/>
    <cellStyle name="SAPBEXHLevel3X 2" xfId="28534" xr:uid="{00000000-0005-0000-0000-000019700000}"/>
    <cellStyle name="SAPBEXHLevel3X 2 2" xfId="28535" xr:uid="{00000000-0005-0000-0000-00001A700000}"/>
    <cellStyle name="SAPBEXHLevel3X 2 2 2" xfId="28536" xr:uid="{00000000-0005-0000-0000-00001B700000}"/>
    <cellStyle name="SAPBEXHLevel3X 2 2 3" xfId="28537" xr:uid="{00000000-0005-0000-0000-00001C700000}"/>
    <cellStyle name="SAPBEXHLevel3X 2 2 4" xfId="28538" xr:uid="{00000000-0005-0000-0000-00001D700000}"/>
    <cellStyle name="SAPBEXHLevel3X 2 2 5" xfId="28539" xr:uid="{00000000-0005-0000-0000-00001E700000}"/>
    <cellStyle name="SAPBEXHLevel3X 2 2 6" xfId="28540" xr:uid="{00000000-0005-0000-0000-00001F700000}"/>
    <cellStyle name="SAPBEXHLevel3X 2 2 7" xfId="28541" xr:uid="{00000000-0005-0000-0000-000020700000}"/>
    <cellStyle name="SAPBEXHLevel3X 2 2_JDEQryOAM" xfId="36291" xr:uid="{05A39DEC-C857-4360-8806-DD3D8CA215A5}"/>
    <cellStyle name="SAPBEXHLevel3X 2 3" xfId="28542" xr:uid="{00000000-0005-0000-0000-000021700000}"/>
    <cellStyle name="SAPBEXHLevel3X 2 4" xfId="28543" xr:uid="{00000000-0005-0000-0000-000022700000}"/>
    <cellStyle name="SAPBEXHLevel3X 2 5" xfId="28544" xr:uid="{00000000-0005-0000-0000-000023700000}"/>
    <cellStyle name="SAPBEXHLevel3X 2 6" xfId="28545" xr:uid="{00000000-0005-0000-0000-000024700000}"/>
    <cellStyle name="SAPBEXHLevel3X 2 7" xfId="28546" xr:uid="{00000000-0005-0000-0000-000025700000}"/>
    <cellStyle name="SAPBEXHLevel3X 2 8" xfId="28547" xr:uid="{00000000-0005-0000-0000-000026700000}"/>
    <cellStyle name="SAPBEXHLevel3X 2_(2) SPGD Actuals" xfId="28548" xr:uid="{00000000-0005-0000-0000-000027700000}"/>
    <cellStyle name="SAPBEXHLevel3X 3" xfId="28549" xr:uid="{00000000-0005-0000-0000-000028700000}"/>
    <cellStyle name="SAPBEXHLevel3X 3 2" xfId="28550" xr:uid="{00000000-0005-0000-0000-000029700000}"/>
    <cellStyle name="SAPBEXHLevel3X 3 3" xfId="28551" xr:uid="{00000000-0005-0000-0000-00002A700000}"/>
    <cellStyle name="SAPBEXHLevel3X 3 4" xfId="28552" xr:uid="{00000000-0005-0000-0000-00002B700000}"/>
    <cellStyle name="SAPBEXHLevel3X 3 5" xfId="28553" xr:uid="{00000000-0005-0000-0000-00002C700000}"/>
    <cellStyle name="SAPBEXHLevel3X 3 6" xfId="28554" xr:uid="{00000000-0005-0000-0000-00002D700000}"/>
    <cellStyle name="SAPBEXHLevel3X 3 7" xfId="28555" xr:uid="{00000000-0005-0000-0000-00002E700000}"/>
    <cellStyle name="SAPBEXHLevel3X 3_JDEQryOAM" xfId="36292" xr:uid="{F36EB801-A649-4CDC-9377-B25DEEB567B7}"/>
    <cellStyle name="SAPBEXHLevel3X 4" xfId="28556" xr:uid="{00000000-0005-0000-0000-00002F700000}"/>
    <cellStyle name="SAPBEXHLevel3X 5" xfId="28557" xr:uid="{00000000-0005-0000-0000-000030700000}"/>
    <cellStyle name="SAPBEXHLevel3X 6" xfId="28558" xr:uid="{00000000-0005-0000-0000-000031700000}"/>
    <cellStyle name="SAPBEXHLevel3X 7" xfId="28559" xr:uid="{00000000-0005-0000-0000-000032700000}"/>
    <cellStyle name="SAPBEXHLevel3X 8" xfId="28560" xr:uid="{00000000-0005-0000-0000-000033700000}"/>
    <cellStyle name="SAPBEXHLevel3X 9" xfId="28561" xr:uid="{00000000-0005-0000-0000-000034700000}"/>
    <cellStyle name="SAPBEXHLevel3X_(2) SPGD Actuals" xfId="28562" xr:uid="{00000000-0005-0000-0000-000035700000}"/>
    <cellStyle name="SAPBEXinputData" xfId="28563" xr:uid="{00000000-0005-0000-0000-000036700000}"/>
    <cellStyle name="SAPBEXinputData 2" xfId="28564" xr:uid="{00000000-0005-0000-0000-000037700000}"/>
    <cellStyle name="SAPBEXinputData 2 2" xfId="28565" xr:uid="{00000000-0005-0000-0000-000038700000}"/>
    <cellStyle name="SAPBEXinputData 2_JDEQryOAM" xfId="36293" xr:uid="{64B4EAFD-DA06-4227-9585-7287D3DEDA18}"/>
    <cellStyle name="SAPBEXinputData 3" xfId="28566" xr:uid="{00000000-0005-0000-0000-000039700000}"/>
    <cellStyle name="SAPBEXinputData_(2) SPGD Actuals" xfId="28567" xr:uid="{00000000-0005-0000-0000-00003A700000}"/>
    <cellStyle name="SAPBEXresData" xfId="28568" xr:uid="{00000000-0005-0000-0000-00003B700000}"/>
    <cellStyle name="SAPBEXresData 2" xfId="28569" xr:uid="{00000000-0005-0000-0000-00003C700000}"/>
    <cellStyle name="SAPBEXresData 2 2" xfId="28570" xr:uid="{00000000-0005-0000-0000-00003D700000}"/>
    <cellStyle name="SAPBEXresData 2 2 2" xfId="28571" xr:uid="{00000000-0005-0000-0000-00003E700000}"/>
    <cellStyle name="SAPBEXresData 2 2 3" xfId="28572" xr:uid="{00000000-0005-0000-0000-00003F700000}"/>
    <cellStyle name="SAPBEXresData 2 2 4" xfId="28573" xr:uid="{00000000-0005-0000-0000-000040700000}"/>
    <cellStyle name="SAPBEXresData 2 2 5" xfId="28574" xr:uid="{00000000-0005-0000-0000-000041700000}"/>
    <cellStyle name="SAPBEXresData 2 2 6" xfId="28575" xr:uid="{00000000-0005-0000-0000-000042700000}"/>
    <cellStyle name="SAPBEXresData 2 2 7" xfId="28576" xr:uid="{00000000-0005-0000-0000-000043700000}"/>
    <cellStyle name="SAPBEXresData 2 2_JDEQryOAM" xfId="36294" xr:uid="{0C539F9A-5D9B-4593-95F6-7E9B44AC6C8E}"/>
    <cellStyle name="SAPBEXresData 2 3" xfId="28577" xr:uid="{00000000-0005-0000-0000-000044700000}"/>
    <cellStyle name="SAPBEXresData 2 4" xfId="28578" xr:uid="{00000000-0005-0000-0000-000045700000}"/>
    <cellStyle name="SAPBEXresData 2 5" xfId="28579" xr:uid="{00000000-0005-0000-0000-000046700000}"/>
    <cellStyle name="SAPBEXresData 2 6" xfId="28580" xr:uid="{00000000-0005-0000-0000-000047700000}"/>
    <cellStyle name="SAPBEXresData 2 7" xfId="28581" xr:uid="{00000000-0005-0000-0000-000048700000}"/>
    <cellStyle name="SAPBEXresData 2 8" xfId="28582" xr:uid="{00000000-0005-0000-0000-000049700000}"/>
    <cellStyle name="SAPBEXresData 2_(2) SPGD Actuals" xfId="28583" xr:uid="{00000000-0005-0000-0000-00004A700000}"/>
    <cellStyle name="SAPBEXresData 3" xfId="28584" xr:uid="{00000000-0005-0000-0000-00004B700000}"/>
    <cellStyle name="SAPBEXresData 3 2" xfId="28585" xr:uid="{00000000-0005-0000-0000-00004C700000}"/>
    <cellStyle name="SAPBEXresData 3 3" xfId="28586" xr:uid="{00000000-0005-0000-0000-00004D700000}"/>
    <cellStyle name="SAPBEXresData 3 4" xfId="28587" xr:uid="{00000000-0005-0000-0000-00004E700000}"/>
    <cellStyle name="SAPBEXresData 3 5" xfId="28588" xr:uid="{00000000-0005-0000-0000-00004F700000}"/>
    <cellStyle name="SAPBEXresData 3 6" xfId="28589" xr:uid="{00000000-0005-0000-0000-000050700000}"/>
    <cellStyle name="SAPBEXresData 3 7" xfId="28590" xr:uid="{00000000-0005-0000-0000-000051700000}"/>
    <cellStyle name="SAPBEXresData 3_JDEQryOAM" xfId="36295" xr:uid="{A611DA43-7B2C-4F41-B8B6-E9C72233162B}"/>
    <cellStyle name="SAPBEXresData 4" xfId="28591" xr:uid="{00000000-0005-0000-0000-000052700000}"/>
    <cellStyle name="SAPBEXresData 5" xfId="28592" xr:uid="{00000000-0005-0000-0000-000053700000}"/>
    <cellStyle name="SAPBEXresData 6" xfId="28593" xr:uid="{00000000-0005-0000-0000-000054700000}"/>
    <cellStyle name="SAPBEXresData 7" xfId="28594" xr:uid="{00000000-0005-0000-0000-000055700000}"/>
    <cellStyle name="SAPBEXresData 8" xfId="28595" xr:uid="{00000000-0005-0000-0000-000056700000}"/>
    <cellStyle name="SAPBEXresData 9" xfId="28596" xr:uid="{00000000-0005-0000-0000-000057700000}"/>
    <cellStyle name="SAPBEXresData_(2) SPGD Actuals" xfId="28597" xr:uid="{00000000-0005-0000-0000-000058700000}"/>
    <cellStyle name="SAPBEXresDataEmph" xfId="28598" xr:uid="{00000000-0005-0000-0000-000059700000}"/>
    <cellStyle name="SAPBEXresDataEmph 2" xfId="28599" xr:uid="{00000000-0005-0000-0000-00005A700000}"/>
    <cellStyle name="SAPBEXresDataEmph 2 2" xfId="28600" xr:uid="{00000000-0005-0000-0000-00005B700000}"/>
    <cellStyle name="SAPBEXresDataEmph 2 2 2" xfId="28601" xr:uid="{00000000-0005-0000-0000-00005C700000}"/>
    <cellStyle name="SAPBEXresDataEmph 2 2 3" xfId="28602" xr:uid="{00000000-0005-0000-0000-00005D700000}"/>
    <cellStyle name="SAPBEXresDataEmph 2 2 4" xfId="28603" xr:uid="{00000000-0005-0000-0000-00005E700000}"/>
    <cellStyle name="SAPBEXresDataEmph 2 2 5" xfId="28604" xr:uid="{00000000-0005-0000-0000-00005F700000}"/>
    <cellStyle name="SAPBEXresDataEmph 2 2 6" xfId="28605" xr:uid="{00000000-0005-0000-0000-000060700000}"/>
    <cellStyle name="SAPBEXresDataEmph 2 2 7" xfId="28606" xr:uid="{00000000-0005-0000-0000-000061700000}"/>
    <cellStyle name="SAPBEXresDataEmph 2 2_JDEQryOAM" xfId="36296" xr:uid="{424D8504-BBD1-4298-8161-64C5F90CDD7D}"/>
    <cellStyle name="SAPBEXresDataEmph 2 3" xfId="28607" xr:uid="{00000000-0005-0000-0000-000062700000}"/>
    <cellStyle name="SAPBEXresDataEmph 2 4" xfId="28608" xr:uid="{00000000-0005-0000-0000-000063700000}"/>
    <cellStyle name="SAPBEXresDataEmph 2 5" xfId="28609" xr:uid="{00000000-0005-0000-0000-000064700000}"/>
    <cellStyle name="SAPBEXresDataEmph 2 6" xfId="28610" xr:uid="{00000000-0005-0000-0000-000065700000}"/>
    <cellStyle name="SAPBEXresDataEmph 2 7" xfId="28611" xr:uid="{00000000-0005-0000-0000-000066700000}"/>
    <cellStyle name="SAPBEXresDataEmph 2 8" xfId="28612" xr:uid="{00000000-0005-0000-0000-000067700000}"/>
    <cellStyle name="SAPBEXresDataEmph 2_(2) SPGD Actuals" xfId="28613" xr:uid="{00000000-0005-0000-0000-000068700000}"/>
    <cellStyle name="SAPBEXresDataEmph 3" xfId="28614" xr:uid="{00000000-0005-0000-0000-000069700000}"/>
    <cellStyle name="SAPBEXresDataEmph 3 2" xfId="28615" xr:uid="{00000000-0005-0000-0000-00006A700000}"/>
    <cellStyle name="SAPBEXresDataEmph 3 3" xfId="28616" xr:uid="{00000000-0005-0000-0000-00006B700000}"/>
    <cellStyle name="SAPBEXresDataEmph 3 4" xfId="28617" xr:uid="{00000000-0005-0000-0000-00006C700000}"/>
    <cellStyle name="SAPBEXresDataEmph 3 5" xfId="28618" xr:uid="{00000000-0005-0000-0000-00006D700000}"/>
    <cellStyle name="SAPBEXresDataEmph 3 6" xfId="28619" xr:uid="{00000000-0005-0000-0000-00006E700000}"/>
    <cellStyle name="SAPBEXresDataEmph 3 7" xfId="28620" xr:uid="{00000000-0005-0000-0000-00006F700000}"/>
    <cellStyle name="SAPBEXresDataEmph 3_JDEQryOAM" xfId="36297" xr:uid="{8E41F875-BDB2-4ABF-B4EA-83EFB5A71135}"/>
    <cellStyle name="SAPBEXresDataEmph 4" xfId="28621" xr:uid="{00000000-0005-0000-0000-000070700000}"/>
    <cellStyle name="SAPBEXresDataEmph 5" xfId="28622" xr:uid="{00000000-0005-0000-0000-000071700000}"/>
    <cellStyle name="SAPBEXresDataEmph 6" xfId="28623" xr:uid="{00000000-0005-0000-0000-000072700000}"/>
    <cellStyle name="SAPBEXresDataEmph 7" xfId="28624" xr:uid="{00000000-0005-0000-0000-000073700000}"/>
    <cellStyle name="SAPBEXresDataEmph 8" xfId="28625" xr:uid="{00000000-0005-0000-0000-000074700000}"/>
    <cellStyle name="SAPBEXresDataEmph 9" xfId="28626" xr:uid="{00000000-0005-0000-0000-000075700000}"/>
    <cellStyle name="SAPBEXresDataEmph_(2) SPGD Actuals" xfId="28627" xr:uid="{00000000-0005-0000-0000-000076700000}"/>
    <cellStyle name="SAPBEXresItem" xfId="28628" xr:uid="{00000000-0005-0000-0000-000077700000}"/>
    <cellStyle name="SAPBEXresItem 2" xfId="28629" xr:uid="{00000000-0005-0000-0000-000078700000}"/>
    <cellStyle name="SAPBEXresItem 2 2" xfId="28630" xr:uid="{00000000-0005-0000-0000-000079700000}"/>
    <cellStyle name="SAPBEXresItem 2 2 2" xfId="28631" xr:uid="{00000000-0005-0000-0000-00007A700000}"/>
    <cellStyle name="SAPBEXresItem 2 2 3" xfId="28632" xr:uid="{00000000-0005-0000-0000-00007B700000}"/>
    <cellStyle name="SAPBEXresItem 2 2 4" xfId="28633" xr:uid="{00000000-0005-0000-0000-00007C700000}"/>
    <cellStyle name="SAPBEXresItem 2 2 5" xfId="28634" xr:uid="{00000000-0005-0000-0000-00007D700000}"/>
    <cellStyle name="SAPBEXresItem 2 2 6" xfId="28635" xr:uid="{00000000-0005-0000-0000-00007E700000}"/>
    <cellStyle name="SAPBEXresItem 2 2 7" xfId="28636" xr:uid="{00000000-0005-0000-0000-00007F700000}"/>
    <cellStyle name="SAPBEXresItem 2 2_JDEQryOAM" xfId="36298" xr:uid="{1D5C52CF-0DC0-4B8F-932A-E13C7E7AF9CB}"/>
    <cellStyle name="SAPBEXresItem 2 3" xfId="28637" xr:uid="{00000000-0005-0000-0000-000080700000}"/>
    <cellStyle name="SAPBEXresItem 2 4" xfId="28638" xr:uid="{00000000-0005-0000-0000-000081700000}"/>
    <cellStyle name="SAPBEXresItem 2 5" xfId="28639" xr:uid="{00000000-0005-0000-0000-000082700000}"/>
    <cellStyle name="SAPBEXresItem 2 6" xfId="28640" xr:uid="{00000000-0005-0000-0000-000083700000}"/>
    <cellStyle name="SAPBEXresItem 2 7" xfId="28641" xr:uid="{00000000-0005-0000-0000-000084700000}"/>
    <cellStyle name="SAPBEXresItem 2 8" xfId="28642" xr:uid="{00000000-0005-0000-0000-000085700000}"/>
    <cellStyle name="SAPBEXresItem 2_(2) SPGD Actuals" xfId="28643" xr:uid="{00000000-0005-0000-0000-000086700000}"/>
    <cellStyle name="SAPBEXresItem 3" xfId="28644" xr:uid="{00000000-0005-0000-0000-000087700000}"/>
    <cellStyle name="SAPBEXresItem 3 2" xfId="28645" xr:uid="{00000000-0005-0000-0000-000088700000}"/>
    <cellStyle name="SAPBEXresItem 3 3" xfId="28646" xr:uid="{00000000-0005-0000-0000-000089700000}"/>
    <cellStyle name="SAPBEXresItem 3 4" xfId="28647" xr:uid="{00000000-0005-0000-0000-00008A700000}"/>
    <cellStyle name="SAPBEXresItem 3 5" xfId="28648" xr:uid="{00000000-0005-0000-0000-00008B700000}"/>
    <cellStyle name="SAPBEXresItem 3 6" xfId="28649" xr:uid="{00000000-0005-0000-0000-00008C700000}"/>
    <cellStyle name="SAPBEXresItem 3 7" xfId="28650" xr:uid="{00000000-0005-0000-0000-00008D700000}"/>
    <cellStyle name="SAPBEXresItem 3_JDEQryOAM" xfId="36299" xr:uid="{D69EF015-03E8-47FC-80AD-F461CD99FD33}"/>
    <cellStyle name="SAPBEXresItem 4" xfId="28651" xr:uid="{00000000-0005-0000-0000-00008E700000}"/>
    <cellStyle name="SAPBEXresItem 5" xfId="28652" xr:uid="{00000000-0005-0000-0000-00008F700000}"/>
    <cellStyle name="SAPBEXresItem 6" xfId="28653" xr:uid="{00000000-0005-0000-0000-000090700000}"/>
    <cellStyle name="SAPBEXresItem 7" xfId="28654" xr:uid="{00000000-0005-0000-0000-000091700000}"/>
    <cellStyle name="SAPBEXresItem 8" xfId="28655" xr:uid="{00000000-0005-0000-0000-000092700000}"/>
    <cellStyle name="SAPBEXresItem 9" xfId="28656" xr:uid="{00000000-0005-0000-0000-000093700000}"/>
    <cellStyle name="SAPBEXresItem_(2) SPGD Actuals" xfId="28657" xr:uid="{00000000-0005-0000-0000-000094700000}"/>
    <cellStyle name="SAPBEXresItemX" xfId="28658" xr:uid="{00000000-0005-0000-0000-000095700000}"/>
    <cellStyle name="SAPBEXresItemX 2" xfId="28659" xr:uid="{00000000-0005-0000-0000-000096700000}"/>
    <cellStyle name="SAPBEXresItemX 2 2" xfId="28660" xr:uid="{00000000-0005-0000-0000-000097700000}"/>
    <cellStyle name="SAPBEXresItemX 2 3" xfId="28661" xr:uid="{00000000-0005-0000-0000-000098700000}"/>
    <cellStyle name="SAPBEXresItemX 2 4" xfId="28662" xr:uid="{00000000-0005-0000-0000-000099700000}"/>
    <cellStyle name="SAPBEXresItemX 2 5" xfId="28663" xr:uid="{00000000-0005-0000-0000-00009A700000}"/>
    <cellStyle name="SAPBEXresItemX 2 6" xfId="28664" xr:uid="{00000000-0005-0000-0000-00009B700000}"/>
    <cellStyle name="SAPBEXresItemX 2 7" xfId="28665" xr:uid="{00000000-0005-0000-0000-00009C700000}"/>
    <cellStyle name="SAPBEXresItemX 2_JDEQryOAM" xfId="36300" xr:uid="{DCEDC1D8-2D04-4844-A6DE-BB44463A1C3B}"/>
    <cellStyle name="SAPBEXresItemX 3" xfId="28666" xr:uid="{00000000-0005-0000-0000-00009D700000}"/>
    <cellStyle name="SAPBEXresItemX 3 2" xfId="28667" xr:uid="{00000000-0005-0000-0000-00009E700000}"/>
    <cellStyle name="SAPBEXresItemX 3 3" xfId="28668" xr:uid="{00000000-0005-0000-0000-00009F700000}"/>
    <cellStyle name="SAPBEXresItemX 3 4" xfId="28669" xr:uid="{00000000-0005-0000-0000-0000A0700000}"/>
    <cellStyle name="SAPBEXresItemX 3 5" xfId="28670" xr:uid="{00000000-0005-0000-0000-0000A1700000}"/>
    <cellStyle name="SAPBEXresItemX 3 6" xfId="28671" xr:uid="{00000000-0005-0000-0000-0000A2700000}"/>
    <cellStyle name="SAPBEXresItemX 3_JDEQryOAM" xfId="36301" xr:uid="{CA168D32-0C62-48FB-8D8D-5DC199110F88}"/>
    <cellStyle name="SAPBEXresItemX 4" xfId="28672" xr:uid="{00000000-0005-0000-0000-0000A3700000}"/>
    <cellStyle name="SAPBEXresItemX 5" xfId="28673" xr:uid="{00000000-0005-0000-0000-0000A4700000}"/>
    <cellStyle name="SAPBEXresItemX 6" xfId="28674" xr:uid="{00000000-0005-0000-0000-0000A5700000}"/>
    <cellStyle name="SAPBEXresItemX 7" xfId="28675" xr:uid="{00000000-0005-0000-0000-0000A6700000}"/>
    <cellStyle name="SAPBEXresItemX 8" xfId="28676" xr:uid="{00000000-0005-0000-0000-0000A7700000}"/>
    <cellStyle name="SAPBEXresItemX 9" xfId="28677" xr:uid="{00000000-0005-0000-0000-0000A8700000}"/>
    <cellStyle name="SAPBEXresItemX_(2) SPGD Actuals" xfId="28678" xr:uid="{00000000-0005-0000-0000-0000A9700000}"/>
    <cellStyle name="SAPBEXstdData" xfId="28679" xr:uid="{00000000-0005-0000-0000-0000AA700000}"/>
    <cellStyle name="SAPBEXstdData 2" xfId="28680" xr:uid="{00000000-0005-0000-0000-0000AB700000}"/>
    <cellStyle name="SAPBEXstdData 2 2" xfId="28681" xr:uid="{00000000-0005-0000-0000-0000AC700000}"/>
    <cellStyle name="SAPBEXstdData 2 2 2" xfId="28682" xr:uid="{00000000-0005-0000-0000-0000AD700000}"/>
    <cellStyle name="SAPBEXstdData 2 2_JDEQryOAM" xfId="36302" xr:uid="{AEDAE55A-EEF0-430F-A13E-9AA95C777075}"/>
    <cellStyle name="SAPBEXstdData 2 3" xfId="28683" xr:uid="{00000000-0005-0000-0000-0000AE700000}"/>
    <cellStyle name="SAPBEXstdData 2_(2) SPGD Actuals" xfId="28684" xr:uid="{00000000-0005-0000-0000-0000AF700000}"/>
    <cellStyle name="SAPBEXstdData 3" xfId="28685" xr:uid="{00000000-0005-0000-0000-0000B0700000}"/>
    <cellStyle name="SAPBEXstdData 3 2" xfId="28686" xr:uid="{00000000-0005-0000-0000-0000B1700000}"/>
    <cellStyle name="SAPBEXstdData 3_JDEQryOAM" xfId="36303" xr:uid="{CCE9111B-4C90-4E34-82BA-75DF97B5EDEF}"/>
    <cellStyle name="SAPBEXstdData 4" xfId="28687" xr:uid="{00000000-0005-0000-0000-0000B2700000}"/>
    <cellStyle name="SAPBEXstdData_(2) SPGD Actuals" xfId="28688" xr:uid="{00000000-0005-0000-0000-0000B3700000}"/>
    <cellStyle name="SAPBEXstdDataEmph" xfId="28689" xr:uid="{00000000-0005-0000-0000-0000B4700000}"/>
    <cellStyle name="SAPBEXstdDataEmph 2" xfId="28690" xr:uid="{00000000-0005-0000-0000-0000B5700000}"/>
    <cellStyle name="SAPBEXstdDataEmph 2 2" xfId="28691" xr:uid="{00000000-0005-0000-0000-0000B6700000}"/>
    <cellStyle name="SAPBEXstdDataEmph 2 2 2" xfId="28692" xr:uid="{00000000-0005-0000-0000-0000B7700000}"/>
    <cellStyle name="SAPBEXstdDataEmph 2 2 3" xfId="28693" xr:uid="{00000000-0005-0000-0000-0000B8700000}"/>
    <cellStyle name="SAPBEXstdDataEmph 2 2 4" xfId="28694" xr:uid="{00000000-0005-0000-0000-0000B9700000}"/>
    <cellStyle name="SAPBEXstdDataEmph 2 2 5" xfId="28695" xr:uid="{00000000-0005-0000-0000-0000BA700000}"/>
    <cellStyle name="SAPBEXstdDataEmph 2 2 6" xfId="28696" xr:uid="{00000000-0005-0000-0000-0000BB700000}"/>
    <cellStyle name="SAPBEXstdDataEmph 2 2 7" xfId="28697" xr:uid="{00000000-0005-0000-0000-0000BC700000}"/>
    <cellStyle name="SAPBEXstdDataEmph 2 2_JDEQryOAM" xfId="36304" xr:uid="{F9C448AE-5FF3-44A7-B129-87918EA3CEEB}"/>
    <cellStyle name="SAPBEXstdDataEmph 2 3" xfId="28698" xr:uid="{00000000-0005-0000-0000-0000BD700000}"/>
    <cellStyle name="SAPBEXstdDataEmph 2 4" xfId="28699" xr:uid="{00000000-0005-0000-0000-0000BE700000}"/>
    <cellStyle name="SAPBEXstdDataEmph 2 5" xfId="28700" xr:uid="{00000000-0005-0000-0000-0000BF700000}"/>
    <cellStyle name="SAPBEXstdDataEmph 2 6" xfId="28701" xr:uid="{00000000-0005-0000-0000-0000C0700000}"/>
    <cellStyle name="SAPBEXstdDataEmph 2 7" xfId="28702" xr:uid="{00000000-0005-0000-0000-0000C1700000}"/>
    <cellStyle name="SAPBEXstdDataEmph 2 8" xfId="28703" xr:uid="{00000000-0005-0000-0000-0000C2700000}"/>
    <cellStyle name="SAPBEXstdDataEmph 2_(2) SPGD Actuals" xfId="28704" xr:uid="{00000000-0005-0000-0000-0000C3700000}"/>
    <cellStyle name="SAPBEXstdDataEmph 3" xfId="28705" xr:uid="{00000000-0005-0000-0000-0000C4700000}"/>
    <cellStyle name="SAPBEXstdDataEmph 3 2" xfId="28706" xr:uid="{00000000-0005-0000-0000-0000C5700000}"/>
    <cellStyle name="SAPBEXstdDataEmph 3 3" xfId="28707" xr:uid="{00000000-0005-0000-0000-0000C6700000}"/>
    <cellStyle name="SAPBEXstdDataEmph 3 4" xfId="28708" xr:uid="{00000000-0005-0000-0000-0000C7700000}"/>
    <cellStyle name="SAPBEXstdDataEmph 3 5" xfId="28709" xr:uid="{00000000-0005-0000-0000-0000C8700000}"/>
    <cellStyle name="SAPBEXstdDataEmph 3 6" xfId="28710" xr:uid="{00000000-0005-0000-0000-0000C9700000}"/>
    <cellStyle name="SAPBEXstdDataEmph 3 7" xfId="28711" xr:uid="{00000000-0005-0000-0000-0000CA700000}"/>
    <cellStyle name="SAPBEXstdDataEmph 3_JDEQryOAM" xfId="36305" xr:uid="{34F69B01-C5C8-4A89-96E3-2B95AB0378BF}"/>
    <cellStyle name="SAPBEXstdDataEmph 4" xfId="28712" xr:uid="{00000000-0005-0000-0000-0000CB700000}"/>
    <cellStyle name="SAPBEXstdDataEmph 5" xfId="28713" xr:uid="{00000000-0005-0000-0000-0000CC700000}"/>
    <cellStyle name="SAPBEXstdDataEmph 6" xfId="28714" xr:uid="{00000000-0005-0000-0000-0000CD700000}"/>
    <cellStyle name="SAPBEXstdDataEmph 7" xfId="28715" xr:uid="{00000000-0005-0000-0000-0000CE700000}"/>
    <cellStyle name="SAPBEXstdDataEmph 8" xfId="28716" xr:uid="{00000000-0005-0000-0000-0000CF700000}"/>
    <cellStyle name="SAPBEXstdDataEmph 9" xfId="28717" xr:uid="{00000000-0005-0000-0000-0000D0700000}"/>
    <cellStyle name="SAPBEXstdDataEmph_(2) SPGD Actuals" xfId="28718" xr:uid="{00000000-0005-0000-0000-0000D1700000}"/>
    <cellStyle name="SAPBEXstdItem" xfId="28719" xr:uid="{00000000-0005-0000-0000-0000D2700000}"/>
    <cellStyle name="SAPBEXstdItem 2" xfId="28720" xr:uid="{00000000-0005-0000-0000-0000D3700000}"/>
    <cellStyle name="SAPBEXstdItem 2 2" xfId="28721" xr:uid="{00000000-0005-0000-0000-0000D4700000}"/>
    <cellStyle name="SAPBEXstdItem 2 2 2" xfId="28722" xr:uid="{00000000-0005-0000-0000-0000D5700000}"/>
    <cellStyle name="SAPBEXstdItem 2 2_JDEQryOAM" xfId="36306" xr:uid="{39E922AA-144C-47DB-8F0D-84BDC44F478F}"/>
    <cellStyle name="SAPBEXstdItem 2 3" xfId="28723" xr:uid="{00000000-0005-0000-0000-0000D6700000}"/>
    <cellStyle name="SAPBEXstdItem 2_(2) SPGD Actuals" xfId="28724" xr:uid="{00000000-0005-0000-0000-0000D7700000}"/>
    <cellStyle name="SAPBEXstdItem 3" xfId="28725" xr:uid="{00000000-0005-0000-0000-0000D8700000}"/>
    <cellStyle name="SAPBEXstdItem 3 2" xfId="28726" xr:uid="{00000000-0005-0000-0000-0000D9700000}"/>
    <cellStyle name="SAPBEXstdItem 3_JDEQryOAM" xfId="36307" xr:uid="{74E01F20-DCA1-43B3-AFCB-A1B186ABA794}"/>
    <cellStyle name="SAPBEXstdItem 4" xfId="28727" xr:uid="{00000000-0005-0000-0000-0000DA700000}"/>
    <cellStyle name="SAPBEXstdItem_(2) SPGD Actuals" xfId="28728" xr:uid="{00000000-0005-0000-0000-0000DB700000}"/>
    <cellStyle name="SAPBEXstdItemX" xfId="28729" xr:uid="{00000000-0005-0000-0000-0000DC700000}"/>
    <cellStyle name="SAPBEXstdItemX 2" xfId="28730" xr:uid="{00000000-0005-0000-0000-0000DD700000}"/>
    <cellStyle name="SAPBEXstdItemX 2 2" xfId="28731" xr:uid="{00000000-0005-0000-0000-0000DE700000}"/>
    <cellStyle name="SAPBEXstdItemX 2 2 2" xfId="28732" xr:uid="{00000000-0005-0000-0000-0000DF700000}"/>
    <cellStyle name="SAPBEXstdItemX 2 2_JDEQryOAM" xfId="36308" xr:uid="{3B2B63B2-DB18-45C6-8FEE-02CE7518A70A}"/>
    <cellStyle name="SAPBEXstdItemX 2 3" xfId="28733" xr:uid="{00000000-0005-0000-0000-0000E0700000}"/>
    <cellStyle name="SAPBEXstdItemX 2_(2) SPGD Actuals" xfId="28734" xr:uid="{00000000-0005-0000-0000-0000E1700000}"/>
    <cellStyle name="SAPBEXstdItemX 3" xfId="28735" xr:uid="{00000000-0005-0000-0000-0000E2700000}"/>
    <cellStyle name="SAPBEXstdItemX 3 2" xfId="28736" xr:uid="{00000000-0005-0000-0000-0000E3700000}"/>
    <cellStyle name="SAPBEXstdItemX 3_JDEQryOAM" xfId="36309" xr:uid="{35A26179-CE62-472F-A904-06026CFDC049}"/>
    <cellStyle name="SAPBEXstdItemX 4" xfId="28737" xr:uid="{00000000-0005-0000-0000-0000E4700000}"/>
    <cellStyle name="SAPBEXstdItemX_(2) SPGD Actuals" xfId="28738" xr:uid="{00000000-0005-0000-0000-0000E5700000}"/>
    <cellStyle name="SAPBEXtitle" xfId="28739" xr:uid="{00000000-0005-0000-0000-0000E6700000}"/>
    <cellStyle name="SAPBEXtitle 10" xfId="28740" xr:uid="{00000000-0005-0000-0000-0000E7700000}"/>
    <cellStyle name="SAPBEXtitle 10 2" xfId="28741" xr:uid="{00000000-0005-0000-0000-0000E8700000}"/>
    <cellStyle name="SAPBEXtitle 10_JDEQryOAM" xfId="36310" xr:uid="{67F676D2-AFA3-46B8-9DDC-5AFF623C6D09}"/>
    <cellStyle name="SAPBEXtitle 11" xfId="28742" xr:uid="{00000000-0005-0000-0000-0000E9700000}"/>
    <cellStyle name="SAPBEXtitle 11 2" xfId="28743" xr:uid="{00000000-0005-0000-0000-0000EA700000}"/>
    <cellStyle name="SAPBEXtitle 11_JDEQryOAM" xfId="36311" xr:uid="{DD7B30EC-A762-452C-B903-ADAD626072EE}"/>
    <cellStyle name="SAPBEXtitle 12" xfId="28744" xr:uid="{00000000-0005-0000-0000-0000EB700000}"/>
    <cellStyle name="SAPBEXtitle 2" xfId="28745" xr:uid="{00000000-0005-0000-0000-0000EC700000}"/>
    <cellStyle name="SAPBEXtitle 2 2" xfId="28746" xr:uid="{00000000-0005-0000-0000-0000ED700000}"/>
    <cellStyle name="SAPBEXtitle 2 2 2" xfId="28747" xr:uid="{00000000-0005-0000-0000-0000EE700000}"/>
    <cellStyle name="SAPBEXtitle 2 2 2 2" xfId="28748" xr:uid="{00000000-0005-0000-0000-0000EF700000}"/>
    <cellStyle name="SAPBEXtitle 2 2 2_JDEQryOAM" xfId="36313" xr:uid="{10AFE681-2299-47BF-A9BA-AB022E2F9EBC}"/>
    <cellStyle name="SAPBEXtitle 2 2 3" xfId="28749" xr:uid="{00000000-0005-0000-0000-0000F0700000}"/>
    <cellStyle name="SAPBEXtitle 2 2 3 2" xfId="28750" xr:uid="{00000000-0005-0000-0000-0000F1700000}"/>
    <cellStyle name="SAPBEXtitle 2 2 3_JDEQryOAM" xfId="36314" xr:uid="{0A61CE01-7A2F-4E64-8C1D-48B748433F43}"/>
    <cellStyle name="SAPBEXtitle 2 2 4" xfId="28751" xr:uid="{00000000-0005-0000-0000-0000F2700000}"/>
    <cellStyle name="SAPBEXtitle 2 2 4 2" xfId="28752" xr:uid="{00000000-0005-0000-0000-0000F3700000}"/>
    <cellStyle name="SAPBEXtitle 2 2 4_JDEQryOAM" xfId="36315" xr:uid="{D8C09C9B-04D8-43DC-AEF5-28EBCA897C4D}"/>
    <cellStyle name="SAPBEXtitle 2 2 5" xfId="28753" xr:uid="{00000000-0005-0000-0000-0000F4700000}"/>
    <cellStyle name="SAPBEXtitle 2 2 5 2" xfId="28754" xr:uid="{00000000-0005-0000-0000-0000F5700000}"/>
    <cellStyle name="SAPBEXtitle 2 2 5_JDEQryOAM" xfId="36316" xr:uid="{43CE5BC6-AD2F-4A08-A6E6-F95EC672D8E9}"/>
    <cellStyle name="SAPBEXtitle 2 2 6" xfId="28755" xr:uid="{00000000-0005-0000-0000-0000F6700000}"/>
    <cellStyle name="SAPBEXtitle 2 2_JDEQryOAM" xfId="36312" xr:uid="{8B880A31-D892-4566-8F8A-3128F1C130EA}"/>
    <cellStyle name="SAPBEXtitle 2 3" xfId="28756" xr:uid="{00000000-0005-0000-0000-0000F7700000}"/>
    <cellStyle name="SAPBEXtitle 2 4" xfId="28757" xr:uid="{00000000-0005-0000-0000-0000F8700000}"/>
    <cellStyle name="SAPBEXtitle 2 4 2" xfId="28758" xr:uid="{00000000-0005-0000-0000-0000F9700000}"/>
    <cellStyle name="SAPBEXtitle 2 4_JDEQryOAM" xfId="36317" xr:uid="{A2D60BFD-FFBF-4565-943A-BB1B86FAA772}"/>
    <cellStyle name="SAPBEXtitle 2 5" xfId="28759" xr:uid="{00000000-0005-0000-0000-0000FA700000}"/>
    <cellStyle name="SAPBEXtitle 2 5 2" xfId="28760" xr:uid="{00000000-0005-0000-0000-0000FB700000}"/>
    <cellStyle name="SAPBEXtitle 2 5_JDEQryOAM" xfId="36318" xr:uid="{19D6D7B5-3B53-4C9C-BD20-AC606D161969}"/>
    <cellStyle name="SAPBEXtitle 2 6" xfId="28761" xr:uid="{00000000-0005-0000-0000-0000FC700000}"/>
    <cellStyle name="SAPBEXtitle 2 6 2" xfId="28762" xr:uid="{00000000-0005-0000-0000-0000FD700000}"/>
    <cellStyle name="SAPBEXtitle 2 6_JDEQryOAM" xfId="36319" xr:uid="{FCE04570-D9B2-4B82-8A5B-5519A65FA603}"/>
    <cellStyle name="SAPBEXtitle 2 7" xfId="28763" xr:uid="{00000000-0005-0000-0000-0000FE700000}"/>
    <cellStyle name="SAPBEXtitle 2 7 2" xfId="28764" xr:uid="{00000000-0005-0000-0000-0000FF700000}"/>
    <cellStyle name="SAPBEXtitle 2 7_JDEQryOAM" xfId="36320" xr:uid="{C8726A2A-5AE3-4172-BD18-85B6B141C20B}"/>
    <cellStyle name="SAPBEXtitle 2 8" xfId="28765" xr:uid="{00000000-0005-0000-0000-000000710000}"/>
    <cellStyle name="SAPBEXtitle 2_(2) SPGD Actuals" xfId="28766" xr:uid="{00000000-0005-0000-0000-000001710000}"/>
    <cellStyle name="SAPBEXtitle 3" xfId="28767" xr:uid="{00000000-0005-0000-0000-000002710000}"/>
    <cellStyle name="SAPBEXtitle 3 2" xfId="28768" xr:uid="{00000000-0005-0000-0000-000003710000}"/>
    <cellStyle name="SAPBEXtitle 3 2 2" xfId="28769" xr:uid="{00000000-0005-0000-0000-000004710000}"/>
    <cellStyle name="SAPBEXtitle 3 2_JDEQryOAM" xfId="36322" xr:uid="{80E3E23E-9E1E-4F04-951D-7803538F78D0}"/>
    <cellStyle name="SAPBEXtitle 3 3" xfId="28770" xr:uid="{00000000-0005-0000-0000-000005710000}"/>
    <cellStyle name="SAPBEXtitle 3 3 2" xfId="28771" xr:uid="{00000000-0005-0000-0000-000006710000}"/>
    <cellStyle name="SAPBEXtitle 3 3_JDEQryOAM" xfId="36323" xr:uid="{C6A5C5F8-5885-4F14-AEF9-DAD3D31F3DD1}"/>
    <cellStyle name="SAPBEXtitle 3 4" xfId="28772" xr:uid="{00000000-0005-0000-0000-000007710000}"/>
    <cellStyle name="SAPBEXtitle 3 4 2" xfId="28773" xr:uid="{00000000-0005-0000-0000-000008710000}"/>
    <cellStyle name="SAPBEXtitle 3 4_JDEQryOAM" xfId="36324" xr:uid="{14D7DA69-1810-423B-BC6F-CC75760EFDF1}"/>
    <cellStyle name="SAPBEXtitle 3 5" xfId="28774" xr:uid="{00000000-0005-0000-0000-000009710000}"/>
    <cellStyle name="SAPBEXtitle 3 5 2" xfId="28775" xr:uid="{00000000-0005-0000-0000-00000A710000}"/>
    <cellStyle name="SAPBEXtitle 3 5_JDEQryOAM" xfId="36325" xr:uid="{402EC862-0276-4A77-A3F9-07A60C22C2A0}"/>
    <cellStyle name="SAPBEXtitle 3 6" xfId="28776" xr:uid="{00000000-0005-0000-0000-00000B710000}"/>
    <cellStyle name="SAPBEXtitle 3_JDEQryOAM" xfId="36321" xr:uid="{5DAE9FF5-62FB-4FEE-A0F4-C379411A5D0B}"/>
    <cellStyle name="SAPBEXtitle 4" xfId="28777" xr:uid="{00000000-0005-0000-0000-00000C710000}"/>
    <cellStyle name="SAPBEXtitle 4 2" xfId="28778" xr:uid="{00000000-0005-0000-0000-00000D710000}"/>
    <cellStyle name="SAPBEXtitle 4 2 2" xfId="28779" xr:uid="{00000000-0005-0000-0000-00000E710000}"/>
    <cellStyle name="SAPBEXtitle 4 2_JDEQryOAM" xfId="36327" xr:uid="{EDF0BEEF-7BB0-4209-9E27-0B7C8F4C605D}"/>
    <cellStyle name="SAPBEXtitle 4 3" xfId="28780" xr:uid="{00000000-0005-0000-0000-00000F710000}"/>
    <cellStyle name="SAPBEXtitle 4 3 2" xfId="28781" xr:uid="{00000000-0005-0000-0000-000010710000}"/>
    <cellStyle name="SAPBEXtitle 4 3_JDEQryOAM" xfId="36328" xr:uid="{594168B3-7ABE-4D0F-9613-C8C9646EE958}"/>
    <cellStyle name="SAPBEXtitle 4 4" xfId="28782" xr:uid="{00000000-0005-0000-0000-000011710000}"/>
    <cellStyle name="SAPBEXtitle 4 4 2" xfId="28783" xr:uid="{00000000-0005-0000-0000-000012710000}"/>
    <cellStyle name="SAPBEXtitle 4 4_JDEQryOAM" xfId="36329" xr:uid="{2A763527-C2EC-42D6-BC48-88350790AF51}"/>
    <cellStyle name="SAPBEXtitle 4 5" xfId="28784" xr:uid="{00000000-0005-0000-0000-000013710000}"/>
    <cellStyle name="SAPBEXtitle 4 5 2" xfId="28785" xr:uid="{00000000-0005-0000-0000-000014710000}"/>
    <cellStyle name="SAPBEXtitle 4 5_JDEQryOAM" xfId="36330" xr:uid="{3628422B-4DBF-47AD-A457-69A4CF29831E}"/>
    <cellStyle name="SAPBEXtitle 4 6" xfId="28786" xr:uid="{00000000-0005-0000-0000-000015710000}"/>
    <cellStyle name="SAPBEXtitle 4_JDEQryOAM" xfId="36326" xr:uid="{627F4084-D598-496C-988A-A13CB13178B7}"/>
    <cellStyle name="SAPBEXtitle 5" xfId="28787" xr:uid="{00000000-0005-0000-0000-000016710000}"/>
    <cellStyle name="SAPBEXtitle 5 2" xfId="28788" xr:uid="{00000000-0005-0000-0000-000017710000}"/>
    <cellStyle name="SAPBEXtitle 5 2 2" xfId="28789" xr:uid="{00000000-0005-0000-0000-000018710000}"/>
    <cellStyle name="SAPBEXtitle 5 2_JDEQryOAM" xfId="36332" xr:uid="{ADA3BFFF-7329-43E1-BFDC-55CC05D5D449}"/>
    <cellStyle name="SAPBEXtitle 5 3" xfId="28790" xr:uid="{00000000-0005-0000-0000-000019710000}"/>
    <cellStyle name="SAPBEXtitle 5 3 2" xfId="28791" xr:uid="{00000000-0005-0000-0000-00001A710000}"/>
    <cellStyle name="SAPBEXtitle 5 3_JDEQryOAM" xfId="36333" xr:uid="{A586503D-50AB-4EA2-82EE-401599D8610B}"/>
    <cellStyle name="SAPBEXtitle 5 4" xfId="28792" xr:uid="{00000000-0005-0000-0000-00001B710000}"/>
    <cellStyle name="SAPBEXtitle 5 4 2" xfId="28793" xr:uid="{00000000-0005-0000-0000-00001C710000}"/>
    <cellStyle name="SAPBEXtitle 5 4_JDEQryOAM" xfId="36334" xr:uid="{F7843D2A-E030-4DE8-AC4E-006B4213EB47}"/>
    <cellStyle name="SAPBEXtitle 5 5" xfId="28794" xr:uid="{00000000-0005-0000-0000-00001D710000}"/>
    <cellStyle name="SAPBEXtitle 5 5 2" xfId="28795" xr:uid="{00000000-0005-0000-0000-00001E710000}"/>
    <cellStyle name="SAPBEXtitle 5 5_JDEQryOAM" xfId="36335" xr:uid="{E41699E5-3223-4145-AC75-17B599ACC2A2}"/>
    <cellStyle name="SAPBEXtitle 5 6" xfId="28796" xr:uid="{00000000-0005-0000-0000-00001F710000}"/>
    <cellStyle name="SAPBEXtitle 5_JDEQryOAM" xfId="36331" xr:uid="{2F98EBFA-BBFB-491C-B36A-E9C1D5C9A71D}"/>
    <cellStyle name="SAPBEXtitle 6" xfId="28797" xr:uid="{00000000-0005-0000-0000-000020710000}"/>
    <cellStyle name="SAPBEXtitle 7" xfId="28798" xr:uid="{00000000-0005-0000-0000-000021710000}"/>
    <cellStyle name="SAPBEXtitle 7 2" xfId="28799" xr:uid="{00000000-0005-0000-0000-000022710000}"/>
    <cellStyle name="SAPBEXtitle 7_JDEQryOAM" xfId="36336" xr:uid="{A442123C-909F-4222-9294-B7C7165D98AE}"/>
    <cellStyle name="SAPBEXtitle 8" xfId="28800" xr:uid="{00000000-0005-0000-0000-000023710000}"/>
    <cellStyle name="SAPBEXtitle 8 2" xfId="28801" xr:uid="{00000000-0005-0000-0000-000024710000}"/>
    <cellStyle name="SAPBEXtitle 8_JDEQryOAM" xfId="36337" xr:uid="{4C0A9B3D-F8F4-4F8D-8185-84947DC73B4B}"/>
    <cellStyle name="SAPBEXtitle 9" xfId="28802" xr:uid="{00000000-0005-0000-0000-000025710000}"/>
    <cellStyle name="SAPBEXtitle 9 2" xfId="28803" xr:uid="{00000000-0005-0000-0000-000026710000}"/>
    <cellStyle name="SAPBEXtitle 9_JDEQryOAM" xfId="36338" xr:uid="{F89272E9-727D-4C72-92E5-6AFFF6C6875E}"/>
    <cellStyle name="SAPBEXtitle_(2) SPGD Actuals" xfId="28804" xr:uid="{00000000-0005-0000-0000-000027710000}"/>
    <cellStyle name="SAPBEXundefined" xfId="28805" xr:uid="{00000000-0005-0000-0000-000028710000}"/>
    <cellStyle name="SAPBEXundefined 2" xfId="28806" xr:uid="{00000000-0005-0000-0000-000029710000}"/>
    <cellStyle name="SAPBEXundefined 2 2" xfId="28807" xr:uid="{00000000-0005-0000-0000-00002A710000}"/>
    <cellStyle name="SAPBEXundefined 2 2 2" xfId="28808" xr:uid="{00000000-0005-0000-0000-00002B710000}"/>
    <cellStyle name="SAPBEXundefined 2 2 3" xfId="28809" xr:uid="{00000000-0005-0000-0000-00002C710000}"/>
    <cellStyle name="SAPBEXundefined 2 2 4" xfId="28810" xr:uid="{00000000-0005-0000-0000-00002D710000}"/>
    <cellStyle name="SAPBEXundefined 2 2 5" xfId="28811" xr:uid="{00000000-0005-0000-0000-00002E710000}"/>
    <cellStyle name="SAPBEXundefined 2 2 6" xfId="28812" xr:uid="{00000000-0005-0000-0000-00002F710000}"/>
    <cellStyle name="SAPBEXundefined 2 2 7" xfId="28813" xr:uid="{00000000-0005-0000-0000-000030710000}"/>
    <cellStyle name="SAPBEXundefined 2 2_JDEQryOAM" xfId="36339" xr:uid="{025BEA76-6EA6-4E5F-AAFD-139AAF195CD5}"/>
    <cellStyle name="SAPBEXundefined 2 3" xfId="28814" xr:uid="{00000000-0005-0000-0000-000031710000}"/>
    <cellStyle name="SAPBEXundefined 2 4" xfId="28815" xr:uid="{00000000-0005-0000-0000-000032710000}"/>
    <cellStyle name="SAPBEXundefined 2 5" xfId="28816" xr:uid="{00000000-0005-0000-0000-000033710000}"/>
    <cellStyle name="SAPBEXundefined 2 6" xfId="28817" xr:uid="{00000000-0005-0000-0000-000034710000}"/>
    <cellStyle name="SAPBEXundefined 2 7" xfId="28818" xr:uid="{00000000-0005-0000-0000-000035710000}"/>
    <cellStyle name="SAPBEXundefined 2 8" xfId="28819" xr:uid="{00000000-0005-0000-0000-000036710000}"/>
    <cellStyle name="SAPBEXundefined 2_(2) SPGD Actuals" xfId="28820" xr:uid="{00000000-0005-0000-0000-000037710000}"/>
    <cellStyle name="SAPBEXundefined 3" xfId="28821" xr:uid="{00000000-0005-0000-0000-000038710000}"/>
    <cellStyle name="SAPBEXundefined 3 2" xfId="28822" xr:uid="{00000000-0005-0000-0000-000039710000}"/>
    <cellStyle name="SAPBEXundefined 3 3" xfId="28823" xr:uid="{00000000-0005-0000-0000-00003A710000}"/>
    <cellStyle name="SAPBEXundefined 3 4" xfId="28824" xr:uid="{00000000-0005-0000-0000-00003B710000}"/>
    <cellStyle name="SAPBEXundefined 3 5" xfId="28825" xr:uid="{00000000-0005-0000-0000-00003C710000}"/>
    <cellStyle name="SAPBEXundefined 3 6" xfId="28826" xr:uid="{00000000-0005-0000-0000-00003D710000}"/>
    <cellStyle name="SAPBEXundefined 3 7" xfId="28827" xr:uid="{00000000-0005-0000-0000-00003E710000}"/>
    <cellStyle name="SAPBEXundefined 3_JDEQryOAM" xfId="36340" xr:uid="{920017E2-E86F-4007-9FE3-0C370037F846}"/>
    <cellStyle name="SAPBEXundefined 4" xfId="28828" xr:uid="{00000000-0005-0000-0000-00003F710000}"/>
    <cellStyle name="SAPBEXundefined 5" xfId="28829" xr:uid="{00000000-0005-0000-0000-000040710000}"/>
    <cellStyle name="SAPBEXundefined 6" xfId="28830" xr:uid="{00000000-0005-0000-0000-000041710000}"/>
    <cellStyle name="SAPBEXundefined 7" xfId="28831" xr:uid="{00000000-0005-0000-0000-000042710000}"/>
    <cellStyle name="SAPBEXundefined 8" xfId="28832" xr:uid="{00000000-0005-0000-0000-000043710000}"/>
    <cellStyle name="SAPBEXundefined 9" xfId="28833" xr:uid="{00000000-0005-0000-0000-000044710000}"/>
    <cellStyle name="SAPBEXundefined_(2) SPGD Actuals" xfId="28834" xr:uid="{00000000-0005-0000-0000-000045710000}"/>
    <cellStyle name="Style 1" xfId="28835" xr:uid="{00000000-0005-0000-0000-000046710000}"/>
    <cellStyle name="Style 1 2" xfId="28836" xr:uid="{00000000-0005-0000-0000-000047710000}"/>
    <cellStyle name="Style 1_JDEQryOAM" xfId="36341" xr:uid="{2962EA6B-9886-444E-8683-20E4D6B6028A}"/>
    <cellStyle name="Style 28" xfId="28837" xr:uid="{00000000-0005-0000-0000-000048710000}"/>
    <cellStyle name="Style 29" xfId="28838" xr:uid="{00000000-0005-0000-0000-000049710000}"/>
    <cellStyle name="Style 35" xfId="28839" xr:uid="{00000000-0005-0000-0000-00004A710000}"/>
    <cellStyle name="Style 35 2" xfId="28840" xr:uid="{00000000-0005-0000-0000-00004B710000}"/>
    <cellStyle name="Style 35 2 2" xfId="28841" xr:uid="{00000000-0005-0000-0000-00004C710000}"/>
    <cellStyle name="Style 35 2_JDEQryOAM" xfId="36343" xr:uid="{FDF5B55B-B3ED-486A-9E5B-DA30FFE6B86D}"/>
    <cellStyle name="Style 35 3" xfId="28842" xr:uid="{00000000-0005-0000-0000-00004D710000}"/>
    <cellStyle name="Style 35 3 2" xfId="28843" xr:uid="{00000000-0005-0000-0000-00004E710000}"/>
    <cellStyle name="Style 35 3_JDEQryOAM" xfId="36344" xr:uid="{C3F1A5F5-6402-424B-B5E1-CF28A898E208}"/>
    <cellStyle name="Style 35 4" xfId="28844" xr:uid="{00000000-0005-0000-0000-00004F710000}"/>
    <cellStyle name="Style 35 4 2" xfId="28845" xr:uid="{00000000-0005-0000-0000-000050710000}"/>
    <cellStyle name="Style 35 4_JDEQryOAM" xfId="36345" xr:uid="{BFBADAD4-E7DF-4329-99D5-59EE8BCD7076}"/>
    <cellStyle name="Style 35 5" xfId="28846" xr:uid="{00000000-0005-0000-0000-000051710000}"/>
    <cellStyle name="Style 35 5 2" xfId="28847" xr:uid="{00000000-0005-0000-0000-000052710000}"/>
    <cellStyle name="Style 35 5_JDEQryOAM" xfId="36346" xr:uid="{B70B4E10-EB1A-4B7A-9295-A4CA41074011}"/>
    <cellStyle name="Style 35 6" xfId="28848" xr:uid="{00000000-0005-0000-0000-000053710000}"/>
    <cellStyle name="Style 35 7" xfId="28849" xr:uid="{00000000-0005-0000-0000-000054710000}"/>
    <cellStyle name="Style 35 8" xfId="28850" xr:uid="{00000000-0005-0000-0000-000055710000}"/>
    <cellStyle name="Style 35 9" xfId="28851" xr:uid="{00000000-0005-0000-0000-000056710000}"/>
    <cellStyle name="Style 35_JDEQryOAM" xfId="36342" xr:uid="{8F742C9E-96DD-4936-BC0D-CFF11E5FCD34}"/>
    <cellStyle name="Style 36" xfId="28852" xr:uid="{00000000-0005-0000-0000-000057710000}"/>
    <cellStyle name="Style 36 2" xfId="28853" xr:uid="{00000000-0005-0000-0000-000058710000}"/>
    <cellStyle name="Style 36 2 2" xfId="28854" xr:uid="{00000000-0005-0000-0000-000059710000}"/>
    <cellStyle name="Style 36 2_JDEQryOAM" xfId="36348" xr:uid="{73AF03DD-3CC8-4052-9781-B86810B8727C}"/>
    <cellStyle name="Style 36 3" xfId="28855" xr:uid="{00000000-0005-0000-0000-00005A710000}"/>
    <cellStyle name="Style 36 3 2" xfId="28856" xr:uid="{00000000-0005-0000-0000-00005B710000}"/>
    <cellStyle name="Style 36 3_JDEQryOAM" xfId="36349" xr:uid="{0FC3BA44-3295-477C-BADC-9663387C5572}"/>
    <cellStyle name="Style 36 4" xfId="28857" xr:uid="{00000000-0005-0000-0000-00005C710000}"/>
    <cellStyle name="Style 36 4 2" xfId="28858" xr:uid="{00000000-0005-0000-0000-00005D710000}"/>
    <cellStyle name="Style 36 4_JDEQryOAM" xfId="36350" xr:uid="{A26105E9-D063-4229-83C9-47910EAF815F}"/>
    <cellStyle name="Style 36 5" xfId="28859" xr:uid="{00000000-0005-0000-0000-00005E710000}"/>
    <cellStyle name="Style 36 5 2" xfId="28860" xr:uid="{00000000-0005-0000-0000-00005F710000}"/>
    <cellStyle name="Style 36 5_JDEQryOAM" xfId="36351" xr:uid="{388EF4D4-8C40-444A-BBF0-8DAD166A2B8A}"/>
    <cellStyle name="Style 36 6" xfId="28861" xr:uid="{00000000-0005-0000-0000-000060710000}"/>
    <cellStyle name="Style 36 7" xfId="28862" xr:uid="{00000000-0005-0000-0000-000061710000}"/>
    <cellStyle name="Style 36 8" xfId="28863" xr:uid="{00000000-0005-0000-0000-000062710000}"/>
    <cellStyle name="Style 36 9" xfId="28864" xr:uid="{00000000-0005-0000-0000-000063710000}"/>
    <cellStyle name="Style 36_JDEQryOAM" xfId="36347" xr:uid="{F82065BB-E3AA-4CAE-916A-1F6965C61118}"/>
    <cellStyle name="STYLE1" xfId="28865" xr:uid="{00000000-0005-0000-0000-000064710000}"/>
    <cellStyle name="STYLE1 2" xfId="28866" xr:uid="{00000000-0005-0000-0000-000065710000}"/>
    <cellStyle name="STYLE1_JDEQryOAM" xfId="36352" xr:uid="{0DF47622-85E5-42CF-A5AC-7C0E493A2283}"/>
    <cellStyle name="STYLE2" xfId="28867" xr:uid="{00000000-0005-0000-0000-000066710000}"/>
    <cellStyle name="STYLE2 2" xfId="28868" xr:uid="{00000000-0005-0000-0000-000067710000}"/>
    <cellStyle name="STYLE2_JDEQryOAM" xfId="36353" xr:uid="{02F3B11B-7803-4913-998B-A3306927F6F9}"/>
    <cellStyle name="STYLE3" xfId="28869" xr:uid="{00000000-0005-0000-0000-000068710000}"/>
    <cellStyle name="STYLE3 2" xfId="28870" xr:uid="{00000000-0005-0000-0000-000069710000}"/>
    <cellStyle name="STYLE3 2 2" xfId="28871" xr:uid="{00000000-0005-0000-0000-00006A710000}"/>
    <cellStyle name="STYLE3 2_JDEQryOAM" xfId="36354" xr:uid="{018F5CDA-A4BA-4D37-AF92-06B659639A86}"/>
    <cellStyle name="STYLE3 3" xfId="28872" xr:uid="{00000000-0005-0000-0000-00006B710000}"/>
    <cellStyle name="STYLE3_(2) SPGD Actuals" xfId="28873" xr:uid="{00000000-0005-0000-0000-00006C710000}"/>
    <cellStyle name="STYLE4" xfId="28874" xr:uid="{00000000-0005-0000-0000-00006D710000}"/>
    <cellStyle name="STYLE4 2" xfId="28875" xr:uid="{00000000-0005-0000-0000-00006E710000}"/>
    <cellStyle name="STYLE4_JDEQryOAM" xfId="36355" xr:uid="{74DC6C95-153D-49C4-B516-13371C080130}"/>
    <cellStyle name="STYLE5" xfId="28876" xr:uid="{00000000-0005-0000-0000-00006F710000}"/>
    <cellStyle name="STYLE5 2" xfId="28877" xr:uid="{00000000-0005-0000-0000-000070710000}"/>
    <cellStyle name="STYLE5_JDEQryOAM" xfId="36356" xr:uid="{60B48ABC-E03C-49CE-819B-54F69AD56459}"/>
    <cellStyle name="Technical_Input" xfId="28878" xr:uid="{00000000-0005-0000-0000-000071710000}"/>
    <cellStyle name="Tickmark" xfId="28879" xr:uid="{00000000-0005-0000-0000-000072710000}"/>
    <cellStyle name="Tickmark 2" xfId="28880" xr:uid="{00000000-0005-0000-0000-000073710000}"/>
    <cellStyle name="Tickmark_(1a) Income Statement YTD" xfId="28881" xr:uid="{00000000-0005-0000-0000-000074710000}"/>
    <cellStyle name="Title 2" xfId="28882" xr:uid="{00000000-0005-0000-0000-000075710000}"/>
    <cellStyle name="Title 2 2" xfId="28883" xr:uid="{00000000-0005-0000-0000-000076710000}"/>
    <cellStyle name="Title 2 3" xfId="28884" xr:uid="{00000000-0005-0000-0000-000077710000}"/>
    <cellStyle name="Title 2 4" xfId="28885" xr:uid="{00000000-0005-0000-0000-000078710000}"/>
    <cellStyle name="Title 2_(1) Control" xfId="28886" xr:uid="{00000000-0005-0000-0000-000079710000}"/>
    <cellStyle name="Title 3" xfId="28887" xr:uid="{00000000-0005-0000-0000-00007A710000}"/>
    <cellStyle name="Title 3 2" xfId="28888" xr:uid="{00000000-0005-0000-0000-00007B710000}"/>
    <cellStyle name="Title 3_(1a) Income Statement YTD" xfId="28889" xr:uid="{00000000-0005-0000-0000-00007C710000}"/>
    <cellStyle name="Title 4" xfId="28890" xr:uid="{00000000-0005-0000-0000-00007D710000}"/>
    <cellStyle name="Title 4 2" xfId="28891" xr:uid="{00000000-0005-0000-0000-00007E710000}"/>
    <cellStyle name="Title 4_(5a) Budget Volume &amp; Price" xfId="28892" xr:uid="{00000000-0005-0000-0000-00007F710000}"/>
    <cellStyle name="Title 5" xfId="28893" xr:uid="{00000000-0005-0000-0000-000080710000}"/>
    <cellStyle name="Title 5 2" xfId="28894" xr:uid="{00000000-0005-0000-0000-000081710000}"/>
    <cellStyle name="Title 5_JDEQryOAM" xfId="36357" xr:uid="{F36A4EFC-D6AD-4A4F-AB3A-DA790EEC08B9}"/>
    <cellStyle name="Total 2" xfId="28895" xr:uid="{00000000-0005-0000-0000-000082710000}"/>
    <cellStyle name="Total 2 2" xfId="28896" xr:uid="{00000000-0005-0000-0000-000083710000}"/>
    <cellStyle name="Total 2 2 10" xfId="28897" xr:uid="{00000000-0005-0000-0000-000084710000}"/>
    <cellStyle name="Total 2 2 10 2" xfId="28898" xr:uid="{00000000-0005-0000-0000-000085710000}"/>
    <cellStyle name="Total 2 2 10 3" xfId="28899" xr:uid="{00000000-0005-0000-0000-000086710000}"/>
    <cellStyle name="Total 2 2 10_JDEQryOAM" xfId="36358" xr:uid="{9D3E8E72-C4A5-4B57-B27D-A88A78A68209}"/>
    <cellStyle name="Total 2 2 11" xfId="28900" xr:uid="{00000000-0005-0000-0000-000087710000}"/>
    <cellStyle name="Total 2 2 11 2" xfId="28901" xr:uid="{00000000-0005-0000-0000-000088710000}"/>
    <cellStyle name="Total 2 2 11 3" xfId="28902" xr:uid="{00000000-0005-0000-0000-000089710000}"/>
    <cellStyle name="Total 2 2 11_JDEQryOAM" xfId="36359" xr:uid="{35BCE300-5F9C-4B06-9DA4-22DCD259F8E6}"/>
    <cellStyle name="Total 2 2 12" xfId="28903" xr:uid="{00000000-0005-0000-0000-00008A710000}"/>
    <cellStyle name="Total 2 2 12 2" xfId="28904" xr:uid="{00000000-0005-0000-0000-00008B710000}"/>
    <cellStyle name="Total 2 2 12 3" xfId="28905" xr:uid="{00000000-0005-0000-0000-00008C710000}"/>
    <cellStyle name="Total 2 2 12_JDEQryOAM" xfId="36360" xr:uid="{8906B0EB-8C2D-4A9D-AE03-1CBDE8E79BD5}"/>
    <cellStyle name="Total 2 2 13" xfId="28906" xr:uid="{00000000-0005-0000-0000-00008D710000}"/>
    <cellStyle name="Total 2 2 14" xfId="28907" xr:uid="{00000000-0005-0000-0000-00008E710000}"/>
    <cellStyle name="Total 2 2 15" xfId="28908" xr:uid="{00000000-0005-0000-0000-00008F710000}"/>
    <cellStyle name="Total 2 2 2" xfId="28909" xr:uid="{00000000-0005-0000-0000-000090710000}"/>
    <cellStyle name="Total 2 2 2 2" xfId="28910" xr:uid="{00000000-0005-0000-0000-000091710000}"/>
    <cellStyle name="Total 2 2 2 3" xfId="28911" xr:uid="{00000000-0005-0000-0000-000092710000}"/>
    <cellStyle name="Total 2 2 2_(2a) Energy Sales YTD" xfId="28912" xr:uid="{00000000-0005-0000-0000-000093710000}"/>
    <cellStyle name="Total 2 2 3" xfId="28913" xr:uid="{00000000-0005-0000-0000-000094710000}"/>
    <cellStyle name="Total 2 2 3 2" xfId="28914" xr:uid="{00000000-0005-0000-0000-000095710000}"/>
    <cellStyle name="Total 2 2 3 3" xfId="28915" xr:uid="{00000000-0005-0000-0000-000096710000}"/>
    <cellStyle name="Total 2 2 3_(2a) Energy Sales YTD" xfId="28916" xr:uid="{00000000-0005-0000-0000-000097710000}"/>
    <cellStyle name="Total 2 2 4" xfId="28917" xr:uid="{00000000-0005-0000-0000-000098710000}"/>
    <cellStyle name="Total 2 2 4 2" xfId="28918" xr:uid="{00000000-0005-0000-0000-000099710000}"/>
    <cellStyle name="Total 2 2 4 3" xfId="28919" xr:uid="{00000000-0005-0000-0000-00009A710000}"/>
    <cellStyle name="Total 2 2 4_JDEQryOAM" xfId="36361" xr:uid="{9E705098-7233-46A2-AE3F-E068805D973A}"/>
    <cellStyle name="Total 2 2 5" xfId="28920" xr:uid="{00000000-0005-0000-0000-00009B710000}"/>
    <cellStyle name="Total 2 2 5 2" xfId="28921" xr:uid="{00000000-0005-0000-0000-00009C710000}"/>
    <cellStyle name="Total 2 2 5 3" xfId="28922" xr:uid="{00000000-0005-0000-0000-00009D710000}"/>
    <cellStyle name="Total 2 2 5_JDEQryOAM" xfId="36362" xr:uid="{FDEE4EB7-DCED-4D9F-B5E4-72453D288691}"/>
    <cellStyle name="Total 2 2 6" xfId="28923" xr:uid="{00000000-0005-0000-0000-00009E710000}"/>
    <cellStyle name="Total 2 2 6 2" xfId="28924" xr:uid="{00000000-0005-0000-0000-00009F710000}"/>
    <cellStyle name="Total 2 2 6 3" xfId="28925" xr:uid="{00000000-0005-0000-0000-0000A0710000}"/>
    <cellStyle name="Total 2 2 6_JDEQryOAM" xfId="36363" xr:uid="{B4F1BC9D-6826-4898-BD9B-D10C91D122CE}"/>
    <cellStyle name="Total 2 2 7" xfId="28926" xr:uid="{00000000-0005-0000-0000-0000A1710000}"/>
    <cellStyle name="Total 2 2 7 2" xfId="28927" xr:uid="{00000000-0005-0000-0000-0000A2710000}"/>
    <cellStyle name="Total 2 2 7 3" xfId="28928" xr:uid="{00000000-0005-0000-0000-0000A3710000}"/>
    <cellStyle name="Total 2 2 7_JDEQryOAM" xfId="36364" xr:uid="{D0E7E025-0015-4446-B23F-559386B6F569}"/>
    <cellStyle name="Total 2 2 8" xfId="28929" xr:uid="{00000000-0005-0000-0000-0000A4710000}"/>
    <cellStyle name="Total 2 2 8 2" xfId="28930" xr:uid="{00000000-0005-0000-0000-0000A5710000}"/>
    <cellStyle name="Total 2 2 8 3" xfId="28931" xr:uid="{00000000-0005-0000-0000-0000A6710000}"/>
    <cellStyle name="Total 2 2 8_JDEQryOAM" xfId="36365" xr:uid="{C3416F0F-3984-4C76-A0AA-18B74F9C5E10}"/>
    <cellStyle name="Total 2 2 9" xfId="28932" xr:uid="{00000000-0005-0000-0000-0000A7710000}"/>
    <cellStyle name="Total 2 2 9 2" xfId="28933" xr:uid="{00000000-0005-0000-0000-0000A8710000}"/>
    <cellStyle name="Total 2 2 9 3" xfId="28934" xr:uid="{00000000-0005-0000-0000-0000A9710000}"/>
    <cellStyle name="Total 2 2 9_JDEQryOAM" xfId="36366" xr:uid="{EEF917F2-DC20-43FD-B290-ED0E3E43CE32}"/>
    <cellStyle name="Total 2 2_(1a) Income Statement YTD" xfId="28935" xr:uid="{00000000-0005-0000-0000-0000AA710000}"/>
    <cellStyle name="Total 2 3" xfId="28936" xr:uid="{00000000-0005-0000-0000-0000AB710000}"/>
    <cellStyle name="Total 2 3 2" xfId="28937" xr:uid="{00000000-0005-0000-0000-0000AC710000}"/>
    <cellStyle name="Total 2 3 3" xfId="28938" xr:uid="{00000000-0005-0000-0000-0000AD710000}"/>
    <cellStyle name="Total 2 3 4" xfId="28939" xr:uid="{00000000-0005-0000-0000-0000AE710000}"/>
    <cellStyle name="Total 2 3 5" xfId="28940" xr:uid="{00000000-0005-0000-0000-0000AF710000}"/>
    <cellStyle name="Total 2 3 6" xfId="28941" xr:uid="{00000000-0005-0000-0000-0000B0710000}"/>
    <cellStyle name="Total 2 3_(5a) Budget Volume &amp; Price" xfId="28942" xr:uid="{00000000-0005-0000-0000-0000B1710000}"/>
    <cellStyle name="Total 2 4" xfId="28943" xr:uid="{00000000-0005-0000-0000-0000B2710000}"/>
    <cellStyle name="Total 2 4 2" xfId="28944" xr:uid="{00000000-0005-0000-0000-0000B3710000}"/>
    <cellStyle name="Total 2 4 3" xfId="28945" xr:uid="{00000000-0005-0000-0000-0000B4710000}"/>
    <cellStyle name="Total 2 4 4" xfId="28946" xr:uid="{00000000-0005-0000-0000-0000B5710000}"/>
    <cellStyle name="Total 2 4 5" xfId="28947" xr:uid="{00000000-0005-0000-0000-0000B6710000}"/>
    <cellStyle name="Total 2 4 6" xfId="28948" xr:uid="{00000000-0005-0000-0000-0000B7710000}"/>
    <cellStyle name="Total 2 4_(2a) Energy Sales YTD" xfId="28949" xr:uid="{00000000-0005-0000-0000-0000B8710000}"/>
    <cellStyle name="Total 2 5" xfId="28950" xr:uid="{00000000-0005-0000-0000-0000B9710000}"/>
    <cellStyle name="Total 2 6" xfId="28951" xr:uid="{00000000-0005-0000-0000-0000BA710000}"/>
    <cellStyle name="Total 2 7" xfId="28952" xr:uid="{00000000-0005-0000-0000-0000BB710000}"/>
    <cellStyle name="Total 2 8" xfId="28953" xr:uid="{00000000-0005-0000-0000-0000BC710000}"/>
    <cellStyle name="Total 2 9" xfId="28954" xr:uid="{00000000-0005-0000-0000-0000BD710000}"/>
    <cellStyle name="Total 2_(1) Control" xfId="28955" xr:uid="{00000000-0005-0000-0000-0000BE710000}"/>
    <cellStyle name="Total 3" xfId="28956" xr:uid="{00000000-0005-0000-0000-0000BF710000}"/>
    <cellStyle name="Total 3 10" xfId="28957" xr:uid="{00000000-0005-0000-0000-0000C0710000}"/>
    <cellStyle name="Total 3 10 2" xfId="28958" xr:uid="{00000000-0005-0000-0000-0000C1710000}"/>
    <cellStyle name="Total 3 10 3" xfId="28959" xr:uid="{00000000-0005-0000-0000-0000C2710000}"/>
    <cellStyle name="Total 3 10_JDEQryOAM" xfId="36367" xr:uid="{D72DB857-0E10-4029-BA5F-D894134AA115}"/>
    <cellStyle name="Total 3 11" xfId="28960" xr:uid="{00000000-0005-0000-0000-0000C3710000}"/>
    <cellStyle name="Total 3 11 2" xfId="28961" xr:uid="{00000000-0005-0000-0000-0000C4710000}"/>
    <cellStyle name="Total 3 11 3" xfId="28962" xr:uid="{00000000-0005-0000-0000-0000C5710000}"/>
    <cellStyle name="Total 3 11_JDEQryOAM" xfId="36368" xr:uid="{2AB9382F-ADE0-468D-93D0-6001DEAE76E5}"/>
    <cellStyle name="Total 3 12" xfId="28963" xr:uid="{00000000-0005-0000-0000-0000C6710000}"/>
    <cellStyle name="Total 3 12 2" xfId="28964" xr:uid="{00000000-0005-0000-0000-0000C7710000}"/>
    <cellStyle name="Total 3 12 3" xfId="28965" xr:uid="{00000000-0005-0000-0000-0000C8710000}"/>
    <cellStyle name="Total 3 12_JDEQryOAM" xfId="36369" xr:uid="{FFBE2905-E98D-4185-A543-B3B88453FC54}"/>
    <cellStyle name="Total 3 13" xfId="28966" xr:uid="{00000000-0005-0000-0000-0000C9710000}"/>
    <cellStyle name="Total 3 14" xfId="28967" xr:uid="{00000000-0005-0000-0000-0000CA710000}"/>
    <cellStyle name="Total 3 15" xfId="28968" xr:uid="{00000000-0005-0000-0000-0000CB710000}"/>
    <cellStyle name="Total 3 2" xfId="28969" xr:uid="{00000000-0005-0000-0000-0000CC710000}"/>
    <cellStyle name="Total 3 2 2" xfId="28970" xr:uid="{00000000-0005-0000-0000-0000CD710000}"/>
    <cellStyle name="Total 3 2 3" xfId="28971" xr:uid="{00000000-0005-0000-0000-0000CE710000}"/>
    <cellStyle name="Total 3 2 4" xfId="28972" xr:uid="{00000000-0005-0000-0000-0000CF710000}"/>
    <cellStyle name="Total 3 2 5" xfId="28973" xr:uid="{00000000-0005-0000-0000-0000D0710000}"/>
    <cellStyle name="Total 3 2 6" xfId="28974" xr:uid="{00000000-0005-0000-0000-0000D1710000}"/>
    <cellStyle name="Total 3 2 7" xfId="28975" xr:uid="{00000000-0005-0000-0000-0000D2710000}"/>
    <cellStyle name="Total 3 2 8" xfId="28976" xr:uid="{00000000-0005-0000-0000-0000D3710000}"/>
    <cellStyle name="Total 3 2 9" xfId="28977" xr:uid="{00000000-0005-0000-0000-0000D4710000}"/>
    <cellStyle name="Total 3 2_JDEQryOAM" xfId="36370" xr:uid="{B4B86620-DEB9-492B-AA82-181A747B8764}"/>
    <cellStyle name="Total 3 3" xfId="28978" xr:uid="{00000000-0005-0000-0000-0000D5710000}"/>
    <cellStyle name="Total 3 3 2" xfId="28979" xr:uid="{00000000-0005-0000-0000-0000D6710000}"/>
    <cellStyle name="Total 3 3 3" xfId="28980" xr:uid="{00000000-0005-0000-0000-0000D7710000}"/>
    <cellStyle name="Total 3 3 4" xfId="28981" xr:uid="{00000000-0005-0000-0000-0000D8710000}"/>
    <cellStyle name="Total 3 3 5" xfId="28982" xr:uid="{00000000-0005-0000-0000-0000D9710000}"/>
    <cellStyle name="Total 3 3 6" xfId="28983" xr:uid="{00000000-0005-0000-0000-0000DA710000}"/>
    <cellStyle name="Total 3 3 7" xfId="28984" xr:uid="{00000000-0005-0000-0000-0000DB710000}"/>
    <cellStyle name="Total 3 3 8" xfId="28985" xr:uid="{00000000-0005-0000-0000-0000DC710000}"/>
    <cellStyle name="Total 3 3_(2a) Energy Sales YTD" xfId="28986" xr:uid="{00000000-0005-0000-0000-0000DD710000}"/>
    <cellStyle name="Total 3 4" xfId="28987" xr:uid="{00000000-0005-0000-0000-0000DE710000}"/>
    <cellStyle name="Total 3 4 2" xfId="28988" xr:uid="{00000000-0005-0000-0000-0000DF710000}"/>
    <cellStyle name="Total 3 4 3" xfId="28989" xr:uid="{00000000-0005-0000-0000-0000E0710000}"/>
    <cellStyle name="Total 3 4_(2a) Energy Sales YTD" xfId="28990" xr:uid="{00000000-0005-0000-0000-0000E1710000}"/>
    <cellStyle name="Total 3 5" xfId="28991" xr:uid="{00000000-0005-0000-0000-0000E2710000}"/>
    <cellStyle name="Total 3 5 2" xfId="28992" xr:uid="{00000000-0005-0000-0000-0000E3710000}"/>
    <cellStyle name="Total 3 5 3" xfId="28993" xr:uid="{00000000-0005-0000-0000-0000E4710000}"/>
    <cellStyle name="Total 3 5_JDEQryOAM" xfId="36371" xr:uid="{FE762D3C-F40A-4FE8-BB04-2D05EEB86E5E}"/>
    <cellStyle name="Total 3 6" xfId="28994" xr:uid="{00000000-0005-0000-0000-0000E5710000}"/>
    <cellStyle name="Total 3 6 2" xfId="28995" xr:uid="{00000000-0005-0000-0000-0000E6710000}"/>
    <cellStyle name="Total 3 6 3" xfId="28996" xr:uid="{00000000-0005-0000-0000-0000E7710000}"/>
    <cellStyle name="Total 3 6_JDEQryOAM" xfId="36372" xr:uid="{453BF4A8-6BB5-4DE2-BD04-9E3F487F91D5}"/>
    <cellStyle name="Total 3 7" xfId="28997" xr:uid="{00000000-0005-0000-0000-0000E8710000}"/>
    <cellStyle name="Total 3 7 2" xfId="28998" xr:uid="{00000000-0005-0000-0000-0000E9710000}"/>
    <cellStyle name="Total 3 7 3" xfId="28999" xr:uid="{00000000-0005-0000-0000-0000EA710000}"/>
    <cellStyle name="Total 3 7_JDEQryOAM" xfId="36373" xr:uid="{5D72AA81-EFDB-4B3B-843C-A80B0288ADE4}"/>
    <cellStyle name="Total 3 8" xfId="29000" xr:uid="{00000000-0005-0000-0000-0000EB710000}"/>
    <cellStyle name="Total 3 8 2" xfId="29001" xr:uid="{00000000-0005-0000-0000-0000EC710000}"/>
    <cellStyle name="Total 3 8 3" xfId="29002" xr:uid="{00000000-0005-0000-0000-0000ED710000}"/>
    <cellStyle name="Total 3 8_JDEQryOAM" xfId="36374" xr:uid="{BE047D91-DD7D-431B-8DEE-A99BC17B2FCC}"/>
    <cellStyle name="Total 3 9" xfId="29003" xr:uid="{00000000-0005-0000-0000-0000EE710000}"/>
    <cellStyle name="Total 3 9 2" xfId="29004" xr:uid="{00000000-0005-0000-0000-0000EF710000}"/>
    <cellStyle name="Total 3 9 3" xfId="29005" xr:uid="{00000000-0005-0000-0000-0000F0710000}"/>
    <cellStyle name="Total 3 9_JDEQryOAM" xfId="36375" xr:uid="{BC15C8E7-1429-4D70-A623-350D60F9A52E}"/>
    <cellStyle name="Total 3_(1) Control" xfId="29006" xr:uid="{00000000-0005-0000-0000-0000F1710000}"/>
    <cellStyle name="Total 4" xfId="29007" xr:uid="{00000000-0005-0000-0000-0000F2710000}"/>
    <cellStyle name="Total 4 2" xfId="29008" xr:uid="{00000000-0005-0000-0000-0000F3710000}"/>
    <cellStyle name="Total 4 2 2" xfId="29009" xr:uid="{00000000-0005-0000-0000-0000F4710000}"/>
    <cellStyle name="Total 4 2 3" xfId="29010" xr:uid="{00000000-0005-0000-0000-0000F5710000}"/>
    <cellStyle name="Total 4 2 4" xfId="29011" xr:uid="{00000000-0005-0000-0000-0000F6710000}"/>
    <cellStyle name="Total 4 2 5" xfId="29012" xr:uid="{00000000-0005-0000-0000-0000F7710000}"/>
    <cellStyle name="Total 4 2 6" xfId="29013" xr:uid="{00000000-0005-0000-0000-0000F8710000}"/>
    <cellStyle name="Total 4 2_JDEQryOAM" xfId="36376" xr:uid="{BCCCCE3D-D593-4F70-811B-D2EBFFEB2BFF}"/>
    <cellStyle name="Total 4 3" xfId="29014" xr:uid="{00000000-0005-0000-0000-0000F9710000}"/>
    <cellStyle name="Total 4 3 2" xfId="29015" xr:uid="{00000000-0005-0000-0000-0000FA710000}"/>
    <cellStyle name="Total 4 3 3" xfId="29016" xr:uid="{00000000-0005-0000-0000-0000FB710000}"/>
    <cellStyle name="Total 4 3 4" xfId="29017" xr:uid="{00000000-0005-0000-0000-0000FC710000}"/>
    <cellStyle name="Total 4 3 5" xfId="29018" xr:uid="{00000000-0005-0000-0000-0000FD710000}"/>
    <cellStyle name="Total 4 3 6" xfId="29019" xr:uid="{00000000-0005-0000-0000-0000FE710000}"/>
    <cellStyle name="Total 4 3_JDEQryOAM" xfId="36377" xr:uid="{483A5D3A-6826-430B-8428-6AE9AA1D078C}"/>
    <cellStyle name="Total 4 4" xfId="29020" xr:uid="{00000000-0005-0000-0000-0000FF710000}"/>
    <cellStyle name="Total 4 5" xfId="29021" xr:uid="{00000000-0005-0000-0000-000000720000}"/>
    <cellStyle name="Total 4 6" xfId="29022" xr:uid="{00000000-0005-0000-0000-000001720000}"/>
    <cellStyle name="Total 4 7" xfId="29023" xr:uid="{00000000-0005-0000-0000-000002720000}"/>
    <cellStyle name="Total 4 8" xfId="29024" xr:uid="{00000000-0005-0000-0000-000003720000}"/>
    <cellStyle name="Total 4 9" xfId="29025" xr:uid="{00000000-0005-0000-0000-000004720000}"/>
    <cellStyle name="Total 4_(1a) Income Statement YTD" xfId="29026" xr:uid="{00000000-0005-0000-0000-000005720000}"/>
    <cellStyle name="Total 5" xfId="29027" xr:uid="{00000000-0005-0000-0000-000006720000}"/>
    <cellStyle name="Total 5 2" xfId="29028" xr:uid="{00000000-0005-0000-0000-000007720000}"/>
    <cellStyle name="Total 5 3" xfId="29029" xr:uid="{00000000-0005-0000-0000-000008720000}"/>
    <cellStyle name="Total 5 4" xfId="29030" xr:uid="{00000000-0005-0000-0000-000009720000}"/>
    <cellStyle name="Total 5_JDEQryOAM" xfId="36378" xr:uid="{02891951-E155-4AFB-AF76-6CF84A7C9F18}"/>
    <cellStyle name="Total 6" xfId="29031" xr:uid="{00000000-0005-0000-0000-00000B720000}"/>
    <cellStyle name="Total 6 2" xfId="29032" xr:uid="{00000000-0005-0000-0000-00000C720000}"/>
    <cellStyle name="Total 6 3" xfId="29033" xr:uid="{00000000-0005-0000-0000-00000D720000}"/>
    <cellStyle name="Total 6_JDEQryOAM" xfId="36379" xr:uid="{90C6574C-F0CB-4E4A-AF5B-C96BC1E027A0}"/>
    <cellStyle name="Total 7" xfId="29034" xr:uid="{00000000-0005-0000-0000-00000E720000}"/>
    <cellStyle name="Total 8" xfId="29035" xr:uid="{00000000-0005-0000-0000-00000F720000}"/>
    <cellStyle name="Unit" xfId="29036" xr:uid="{00000000-0005-0000-0000-000010720000}"/>
    <cellStyle name="Warning Text 2" xfId="29037" xr:uid="{00000000-0005-0000-0000-000011720000}"/>
    <cellStyle name="Warning Text 2 2" xfId="29038" xr:uid="{00000000-0005-0000-0000-000012720000}"/>
    <cellStyle name="Warning Text 2 3" xfId="29039" xr:uid="{00000000-0005-0000-0000-000013720000}"/>
    <cellStyle name="Warning Text 2 4" xfId="29040" xr:uid="{00000000-0005-0000-0000-000014720000}"/>
    <cellStyle name="Warning Text 2_(1) Control" xfId="29041" xr:uid="{00000000-0005-0000-0000-000015720000}"/>
    <cellStyle name="Warning Text 3" xfId="29042" xr:uid="{00000000-0005-0000-0000-000016720000}"/>
    <cellStyle name="Warning Text 3 2" xfId="29043" xr:uid="{00000000-0005-0000-0000-000017720000}"/>
    <cellStyle name="Warning Text 3 3" xfId="29044" xr:uid="{00000000-0005-0000-0000-000018720000}"/>
    <cellStyle name="Warning Text 3 4" xfId="29045" xr:uid="{00000000-0005-0000-0000-000019720000}"/>
    <cellStyle name="Warning Text 3_(1a) Income Statement YTD" xfId="29046" xr:uid="{00000000-0005-0000-0000-00001A720000}"/>
    <cellStyle name="Warning Text 4" xfId="29047" xr:uid="{00000000-0005-0000-0000-00001B720000}"/>
    <cellStyle name="Warning Text 4 2" xfId="29048" xr:uid="{00000000-0005-0000-0000-00001C720000}"/>
    <cellStyle name="Warning Text 4 3" xfId="29049" xr:uid="{00000000-0005-0000-0000-00001D720000}"/>
    <cellStyle name="Warning Text 4 4" xfId="29050" xr:uid="{00000000-0005-0000-0000-00001E720000}"/>
    <cellStyle name="Warning Text 4_(1a) Income Statement YTD" xfId="29051" xr:uid="{00000000-0005-0000-0000-00001F720000}"/>
    <cellStyle name="Warning Text 5" xfId="29052" xr:uid="{00000000-0005-0000-0000-000020720000}"/>
    <cellStyle name="Warning Text 5 2" xfId="29053" xr:uid="{00000000-0005-0000-0000-000021720000}"/>
    <cellStyle name="Warning Text 5 3" xfId="29054" xr:uid="{00000000-0005-0000-0000-000022720000}"/>
    <cellStyle name="Warning Text 5 4" xfId="29055" xr:uid="{00000000-0005-0000-0000-000023720000}"/>
    <cellStyle name="Warning Text 5_JDEQryOAM" xfId="36380" xr:uid="{5E52294B-F316-43B0-AC22-78576360560C}"/>
    <cellStyle name="Warning Text 6" xfId="29056" xr:uid="{00000000-0005-0000-0000-000024720000}"/>
    <cellStyle name="Warning Text 6 2" xfId="29057" xr:uid="{00000000-0005-0000-0000-000025720000}"/>
    <cellStyle name="Warning Text 6 3" xfId="29058" xr:uid="{00000000-0005-0000-0000-000026720000}"/>
    <cellStyle name="Warning Text 6_JDEQryOAM" xfId="36381" xr:uid="{0F030DD2-89C1-4956-8217-FD652FD39093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alcChain" Target="calcChain.xml"/><Relationship Id="rId17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connections" Target="connections.xml"/><Relationship Id="rId14" Type="http://schemas.openxmlformats.org/officeDocument/2006/relationships/customXml" Target="../customXml/item2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L3194"/>
  <sheetViews>
    <sheetView topLeftCell="A1179" workbookViewId="0">
      <selection activeCell="J1216" sqref="J1216"/>
    </sheetView>
  </sheetViews>
  <sheetFormatPr defaultRowHeight="13.2"/>
  <cols>
    <col min="4" max="4" width="8.33203125" bestFit="1" customWidth="1"/>
    <col min="5" max="5" width="11.44140625" bestFit="1" customWidth="1"/>
    <col min="6" max="6" width="11.33203125" bestFit="1" customWidth="1"/>
    <col min="8" max="8" width="12" bestFit="1" customWidth="1"/>
    <col min="10" max="10" width="55" bestFit="1" customWidth="1"/>
    <col min="12" max="12" width="12.5546875" bestFit="1" customWidth="1"/>
  </cols>
  <sheetData>
    <row r="1" spans="1:12">
      <c r="A1" t="s">
        <v>27</v>
      </c>
      <c r="B1" t="s">
        <v>341</v>
      </c>
      <c r="C1" t="s">
        <v>316</v>
      </c>
      <c r="D1" t="s">
        <v>317</v>
      </c>
      <c r="E1" t="s">
        <v>282</v>
      </c>
      <c r="F1" t="s">
        <v>283</v>
      </c>
      <c r="G1" t="s">
        <v>24</v>
      </c>
      <c r="H1" t="s">
        <v>284</v>
      </c>
      <c r="I1" t="s">
        <v>25</v>
      </c>
      <c r="J1" t="s">
        <v>421</v>
      </c>
      <c r="K1" t="s">
        <v>13</v>
      </c>
      <c r="L1" t="s">
        <v>342</v>
      </c>
    </row>
    <row r="2" spans="1:12">
      <c r="A2">
        <v>2006</v>
      </c>
      <c r="B2" t="s">
        <v>343</v>
      </c>
      <c r="C2" t="s">
        <v>335</v>
      </c>
      <c r="D2">
        <v>6010</v>
      </c>
      <c r="E2">
        <v>0.65</v>
      </c>
      <c r="F2">
        <v>1</v>
      </c>
      <c r="G2" t="s">
        <v>336</v>
      </c>
      <c r="H2">
        <v>1</v>
      </c>
      <c r="I2">
        <v>400</v>
      </c>
      <c r="J2" t="s">
        <v>112</v>
      </c>
      <c r="K2">
        <v>0</v>
      </c>
      <c r="L2">
        <v>0</v>
      </c>
    </row>
    <row r="3" spans="1:12">
      <c r="A3">
        <v>2006</v>
      </c>
      <c r="B3" t="s">
        <v>343</v>
      </c>
      <c r="C3" t="s">
        <v>335</v>
      </c>
      <c r="D3">
        <v>6020</v>
      </c>
      <c r="E3">
        <v>0.65</v>
      </c>
      <c r="F3">
        <v>1</v>
      </c>
      <c r="G3" t="s">
        <v>336</v>
      </c>
      <c r="H3">
        <v>1</v>
      </c>
      <c r="I3">
        <v>400</v>
      </c>
      <c r="J3" t="s">
        <v>112</v>
      </c>
      <c r="K3">
        <v>0</v>
      </c>
      <c r="L3">
        <v>0</v>
      </c>
    </row>
    <row r="4" spans="1:12">
      <c r="A4">
        <v>2006</v>
      </c>
      <c r="B4" t="s">
        <v>343</v>
      </c>
      <c r="C4" t="s">
        <v>335</v>
      </c>
      <c r="D4">
        <v>6047</v>
      </c>
      <c r="E4">
        <v>0.65</v>
      </c>
      <c r="F4">
        <v>1</v>
      </c>
      <c r="G4" t="s">
        <v>336</v>
      </c>
      <c r="H4">
        <v>1</v>
      </c>
      <c r="I4">
        <v>400</v>
      </c>
      <c r="J4" t="s">
        <v>112</v>
      </c>
      <c r="K4">
        <v>0</v>
      </c>
      <c r="L4">
        <v>0</v>
      </c>
    </row>
    <row r="5" spans="1:12">
      <c r="A5">
        <v>2006</v>
      </c>
      <c r="B5" t="s">
        <v>343</v>
      </c>
      <c r="C5" t="s">
        <v>335</v>
      </c>
      <c r="D5">
        <v>6075</v>
      </c>
      <c r="E5">
        <v>0.65</v>
      </c>
      <c r="F5">
        <v>1</v>
      </c>
      <c r="G5" t="s">
        <v>336</v>
      </c>
      <c r="H5">
        <v>1</v>
      </c>
      <c r="I5">
        <v>400</v>
      </c>
      <c r="J5" t="s">
        <v>112</v>
      </c>
      <c r="K5">
        <v>0</v>
      </c>
      <c r="L5">
        <v>0</v>
      </c>
    </row>
    <row r="6" spans="1:12">
      <c r="A6">
        <v>2006</v>
      </c>
      <c r="B6" t="s">
        <v>343</v>
      </c>
      <c r="C6" t="s">
        <v>335</v>
      </c>
      <c r="D6">
        <v>6080</v>
      </c>
      <c r="E6">
        <v>0.65</v>
      </c>
      <c r="F6">
        <v>1</v>
      </c>
      <c r="G6" t="s">
        <v>336</v>
      </c>
      <c r="H6">
        <v>1</v>
      </c>
      <c r="I6">
        <v>400</v>
      </c>
      <c r="J6" t="s">
        <v>112</v>
      </c>
      <c r="K6">
        <v>0</v>
      </c>
      <c r="L6">
        <v>0</v>
      </c>
    </row>
    <row r="7" spans="1:12">
      <c r="A7">
        <v>2006</v>
      </c>
      <c r="B7" t="s">
        <v>343</v>
      </c>
      <c r="C7" t="s">
        <v>335</v>
      </c>
      <c r="D7">
        <v>6099</v>
      </c>
      <c r="E7">
        <v>0.65</v>
      </c>
      <c r="F7">
        <v>1</v>
      </c>
      <c r="G7" t="s">
        <v>336</v>
      </c>
      <c r="H7">
        <v>1</v>
      </c>
      <c r="I7">
        <v>400</v>
      </c>
      <c r="J7" t="s">
        <v>112</v>
      </c>
      <c r="K7">
        <v>0</v>
      </c>
      <c r="L7">
        <v>0</v>
      </c>
    </row>
    <row r="8" spans="1:12">
      <c r="A8">
        <v>2011</v>
      </c>
      <c r="B8" t="s">
        <v>344</v>
      </c>
      <c r="C8" t="s">
        <v>335</v>
      </c>
      <c r="D8">
        <v>6010</v>
      </c>
      <c r="E8">
        <v>1</v>
      </c>
      <c r="F8">
        <v>1</v>
      </c>
      <c r="G8" t="s">
        <v>337</v>
      </c>
      <c r="H8">
        <v>0.51</v>
      </c>
      <c r="I8">
        <v>190</v>
      </c>
      <c r="J8" t="s">
        <v>345</v>
      </c>
      <c r="K8">
        <v>0</v>
      </c>
      <c r="L8">
        <v>0</v>
      </c>
    </row>
    <row r="9" spans="1:12">
      <c r="A9">
        <v>2011</v>
      </c>
      <c r="B9" t="s">
        <v>344</v>
      </c>
      <c r="C9" t="s">
        <v>335</v>
      </c>
      <c r="D9">
        <v>6020</v>
      </c>
      <c r="E9">
        <v>1</v>
      </c>
      <c r="F9">
        <v>1</v>
      </c>
      <c r="G9" t="s">
        <v>337</v>
      </c>
      <c r="H9">
        <v>0.51</v>
      </c>
      <c r="I9">
        <v>190</v>
      </c>
      <c r="J9" t="s">
        <v>345</v>
      </c>
      <c r="K9">
        <v>0</v>
      </c>
      <c r="L9">
        <v>0</v>
      </c>
    </row>
    <row r="10" spans="1:12">
      <c r="A10">
        <v>2011</v>
      </c>
      <c r="B10" t="s">
        <v>344</v>
      </c>
      <c r="C10" t="s">
        <v>335</v>
      </c>
      <c r="D10">
        <v>6045</v>
      </c>
      <c r="E10">
        <v>1</v>
      </c>
      <c r="F10">
        <v>1</v>
      </c>
      <c r="G10" t="s">
        <v>337</v>
      </c>
      <c r="H10">
        <v>0.51</v>
      </c>
      <c r="I10">
        <v>190</v>
      </c>
      <c r="J10" t="s">
        <v>345</v>
      </c>
      <c r="K10">
        <v>0</v>
      </c>
      <c r="L10">
        <v>0</v>
      </c>
    </row>
    <row r="11" spans="1:12">
      <c r="A11">
        <v>2011</v>
      </c>
      <c r="B11" t="s">
        <v>344</v>
      </c>
      <c r="C11" t="s">
        <v>335</v>
      </c>
      <c r="D11">
        <v>6075</v>
      </c>
      <c r="E11">
        <v>1</v>
      </c>
      <c r="F11">
        <v>1</v>
      </c>
      <c r="G11" t="s">
        <v>337</v>
      </c>
      <c r="H11">
        <v>0.51</v>
      </c>
      <c r="I11">
        <v>190</v>
      </c>
      <c r="J11" t="s">
        <v>345</v>
      </c>
      <c r="K11">
        <v>0</v>
      </c>
      <c r="L11">
        <v>0</v>
      </c>
    </row>
    <row r="12" spans="1:12">
      <c r="A12">
        <v>2011</v>
      </c>
      <c r="B12" t="s">
        <v>344</v>
      </c>
      <c r="C12" t="s">
        <v>335</v>
      </c>
      <c r="D12">
        <v>6099</v>
      </c>
      <c r="E12">
        <v>1</v>
      </c>
      <c r="F12">
        <v>1</v>
      </c>
      <c r="G12" t="s">
        <v>337</v>
      </c>
      <c r="H12">
        <v>0.51</v>
      </c>
      <c r="I12">
        <v>190</v>
      </c>
      <c r="J12" t="s">
        <v>345</v>
      </c>
      <c r="K12">
        <v>0</v>
      </c>
      <c r="L12">
        <v>0</v>
      </c>
    </row>
    <row r="13" spans="1:12">
      <c r="A13">
        <v>2011</v>
      </c>
      <c r="B13" t="s">
        <v>344</v>
      </c>
      <c r="C13" t="s">
        <v>335</v>
      </c>
      <c r="D13">
        <v>6010</v>
      </c>
      <c r="E13">
        <v>1</v>
      </c>
      <c r="F13">
        <v>1</v>
      </c>
      <c r="G13" t="s">
        <v>337</v>
      </c>
      <c r="H13">
        <v>0.48</v>
      </c>
      <c r="I13">
        <v>290</v>
      </c>
      <c r="J13" t="s">
        <v>346</v>
      </c>
      <c r="K13">
        <v>0</v>
      </c>
      <c r="L13">
        <v>0</v>
      </c>
    </row>
    <row r="14" spans="1:12">
      <c r="A14">
        <v>2011</v>
      </c>
      <c r="B14" t="s">
        <v>344</v>
      </c>
      <c r="C14" t="s">
        <v>335</v>
      </c>
      <c r="D14">
        <v>6020</v>
      </c>
      <c r="E14">
        <v>1</v>
      </c>
      <c r="F14">
        <v>1</v>
      </c>
      <c r="G14" t="s">
        <v>337</v>
      </c>
      <c r="H14">
        <v>0.48</v>
      </c>
      <c r="I14">
        <v>290</v>
      </c>
      <c r="J14" t="s">
        <v>346</v>
      </c>
      <c r="K14">
        <v>0</v>
      </c>
      <c r="L14">
        <v>0</v>
      </c>
    </row>
    <row r="15" spans="1:12">
      <c r="A15">
        <v>2011</v>
      </c>
      <c r="B15" t="s">
        <v>344</v>
      </c>
      <c r="C15" t="s">
        <v>335</v>
      </c>
      <c r="D15">
        <v>6045</v>
      </c>
      <c r="E15">
        <v>1</v>
      </c>
      <c r="F15">
        <v>1</v>
      </c>
      <c r="G15" t="s">
        <v>337</v>
      </c>
      <c r="H15">
        <v>0.48</v>
      </c>
      <c r="I15">
        <v>290</v>
      </c>
      <c r="J15" t="s">
        <v>346</v>
      </c>
      <c r="K15">
        <v>0</v>
      </c>
      <c r="L15">
        <v>0</v>
      </c>
    </row>
    <row r="16" spans="1:12">
      <c r="A16">
        <v>2011</v>
      </c>
      <c r="B16" t="s">
        <v>344</v>
      </c>
      <c r="C16" t="s">
        <v>335</v>
      </c>
      <c r="D16">
        <v>6075</v>
      </c>
      <c r="E16">
        <v>1</v>
      </c>
      <c r="F16">
        <v>1</v>
      </c>
      <c r="G16" t="s">
        <v>337</v>
      </c>
      <c r="H16">
        <v>0.48</v>
      </c>
      <c r="I16">
        <v>290</v>
      </c>
      <c r="J16" t="s">
        <v>346</v>
      </c>
      <c r="K16">
        <v>0</v>
      </c>
      <c r="L16">
        <v>0</v>
      </c>
    </row>
    <row r="17" spans="1:12">
      <c r="A17">
        <v>2011</v>
      </c>
      <c r="B17" t="s">
        <v>344</v>
      </c>
      <c r="C17" t="s">
        <v>335</v>
      </c>
      <c r="D17">
        <v>6099</v>
      </c>
      <c r="E17">
        <v>1</v>
      </c>
      <c r="F17">
        <v>1</v>
      </c>
      <c r="G17" t="s">
        <v>337</v>
      </c>
      <c r="H17">
        <v>0.48</v>
      </c>
      <c r="I17">
        <v>290</v>
      </c>
      <c r="J17" t="s">
        <v>346</v>
      </c>
      <c r="K17">
        <v>0</v>
      </c>
      <c r="L17">
        <v>0</v>
      </c>
    </row>
    <row r="18" spans="1:12">
      <c r="A18">
        <v>2011</v>
      </c>
      <c r="B18" t="s">
        <v>344</v>
      </c>
      <c r="C18" t="s">
        <v>335</v>
      </c>
      <c r="D18">
        <v>6010</v>
      </c>
      <c r="E18">
        <v>1</v>
      </c>
      <c r="F18">
        <v>1</v>
      </c>
      <c r="G18" t="s">
        <v>337</v>
      </c>
      <c r="H18">
        <v>0.01</v>
      </c>
      <c r="I18">
        <v>400</v>
      </c>
      <c r="J18" t="s">
        <v>112</v>
      </c>
      <c r="K18">
        <v>0</v>
      </c>
      <c r="L18">
        <v>0</v>
      </c>
    </row>
    <row r="19" spans="1:12">
      <c r="A19">
        <v>2011</v>
      </c>
      <c r="B19" t="s">
        <v>344</v>
      </c>
      <c r="C19" t="s">
        <v>335</v>
      </c>
      <c r="D19">
        <v>6020</v>
      </c>
      <c r="E19">
        <v>1</v>
      </c>
      <c r="F19">
        <v>1</v>
      </c>
      <c r="G19" t="s">
        <v>337</v>
      </c>
      <c r="H19">
        <v>0.01</v>
      </c>
      <c r="I19">
        <v>400</v>
      </c>
      <c r="J19" t="s">
        <v>112</v>
      </c>
      <c r="K19">
        <v>0</v>
      </c>
      <c r="L19">
        <v>0</v>
      </c>
    </row>
    <row r="20" spans="1:12">
      <c r="A20">
        <v>2011</v>
      </c>
      <c r="B20" t="s">
        <v>344</v>
      </c>
      <c r="C20" t="s">
        <v>335</v>
      </c>
      <c r="D20">
        <v>6045</v>
      </c>
      <c r="E20">
        <v>1</v>
      </c>
      <c r="F20">
        <v>1</v>
      </c>
      <c r="G20" t="s">
        <v>337</v>
      </c>
      <c r="H20">
        <v>0.01</v>
      </c>
      <c r="I20">
        <v>400</v>
      </c>
      <c r="J20" t="s">
        <v>112</v>
      </c>
      <c r="K20">
        <v>0</v>
      </c>
      <c r="L20">
        <v>0</v>
      </c>
    </row>
    <row r="21" spans="1:12">
      <c r="A21">
        <v>2011</v>
      </c>
      <c r="B21" t="s">
        <v>344</v>
      </c>
      <c r="C21" t="s">
        <v>335</v>
      </c>
      <c r="D21">
        <v>6075</v>
      </c>
      <c r="E21">
        <v>1</v>
      </c>
      <c r="F21">
        <v>1</v>
      </c>
      <c r="G21" t="s">
        <v>337</v>
      </c>
      <c r="H21">
        <v>0.01</v>
      </c>
      <c r="I21">
        <v>400</v>
      </c>
      <c r="J21" t="s">
        <v>112</v>
      </c>
      <c r="K21">
        <v>0</v>
      </c>
      <c r="L21">
        <v>0</v>
      </c>
    </row>
    <row r="22" spans="1:12">
      <c r="A22">
        <v>2011</v>
      </c>
      <c r="B22" t="s">
        <v>344</v>
      </c>
      <c r="C22" t="s">
        <v>335</v>
      </c>
      <c r="D22">
        <v>6099</v>
      </c>
      <c r="E22">
        <v>1</v>
      </c>
      <c r="F22">
        <v>1</v>
      </c>
      <c r="G22" t="s">
        <v>337</v>
      </c>
      <c r="H22">
        <v>0.01</v>
      </c>
      <c r="I22">
        <v>400</v>
      </c>
      <c r="J22" t="s">
        <v>112</v>
      </c>
      <c r="K22">
        <v>0</v>
      </c>
      <c r="L22">
        <v>0</v>
      </c>
    </row>
    <row r="23" spans="1:12">
      <c r="A23">
        <v>2012</v>
      </c>
      <c r="B23" t="s">
        <v>347</v>
      </c>
      <c r="C23" t="s">
        <v>335</v>
      </c>
      <c r="D23">
        <v>6010</v>
      </c>
      <c r="E23">
        <v>1</v>
      </c>
      <c r="F23">
        <v>1</v>
      </c>
      <c r="G23" t="s">
        <v>348</v>
      </c>
      <c r="H23">
        <v>1</v>
      </c>
      <c r="I23">
        <v>120</v>
      </c>
      <c r="J23" t="s">
        <v>1</v>
      </c>
      <c r="K23">
        <v>3409871.04</v>
      </c>
      <c r="L23">
        <v>3409871.04</v>
      </c>
    </row>
    <row r="24" spans="1:12">
      <c r="A24">
        <v>2012</v>
      </c>
      <c r="B24" t="s">
        <v>347</v>
      </c>
      <c r="C24" t="s">
        <v>335</v>
      </c>
      <c r="D24">
        <v>6041</v>
      </c>
      <c r="E24">
        <v>1</v>
      </c>
      <c r="F24">
        <v>1</v>
      </c>
      <c r="G24" t="s">
        <v>348</v>
      </c>
      <c r="H24">
        <v>1</v>
      </c>
      <c r="I24">
        <v>120</v>
      </c>
      <c r="J24" t="s">
        <v>1</v>
      </c>
      <c r="K24">
        <v>-161653.6</v>
      </c>
      <c r="L24">
        <v>-161653.6</v>
      </c>
    </row>
    <row r="25" spans="1:12">
      <c r="A25">
        <v>2012</v>
      </c>
      <c r="B25" t="s">
        <v>347</v>
      </c>
      <c r="C25" t="s">
        <v>335</v>
      </c>
      <c r="D25">
        <v>6035</v>
      </c>
      <c r="E25">
        <v>1</v>
      </c>
      <c r="F25">
        <v>1</v>
      </c>
      <c r="G25" t="s">
        <v>348</v>
      </c>
      <c r="H25">
        <v>1</v>
      </c>
      <c r="I25">
        <v>120</v>
      </c>
      <c r="J25" t="s">
        <v>1</v>
      </c>
      <c r="K25">
        <v>0</v>
      </c>
      <c r="L25">
        <v>0</v>
      </c>
    </row>
    <row r="26" spans="1:12">
      <c r="A26">
        <v>2012</v>
      </c>
      <c r="B26" t="s">
        <v>347</v>
      </c>
      <c r="C26" t="s">
        <v>335</v>
      </c>
      <c r="D26">
        <v>6085</v>
      </c>
      <c r="E26">
        <v>1</v>
      </c>
      <c r="F26">
        <v>1</v>
      </c>
      <c r="G26" t="s">
        <v>348</v>
      </c>
      <c r="H26">
        <v>1</v>
      </c>
      <c r="I26">
        <v>120</v>
      </c>
      <c r="J26" t="s">
        <v>1</v>
      </c>
      <c r="K26">
        <v>167927.64</v>
      </c>
      <c r="L26">
        <v>167927.64</v>
      </c>
    </row>
    <row r="27" spans="1:12">
      <c r="A27">
        <v>2012</v>
      </c>
      <c r="B27" t="s">
        <v>347</v>
      </c>
      <c r="C27" t="s">
        <v>335</v>
      </c>
      <c r="D27">
        <v>6011</v>
      </c>
      <c r="E27">
        <v>1</v>
      </c>
      <c r="F27">
        <v>1</v>
      </c>
      <c r="G27" t="s">
        <v>348</v>
      </c>
      <c r="H27">
        <v>1</v>
      </c>
      <c r="I27">
        <v>120</v>
      </c>
      <c r="J27" t="s">
        <v>1</v>
      </c>
      <c r="K27">
        <v>155779</v>
      </c>
      <c r="L27">
        <v>155779</v>
      </c>
    </row>
    <row r="28" spans="1:12">
      <c r="A28">
        <v>2012</v>
      </c>
      <c r="B28" t="s">
        <v>347</v>
      </c>
      <c r="C28" t="s">
        <v>335</v>
      </c>
      <c r="D28">
        <v>6036</v>
      </c>
      <c r="E28">
        <v>1</v>
      </c>
      <c r="F28">
        <v>1</v>
      </c>
      <c r="G28" t="s">
        <v>348</v>
      </c>
      <c r="H28">
        <v>1</v>
      </c>
      <c r="I28">
        <v>120</v>
      </c>
      <c r="J28" t="s">
        <v>1</v>
      </c>
      <c r="K28">
        <v>-100785.4</v>
      </c>
      <c r="L28">
        <v>-100785.4</v>
      </c>
    </row>
    <row r="29" spans="1:12">
      <c r="A29">
        <v>2012</v>
      </c>
      <c r="B29" t="s">
        <v>347</v>
      </c>
      <c r="C29" t="s">
        <v>335</v>
      </c>
      <c r="D29">
        <v>6040</v>
      </c>
      <c r="E29">
        <v>1</v>
      </c>
      <c r="F29">
        <v>1</v>
      </c>
      <c r="G29" t="s">
        <v>348</v>
      </c>
      <c r="H29">
        <v>1</v>
      </c>
      <c r="I29">
        <v>120</v>
      </c>
      <c r="J29" t="s">
        <v>1</v>
      </c>
      <c r="K29">
        <v>24991.599999999999</v>
      </c>
      <c r="L29">
        <v>24991.599999999999</v>
      </c>
    </row>
    <row r="30" spans="1:12">
      <c r="A30">
        <v>2012</v>
      </c>
      <c r="B30" t="s">
        <v>347</v>
      </c>
      <c r="C30" t="s">
        <v>335</v>
      </c>
      <c r="D30">
        <v>6048</v>
      </c>
      <c r="E30">
        <v>1</v>
      </c>
      <c r="F30">
        <v>1</v>
      </c>
      <c r="G30" t="s">
        <v>348</v>
      </c>
      <c r="H30">
        <v>1</v>
      </c>
      <c r="I30">
        <v>120</v>
      </c>
      <c r="J30" t="s">
        <v>1</v>
      </c>
      <c r="K30">
        <v>256760.14</v>
      </c>
      <c r="L30">
        <v>256760.14</v>
      </c>
    </row>
    <row r="31" spans="1:12">
      <c r="A31">
        <v>2012</v>
      </c>
      <c r="B31" t="s">
        <v>347</v>
      </c>
      <c r="C31" t="s">
        <v>335</v>
      </c>
      <c r="D31">
        <v>6015</v>
      </c>
      <c r="E31">
        <v>1</v>
      </c>
      <c r="F31">
        <v>1</v>
      </c>
      <c r="G31" t="s">
        <v>348</v>
      </c>
      <c r="H31">
        <v>1</v>
      </c>
      <c r="I31">
        <v>120</v>
      </c>
      <c r="J31" t="s">
        <v>1</v>
      </c>
      <c r="K31">
        <v>761201.28</v>
      </c>
      <c r="L31">
        <v>761201.28</v>
      </c>
    </row>
    <row r="32" spans="1:12">
      <c r="A32">
        <v>2012</v>
      </c>
      <c r="B32" t="s">
        <v>347</v>
      </c>
      <c r="C32" t="s">
        <v>335</v>
      </c>
      <c r="D32">
        <v>6012</v>
      </c>
      <c r="E32">
        <v>1</v>
      </c>
      <c r="F32">
        <v>1</v>
      </c>
      <c r="G32" t="s">
        <v>348</v>
      </c>
      <c r="H32">
        <v>1</v>
      </c>
      <c r="I32">
        <v>120</v>
      </c>
      <c r="J32" t="s">
        <v>1</v>
      </c>
      <c r="K32">
        <v>0</v>
      </c>
      <c r="L32">
        <v>0</v>
      </c>
    </row>
    <row r="33" spans="1:12">
      <c r="A33">
        <v>2012</v>
      </c>
      <c r="B33" t="s">
        <v>347</v>
      </c>
      <c r="C33" t="s">
        <v>335</v>
      </c>
      <c r="D33">
        <v>6020</v>
      </c>
      <c r="E33">
        <v>1</v>
      </c>
      <c r="F33">
        <v>1</v>
      </c>
      <c r="G33" t="s">
        <v>348</v>
      </c>
      <c r="H33">
        <v>1</v>
      </c>
      <c r="I33">
        <v>120</v>
      </c>
      <c r="J33" t="s">
        <v>1</v>
      </c>
      <c r="K33">
        <v>1081910</v>
      </c>
      <c r="L33">
        <v>1081910</v>
      </c>
    </row>
    <row r="34" spans="1:12">
      <c r="A34">
        <v>2012</v>
      </c>
      <c r="B34" t="s">
        <v>347</v>
      </c>
      <c r="C34" t="s">
        <v>335</v>
      </c>
      <c r="D34">
        <v>6099</v>
      </c>
      <c r="E34">
        <v>1</v>
      </c>
      <c r="F34">
        <v>1</v>
      </c>
      <c r="G34" t="s">
        <v>348</v>
      </c>
      <c r="H34">
        <v>1</v>
      </c>
      <c r="I34">
        <v>120</v>
      </c>
      <c r="J34" t="s">
        <v>1</v>
      </c>
      <c r="K34">
        <v>-244640.64000000001</v>
      </c>
      <c r="L34">
        <v>-244640.64000000001</v>
      </c>
    </row>
    <row r="35" spans="1:12">
      <c r="A35">
        <v>2012</v>
      </c>
      <c r="B35" t="s">
        <v>347</v>
      </c>
      <c r="C35" t="s">
        <v>335</v>
      </c>
      <c r="D35">
        <v>6019</v>
      </c>
      <c r="E35">
        <v>1</v>
      </c>
      <c r="F35">
        <v>1</v>
      </c>
      <c r="G35" t="s">
        <v>348</v>
      </c>
      <c r="H35">
        <v>1</v>
      </c>
      <c r="I35">
        <v>120</v>
      </c>
      <c r="J35" t="s">
        <v>1</v>
      </c>
      <c r="K35">
        <v>-27452.560000000001</v>
      </c>
      <c r="L35">
        <v>-27452.560000000001</v>
      </c>
    </row>
    <row r="36" spans="1:12">
      <c r="A36">
        <v>2012</v>
      </c>
      <c r="B36" t="s">
        <v>347</v>
      </c>
      <c r="C36" t="s">
        <v>335</v>
      </c>
      <c r="D36">
        <v>6075</v>
      </c>
      <c r="E36">
        <v>1</v>
      </c>
      <c r="F36">
        <v>1</v>
      </c>
      <c r="G36" t="s">
        <v>348</v>
      </c>
      <c r="H36">
        <v>1</v>
      </c>
      <c r="I36">
        <v>120</v>
      </c>
      <c r="J36" t="s">
        <v>1</v>
      </c>
      <c r="K36">
        <v>663236</v>
      </c>
      <c r="L36">
        <v>663236</v>
      </c>
    </row>
    <row r="37" spans="1:12">
      <c r="A37">
        <v>2013</v>
      </c>
      <c r="B37" t="s">
        <v>349</v>
      </c>
      <c r="C37" t="s">
        <v>335</v>
      </c>
      <c r="D37">
        <v>6012</v>
      </c>
      <c r="E37">
        <v>1</v>
      </c>
      <c r="F37">
        <v>1</v>
      </c>
      <c r="G37" t="s">
        <v>348</v>
      </c>
      <c r="H37">
        <v>1</v>
      </c>
      <c r="I37">
        <v>120</v>
      </c>
      <c r="J37" t="s">
        <v>1</v>
      </c>
      <c r="K37">
        <v>0</v>
      </c>
      <c r="L37">
        <v>0</v>
      </c>
    </row>
    <row r="38" spans="1:12">
      <c r="A38">
        <v>2013</v>
      </c>
      <c r="B38" t="s">
        <v>349</v>
      </c>
      <c r="C38" t="s">
        <v>335</v>
      </c>
      <c r="D38">
        <v>6041</v>
      </c>
      <c r="E38">
        <v>1</v>
      </c>
      <c r="F38">
        <v>1</v>
      </c>
      <c r="G38" t="s">
        <v>348</v>
      </c>
      <c r="H38">
        <v>1</v>
      </c>
      <c r="I38">
        <v>120</v>
      </c>
      <c r="J38" t="s">
        <v>1</v>
      </c>
      <c r="K38">
        <v>-1398465.1</v>
      </c>
      <c r="L38">
        <v>-1398465.1</v>
      </c>
    </row>
    <row r="39" spans="1:12">
      <c r="A39">
        <v>2013</v>
      </c>
      <c r="B39" t="s">
        <v>349</v>
      </c>
      <c r="C39" t="s">
        <v>335</v>
      </c>
      <c r="D39">
        <v>6040</v>
      </c>
      <c r="E39">
        <v>1</v>
      </c>
      <c r="F39">
        <v>1</v>
      </c>
      <c r="G39" t="s">
        <v>348</v>
      </c>
      <c r="H39">
        <v>1</v>
      </c>
      <c r="I39">
        <v>120</v>
      </c>
      <c r="J39" t="s">
        <v>1</v>
      </c>
      <c r="K39">
        <v>0</v>
      </c>
      <c r="L39">
        <v>0</v>
      </c>
    </row>
    <row r="40" spans="1:12">
      <c r="A40">
        <v>2013</v>
      </c>
      <c r="B40" t="s">
        <v>349</v>
      </c>
      <c r="C40" t="s">
        <v>335</v>
      </c>
      <c r="D40">
        <v>6036</v>
      </c>
      <c r="E40">
        <v>1</v>
      </c>
      <c r="F40">
        <v>1</v>
      </c>
      <c r="G40" t="s">
        <v>348</v>
      </c>
      <c r="H40">
        <v>1</v>
      </c>
      <c r="I40">
        <v>120</v>
      </c>
      <c r="J40" t="s">
        <v>1</v>
      </c>
      <c r="K40">
        <v>-3262306.4</v>
      </c>
      <c r="L40">
        <v>-3262306.4</v>
      </c>
    </row>
    <row r="41" spans="1:12">
      <c r="A41">
        <v>2013</v>
      </c>
      <c r="B41" t="s">
        <v>349</v>
      </c>
      <c r="C41" t="s">
        <v>335</v>
      </c>
      <c r="D41">
        <v>6011</v>
      </c>
      <c r="E41">
        <v>1</v>
      </c>
      <c r="F41">
        <v>1</v>
      </c>
      <c r="G41" t="s">
        <v>348</v>
      </c>
      <c r="H41">
        <v>1</v>
      </c>
      <c r="I41">
        <v>120</v>
      </c>
      <c r="J41" t="s">
        <v>1</v>
      </c>
      <c r="K41">
        <v>208743</v>
      </c>
      <c r="L41">
        <v>208743</v>
      </c>
    </row>
    <row r="42" spans="1:12">
      <c r="A42">
        <v>2013</v>
      </c>
      <c r="B42" t="s">
        <v>349</v>
      </c>
      <c r="C42" t="s">
        <v>335</v>
      </c>
      <c r="D42">
        <v>6075</v>
      </c>
      <c r="E42">
        <v>1</v>
      </c>
      <c r="F42">
        <v>1</v>
      </c>
      <c r="G42" t="s">
        <v>348</v>
      </c>
      <c r="H42">
        <v>1</v>
      </c>
      <c r="I42">
        <v>120</v>
      </c>
      <c r="J42" t="s">
        <v>1</v>
      </c>
      <c r="K42">
        <v>758249</v>
      </c>
      <c r="L42">
        <v>758249</v>
      </c>
    </row>
    <row r="43" spans="1:12">
      <c r="A43">
        <v>2013</v>
      </c>
      <c r="B43" t="s">
        <v>349</v>
      </c>
      <c r="C43" t="s">
        <v>335</v>
      </c>
      <c r="D43">
        <v>6010</v>
      </c>
      <c r="E43">
        <v>1</v>
      </c>
      <c r="F43">
        <v>1</v>
      </c>
      <c r="G43" t="s">
        <v>348</v>
      </c>
      <c r="H43">
        <v>1</v>
      </c>
      <c r="I43">
        <v>120</v>
      </c>
      <c r="J43" t="s">
        <v>1</v>
      </c>
      <c r="K43">
        <v>3658614.48</v>
      </c>
      <c r="L43">
        <v>3658614.48</v>
      </c>
    </row>
    <row r="44" spans="1:12">
      <c r="A44">
        <v>2013</v>
      </c>
      <c r="B44" t="s">
        <v>349</v>
      </c>
      <c r="C44" t="s">
        <v>335</v>
      </c>
      <c r="D44">
        <v>6099</v>
      </c>
      <c r="E44">
        <v>1</v>
      </c>
      <c r="F44">
        <v>1</v>
      </c>
      <c r="G44" t="s">
        <v>348</v>
      </c>
      <c r="H44">
        <v>1</v>
      </c>
      <c r="I44">
        <v>120</v>
      </c>
      <c r="J44" t="s">
        <v>1</v>
      </c>
      <c r="K44">
        <v>-287874.96000000002</v>
      </c>
      <c r="L44">
        <v>-287874.96000000002</v>
      </c>
    </row>
    <row r="45" spans="1:12">
      <c r="A45">
        <v>2013</v>
      </c>
      <c r="B45" t="s">
        <v>349</v>
      </c>
      <c r="C45" t="s">
        <v>335</v>
      </c>
      <c r="D45">
        <v>6035</v>
      </c>
      <c r="E45">
        <v>1</v>
      </c>
      <c r="F45">
        <v>1</v>
      </c>
      <c r="G45" t="s">
        <v>348</v>
      </c>
      <c r="H45">
        <v>1</v>
      </c>
      <c r="I45">
        <v>120</v>
      </c>
      <c r="J45" t="s">
        <v>1</v>
      </c>
      <c r="K45">
        <v>1022.9</v>
      </c>
      <c r="L45">
        <v>1022.9</v>
      </c>
    </row>
    <row r="46" spans="1:12">
      <c r="A46">
        <v>2013</v>
      </c>
      <c r="B46" t="s">
        <v>349</v>
      </c>
      <c r="C46" t="s">
        <v>335</v>
      </c>
      <c r="D46">
        <v>6020</v>
      </c>
      <c r="E46">
        <v>1</v>
      </c>
      <c r="F46">
        <v>1</v>
      </c>
      <c r="G46" t="s">
        <v>348</v>
      </c>
      <c r="H46">
        <v>1</v>
      </c>
      <c r="I46">
        <v>120</v>
      </c>
      <c r="J46" t="s">
        <v>1</v>
      </c>
      <c r="K46">
        <v>1549784</v>
      </c>
      <c r="L46">
        <v>1549784</v>
      </c>
    </row>
    <row r="47" spans="1:12">
      <c r="A47">
        <v>2013</v>
      </c>
      <c r="B47" t="s">
        <v>349</v>
      </c>
      <c r="C47" t="s">
        <v>335</v>
      </c>
      <c r="D47">
        <v>6015</v>
      </c>
      <c r="E47">
        <v>1</v>
      </c>
      <c r="F47">
        <v>1</v>
      </c>
      <c r="G47" t="s">
        <v>348</v>
      </c>
      <c r="H47">
        <v>1</v>
      </c>
      <c r="I47">
        <v>120</v>
      </c>
      <c r="J47" t="s">
        <v>1</v>
      </c>
      <c r="K47">
        <v>1249594.0900000001</v>
      </c>
      <c r="L47">
        <v>1249594.0900000001</v>
      </c>
    </row>
    <row r="48" spans="1:12">
      <c r="A48">
        <v>2013</v>
      </c>
      <c r="B48" t="s">
        <v>349</v>
      </c>
      <c r="C48" t="s">
        <v>335</v>
      </c>
      <c r="D48">
        <v>6048</v>
      </c>
      <c r="E48">
        <v>1</v>
      </c>
      <c r="F48">
        <v>1</v>
      </c>
      <c r="G48" t="s">
        <v>348</v>
      </c>
      <c r="H48">
        <v>1</v>
      </c>
      <c r="I48">
        <v>120</v>
      </c>
      <c r="J48" t="s">
        <v>1</v>
      </c>
      <c r="K48">
        <v>275490.37</v>
      </c>
      <c r="L48">
        <v>275490.37</v>
      </c>
    </row>
    <row r="49" spans="1:12">
      <c r="A49">
        <v>2013</v>
      </c>
      <c r="B49" t="s">
        <v>349</v>
      </c>
      <c r="C49" t="s">
        <v>335</v>
      </c>
      <c r="D49">
        <v>6019</v>
      </c>
      <c r="E49">
        <v>1</v>
      </c>
      <c r="F49">
        <v>1</v>
      </c>
      <c r="G49" t="s">
        <v>348</v>
      </c>
      <c r="H49">
        <v>1</v>
      </c>
      <c r="I49">
        <v>120</v>
      </c>
      <c r="J49" t="s">
        <v>1</v>
      </c>
      <c r="K49">
        <v>-63955.73</v>
      </c>
      <c r="L49">
        <v>-63955.73</v>
      </c>
    </row>
    <row r="50" spans="1:12">
      <c r="A50">
        <v>2013</v>
      </c>
      <c r="B50" t="s">
        <v>349</v>
      </c>
      <c r="C50" t="s">
        <v>335</v>
      </c>
      <c r="D50">
        <v>6085</v>
      </c>
      <c r="E50">
        <v>1</v>
      </c>
      <c r="F50">
        <v>1</v>
      </c>
      <c r="G50" t="s">
        <v>348</v>
      </c>
      <c r="H50">
        <v>1</v>
      </c>
      <c r="I50">
        <v>120</v>
      </c>
      <c r="J50" t="s">
        <v>1</v>
      </c>
      <c r="K50">
        <v>226235.88</v>
      </c>
      <c r="L50">
        <v>226235.88</v>
      </c>
    </row>
    <row r="51" spans="1:12">
      <c r="A51">
        <v>2015</v>
      </c>
      <c r="B51" t="s">
        <v>350</v>
      </c>
      <c r="C51" t="s">
        <v>335</v>
      </c>
      <c r="D51">
        <v>6010</v>
      </c>
      <c r="E51">
        <v>1</v>
      </c>
      <c r="F51">
        <v>1</v>
      </c>
      <c r="G51" t="s">
        <v>337</v>
      </c>
      <c r="H51">
        <v>1</v>
      </c>
      <c r="I51">
        <v>120</v>
      </c>
      <c r="J51" t="s">
        <v>1</v>
      </c>
      <c r="K51">
        <v>0</v>
      </c>
      <c r="L51">
        <v>0</v>
      </c>
    </row>
    <row r="52" spans="1:12">
      <c r="A52">
        <v>2015</v>
      </c>
      <c r="B52" t="s">
        <v>350</v>
      </c>
      <c r="C52" t="s">
        <v>335</v>
      </c>
      <c r="D52">
        <v>6020</v>
      </c>
      <c r="E52">
        <v>1</v>
      </c>
      <c r="F52">
        <v>1</v>
      </c>
      <c r="G52" t="s">
        <v>337</v>
      </c>
      <c r="H52">
        <v>1</v>
      </c>
      <c r="I52">
        <v>120</v>
      </c>
      <c r="J52" t="s">
        <v>1</v>
      </c>
      <c r="K52">
        <v>0</v>
      </c>
      <c r="L52">
        <v>0</v>
      </c>
    </row>
    <row r="53" spans="1:12">
      <c r="A53">
        <v>2015</v>
      </c>
      <c r="B53" t="s">
        <v>350</v>
      </c>
      <c r="C53" t="s">
        <v>335</v>
      </c>
      <c r="D53">
        <v>6075</v>
      </c>
      <c r="E53">
        <v>1</v>
      </c>
      <c r="F53">
        <v>1</v>
      </c>
      <c r="G53" t="s">
        <v>337</v>
      </c>
      <c r="H53">
        <v>1</v>
      </c>
      <c r="I53">
        <v>120</v>
      </c>
      <c r="J53" t="s">
        <v>1</v>
      </c>
      <c r="K53">
        <v>0</v>
      </c>
      <c r="L53">
        <v>0</v>
      </c>
    </row>
    <row r="54" spans="1:12">
      <c r="A54">
        <v>2015</v>
      </c>
      <c r="B54" t="s">
        <v>350</v>
      </c>
      <c r="C54" t="s">
        <v>335</v>
      </c>
      <c r="D54">
        <v>6099</v>
      </c>
      <c r="E54">
        <v>1</v>
      </c>
      <c r="F54">
        <v>1</v>
      </c>
      <c r="G54" t="s">
        <v>337</v>
      </c>
      <c r="H54">
        <v>1</v>
      </c>
      <c r="I54">
        <v>120</v>
      </c>
      <c r="J54" t="s">
        <v>1</v>
      </c>
      <c r="K54">
        <v>0</v>
      </c>
      <c r="L54">
        <v>0</v>
      </c>
    </row>
    <row r="55" spans="1:12">
      <c r="A55">
        <v>2016</v>
      </c>
      <c r="B55" t="s">
        <v>351</v>
      </c>
      <c r="C55" t="s">
        <v>335</v>
      </c>
      <c r="D55">
        <v>6015</v>
      </c>
      <c r="E55">
        <v>1</v>
      </c>
      <c r="F55">
        <v>1</v>
      </c>
      <c r="G55" t="s">
        <v>337</v>
      </c>
      <c r="H55">
        <v>1</v>
      </c>
      <c r="I55">
        <v>110</v>
      </c>
      <c r="J55" t="s">
        <v>2</v>
      </c>
      <c r="K55">
        <v>244788.57</v>
      </c>
      <c r="L55">
        <v>244788.57</v>
      </c>
    </row>
    <row r="56" spans="1:12">
      <c r="A56">
        <v>2016</v>
      </c>
      <c r="B56" t="s">
        <v>351</v>
      </c>
      <c r="C56" t="s">
        <v>335</v>
      </c>
      <c r="D56">
        <v>6019</v>
      </c>
      <c r="E56">
        <v>1</v>
      </c>
      <c r="F56">
        <v>1</v>
      </c>
      <c r="G56" t="s">
        <v>337</v>
      </c>
      <c r="H56">
        <v>1</v>
      </c>
      <c r="I56">
        <v>110</v>
      </c>
      <c r="J56" t="s">
        <v>2</v>
      </c>
      <c r="K56">
        <v>-29004.95</v>
      </c>
      <c r="L56">
        <v>-29004.95</v>
      </c>
    </row>
    <row r="57" spans="1:12">
      <c r="A57">
        <v>2016</v>
      </c>
      <c r="B57" t="s">
        <v>351</v>
      </c>
      <c r="C57" t="s">
        <v>335</v>
      </c>
      <c r="D57">
        <v>6099</v>
      </c>
      <c r="E57">
        <v>1</v>
      </c>
      <c r="F57">
        <v>1</v>
      </c>
      <c r="G57" t="s">
        <v>337</v>
      </c>
      <c r="H57">
        <v>1</v>
      </c>
      <c r="I57">
        <v>110</v>
      </c>
      <c r="J57" t="s">
        <v>2</v>
      </c>
      <c r="K57">
        <v>-203254.44</v>
      </c>
      <c r="L57">
        <v>-203254.44</v>
      </c>
    </row>
    <row r="58" spans="1:12">
      <c r="A58">
        <v>2016</v>
      </c>
      <c r="B58" t="s">
        <v>351</v>
      </c>
      <c r="C58" t="s">
        <v>335</v>
      </c>
      <c r="D58">
        <v>6075</v>
      </c>
      <c r="E58">
        <v>1</v>
      </c>
      <c r="F58">
        <v>1</v>
      </c>
      <c r="G58" t="s">
        <v>337</v>
      </c>
      <c r="H58">
        <v>1</v>
      </c>
      <c r="I58">
        <v>110</v>
      </c>
      <c r="J58" t="s">
        <v>2</v>
      </c>
      <c r="K58">
        <v>559731</v>
      </c>
      <c r="L58">
        <v>559731</v>
      </c>
    </row>
    <row r="59" spans="1:12">
      <c r="A59">
        <v>2016</v>
      </c>
      <c r="B59" t="s">
        <v>351</v>
      </c>
      <c r="C59" t="s">
        <v>335</v>
      </c>
      <c r="D59">
        <v>6041</v>
      </c>
      <c r="E59">
        <v>1</v>
      </c>
      <c r="F59">
        <v>1</v>
      </c>
      <c r="G59" t="s">
        <v>337</v>
      </c>
      <c r="H59">
        <v>1</v>
      </c>
      <c r="I59">
        <v>110</v>
      </c>
      <c r="J59" t="s">
        <v>2</v>
      </c>
      <c r="K59">
        <v>-613723.69999999995</v>
      </c>
      <c r="L59">
        <v>-613723.69999999995</v>
      </c>
    </row>
    <row r="60" spans="1:12">
      <c r="A60">
        <v>2016</v>
      </c>
      <c r="B60" t="s">
        <v>351</v>
      </c>
      <c r="C60" t="s">
        <v>335</v>
      </c>
      <c r="D60">
        <v>6010</v>
      </c>
      <c r="E60">
        <v>1</v>
      </c>
      <c r="F60">
        <v>1</v>
      </c>
      <c r="G60" t="s">
        <v>337</v>
      </c>
      <c r="H60">
        <v>1</v>
      </c>
      <c r="I60">
        <v>110</v>
      </c>
      <c r="J60" t="s">
        <v>2</v>
      </c>
      <c r="K60">
        <v>3220656.48</v>
      </c>
      <c r="L60">
        <v>3220656.48</v>
      </c>
    </row>
    <row r="61" spans="1:12">
      <c r="A61">
        <v>2016</v>
      </c>
      <c r="B61" t="s">
        <v>351</v>
      </c>
      <c r="C61" t="s">
        <v>335</v>
      </c>
      <c r="D61">
        <v>6011</v>
      </c>
      <c r="E61">
        <v>1</v>
      </c>
      <c r="F61">
        <v>1</v>
      </c>
      <c r="G61" t="s">
        <v>337</v>
      </c>
      <c r="H61">
        <v>1</v>
      </c>
      <c r="I61">
        <v>110</v>
      </c>
      <c r="J61" t="s">
        <v>2</v>
      </c>
      <c r="K61">
        <v>97369.56</v>
      </c>
      <c r="L61">
        <v>97369.56</v>
      </c>
    </row>
    <row r="62" spans="1:12">
      <c r="A62">
        <v>2016</v>
      </c>
      <c r="B62" t="s">
        <v>351</v>
      </c>
      <c r="C62" t="s">
        <v>335</v>
      </c>
      <c r="D62">
        <v>6035</v>
      </c>
      <c r="E62">
        <v>1</v>
      </c>
      <c r="F62">
        <v>1</v>
      </c>
      <c r="G62" t="s">
        <v>337</v>
      </c>
      <c r="H62">
        <v>1</v>
      </c>
      <c r="I62">
        <v>110</v>
      </c>
      <c r="J62" t="s">
        <v>2</v>
      </c>
      <c r="K62">
        <v>269846.90000000002</v>
      </c>
      <c r="L62">
        <v>269846.90000000002</v>
      </c>
    </row>
    <row r="63" spans="1:12">
      <c r="A63">
        <v>2016</v>
      </c>
      <c r="B63" t="s">
        <v>351</v>
      </c>
      <c r="C63" t="s">
        <v>335</v>
      </c>
      <c r="D63">
        <v>6040</v>
      </c>
      <c r="E63">
        <v>1</v>
      </c>
      <c r="F63">
        <v>1</v>
      </c>
      <c r="G63" t="s">
        <v>337</v>
      </c>
      <c r="H63">
        <v>1</v>
      </c>
      <c r="I63">
        <v>110</v>
      </c>
      <c r="J63" t="s">
        <v>2</v>
      </c>
      <c r="K63">
        <v>12773.6</v>
      </c>
      <c r="L63">
        <v>12773.6</v>
      </c>
    </row>
    <row r="64" spans="1:12">
      <c r="A64">
        <v>2016</v>
      </c>
      <c r="B64" t="s">
        <v>351</v>
      </c>
      <c r="C64" t="s">
        <v>335</v>
      </c>
      <c r="D64">
        <v>6085</v>
      </c>
      <c r="E64">
        <v>1</v>
      </c>
      <c r="F64">
        <v>1</v>
      </c>
      <c r="G64" t="s">
        <v>337</v>
      </c>
      <c r="H64">
        <v>1</v>
      </c>
      <c r="I64">
        <v>110</v>
      </c>
      <c r="J64" t="s">
        <v>2</v>
      </c>
      <c r="K64">
        <v>148616.04</v>
      </c>
      <c r="L64">
        <v>148616.04</v>
      </c>
    </row>
    <row r="65" spans="1:12">
      <c r="A65">
        <v>2016</v>
      </c>
      <c r="B65" t="s">
        <v>351</v>
      </c>
      <c r="C65" t="s">
        <v>335</v>
      </c>
      <c r="D65">
        <v>6020</v>
      </c>
      <c r="E65">
        <v>1</v>
      </c>
      <c r="F65">
        <v>1</v>
      </c>
      <c r="G65" t="s">
        <v>337</v>
      </c>
      <c r="H65">
        <v>1</v>
      </c>
      <c r="I65">
        <v>110</v>
      </c>
      <c r="J65" t="s">
        <v>2</v>
      </c>
      <c r="K65">
        <v>630830.28</v>
      </c>
      <c r="L65">
        <v>630830.28</v>
      </c>
    </row>
    <row r="66" spans="1:12">
      <c r="A66">
        <v>2016</v>
      </c>
      <c r="B66" t="s">
        <v>351</v>
      </c>
      <c r="C66" t="s">
        <v>335</v>
      </c>
      <c r="D66">
        <v>6036</v>
      </c>
      <c r="E66">
        <v>1</v>
      </c>
      <c r="F66">
        <v>1</v>
      </c>
      <c r="G66" t="s">
        <v>337</v>
      </c>
      <c r="H66">
        <v>1</v>
      </c>
      <c r="I66">
        <v>110</v>
      </c>
      <c r="J66" t="s">
        <v>2</v>
      </c>
      <c r="K66">
        <v>-2339811.9</v>
      </c>
      <c r="L66">
        <v>-2339811.9</v>
      </c>
    </row>
    <row r="67" spans="1:12">
      <c r="A67">
        <v>2016</v>
      </c>
      <c r="B67" t="s">
        <v>351</v>
      </c>
      <c r="C67" t="s">
        <v>335</v>
      </c>
      <c r="D67">
        <v>6048</v>
      </c>
      <c r="E67">
        <v>1</v>
      </c>
      <c r="F67">
        <v>1</v>
      </c>
      <c r="G67" t="s">
        <v>337</v>
      </c>
      <c r="H67">
        <v>1</v>
      </c>
      <c r="I67">
        <v>110</v>
      </c>
      <c r="J67" t="s">
        <v>2</v>
      </c>
      <c r="K67">
        <v>242512.54</v>
      </c>
      <c r="L67">
        <v>242512.54</v>
      </c>
    </row>
    <row r="68" spans="1:12">
      <c r="A68">
        <v>2017</v>
      </c>
      <c r="B68" t="s">
        <v>352</v>
      </c>
      <c r="C68" t="s">
        <v>335</v>
      </c>
      <c r="D68">
        <v>6085</v>
      </c>
      <c r="E68">
        <v>1</v>
      </c>
      <c r="F68">
        <v>1</v>
      </c>
      <c r="G68" t="s">
        <v>337</v>
      </c>
      <c r="H68">
        <v>1</v>
      </c>
      <c r="I68">
        <v>110</v>
      </c>
      <c r="J68" t="s">
        <v>2</v>
      </c>
      <c r="K68">
        <v>9329.2800000000007</v>
      </c>
      <c r="L68">
        <v>9329.2800000000007</v>
      </c>
    </row>
    <row r="69" spans="1:12">
      <c r="A69">
        <v>2017</v>
      </c>
      <c r="B69" t="s">
        <v>352</v>
      </c>
      <c r="C69" t="s">
        <v>335</v>
      </c>
      <c r="D69">
        <v>6011</v>
      </c>
      <c r="E69">
        <v>1</v>
      </c>
      <c r="F69">
        <v>1</v>
      </c>
      <c r="G69" t="s">
        <v>337</v>
      </c>
      <c r="H69">
        <v>1</v>
      </c>
      <c r="I69">
        <v>110</v>
      </c>
      <c r="J69" t="s">
        <v>2</v>
      </c>
      <c r="K69">
        <v>9108.84</v>
      </c>
      <c r="L69">
        <v>9108.84</v>
      </c>
    </row>
    <row r="70" spans="1:12">
      <c r="A70">
        <v>2017</v>
      </c>
      <c r="B70" t="s">
        <v>352</v>
      </c>
      <c r="C70" t="s">
        <v>335</v>
      </c>
      <c r="D70">
        <v>6099</v>
      </c>
      <c r="E70">
        <v>1</v>
      </c>
      <c r="F70">
        <v>1</v>
      </c>
      <c r="G70" t="s">
        <v>337</v>
      </c>
      <c r="H70">
        <v>1</v>
      </c>
      <c r="I70">
        <v>110</v>
      </c>
      <c r="J70" t="s">
        <v>2</v>
      </c>
      <c r="K70">
        <v>-14668.8</v>
      </c>
      <c r="L70">
        <v>-14668.8</v>
      </c>
    </row>
    <row r="71" spans="1:12">
      <c r="A71">
        <v>2017</v>
      </c>
      <c r="B71" t="s">
        <v>352</v>
      </c>
      <c r="C71" t="s">
        <v>335</v>
      </c>
      <c r="D71">
        <v>6010</v>
      </c>
      <c r="E71">
        <v>1</v>
      </c>
      <c r="F71">
        <v>1</v>
      </c>
      <c r="G71" t="s">
        <v>337</v>
      </c>
      <c r="H71">
        <v>1</v>
      </c>
      <c r="I71">
        <v>110</v>
      </c>
      <c r="J71" t="s">
        <v>2</v>
      </c>
      <c r="K71">
        <v>250100.64</v>
      </c>
      <c r="L71">
        <v>250100.64</v>
      </c>
    </row>
    <row r="72" spans="1:12">
      <c r="A72">
        <v>2017</v>
      </c>
      <c r="B72" t="s">
        <v>352</v>
      </c>
      <c r="C72" t="s">
        <v>335</v>
      </c>
      <c r="D72">
        <v>6020</v>
      </c>
      <c r="E72">
        <v>1</v>
      </c>
      <c r="F72">
        <v>1</v>
      </c>
      <c r="G72" t="s">
        <v>337</v>
      </c>
      <c r="H72">
        <v>1</v>
      </c>
      <c r="I72">
        <v>110</v>
      </c>
      <c r="J72" t="s">
        <v>2</v>
      </c>
      <c r="K72">
        <v>11166</v>
      </c>
      <c r="L72">
        <v>11166</v>
      </c>
    </row>
    <row r="73" spans="1:12">
      <c r="A73">
        <v>2017</v>
      </c>
      <c r="B73" t="s">
        <v>352</v>
      </c>
      <c r="C73" t="s">
        <v>335</v>
      </c>
      <c r="D73">
        <v>6035</v>
      </c>
      <c r="E73">
        <v>1</v>
      </c>
      <c r="F73">
        <v>1</v>
      </c>
      <c r="G73" t="s">
        <v>337</v>
      </c>
      <c r="H73">
        <v>1</v>
      </c>
      <c r="I73">
        <v>110</v>
      </c>
      <c r="J73" t="s">
        <v>2</v>
      </c>
      <c r="K73">
        <v>19963.8</v>
      </c>
      <c r="L73">
        <v>19963.8</v>
      </c>
    </row>
    <row r="74" spans="1:12">
      <c r="A74">
        <v>2017</v>
      </c>
      <c r="B74" t="s">
        <v>352</v>
      </c>
      <c r="C74" t="s">
        <v>335</v>
      </c>
      <c r="D74">
        <v>6036</v>
      </c>
      <c r="E74">
        <v>1</v>
      </c>
      <c r="F74">
        <v>1</v>
      </c>
      <c r="G74" t="s">
        <v>337</v>
      </c>
      <c r="H74">
        <v>1</v>
      </c>
      <c r="I74">
        <v>110</v>
      </c>
      <c r="J74" t="s">
        <v>2</v>
      </c>
      <c r="K74">
        <v>-53804.2</v>
      </c>
      <c r="L74">
        <v>-53804.2</v>
      </c>
    </row>
    <row r="75" spans="1:12">
      <c r="A75">
        <v>2017</v>
      </c>
      <c r="B75" t="s">
        <v>352</v>
      </c>
      <c r="C75" t="s">
        <v>335</v>
      </c>
      <c r="D75">
        <v>6048</v>
      </c>
      <c r="E75">
        <v>1</v>
      </c>
      <c r="F75">
        <v>1</v>
      </c>
      <c r="G75" t="s">
        <v>337</v>
      </c>
      <c r="H75">
        <v>1</v>
      </c>
      <c r="I75">
        <v>110</v>
      </c>
      <c r="J75" t="s">
        <v>2</v>
      </c>
      <c r="K75">
        <v>18832.29</v>
      </c>
      <c r="L75">
        <v>18832.29</v>
      </c>
    </row>
    <row r="76" spans="1:12">
      <c r="A76">
        <v>2017</v>
      </c>
      <c r="B76" t="s">
        <v>352</v>
      </c>
      <c r="C76" t="s">
        <v>335</v>
      </c>
      <c r="D76">
        <v>6075</v>
      </c>
      <c r="E76">
        <v>1</v>
      </c>
      <c r="F76">
        <v>1</v>
      </c>
      <c r="G76" t="s">
        <v>337</v>
      </c>
      <c r="H76">
        <v>1</v>
      </c>
      <c r="I76">
        <v>110</v>
      </c>
      <c r="J76" t="s">
        <v>2</v>
      </c>
      <c r="K76">
        <v>41573</v>
      </c>
      <c r="L76">
        <v>41573</v>
      </c>
    </row>
    <row r="77" spans="1:12">
      <c r="A77">
        <v>2017</v>
      </c>
      <c r="B77" t="s">
        <v>352</v>
      </c>
      <c r="C77" t="s">
        <v>335</v>
      </c>
      <c r="D77">
        <v>6041</v>
      </c>
      <c r="E77">
        <v>1</v>
      </c>
      <c r="F77">
        <v>1</v>
      </c>
      <c r="G77" t="s">
        <v>337</v>
      </c>
      <c r="H77">
        <v>1</v>
      </c>
      <c r="I77">
        <v>110</v>
      </c>
      <c r="J77" t="s">
        <v>2</v>
      </c>
      <c r="K77">
        <v>-9454.1</v>
      </c>
      <c r="L77">
        <v>-9454.1</v>
      </c>
    </row>
    <row r="78" spans="1:12">
      <c r="A78">
        <v>2020</v>
      </c>
      <c r="B78" t="s">
        <v>353</v>
      </c>
      <c r="C78" t="s">
        <v>335</v>
      </c>
      <c r="D78">
        <v>6010</v>
      </c>
      <c r="E78">
        <v>1</v>
      </c>
      <c r="F78">
        <v>1</v>
      </c>
      <c r="G78" t="s">
        <v>337</v>
      </c>
      <c r="H78">
        <v>1</v>
      </c>
      <c r="I78">
        <v>190</v>
      </c>
      <c r="J78" t="s">
        <v>345</v>
      </c>
      <c r="K78">
        <v>0</v>
      </c>
      <c r="L78">
        <v>0</v>
      </c>
    </row>
    <row r="79" spans="1:12">
      <c r="A79">
        <v>2020</v>
      </c>
      <c r="B79" t="s">
        <v>353</v>
      </c>
      <c r="C79" t="s">
        <v>335</v>
      </c>
      <c r="D79">
        <v>6020</v>
      </c>
      <c r="E79">
        <v>1</v>
      </c>
      <c r="F79">
        <v>1</v>
      </c>
      <c r="G79" t="s">
        <v>337</v>
      </c>
      <c r="H79">
        <v>1</v>
      </c>
      <c r="I79">
        <v>190</v>
      </c>
      <c r="J79" t="s">
        <v>345</v>
      </c>
      <c r="K79">
        <v>0</v>
      </c>
      <c r="L79">
        <v>0</v>
      </c>
    </row>
    <row r="80" spans="1:12">
      <c r="A80">
        <v>2020</v>
      </c>
      <c r="B80" t="s">
        <v>353</v>
      </c>
      <c r="C80" t="s">
        <v>335</v>
      </c>
      <c r="D80">
        <v>6045</v>
      </c>
      <c r="E80">
        <v>1</v>
      </c>
      <c r="F80">
        <v>1</v>
      </c>
      <c r="G80" t="s">
        <v>337</v>
      </c>
      <c r="H80">
        <v>1</v>
      </c>
      <c r="I80">
        <v>190</v>
      </c>
      <c r="J80" t="s">
        <v>345</v>
      </c>
      <c r="K80">
        <v>0</v>
      </c>
      <c r="L80">
        <v>0</v>
      </c>
    </row>
    <row r="81" spans="1:12">
      <c r="A81">
        <v>2020</v>
      </c>
      <c r="B81" t="s">
        <v>353</v>
      </c>
      <c r="C81" t="s">
        <v>335</v>
      </c>
      <c r="D81">
        <v>6075</v>
      </c>
      <c r="E81">
        <v>1</v>
      </c>
      <c r="F81">
        <v>1</v>
      </c>
      <c r="G81" t="s">
        <v>337</v>
      </c>
      <c r="H81">
        <v>1</v>
      </c>
      <c r="I81">
        <v>190</v>
      </c>
      <c r="J81" t="s">
        <v>345</v>
      </c>
      <c r="K81">
        <v>0</v>
      </c>
      <c r="L81">
        <v>0</v>
      </c>
    </row>
    <row r="82" spans="1:12">
      <c r="A82">
        <v>2020</v>
      </c>
      <c r="B82" t="s">
        <v>353</v>
      </c>
      <c r="C82" t="s">
        <v>335</v>
      </c>
      <c r="D82">
        <v>6099</v>
      </c>
      <c r="E82">
        <v>1</v>
      </c>
      <c r="F82">
        <v>1</v>
      </c>
      <c r="G82" t="s">
        <v>337</v>
      </c>
      <c r="H82">
        <v>1</v>
      </c>
      <c r="I82">
        <v>190</v>
      </c>
      <c r="J82" t="s">
        <v>345</v>
      </c>
      <c r="K82">
        <v>0</v>
      </c>
      <c r="L82">
        <v>0</v>
      </c>
    </row>
    <row r="83" spans="1:12">
      <c r="A83">
        <v>2030</v>
      </c>
      <c r="B83" t="s">
        <v>356</v>
      </c>
      <c r="C83" t="s">
        <v>335</v>
      </c>
      <c r="D83">
        <v>6010</v>
      </c>
      <c r="E83">
        <v>1</v>
      </c>
      <c r="F83">
        <v>0.1</v>
      </c>
      <c r="G83" t="s">
        <v>337</v>
      </c>
      <c r="H83">
        <v>1</v>
      </c>
      <c r="I83">
        <v>126</v>
      </c>
      <c r="J83" t="s">
        <v>232</v>
      </c>
      <c r="K83">
        <v>0</v>
      </c>
      <c r="L83">
        <v>0</v>
      </c>
    </row>
    <row r="84" spans="1:12">
      <c r="A84">
        <v>2030</v>
      </c>
      <c r="B84" t="s">
        <v>356</v>
      </c>
      <c r="C84" t="s">
        <v>335</v>
      </c>
      <c r="D84">
        <v>6020</v>
      </c>
      <c r="E84">
        <v>1</v>
      </c>
      <c r="F84">
        <v>0.1</v>
      </c>
      <c r="G84" t="s">
        <v>337</v>
      </c>
      <c r="H84">
        <v>1</v>
      </c>
      <c r="I84">
        <v>126</v>
      </c>
      <c r="J84" t="s">
        <v>232</v>
      </c>
      <c r="K84">
        <v>0</v>
      </c>
      <c r="L84">
        <v>0</v>
      </c>
    </row>
    <row r="85" spans="1:12">
      <c r="A85">
        <v>2030</v>
      </c>
      <c r="B85" t="s">
        <v>356</v>
      </c>
      <c r="C85" t="s">
        <v>335</v>
      </c>
      <c r="D85">
        <v>6075</v>
      </c>
      <c r="E85">
        <v>1</v>
      </c>
      <c r="F85">
        <v>0.1</v>
      </c>
      <c r="G85" t="s">
        <v>337</v>
      </c>
      <c r="H85">
        <v>1</v>
      </c>
      <c r="I85">
        <v>126</v>
      </c>
      <c r="J85" t="s">
        <v>232</v>
      </c>
      <c r="K85">
        <v>0</v>
      </c>
      <c r="L85">
        <v>0</v>
      </c>
    </row>
    <row r="86" spans="1:12">
      <c r="A86">
        <v>2030</v>
      </c>
      <c r="B86" t="s">
        <v>356</v>
      </c>
      <c r="C86" t="s">
        <v>335</v>
      </c>
      <c r="D86">
        <v>6099</v>
      </c>
      <c r="E86">
        <v>1</v>
      </c>
      <c r="F86">
        <v>0.1</v>
      </c>
      <c r="G86" t="s">
        <v>337</v>
      </c>
      <c r="H86">
        <v>1</v>
      </c>
      <c r="I86">
        <v>126</v>
      </c>
      <c r="J86" t="s">
        <v>232</v>
      </c>
      <c r="K86">
        <v>0</v>
      </c>
      <c r="L86">
        <v>0</v>
      </c>
    </row>
    <row r="87" spans="1:12">
      <c r="A87">
        <v>2030</v>
      </c>
      <c r="B87" t="s">
        <v>356</v>
      </c>
      <c r="C87" t="s">
        <v>335</v>
      </c>
      <c r="D87">
        <v>6010</v>
      </c>
      <c r="E87">
        <v>1</v>
      </c>
      <c r="F87">
        <v>0.9</v>
      </c>
      <c r="G87" t="s">
        <v>338</v>
      </c>
      <c r="H87">
        <v>1</v>
      </c>
      <c r="I87">
        <v>125</v>
      </c>
      <c r="J87" t="s">
        <v>26</v>
      </c>
      <c r="K87">
        <v>0</v>
      </c>
      <c r="L87">
        <v>0</v>
      </c>
    </row>
    <row r="88" spans="1:12">
      <c r="A88">
        <v>2030</v>
      </c>
      <c r="B88" t="s">
        <v>356</v>
      </c>
      <c r="C88" t="s">
        <v>335</v>
      </c>
      <c r="D88">
        <v>6020</v>
      </c>
      <c r="E88">
        <v>1</v>
      </c>
      <c r="F88">
        <v>0.9</v>
      </c>
      <c r="G88" t="s">
        <v>338</v>
      </c>
      <c r="H88">
        <v>1</v>
      </c>
      <c r="I88">
        <v>125</v>
      </c>
      <c r="J88" t="s">
        <v>26</v>
      </c>
      <c r="K88">
        <v>0</v>
      </c>
      <c r="L88">
        <v>0</v>
      </c>
    </row>
    <row r="89" spans="1:12">
      <c r="A89">
        <v>2030</v>
      </c>
      <c r="B89" t="s">
        <v>356</v>
      </c>
      <c r="C89" t="s">
        <v>335</v>
      </c>
      <c r="D89">
        <v>6075</v>
      </c>
      <c r="E89">
        <v>1</v>
      </c>
      <c r="F89">
        <v>0.9</v>
      </c>
      <c r="G89" t="s">
        <v>338</v>
      </c>
      <c r="H89">
        <v>1</v>
      </c>
      <c r="I89">
        <v>125</v>
      </c>
      <c r="J89" t="s">
        <v>26</v>
      </c>
      <c r="K89">
        <v>0</v>
      </c>
      <c r="L89">
        <v>0</v>
      </c>
    </row>
    <row r="90" spans="1:12">
      <c r="A90">
        <v>2030</v>
      </c>
      <c r="B90" t="s">
        <v>356</v>
      </c>
      <c r="C90" t="s">
        <v>335</v>
      </c>
      <c r="D90">
        <v>6099</v>
      </c>
      <c r="E90">
        <v>1</v>
      </c>
      <c r="F90">
        <v>0.9</v>
      </c>
      <c r="G90" t="s">
        <v>338</v>
      </c>
      <c r="H90">
        <v>1</v>
      </c>
      <c r="I90">
        <v>125</v>
      </c>
      <c r="J90" t="s">
        <v>26</v>
      </c>
      <c r="K90">
        <v>0</v>
      </c>
      <c r="L90">
        <v>0</v>
      </c>
    </row>
    <row r="91" spans="1:12">
      <c r="A91">
        <v>2041</v>
      </c>
      <c r="B91" t="s">
        <v>357</v>
      </c>
      <c r="C91" t="s">
        <v>335</v>
      </c>
      <c r="D91">
        <v>6010</v>
      </c>
      <c r="E91">
        <v>1</v>
      </c>
      <c r="F91">
        <v>0.95</v>
      </c>
      <c r="G91" t="s">
        <v>337</v>
      </c>
      <c r="H91">
        <v>0.05</v>
      </c>
      <c r="I91">
        <v>126</v>
      </c>
      <c r="J91" t="s">
        <v>232</v>
      </c>
      <c r="K91">
        <v>0</v>
      </c>
      <c r="L91">
        <v>0</v>
      </c>
    </row>
    <row r="92" spans="1:12">
      <c r="A92">
        <v>2041</v>
      </c>
      <c r="B92" t="s">
        <v>357</v>
      </c>
      <c r="C92" t="s">
        <v>335</v>
      </c>
      <c r="D92">
        <v>6020</v>
      </c>
      <c r="E92">
        <v>1</v>
      </c>
      <c r="F92">
        <v>0.95</v>
      </c>
      <c r="G92" t="s">
        <v>337</v>
      </c>
      <c r="H92">
        <v>0.05</v>
      </c>
      <c r="I92">
        <v>126</v>
      </c>
      <c r="J92" t="s">
        <v>232</v>
      </c>
      <c r="K92">
        <v>0</v>
      </c>
      <c r="L92">
        <v>0</v>
      </c>
    </row>
    <row r="93" spans="1:12">
      <c r="A93">
        <v>2041</v>
      </c>
      <c r="B93" t="s">
        <v>357</v>
      </c>
      <c r="C93" t="s">
        <v>335</v>
      </c>
      <c r="D93">
        <v>6045</v>
      </c>
      <c r="E93">
        <v>1</v>
      </c>
      <c r="F93">
        <v>0.95</v>
      </c>
      <c r="G93" t="s">
        <v>337</v>
      </c>
      <c r="H93">
        <v>0.05</v>
      </c>
      <c r="I93">
        <v>126</v>
      </c>
      <c r="J93" t="s">
        <v>232</v>
      </c>
      <c r="K93">
        <v>0</v>
      </c>
      <c r="L93">
        <v>0</v>
      </c>
    </row>
    <row r="94" spans="1:12">
      <c r="A94">
        <v>2041</v>
      </c>
      <c r="B94" t="s">
        <v>357</v>
      </c>
      <c r="C94" t="s">
        <v>335</v>
      </c>
      <c r="D94">
        <v>6046</v>
      </c>
      <c r="E94">
        <v>1</v>
      </c>
      <c r="F94">
        <v>0.95</v>
      </c>
      <c r="G94" t="s">
        <v>337</v>
      </c>
      <c r="H94">
        <v>0.05</v>
      </c>
      <c r="I94">
        <v>126</v>
      </c>
      <c r="J94" t="s">
        <v>232</v>
      </c>
      <c r="K94">
        <v>0</v>
      </c>
      <c r="L94">
        <v>0</v>
      </c>
    </row>
    <row r="95" spans="1:12">
      <c r="A95">
        <v>2041</v>
      </c>
      <c r="B95" t="s">
        <v>357</v>
      </c>
      <c r="C95" t="s">
        <v>335</v>
      </c>
      <c r="D95">
        <v>6075</v>
      </c>
      <c r="E95">
        <v>1</v>
      </c>
      <c r="F95">
        <v>0.95</v>
      </c>
      <c r="G95" t="s">
        <v>337</v>
      </c>
      <c r="H95">
        <v>0.05</v>
      </c>
      <c r="I95">
        <v>126</v>
      </c>
      <c r="J95" t="s">
        <v>232</v>
      </c>
      <c r="K95">
        <v>0</v>
      </c>
      <c r="L95">
        <v>0</v>
      </c>
    </row>
    <row r="96" spans="1:12">
      <c r="A96">
        <v>2041</v>
      </c>
      <c r="B96" t="s">
        <v>357</v>
      </c>
      <c r="C96" t="s">
        <v>335</v>
      </c>
      <c r="D96">
        <v>6099</v>
      </c>
      <c r="E96">
        <v>1</v>
      </c>
      <c r="F96">
        <v>0.95</v>
      </c>
      <c r="G96" t="s">
        <v>337</v>
      </c>
      <c r="H96">
        <v>0.05</v>
      </c>
      <c r="I96">
        <v>126</v>
      </c>
      <c r="J96" t="s">
        <v>232</v>
      </c>
      <c r="K96">
        <v>0</v>
      </c>
      <c r="L96">
        <v>0</v>
      </c>
    </row>
    <row r="97" spans="1:12">
      <c r="A97">
        <v>2041</v>
      </c>
      <c r="B97" t="s">
        <v>357</v>
      </c>
      <c r="C97" t="s">
        <v>335</v>
      </c>
      <c r="D97">
        <v>6010</v>
      </c>
      <c r="E97">
        <v>1</v>
      </c>
      <c r="F97">
        <v>0.95</v>
      </c>
      <c r="G97" t="s">
        <v>337</v>
      </c>
      <c r="H97">
        <v>0.45</v>
      </c>
      <c r="I97">
        <v>210</v>
      </c>
      <c r="J97" t="s">
        <v>7</v>
      </c>
      <c r="K97">
        <v>0</v>
      </c>
      <c r="L97">
        <v>0</v>
      </c>
    </row>
    <row r="98" spans="1:12">
      <c r="A98">
        <v>2041</v>
      </c>
      <c r="B98" t="s">
        <v>357</v>
      </c>
      <c r="C98" t="s">
        <v>335</v>
      </c>
      <c r="D98">
        <v>6020</v>
      </c>
      <c r="E98">
        <v>1</v>
      </c>
      <c r="F98">
        <v>0.95</v>
      </c>
      <c r="G98" t="s">
        <v>337</v>
      </c>
      <c r="H98">
        <v>0.45</v>
      </c>
      <c r="I98">
        <v>210</v>
      </c>
      <c r="J98" t="s">
        <v>7</v>
      </c>
      <c r="K98">
        <v>0</v>
      </c>
      <c r="L98">
        <v>0</v>
      </c>
    </row>
    <row r="99" spans="1:12">
      <c r="A99">
        <v>2041</v>
      </c>
      <c r="B99" t="s">
        <v>357</v>
      </c>
      <c r="C99" t="s">
        <v>335</v>
      </c>
      <c r="D99">
        <v>6045</v>
      </c>
      <c r="E99">
        <v>1</v>
      </c>
      <c r="F99">
        <v>0.95</v>
      </c>
      <c r="G99" t="s">
        <v>337</v>
      </c>
      <c r="H99">
        <v>0.45</v>
      </c>
      <c r="I99">
        <v>210</v>
      </c>
      <c r="J99" t="s">
        <v>7</v>
      </c>
      <c r="K99">
        <v>0</v>
      </c>
      <c r="L99">
        <v>0</v>
      </c>
    </row>
    <row r="100" spans="1:12">
      <c r="A100">
        <v>2041</v>
      </c>
      <c r="B100" t="s">
        <v>357</v>
      </c>
      <c r="C100" t="s">
        <v>335</v>
      </c>
      <c r="D100">
        <v>6046</v>
      </c>
      <c r="E100">
        <v>1</v>
      </c>
      <c r="F100">
        <v>0.95</v>
      </c>
      <c r="G100" t="s">
        <v>337</v>
      </c>
      <c r="H100">
        <v>0.45</v>
      </c>
      <c r="I100">
        <v>210</v>
      </c>
      <c r="J100" t="s">
        <v>7</v>
      </c>
      <c r="K100">
        <v>0</v>
      </c>
      <c r="L100">
        <v>0</v>
      </c>
    </row>
    <row r="101" spans="1:12">
      <c r="A101">
        <v>2041</v>
      </c>
      <c r="B101" t="s">
        <v>357</v>
      </c>
      <c r="C101" t="s">
        <v>335</v>
      </c>
      <c r="D101">
        <v>6075</v>
      </c>
      <c r="E101">
        <v>1</v>
      </c>
      <c r="F101">
        <v>0.95</v>
      </c>
      <c r="G101" t="s">
        <v>337</v>
      </c>
      <c r="H101">
        <v>0.45</v>
      </c>
      <c r="I101">
        <v>210</v>
      </c>
      <c r="J101" t="s">
        <v>7</v>
      </c>
      <c r="K101">
        <v>0</v>
      </c>
      <c r="L101">
        <v>0</v>
      </c>
    </row>
    <row r="102" spans="1:12">
      <c r="A102">
        <v>2041</v>
      </c>
      <c r="B102" t="s">
        <v>357</v>
      </c>
      <c r="C102" t="s">
        <v>335</v>
      </c>
      <c r="D102">
        <v>6099</v>
      </c>
      <c r="E102">
        <v>1</v>
      </c>
      <c r="F102">
        <v>0.95</v>
      </c>
      <c r="G102" t="s">
        <v>337</v>
      </c>
      <c r="H102">
        <v>0.45</v>
      </c>
      <c r="I102">
        <v>210</v>
      </c>
      <c r="J102" t="s">
        <v>7</v>
      </c>
      <c r="K102">
        <v>0</v>
      </c>
      <c r="L102">
        <v>0</v>
      </c>
    </row>
    <row r="103" spans="1:12">
      <c r="A103">
        <v>2041</v>
      </c>
      <c r="B103" t="s">
        <v>357</v>
      </c>
      <c r="C103" t="s">
        <v>335</v>
      </c>
      <c r="D103">
        <v>6010</v>
      </c>
      <c r="E103">
        <v>1</v>
      </c>
      <c r="F103">
        <v>0.95</v>
      </c>
      <c r="G103" t="s">
        <v>337</v>
      </c>
      <c r="H103">
        <v>0.5</v>
      </c>
      <c r="I103">
        <v>300</v>
      </c>
      <c r="J103" t="s">
        <v>3</v>
      </c>
      <c r="K103">
        <v>0</v>
      </c>
      <c r="L103">
        <v>0</v>
      </c>
    </row>
    <row r="104" spans="1:12">
      <c r="A104">
        <v>2041</v>
      </c>
      <c r="B104" t="s">
        <v>357</v>
      </c>
      <c r="C104" t="s">
        <v>335</v>
      </c>
      <c r="D104">
        <v>6020</v>
      </c>
      <c r="E104">
        <v>1</v>
      </c>
      <c r="F104">
        <v>0.95</v>
      </c>
      <c r="G104" t="s">
        <v>337</v>
      </c>
      <c r="H104">
        <v>0.5</v>
      </c>
      <c r="I104">
        <v>300</v>
      </c>
      <c r="J104" t="s">
        <v>3</v>
      </c>
      <c r="K104">
        <v>0</v>
      </c>
      <c r="L104">
        <v>0</v>
      </c>
    </row>
    <row r="105" spans="1:12">
      <c r="A105">
        <v>2041</v>
      </c>
      <c r="B105" t="s">
        <v>357</v>
      </c>
      <c r="C105" t="s">
        <v>335</v>
      </c>
      <c r="D105">
        <v>6045</v>
      </c>
      <c r="E105">
        <v>1</v>
      </c>
      <c r="F105">
        <v>0.95</v>
      </c>
      <c r="G105" t="s">
        <v>337</v>
      </c>
      <c r="H105">
        <v>0.5</v>
      </c>
      <c r="I105">
        <v>300</v>
      </c>
      <c r="J105" t="s">
        <v>3</v>
      </c>
      <c r="K105">
        <v>0</v>
      </c>
      <c r="L105">
        <v>0</v>
      </c>
    </row>
    <row r="106" spans="1:12">
      <c r="A106">
        <v>2041</v>
      </c>
      <c r="B106" t="s">
        <v>357</v>
      </c>
      <c r="C106" t="s">
        <v>335</v>
      </c>
      <c r="D106">
        <v>6046</v>
      </c>
      <c r="E106">
        <v>1</v>
      </c>
      <c r="F106">
        <v>0.95</v>
      </c>
      <c r="G106" t="s">
        <v>337</v>
      </c>
      <c r="H106">
        <v>0.5</v>
      </c>
      <c r="I106">
        <v>300</v>
      </c>
      <c r="J106" t="s">
        <v>3</v>
      </c>
      <c r="K106">
        <v>0</v>
      </c>
      <c r="L106">
        <v>0</v>
      </c>
    </row>
    <row r="107" spans="1:12">
      <c r="A107">
        <v>2041</v>
      </c>
      <c r="B107" t="s">
        <v>357</v>
      </c>
      <c r="C107" t="s">
        <v>335</v>
      </c>
      <c r="D107">
        <v>6075</v>
      </c>
      <c r="E107">
        <v>1</v>
      </c>
      <c r="F107">
        <v>0.95</v>
      </c>
      <c r="G107" t="s">
        <v>337</v>
      </c>
      <c r="H107">
        <v>0.5</v>
      </c>
      <c r="I107">
        <v>300</v>
      </c>
      <c r="J107" t="s">
        <v>3</v>
      </c>
      <c r="K107">
        <v>0</v>
      </c>
      <c r="L107">
        <v>0</v>
      </c>
    </row>
    <row r="108" spans="1:12">
      <c r="A108">
        <v>2041</v>
      </c>
      <c r="B108" t="s">
        <v>357</v>
      </c>
      <c r="C108" t="s">
        <v>335</v>
      </c>
      <c r="D108">
        <v>6099</v>
      </c>
      <c r="E108">
        <v>1</v>
      </c>
      <c r="F108">
        <v>0.95</v>
      </c>
      <c r="G108" t="s">
        <v>337</v>
      </c>
      <c r="H108">
        <v>0.5</v>
      </c>
      <c r="I108">
        <v>300</v>
      </c>
      <c r="J108" t="s">
        <v>3</v>
      </c>
      <c r="K108">
        <v>0</v>
      </c>
      <c r="L108">
        <v>0</v>
      </c>
    </row>
    <row r="109" spans="1:12">
      <c r="A109">
        <v>2041</v>
      </c>
      <c r="B109" t="s">
        <v>357</v>
      </c>
      <c r="C109" t="s">
        <v>335</v>
      </c>
      <c r="D109">
        <v>6010</v>
      </c>
      <c r="E109">
        <v>1</v>
      </c>
      <c r="F109">
        <v>0.05</v>
      </c>
      <c r="G109" t="s">
        <v>338</v>
      </c>
      <c r="H109">
        <v>0.95</v>
      </c>
      <c r="I109">
        <v>125</v>
      </c>
      <c r="J109" t="s">
        <v>26</v>
      </c>
      <c r="K109">
        <v>0</v>
      </c>
      <c r="L109">
        <v>0</v>
      </c>
    </row>
    <row r="110" spans="1:12">
      <c r="A110">
        <v>2041</v>
      </c>
      <c r="B110" t="s">
        <v>357</v>
      </c>
      <c r="C110" t="s">
        <v>335</v>
      </c>
      <c r="D110">
        <v>6020</v>
      </c>
      <c r="E110">
        <v>1</v>
      </c>
      <c r="F110">
        <v>0.05</v>
      </c>
      <c r="G110" t="s">
        <v>338</v>
      </c>
      <c r="H110">
        <v>0.95</v>
      </c>
      <c r="I110">
        <v>125</v>
      </c>
      <c r="J110" t="s">
        <v>26</v>
      </c>
      <c r="K110">
        <v>0</v>
      </c>
      <c r="L110">
        <v>0</v>
      </c>
    </row>
    <row r="111" spans="1:12">
      <c r="A111">
        <v>2041</v>
      </c>
      <c r="B111" t="s">
        <v>357</v>
      </c>
      <c r="C111" t="s">
        <v>335</v>
      </c>
      <c r="D111">
        <v>6045</v>
      </c>
      <c r="E111">
        <v>1</v>
      </c>
      <c r="F111">
        <v>0.05</v>
      </c>
      <c r="G111" t="s">
        <v>338</v>
      </c>
      <c r="H111">
        <v>0.95</v>
      </c>
      <c r="I111">
        <v>125</v>
      </c>
      <c r="J111" t="s">
        <v>26</v>
      </c>
      <c r="K111">
        <v>0</v>
      </c>
      <c r="L111">
        <v>0</v>
      </c>
    </row>
    <row r="112" spans="1:12">
      <c r="A112">
        <v>2041</v>
      </c>
      <c r="B112" t="s">
        <v>357</v>
      </c>
      <c r="C112" t="s">
        <v>335</v>
      </c>
      <c r="D112">
        <v>6046</v>
      </c>
      <c r="E112">
        <v>1</v>
      </c>
      <c r="F112">
        <v>0.05</v>
      </c>
      <c r="G112" t="s">
        <v>338</v>
      </c>
      <c r="H112">
        <v>0.95</v>
      </c>
      <c r="I112">
        <v>125</v>
      </c>
      <c r="J112" t="s">
        <v>26</v>
      </c>
      <c r="K112">
        <v>0</v>
      </c>
      <c r="L112">
        <v>0</v>
      </c>
    </row>
    <row r="113" spans="1:12">
      <c r="A113">
        <v>2041</v>
      </c>
      <c r="B113" t="s">
        <v>357</v>
      </c>
      <c r="C113" t="s">
        <v>335</v>
      </c>
      <c r="D113">
        <v>6075</v>
      </c>
      <c r="E113">
        <v>1</v>
      </c>
      <c r="F113">
        <v>0.05</v>
      </c>
      <c r="G113" t="s">
        <v>338</v>
      </c>
      <c r="H113">
        <v>0.95</v>
      </c>
      <c r="I113">
        <v>125</v>
      </c>
      <c r="J113" t="s">
        <v>26</v>
      </c>
      <c r="K113">
        <v>0</v>
      </c>
      <c r="L113">
        <v>0</v>
      </c>
    </row>
    <row r="114" spans="1:12">
      <c r="A114">
        <v>2041</v>
      </c>
      <c r="B114" t="s">
        <v>357</v>
      </c>
      <c r="C114" t="s">
        <v>335</v>
      </c>
      <c r="D114">
        <v>6099</v>
      </c>
      <c r="E114">
        <v>1</v>
      </c>
      <c r="F114">
        <v>0.05</v>
      </c>
      <c r="G114" t="s">
        <v>338</v>
      </c>
      <c r="H114">
        <v>0.95</v>
      </c>
      <c r="I114">
        <v>125</v>
      </c>
      <c r="J114" t="s">
        <v>26</v>
      </c>
      <c r="K114">
        <v>0</v>
      </c>
      <c r="L114">
        <v>0</v>
      </c>
    </row>
    <row r="115" spans="1:12">
      <c r="A115">
        <v>2041</v>
      </c>
      <c r="B115" t="s">
        <v>357</v>
      </c>
      <c r="C115" t="s">
        <v>335</v>
      </c>
      <c r="D115">
        <v>6010</v>
      </c>
      <c r="E115">
        <v>1</v>
      </c>
      <c r="F115">
        <v>0.05</v>
      </c>
      <c r="G115" t="s">
        <v>338</v>
      </c>
      <c r="H115">
        <v>0.05</v>
      </c>
      <c r="I115">
        <v>300</v>
      </c>
      <c r="J115" t="s">
        <v>3</v>
      </c>
      <c r="K115">
        <v>0</v>
      </c>
      <c r="L115">
        <v>0</v>
      </c>
    </row>
    <row r="116" spans="1:12">
      <c r="A116">
        <v>2041</v>
      </c>
      <c r="B116" t="s">
        <v>357</v>
      </c>
      <c r="C116" t="s">
        <v>335</v>
      </c>
      <c r="D116">
        <v>6020</v>
      </c>
      <c r="E116">
        <v>1</v>
      </c>
      <c r="F116">
        <v>0.05</v>
      </c>
      <c r="G116" t="s">
        <v>338</v>
      </c>
      <c r="H116">
        <v>0.05</v>
      </c>
      <c r="I116">
        <v>300</v>
      </c>
      <c r="J116" t="s">
        <v>3</v>
      </c>
      <c r="K116">
        <v>0</v>
      </c>
      <c r="L116">
        <v>0</v>
      </c>
    </row>
    <row r="117" spans="1:12">
      <c r="A117">
        <v>2041</v>
      </c>
      <c r="B117" t="s">
        <v>357</v>
      </c>
      <c r="C117" t="s">
        <v>335</v>
      </c>
      <c r="D117">
        <v>6045</v>
      </c>
      <c r="E117">
        <v>1</v>
      </c>
      <c r="F117">
        <v>0.05</v>
      </c>
      <c r="G117" t="s">
        <v>338</v>
      </c>
      <c r="H117">
        <v>0.05</v>
      </c>
      <c r="I117">
        <v>300</v>
      </c>
      <c r="J117" t="s">
        <v>3</v>
      </c>
      <c r="K117">
        <v>0</v>
      </c>
      <c r="L117">
        <v>0</v>
      </c>
    </row>
    <row r="118" spans="1:12">
      <c r="A118">
        <v>2041</v>
      </c>
      <c r="B118" t="s">
        <v>357</v>
      </c>
      <c r="C118" t="s">
        <v>335</v>
      </c>
      <c r="D118">
        <v>6046</v>
      </c>
      <c r="E118">
        <v>1</v>
      </c>
      <c r="F118">
        <v>0.05</v>
      </c>
      <c r="G118" t="s">
        <v>338</v>
      </c>
      <c r="H118">
        <v>0.05</v>
      </c>
      <c r="I118">
        <v>300</v>
      </c>
      <c r="J118" t="s">
        <v>3</v>
      </c>
      <c r="K118">
        <v>0</v>
      </c>
      <c r="L118">
        <v>0</v>
      </c>
    </row>
    <row r="119" spans="1:12">
      <c r="A119">
        <v>2041</v>
      </c>
      <c r="B119" t="s">
        <v>357</v>
      </c>
      <c r="C119" t="s">
        <v>335</v>
      </c>
      <c r="D119">
        <v>6075</v>
      </c>
      <c r="E119">
        <v>1</v>
      </c>
      <c r="F119">
        <v>0.05</v>
      </c>
      <c r="G119" t="s">
        <v>338</v>
      </c>
      <c r="H119">
        <v>0.05</v>
      </c>
      <c r="I119">
        <v>300</v>
      </c>
      <c r="J119" t="s">
        <v>3</v>
      </c>
      <c r="K119">
        <v>0</v>
      </c>
      <c r="L119">
        <v>0</v>
      </c>
    </row>
    <row r="120" spans="1:12">
      <c r="A120">
        <v>2041</v>
      </c>
      <c r="B120" t="s">
        <v>357</v>
      </c>
      <c r="C120" t="s">
        <v>335</v>
      </c>
      <c r="D120">
        <v>6099</v>
      </c>
      <c r="E120">
        <v>1</v>
      </c>
      <c r="F120">
        <v>0.05</v>
      </c>
      <c r="G120" t="s">
        <v>338</v>
      </c>
      <c r="H120">
        <v>0.05</v>
      </c>
      <c r="I120">
        <v>300</v>
      </c>
      <c r="J120" t="s">
        <v>3</v>
      </c>
      <c r="K120">
        <v>0</v>
      </c>
      <c r="L120">
        <v>0</v>
      </c>
    </row>
    <row r="121" spans="1:12">
      <c r="A121">
        <v>2043</v>
      </c>
      <c r="B121" t="s">
        <v>358</v>
      </c>
      <c r="C121" t="s">
        <v>335</v>
      </c>
      <c r="D121">
        <v>6085</v>
      </c>
      <c r="E121">
        <v>1</v>
      </c>
      <c r="F121">
        <v>0.6</v>
      </c>
      <c r="G121" t="s">
        <v>340</v>
      </c>
      <c r="H121">
        <v>0.2</v>
      </c>
      <c r="I121">
        <v>500</v>
      </c>
      <c r="J121" t="s">
        <v>112</v>
      </c>
      <c r="K121">
        <v>37317.24</v>
      </c>
      <c r="L121">
        <v>4478.0688</v>
      </c>
    </row>
    <row r="122" spans="1:12">
      <c r="A122">
        <v>2043</v>
      </c>
      <c r="B122" t="s">
        <v>358</v>
      </c>
      <c r="C122" t="s">
        <v>335</v>
      </c>
      <c r="D122">
        <v>6015</v>
      </c>
      <c r="E122">
        <v>1</v>
      </c>
      <c r="F122">
        <v>0.6</v>
      </c>
      <c r="G122" t="s">
        <v>340</v>
      </c>
      <c r="H122">
        <v>0.2</v>
      </c>
      <c r="I122">
        <v>500</v>
      </c>
      <c r="J122" t="s">
        <v>112</v>
      </c>
      <c r="K122">
        <v>0</v>
      </c>
      <c r="L122">
        <v>0</v>
      </c>
    </row>
    <row r="123" spans="1:12">
      <c r="A123">
        <v>2043</v>
      </c>
      <c r="B123" t="s">
        <v>358</v>
      </c>
      <c r="C123" t="s">
        <v>335</v>
      </c>
      <c r="D123">
        <v>6012</v>
      </c>
      <c r="E123">
        <v>1</v>
      </c>
      <c r="F123">
        <v>0.6</v>
      </c>
      <c r="G123" t="s">
        <v>340</v>
      </c>
      <c r="H123">
        <v>0.2</v>
      </c>
      <c r="I123">
        <v>500</v>
      </c>
      <c r="J123" t="s">
        <v>112</v>
      </c>
      <c r="K123">
        <v>0</v>
      </c>
      <c r="L123">
        <v>0</v>
      </c>
    </row>
    <row r="124" spans="1:12">
      <c r="A124">
        <v>2043</v>
      </c>
      <c r="B124" t="s">
        <v>358</v>
      </c>
      <c r="C124" t="s">
        <v>335</v>
      </c>
      <c r="D124">
        <v>6048</v>
      </c>
      <c r="E124">
        <v>1</v>
      </c>
      <c r="F124">
        <v>0.6</v>
      </c>
      <c r="G124" t="s">
        <v>340</v>
      </c>
      <c r="H124">
        <v>0.2</v>
      </c>
      <c r="I124">
        <v>500</v>
      </c>
      <c r="J124" t="s">
        <v>112</v>
      </c>
      <c r="K124">
        <v>69991.67</v>
      </c>
      <c r="L124">
        <v>8399.0004000000008</v>
      </c>
    </row>
    <row r="125" spans="1:12">
      <c r="A125">
        <v>2043</v>
      </c>
      <c r="B125" t="s">
        <v>358</v>
      </c>
      <c r="C125" t="s">
        <v>335</v>
      </c>
      <c r="D125">
        <v>6041</v>
      </c>
      <c r="E125">
        <v>1</v>
      </c>
      <c r="F125">
        <v>0.6</v>
      </c>
      <c r="G125" t="s">
        <v>340</v>
      </c>
      <c r="H125">
        <v>0.2</v>
      </c>
      <c r="I125">
        <v>500</v>
      </c>
      <c r="J125" t="s">
        <v>112</v>
      </c>
      <c r="K125">
        <v>-10969.8</v>
      </c>
      <c r="L125">
        <v>-1316.376</v>
      </c>
    </row>
    <row r="126" spans="1:12">
      <c r="A126">
        <v>2043</v>
      </c>
      <c r="B126" t="s">
        <v>358</v>
      </c>
      <c r="C126" t="s">
        <v>335</v>
      </c>
      <c r="D126">
        <v>6099</v>
      </c>
      <c r="E126">
        <v>1</v>
      </c>
      <c r="F126">
        <v>0.6</v>
      </c>
      <c r="G126" t="s">
        <v>340</v>
      </c>
      <c r="H126">
        <v>0.2</v>
      </c>
      <c r="I126">
        <v>500</v>
      </c>
      <c r="J126" t="s">
        <v>112</v>
      </c>
      <c r="K126">
        <v>-54517.68</v>
      </c>
      <c r="L126">
        <v>-6542.1216000000004</v>
      </c>
    </row>
    <row r="127" spans="1:12">
      <c r="A127">
        <v>2043</v>
      </c>
      <c r="B127" t="s">
        <v>358</v>
      </c>
      <c r="C127" t="s">
        <v>335</v>
      </c>
      <c r="D127">
        <v>6075</v>
      </c>
      <c r="E127">
        <v>1</v>
      </c>
      <c r="F127">
        <v>0.6</v>
      </c>
      <c r="G127" t="s">
        <v>340</v>
      </c>
      <c r="H127">
        <v>0.2</v>
      </c>
      <c r="I127">
        <v>500</v>
      </c>
      <c r="J127" t="s">
        <v>112</v>
      </c>
      <c r="K127">
        <v>153413</v>
      </c>
      <c r="L127">
        <v>18409.560000000001</v>
      </c>
    </row>
    <row r="128" spans="1:12">
      <c r="A128">
        <v>2043</v>
      </c>
      <c r="B128" t="s">
        <v>358</v>
      </c>
      <c r="C128" t="s">
        <v>335</v>
      </c>
      <c r="D128">
        <v>6010</v>
      </c>
      <c r="E128">
        <v>1</v>
      </c>
      <c r="F128">
        <v>0.6</v>
      </c>
      <c r="G128" t="s">
        <v>340</v>
      </c>
      <c r="H128">
        <v>0.2</v>
      </c>
      <c r="I128">
        <v>500</v>
      </c>
      <c r="J128" t="s">
        <v>112</v>
      </c>
      <c r="K128">
        <v>929514.96</v>
      </c>
      <c r="L128">
        <v>111541.79519999999</v>
      </c>
    </row>
    <row r="129" spans="1:12">
      <c r="A129">
        <v>2043</v>
      </c>
      <c r="B129" t="s">
        <v>358</v>
      </c>
      <c r="C129" t="s">
        <v>335</v>
      </c>
      <c r="D129">
        <v>6035</v>
      </c>
      <c r="E129">
        <v>1</v>
      </c>
      <c r="F129">
        <v>0.6</v>
      </c>
      <c r="G129" t="s">
        <v>340</v>
      </c>
      <c r="H129">
        <v>0.2</v>
      </c>
      <c r="I129">
        <v>500</v>
      </c>
      <c r="J129" t="s">
        <v>112</v>
      </c>
      <c r="K129">
        <v>232923.9</v>
      </c>
      <c r="L129">
        <v>27950.868000000002</v>
      </c>
    </row>
    <row r="130" spans="1:12">
      <c r="A130">
        <v>2043</v>
      </c>
      <c r="B130" t="s">
        <v>358</v>
      </c>
      <c r="C130" t="s">
        <v>335</v>
      </c>
      <c r="D130">
        <v>6040</v>
      </c>
      <c r="E130">
        <v>1</v>
      </c>
      <c r="F130">
        <v>0.6</v>
      </c>
      <c r="G130" t="s">
        <v>340</v>
      </c>
      <c r="H130">
        <v>0.2</v>
      </c>
      <c r="I130">
        <v>500</v>
      </c>
      <c r="J130" t="s">
        <v>112</v>
      </c>
      <c r="K130">
        <v>588.4</v>
      </c>
      <c r="L130">
        <v>70.60799999999999</v>
      </c>
    </row>
    <row r="131" spans="1:12">
      <c r="A131">
        <v>2043</v>
      </c>
      <c r="B131" t="s">
        <v>358</v>
      </c>
      <c r="C131" t="s">
        <v>335</v>
      </c>
      <c r="D131">
        <v>6011</v>
      </c>
      <c r="E131">
        <v>1</v>
      </c>
      <c r="F131">
        <v>0.6</v>
      </c>
      <c r="G131" t="s">
        <v>340</v>
      </c>
      <c r="H131">
        <v>0.2</v>
      </c>
      <c r="I131">
        <v>500</v>
      </c>
      <c r="J131" t="s">
        <v>112</v>
      </c>
      <c r="K131">
        <v>77131.08</v>
      </c>
      <c r="L131">
        <v>9255.7296000000006</v>
      </c>
    </row>
    <row r="132" spans="1:12">
      <c r="A132">
        <v>2043</v>
      </c>
      <c r="B132" t="s">
        <v>358</v>
      </c>
      <c r="C132" t="s">
        <v>335</v>
      </c>
      <c r="D132">
        <v>6080</v>
      </c>
      <c r="E132">
        <v>1</v>
      </c>
      <c r="F132">
        <v>0.6</v>
      </c>
      <c r="G132" t="s">
        <v>340</v>
      </c>
      <c r="H132">
        <v>0.2</v>
      </c>
      <c r="I132">
        <v>500</v>
      </c>
      <c r="J132" t="s">
        <v>112</v>
      </c>
      <c r="K132">
        <v>18084</v>
      </c>
      <c r="L132">
        <v>2170.08</v>
      </c>
    </row>
    <row r="133" spans="1:12">
      <c r="A133">
        <v>2043</v>
      </c>
      <c r="B133" t="s">
        <v>358</v>
      </c>
      <c r="C133" t="s">
        <v>335</v>
      </c>
      <c r="D133">
        <v>6020</v>
      </c>
      <c r="E133">
        <v>1</v>
      </c>
      <c r="F133">
        <v>0.6</v>
      </c>
      <c r="G133" t="s">
        <v>340</v>
      </c>
      <c r="H133">
        <v>0.2</v>
      </c>
      <c r="I133">
        <v>500</v>
      </c>
      <c r="J133" t="s">
        <v>112</v>
      </c>
      <c r="K133">
        <v>6398.04</v>
      </c>
      <c r="L133">
        <v>767.76479999999992</v>
      </c>
    </row>
    <row r="134" spans="1:12">
      <c r="A134">
        <v>2043</v>
      </c>
      <c r="B134" t="s">
        <v>358</v>
      </c>
      <c r="C134" t="s">
        <v>335</v>
      </c>
      <c r="D134">
        <v>6036</v>
      </c>
      <c r="E134">
        <v>1</v>
      </c>
      <c r="F134">
        <v>0.6</v>
      </c>
      <c r="G134" t="s">
        <v>340</v>
      </c>
      <c r="H134">
        <v>0.2</v>
      </c>
      <c r="I134">
        <v>500</v>
      </c>
      <c r="J134" t="s">
        <v>112</v>
      </c>
      <c r="K134">
        <v>-243909.5</v>
      </c>
      <c r="L134">
        <v>-29269.14</v>
      </c>
    </row>
    <row r="135" spans="1:12">
      <c r="A135">
        <v>2045</v>
      </c>
      <c r="B135" t="s">
        <v>359</v>
      </c>
      <c r="C135" t="s">
        <v>335</v>
      </c>
      <c r="D135">
        <v>6010</v>
      </c>
      <c r="E135">
        <v>1</v>
      </c>
      <c r="F135">
        <v>1</v>
      </c>
      <c r="G135" t="s">
        <v>339</v>
      </c>
      <c r="H135">
        <v>0.75</v>
      </c>
      <c r="I135">
        <v>125</v>
      </c>
      <c r="J135" t="s">
        <v>26</v>
      </c>
      <c r="K135">
        <v>0</v>
      </c>
      <c r="L135">
        <v>0</v>
      </c>
    </row>
    <row r="136" spans="1:12">
      <c r="A136">
        <v>2045</v>
      </c>
      <c r="B136" t="s">
        <v>359</v>
      </c>
      <c r="C136" t="s">
        <v>335</v>
      </c>
      <c r="D136">
        <v>6020</v>
      </c>
      <c r="E136">
        <v>1</v>
      </c>
      <c r="F136">
        <v>1</v>
      </c>
      <c r="G136" t="s">
        <v>339</v>
      </c>
      <c r="H136">
        <v>0.75</v>
      </c>
      <c r="I136">
        <v>125</v>
      </c>
      <c r="J136" t="s">
        <v>26</v>
      </c>
      <c r="K136">
        <v>0</v>
      </c>
      <c r="L136">
        <v>0</v>
      </c>
    </row>
    <row r="137" spans="1:12">
      <c r="A137">
        <v>2045</v>
      </c>
      <c r="B137" t="s">
        <v>359</v>
      </c>
      <c r="C137" t="s">
        <v>335</v>
      </c>
      <c r="D137">
        <v>6075</v>
      </c>
      <c r="E137">
        <v>1</v>
      </c>
      <c r="F137">
        <v>1</v>
      </c>
      <c r="G137" t="s">
        <v>339</v>
      </c>
      <c r="H137">
        <v>0.75</v>
      </c>
      <c r="I137">
        <v>125</v>
      </c>
      <c r="J137" t="s">
        <v>26</v>
      </c>
      <c r="K137">
        <v>0</v>
      </c>
      <c r="L137">
        <v>0</v>
      </c>
    </row>
    <row r="138" spans="1:12">
      <c r="A138">
        <v>2045</v>
      </c>
      <c r="B138" t="s">
        <v>359</v>
      </c>
      <c r="C138" t="s">
        <v>335</v>
      </c>
      <c r="D138">
        <v>6080</v>
      </c>
      <c r="E138">
        <v>1</v>
      </c>
      <c r="F138">
        <v>1</v>
      </c>
      <c r="G138" t="s">
        <v>339</v>
      </c>
      <c r="H138">
        <v>0.75</v>
      </c>
      <c r="I138">
        <v>125</v>
      </c>
      <c r="J138" t="s">
        <v>26</v>
      </c>
      <c r="K138">
        <v>0</v>
      </c>
      <c r="L138">
        <v>0</v>
      </c>
    </row>
    <row r="139" spans="1:12">
      <c r="A139">
        <v>2045</v>
      </c>
      <c r="B139" t="s">
        <v>359</v>
      </c>
      <c r="C139" t="s">
        <v>335</v>
      </c>
      <c r="D139">
        <v>6099</v>
      </c>
      <c r="E139">
        <v>1</v>
      </c>
      <c r="F139">
        <v>1</v>
      </c>
      <c r="G139" t="s">
        <v>339</v>
      </c>
      <c r="H139">
        <v>0.75</v>
      </c>
      <c r="I139">
        <v>125</v>
      </c>
      <c r="J139" t="s">
        <v>26</v>
      </c>
      <c r="K139">
        <v>0</v>
      </c>
      <c r="L139">
        <v>0</v>
      </c>
    </row>
    <row r="140" spans="1:12">
      <c r="A140">
        <v>2045</v>
      </c>
      <c r="B140" t="s">
        <v>359</v>
      </c>
      <c r="C140" t="s">
        <v>335</v>
      </c>
      <c r="D140">
        <v>6010</v>
      </c>
      <c r="E140">
        <v>1</v>
      </c>
      <c r="F140">
        <v>1</v>
      </c>
      <c r="G140" t="s">
        <v>339</v>
      </c>
      <c r="H140">
        <v>0.25</v>
      </c>
      <c r="I140">
        <v>300</v>
      </c>
      <c r="J140" t="s">
        <v>3</v>
      </c>
      <c r="K140">
        <v>0</v>
      </c>
      <c r="L140">
        <v>0</v>
      </c>
    </row>
    <row r="141" spans="1:12">
      <c r="A141">
        <v>2045</v>
      </c>
      <c r="B141" t="s">
        <v>359</v>
      </c>
      <c r="C141" t="s">
        <v>335</v>
      </c>
      <c r="D141">
        <v>6020</v>
      </c>
      <c r="E141">
        <v>1</v>
      </c>
      <c r="F141">
        <v>1</v>
      </c>
      <c r="G141" t="s">
        <v>339</v>
      </c>
      <c r="H141">
        <v>0.25</v>
      </c>
      <c r="I141">
        <v>300</v>
      </c>
      <c r="J141" t="s">
        <v>3</v>
      </c>
      <c r="K141">
        <v>0</v>
      </c>
      <c r="L141">
        <v>0</v>
      </c>
    </row>
    <row r="142" spans="1:12">
      <c r="A142">
        <v>2045</v>
      </c>
      <c r="B142" t="s">
        <v>359</v>
      </c>
      <c r="C142" t="s">
        <v>335</v>
      </c>
      <c r="D142">
        <v>6075</v>
      </c>
      <c r="E142">
        <v>1</v>
      </c>
      <c r="F142">
        <v>1</v>
      </c>
      <c r="G142" t="s">
        <v>339</v>
      </c>
      <c r="H142">
        <v>0.25</v>
      </c>
      <c r="I142">
        <v>300</v>
      </c>
      <c r="J142" t="s">
        <v>3</v>
      </c>
      <c r="K142">
        <v>0</v>
      </c>
      <c r="L142">
        <v>0</v>
      </c>
    </row>
    <row r="143" spans="1:12">
      <c r="A143">
        <v>2045</v>
      </c>
      <c r="B143" t="s">
        <v>359</v>
      </c>
      <c r="C143" t="s">
        <v>335</v>
      </c>
      <c r="D143">
        <v>6080</v>
      </c>
      <c r="E143">
        <v>1</v>
      </c>
      <c r="F143">
        <v>1</v>
      </c>
      <c r="G143" t="s">
        <v>339</v>
      </c>
      <c r="H143">
        <v>0.25</v>
      </c>
      <c r="I143">
        <v>300</v>
      </c>
      <c r="J143" t="s">
        <v>3</v>
      </c>
      <c r="K143">
        <v>0</v>
      </c>
      <c r="L143">
        <v>0</v>
      </c>
    </row>
    <row r="144" spans="1:12">
      <c r="A144">
        <v>2045</v>
      </c>
      <c r="B144" t="s">
        <v>359</v>
      </c>
      <c r="C144" t="s">
        <v>335</v>
      </c>
      <c r="D144">
        <v>6099</v>
      </c>
      <c r="E144">
        <v>1</v>
      </c>
      <c r="F144">
        <v>1</v>
      </c>
      <c r="G144" t="s">
        <v>339</v>
      </c>
      <c r="H144">
        <v>0.25</v>
      </c>
      <c r="I144">
        <v>300</v>
      </c>
      <c r="J144" t="s">
        <v>3</v>
      </c>
      <c r="K144">
        <v>0</v>
      </c>
      <c r="L144">
        <v>0</v>
      </c>
    </row>
    <row r="145" spans="1:12">
      <c r="A145">
        <v>2048</v>
      </c>
      <c r="B145" t="s">
        <v>360</v>
      </c>
      <c r="C145" t="s">
        <v>335</v>
      </c>
      <c r="D145">
        <v>6010</v>
      </c>
      <c r="E145">
        <v>1</v>
      </c>
      <c r="F145">
        <v>0.15</v>
      </c>
      <c r="G145" t="s">
        <v>340</v>
      </c>
      <c r="H145">
        <v>1</v>
      </c>
      <c r="I145">
        <v>125</v>
      </c>
      <c r="J145" t="s">
        <v>26</v>
      </c>
      <c r="K145">
        <v>0</v>
      </c>
      <c r="L145">
        <v>0</v>
      </c>
    </row>
    <row r="146" spans="1:12">
      <c r="A146">
        <v>2048</v>
      </c>
      <c r="B146" t="s">
        <v>360</v>
      </c>
      <c r="C146" t="s">
        <v>335</v>
      </c>
      <c r="D146">
        <v>6020</v>
      </c>
      <c r="E146">
        <v>1</v>
      </c>
      <c r="F146">
        <v>0.15</v>
      </c>
      <c r="G146" t="s">
        <v>340</v>
      </c>
      <c r="H146">
        <v>1</v>
      </c>
      <c r="I146">
        <v>125</v>
      </c>
      <c r="J146" t="s">
        <v>26</v>
      </c>
      <c r="K146">
        <v>0</v>
      </c>
      <c r="L146">
        <v>0</v>
      </c>
    </row>
    <row r="147" spans="1:12">
      <c r="A147">
        <v>2048</v>
      </c>
      <c r="B147" t="s">
        <v>360</v>
      </c>
      <c r="C147" t="s">
        <v>335</v>
      </c>
      <c r="D147">
        <v>6045</v>
      </c>
      <c r="E147">
        <v>1</v>
      </c>
      <c r="F147">
        <v>0.15</v>
      </c>
      <c r="G147" t="s">
        <v>340</v>
      </c>
      <c r="H147">
        <v>1</v>
      </c>
      <c r="I147">
        <v>125</v>
      </c>
      <c r="J147" t="s">
        <v>26</v>
      </c>
      <c r="K147">
        <v>0</v>
      </c>
      <c r="L147">
        <v>0</v>
      </c>
    </row>
    <row r="148" spans="1:12">
      <c r="A148">
        <v>2048</v>
      </c>
      <c r="B148" t="s">
        <v>360</v>
      </c>
      <c r="C148" t="s">
        <v>335</v>
      </c>
      <c r="D148">
        <v>6046</v>
      </c>
      <c r="E148">
        <v>1</v>
      </c>
      <c r="F148">
        <v>0.15</v>
      </c>
      <c r="G148" t="s">
        <v>340</v>
      </c>
      <c r="H148">
        <v>1</v>
      </c>
      <c r="I148">
        <v>125</v>
      </c>
      <c r="J148" t="s">
        <v>26</v>
      </c>
      <c r="K148">
        <v>0</v>
      </c>
      <c r="L148">
        <v>0</v>
      </c>
    </row>
    <row r="149" spans="1:12">
      <c r="A149">
        <v>2048</v>
      </c>
      <c r="B149" t="s">
        <v>360</v>
      </c>
      <c r="C149" t="s">
        <v>335</v>
      </c>
      <c r="D149">
        <v>6075</v>
      </c>
      <c r="E149">
        <v>1</v>
      </c>
      <c r="F149">
        <v>0.15</v>
      </c>
      <c r="G149" t="s">
        <v>340</v>
      </c>
      <c r="H149">
        <v>1</v>
      </c>
      <c r="I149">
        <v>125</v>
      </c>
      <c r="J149" t="s">
        <v>26</v>
      </c>
      <c r="K149">
        <v>0</v>
      </c>
      <c r="L149">
        <v>0</v>
      </c>
    </row>
    <row r="150" spans="1:12">
      <c r="A150">
        <v>2048</v>
      </c>
      <c r="B150" t="s">
        <v>360</v>
      </c>
      <c r="C150" t="s">
        <v>335</v>
      </c>
      <c r="D150">
        <v>6080</v>
      </c>
      <c r="E150">
        <v>1</v>
      </c>
      <c r="F150">
        <v>0.15</v>
      </c>
      <c r="G150" t="s">
        <v>340</v>
      </c>
      <c r="H150">
        <v>1</v>
      </c>
      <c r="I150">
        <v>125</v>
      </c>
      <c r="J150" t="s">
        <v>26</v>
      </c>
      <c r="K150">
        <v>0</v>
      </c>
      <c r="L150">
        <v>0</v>
      </c>
    </row>
    <row r="151" spans="1:12">
      <c r="A151">
        <v>2048</v>
      </c>
      <c r="B151" t="s">
        <v>360</v>
      </c>
      <c r="C151" t="s">
        <v>335</v>
      </c>
      <c r="D151">
        <v>6099</v>
      </c>
      <c r="E151">
        <v>1</v>
      </c>
      <c r="F151">
        <v>0.15</v>
      </c>
      <c r="G151" t="s">
        <v>340</v>
      </c>
      <c r="H151">
        <v>1</v>
      </c>
      <c r="I151">
        <v>125</v>
      </c>
      <c r="J151" t="s">
        <v>26</v>
      </c>
      <c r="K151">
        <v>0</v>
      </c>
      <c r="L151">
        <v>0</v>
      </c>
    </row>
    <row r="152" spans="1:12">
      <c r="A152">
        <v>2048</v>
      </c>
      <c r="B152" t="s">
        <v>360</v>
      </c>
      <c r="C152" t="s">
        <v>335</v>
      </c>
      <c r="D152">
        <v>6010</v>
      </c>
      <c r="E152">
        <v>1</v>
      </c>
      <c r="F152">
        <v>0.85</v>
      </c>
      <c r="G152" t="s">
        <v>339</v>
      </c>
      <c r="H152">
        <v>0.9</v>
      </c>
      <c r="I152">
        <v>125</v>
      </c>
      <c r="J152" t="s">
        <v>26</v>
      </c>
      <c r="K152">
        <v>0</v>
      </c>
      <c r="L152">
        <v>0</v>
      </c>
    </row>
    <row r="153" spans="1:12">
      <c r="A153">
        <v>2048</v>
      </c>
      <c r="B153" t="s">
        <v>360</v>
      </c>
      <c r="C153" t="s">
        <v>335</v>
      </c>
      <c r="D153">
        <v>6020</v>
      </c>
      <c r="E153">
        <v>1</v>
      </c>
      <c r="F153">
        <v>0.85</v>
      </c>
      <c r="G153" t="s">
        <v>339</v>
      </c>
      <c r="H153">
        <v>0.9</v>
      </c>
      <c r="I153">
        <v>125</v>
      </c>
      <c r="J153" t="s">
        <v>26</v>
      </c>
      <c r="K153">
        <v>0</v>
      </c>
      <c r="L153">
        <v>0</v>
      </c>
    </row>
    <row r="154" spans="1:12">
      <c r="A154">
        <v>2048</v>
      </c>
      <c r="B154" t="s">
        <v>360</v>
      </c>
      <c r="C154" t="s">
        <v>335</v>
      </c>
      <c r="D154">
        <v>6045</v>
      </c>
      <c r="E154">
        <v>1</v>
      </c>
      <c r="F154">
        <v>0.85</v>
      </c>
      <c r="G154" t="s">
        <v>339</v>
      </c>
      <c r="H154">
        <v>0.9</v>
      </c>
      <c r="I154">
        <v>125</v>
      </c>
      <c r="J154" t="s">
        <v>26</v>
      </c>
      <c r="K154">
        <v>0</v>
      </c>
      <c r="L154">
        <v>0</v>
      </c>
    </row>
    <row r="155" spans="1:12">
      <c r="A155">
        <v>2048</v>
      </c>
      <c r="B155" t="s">
        <v>360</v>
      </c>
      <c r="C155" t="s">
        <v>335</v>
      </c>
      <c r="D155">
        <v>6046</v>
      </c>
      <c r="E155">
        <v>1</v>
      </c>
      <c r="F155">
        <v>0.85</v>
      </c>
      <c r="G155" t="s">
        <v>339</v>
      </c>
      <c r="H155">
        <v>0.9</v>
      </c>
      <c r="I155">
        <v>125</v>
      </c>
      <c r="J155" t="s">
        <v>26</v>
      </c>
      <c r="K155">
        <v>0</v>
      </c>
      <c r="L155">
        <v>0</v>
      </c>
    </row>
    <row r="156" spans="1:12">
      <c r="A156">
        <v>2048</v>
      </c>
      <c r="B156" t="s">
        <v>360</v>
      </c>
      <c r="C156" t="s">
        <v>335</v>
      </c>
      <c r="D156">
        <v>6075</v>
      </c>
      <c r="E156">
        <v>1</v>
      </c>
      <c r="F156">
        <v>0.85</v>
      </c>
      <c r="G156" t="s">
        <v>339</v>
      </c>
      <c r="H156">
        <v>0.9</v>
      </c>
      <c r="I156">
        <v>125</v>
      </c>
      <c r="J156" t="s">
        <v>26</v>
      </c>
      <c r="K156">
        <v>0</v>
      </c>
      <c r="L156">
        <v>0</v>
      </c>
    </row>
    <row r="157" spans="1:12">
      <c r="A157">
        <v>2048</v>
      </c>
      <c r="B157" t="s">
        <v>360</v>
      </c>
      <c r="C157" t="s">
        <v>335</v>
      </c>
      <c r="D157">
        <v>6080</v>
      </c>
      <c r="E157">
        <v>1</v>
      </c>
      <c r="F157">
        <v>0.85</v>
      </c>
      <c r="G157" t="s">
        <v>339</v>
      </c>
      <c r="H157">
        <v>0.9</v>
      </c>
      <c r="I157">
        <v>125</v>
      </c>
      <c r="J157" t="s">
        <v>26</v>
      </c>
      <c r="K157">
        <v>0</v>
      </c>
      <c r="L157">
        <v>0</v>
      </c>
    </row>
    <row r="158" spans="1:12">
      <c r="A158">
        <v>2048</v>
      </c>
      <c r="B158" t="s">
        <v>360</v>
      </c>
      <c r="C158" t="s">
        <v>335</v>
      </c>
      <c r="D158">
        <v>6099</v>
      </c>
      <c r="E158">
        <v>1</v>
      </c>
      <c r="F158">
        <v>0.85</v>
      </c>
      <c r="G158" t="s">
        <v>339</v>
      </c>
      <c r="H158">
        <v>0.9</v>
      </c>
      <c r="I158">
        <v>125</v>
      </c>
      <c r="J158" t="s">
        <v>26</v>
      </c>
      <c r="K158">
        <v>0</v>
      </c>
      <c r="L158">
        <v>0</v>
      </c>
    </row>
    <row r="159" spans="1:12">
      <c r="A159">
        <v>2048</v>
      </c>
      <c r="B159" t="s">
        <v>360</v>
      </c>
      <c r="C159" t="s">
        <v>335</v>
      </c>
      <c r="D159">
        <v>6010</v>
      </c>
      <c r="E159">
        <v>1</v>
      </c>
      <c r="F159">
        <v>0.85</v>
      </c>
      <c r="G159" t="s">
        <v>339</v>
      </c>
      <c r="H159">
        <v>0.1</v>
      </c>
      <c r="I159">
        <v>300</v>
      </c>
      <c r="J159" t="s">
        <v>3</v>
      </c>
      <c r="K159">
        <v>0</v>
      </c>
      <c r="L159">
        <v>0</v>
      </c>
    </row>
    <row r="160" spans="1:12">
      <c r="A160">
        <v>2048</v>
      </c>
      <c r="B160" t="s">
        <v>360</v>
      </c>
      <c r="C160" t="s">
        <v>335</v>
      </c>
      <c r="D160">
        <v>6020</v>
      </c>
      <c r="E160">
        <v>1</v>
      </c>
      <c r="F160">
        <v>0.85</v>
      </c>
      <c r="G160" t="s">
        <v>339</v>
      </c>
      <c r="H160">
        <v>0.1</v>
      </c>
      <c r="I160">
        <v>300</v>
      </c>
      <c r="J160" t="s">
        <v>3</v>
      </c>
      <c r="K160">
        <v>0</v>
      </c>
      <c r="L160">
        <v>0</v>
      </c>
    </row>
    <row r="161" spans="1:12">
      <c r="A161">
        <v>2048</v>
      </c>
      <c r="B161" t="s">
        <v>360</v>
      </c>
      <c r="C161" t="s">
        <v>335</v>
      </c>
      <c r="D161">
        <v>6045</v>
      </c>
      <c r="E161">
        <v>1</v>
      </c>
      <c r="F161">
        <v>0.85</v>
      </c>
      <c r="G161" t="s">
        <v>339</v>
      </c>
      <c r="H161">
        <v>0.1</v>
      </c>
      <c r="I161">
        <v>300</v>
      </c>
      <c r="J161" t="s">
        <v>3</v>
      </c>
      <c r="K161">
        <v>0</v>
      </c>
      <c r="L161">
        <v>0</v>
      </c>
    </row>
    <row r="162" spans="1:12">
      <c r="A162">
        <v>2048</v>
      </c>
      <c r="B162" t="s">
        <v>360</v>
      </c>
      <c r="C162" t="s">
        <v>335</v>
      </c>
      <c r="D162">
        <v>6046</v>
      </c>
      <c r="E162">
        <v>1</v>
      </c>
      <c r="F162">
        <v>0.85</v>
      </c>
      <c r="G162" t="s">
        <v>339</v>
      </c>
      <c r="H162">
        <v>0.1</v>
      </c>
      <c r="I162">
        <v>300</v>
      </c>
      <c r="J162" t="s">
        <v>3</v>
      </c>
      <c r="K162">
        <v>0</v>
      </c>
      <c r="L162">
        <v>0</v>
      </c>
    </row>
    <row r="163" spans="1:12">
      <c r="A163">
        <v>2048</v>
      </c>
      <c r="B163" t="s">
        <v>360</v>
      </c>
      <c r="C163" t="s">
        <v>335</v>
      </c>
      <c r="D163">
        <v>6075</v>
      </c>
      <c r="E163">
        <v>1</v>
      </c>
      <c r="F163">
        <v>0.85</v>
      </c>
      <c r="G163" t="s">
        <v>339</v>
      </c>
      <c r="H163">
        <v>0.1</v>
      </c>
      <c r="I163">
        <v>300</v>
      </c>
      <c r="J163" t="s">
        <v>3</v>
      </c>
      <c r="K163">
        <v>0</v>
      </c>
      <c r="L163">
        <v>0</v>
      </c>
    </row>
    <row r="164" spans="1:12">
      <c r="A164">
        <v>2048</v>
      </c>
      <c r="B164" t="s">
        <v>360</v>
      </c>
      <c r="C164" t="s">
        <v>335</v>
      </c>
      <c r="D164">
        <v>6080</v>
      </c>
      <c r="E164">
        <v>1</v>
      </c>
      <c r="F164">
        <v>0.85</v>
      </c>
      <c r="G164" t="s">
        <v>339</v>
      </c>
      <c r="H164">
        <v>0.1</v>
      </c>
      <c r="I164">
        <v>300</v>
      </c>
      <c r="J164" t="s">
        <v>3</v>
      </c>
      <c r="K164">
        <v>0</v>
      </c>
      <c r="L164">
        <v>0</v>
      </c>
    </row>
    <row r="165" spans="1:12">
      <c r="A165">
        <v>2048</v>
      </c>
      <c r="B165" t="s">
        <v>360</v>
      </c>
      <c r="C165" t="s">
        <v>335</v>
      </c>
      <c r="D165">
        <v>6099</v>
      </c>
      <c r="E165">
        <v>1</v>
      </c>
      <c r="F165">
        <v>0.85</v>
      </c>
      <c r="G165" t="s">
        <v>339</v>
      </c>
      <c r="H165">
        <v>0.1</v>
      </c>
      <c r="I165">
        <v>300</v>
      </c>
      <c r="J165" t="s">
        <v>3</v>
      </c>
      <c r="K165">
        <v>0</v>
      </c>
      <c r="L165">
        <v>0</v>
      </c>
    </row>
    <row r="166" spans="1:12">
      <c r="A166">
        <v>2049</v>
      </c>
      <c r="B166" t="s">
        <v>361</v>
      </c>
      <c r="C166" t="s">
        <v>335</v>
      </c>
      <c r="D166">
        <v>6010</v>
      </c>
      <c r="E166">
        <v>1</v>
      </c>
      <c r="F166">
        <v>0.5</v>
      </c>
      <c r="G166" t="s">
        <v>340</v>
      </c>
      <c r="H166">
        <v>0.2</v>
      </c>
      <c r="I166">
        <v>210</v>
      </c>
      <c r="J166" t="s">
        <v>7</v>
      </c>
      <c r="K166">
        <v>0</v>
      </c>
      <c r="L166">
        <v>0</v>
      </c>
    </row>
    <row r="167" spans="1:12">
      <c r="A167">
        <v>2049</v>
      </c>
      <c r="B167" t="s">
        <v>361</v>
      </c>
      <c r="C167" t="s">
        <v>335</v>
      </c>
      <c r="D167">
        <v>6020</v>
      </c>
      <c r="E167">
        <v>1</v>
      </c>
      <c r="F167">
        <v>0.5</v>
      </c>
      <c r="G167" t="s">
        <v>340</v>
      </c>
      <c r="H167">
        <v>0.2</v>
      </c>
      <c r="I167">
        <v>210</v>
      </c>
      <c r="J167" t="s">
        <v>7</v>
      </c>
      <c r="K167">
        <v>0</v>
      </c>
      <c r="L167">
        <v>0</v>
      </c>
    </row>
    <row r="168" spans="1:12">
      <c r="A168">
        <v>2049</v>
      </c>
      <c r="B168" t="s">
        <v>361</v>
      </c>
      <c r="C168" t="s">
        <v>335</v>
      </c>
      <c r="D168">
        <v>6045</v>
      </c>
      <c r="E168">
        <v>1</v>
      </c>
      <c r="F168">
        <v>0.5</v>
      </c>
      <c r="G168" t="s">
        <v>340</v>
      </c>
      <c r="H168">
        <v>0.2</v>
      </c>
      <c r="I168">
        <v>210</v>
      </c>
      <c r="J168" t="s">
        <v>7</v>
      </c>
      <c r="K168">
        <v>0</v>
      </c>
      <c r="L168">
        <v>0</v>
      </c>
    </row>
    <row r="169" spans="1:12">
      <c r="A169">
        <v>2049</v>
      </c>
      <c r="B169" t="s">
        <v>361</v>
      </c>
      <c r="C169" t="s">
        <v>335</v>
      </c>
      <c r="D169">
        <v>6046</v>
      </c>
      <c r="E169">
        <v>1</v>
      </c>
      <c r="F169">
        <v>0.5</v>
      </c>
      <c r="G169" t="s">
        <v>340</v>
      </c>
      <c r="H169">
        <v>0.2</v>
      </c>
      <c r="I169">
        <v>210</v>
      </c>
      <c r="J169" t="s">
        <v>7</v>
      </c>
      <c r="K169">
        <v>0</v>
      </c>
      <c r="L169">
        <v>0</v>
      </c>
    </row>
    <row r="170" spans="1:12">
      <c r="A170">
        <v>2049</v>
      </c>
      <c r="B170" t="s">
        <v>361</v>
      </c>
      <c r="C170" t="s">
        <v>335</v>
      </c>
      <c r="D170">
        <v>6075</v>
      </c>
      <c r="E170">
        <v>1</v>
      </c>
      <c r="F170">
        <v>0.5</v>
      </c>
      <c r="G170" t="s">
        <v>340</v>
      </c>
      <c r="H170">
        <v>0.2</v>
      </c>
      <c r="I170">
        <v>210</v>
      </c>
      <c r="J170" t="s">
        <v>7</v>
      </c>
      <c r="K170">
        <v>0</v>
      </c>
      <c r="L170">
        <v>0</v>
      </c>
    </row>
    <row r="171" spans="1:12">
      <c r="A171">
        <v>2049</v>
      </c>
      <c r="B171" t="s">
        <v>361</v>
      </c>
      <c r="C171" t="s">
        <v>335</v>
      </c>
      <c r="D171">
        <v>6080</v>
      </c>
      <c r="E171">
        <v>1</v>
      </c>
      <c r="F171">
        <v>0.5</v>
      </c>
      <c r="G171" t="s">
        <v>340</v>
      </c>
      <c r="H171">
        <v>0.2</v>
      </c>
      <c r="I171">
        <v>210</v>
      </c>
      <c r="J171" t="s">
        <v>7</v>
      </c>
      <c r="K171">
        <v>0</v>
      </c>
      <c r="L171">
        <v>0</v>
      </c>
    </row>
    <row r="172" spans="1:12">
      <c r="A172">
        <v>2049</v>
      </c>
      <c r="B172" t="s">
        <v>361</v>
      </c>
      <c r="C172" t="s">
        <v>335</v>
      </c>
      <c r="D172">
        <v>6099</v>
      </c>
      <c r="E172">
        <v>1</v>
      </c>
      <c r="F172">
        <v>0.5</v>
      </c>
      <c r="G172" t="s">
        <v>340</v>
      </c>
      <c r="H172">
        <v>0.2</v>
      </c>
      <c r="I172">
        <v>210</v>
      </c>
      <c r="J172" t="s">
        <v>7</v>
      </c>
      <c r="K172">
        <v>0</v>
      </c>
      <c r="L172">
        <v>0</v>
      </c>
    </row>
    <row r="173" spans="1:12">
      <c r="A173">
        <v>2049</v>
      </c>
      <c r="B173" t="s">
        <v>361</v>
      </c>
      <c r="C173" t="s">
        <v>335</v>
      </c>
      <c r="D173">
        <v>6010</v>
      </c>
      <c r="E173">
        <v>1</v>
      </c>
      <c r="F173">
        <v>0.5</v>
      </c>
      <c r="G173" t="s">
        <v>340</v>
      </c>
      <c r="H173">
        <v>0.8</v>
      </c>
      <c r="I173">
        <v>300</v>
      </c>
      <c r="J173" t="s">
        <v>3</v>
      </c>
      <c r="K173">
        <v>0</v>
      </c>
      <c r="L173">
        <v>0</v>
      </c>
    </row>
    <row r="174" spans="1:12">
      <c r="A174">
        <v>2049</v>
      </c>
      <c r="B174" t="s">
        <v>361</v>
      </c>
      <c r="C174" t="s">
        <v>335</v>
      </c>
      <c r="D174">
        <v>6020</v>
      </c>
      <c r="E174">
        <v>1</v>
      </c>
      <c r="F174">
        <v>0.5</v>
      </c>
      <c r="G174" t="s">
        <v>340</v>
      </c>
      <c r="H174">
        <v>0.8</v>
      </c>
      <c r="I174">
        <v>300</v>
      </c>
      <c r="J174" t="s">
        <v>3</v>
      </c>
      <c r="K174">
        <v>0</v>
      </c>
      <c r="L174">
        <v>0</v>
      </c>
    </row>
    <row r="175" spans="1:12">
      <c r="A175">
        <v>2049</v>
      </c>
      <c r="B175" t="s">
        <v>361</v>
      </c>
      <c r="C175" t="s">
        <v>335</v>
      </c>
      <c r="D175">
        <v>6045</v>
      </c>
      <c r="E175">
        <v>1</v>
      </c>
      <c r="F175">
        <v>0.5</v>
      </c>
      <c r="G175" t="s">
        <v>340</v>
      </c>
      <c r="H175">
        <v>0.8</v>
      </c>
      <c r="I175">
        <v>300</v>
      </c>
      <c r="J175" t="s">
        <v>3</v>
      </c>
      <c r="K175">
        <v>0</v>
      </c>
      <c r="L175">
        <v>0</v>
      </c>
    </row>
    <row r="176" spans="1:12">
      <c r="A176">
        <v>2049</v>
      </c>
      <c r="B176" t="s">
        <v>361</v>
      </c>
      <c r="C176" t="s">
        <v>335</v>
      </c>
      <c r="D176">
        <v>6046</v>
      </c>
      <c r="E176">
        <v>1</v>
      </c>
      <c r="F176">
        <v>0.5</v>
      </c>
      <c r="G176" t="s">
        <v>340</v>
      </c>
      <c r="H176">
        <v>0.8</v>
      </c>
      <c r="I176">
        <v>300</v>
      </c>
      <c r="J176" t="s">
        <v>3</v>
      </c>
      <c r="K176">
        <v>0</v>
      </c>
      <c r="L176">
        <v>0</v>
      </c>
    </row>
    <row r="177" spans="1:12">
      <c r="A177">
        <v>2049</v>
      </c>
      <c r="B177" t="s">
        <v>361</v>
      </c>
      <c r="C177" t="s">
        <v>335</v>
      </c>
      <c r="D177">
        <v>6075</v>
      </c>
      <c r="E177">
        <v>1</v>
      </c>
      <c r="F177">
        <v>0.5</v>
      </c>
      <c r="G177" t="s">
        <v>340</v>
      </c>
      <c r="H177">
        <v>0.8</v>
      </c>
      <c r="I177">
        <v>300</v>
      </c>
      <c r="J177" t="s">
        <v>3</v>
      </c>
      <c r="K177">
        <v>0</v>
      </c>
      <c r="L177">
        <v>0</v>
      </c>
    </row>
    <row r="178" spans="1:12">
      <c r="A178">
        <v>2049</v>
      </c>
      <c r="B178" t="s">
        <v>361</v>
      </c>
      <c r="C178" t="s">
        <v>335</v>
      </c>
      <c r="D178">
        <v>6080</v>
      </c>
      <c r="E178">
        <v>1</v>
      </c>
      <c r="F178">
        <v>0.5</v>
      </c>
      <c r="G178" t="s">
        <v>340</v>
      </c>
      <c r="H178">
        <v>0.8</v>
      </c>
      <c r="I178">
        <v>300</v>
      </c>
      <c r="J178" t="s">
        <v>3</v>
      </c>
      <c r="K178">
        <v>0</v>
      </c>
      <c r="L178">
        <v>0</v>
      </c>
    </row>
    <row r="179" spans="1:12">
      <c r="A179">
        <v>2049</v>
      </c>
      <c r="B179" t="s">
        <v>361</v>
      </c>
      <c r="C179" t="s">
        <v>335</v>
      </c>
      <c r="D179">
        <v>6099</v>
      </c>
      <c r="E179">
        <v>1</v>
      </c>
      <c r="F179">
        <v>0.5</v>
      </c>
      <c r="G179" t="s">
        <v>340</v>
      </c>
      <c r="H179">
        <v>0.8</v>
      </c>
      <c r="I179">
        <v>300</v>
      </c>
      <c r="J179" t="s">
        <v>3</v>
      </c>
      <c r="K179">
        <v>0</v>
      </c>
      <c r="L179">
        <v>0</v>
      </c>
    </row>
    <row r="180" spans="1:12">
      <c r="A180">
        <v>2049</v>
      </c>
      <c r="B180" t="s">
        <v>361</v>
      </c>
      <c r="C180" t="s">
        <v>335</v>
      </c>
      <c r="D180">
        <v>6010</v>
      </c>
      <c r="E180">
        <v>1</v>
      </c>
      <c r="F180">
        <v>0.5</v>
      </c>
      <c r="G180" t="s">
        <v>339</v>
      </c>
      <c r="H180">
        <v>0.75</v>
      </c>
      <c r="I180">
        <v>125</v>
      </c>
      <c r="J180" t="s">
        <v>26</v>
      </c>
      <c r="K180">
        <v>0</v>
      </c>
      <c r="L180">
        <v>0</v>
      </c>
    </row>
    <row r="181" spans="1:12">
      <c r="A181">
        <v>2049</v>
      </c>
      <c r="B181" t="s">
        <v>361</v>
      </c>
      <c r="C181" t="s">
        <v>335</v>
      </c>
      <c r="D181">
        <v>6020</v>
      </c>
      <c r="E181">
        <v>1</v>
      </c>
      <c r="F181">
        <v>0.5</v>
      </c>
      <c r="G181" t="s">
        <v>339</v>
      </c>
      <c r="H181">
        <v>0.75</v>
      </c>
      <c r="I181">
        <v>125</v>
      </c>
      <c r="J181" t="s">
        <v>26</v>
      </c>
      <c r="K181">
        <v>0</v>
      </c>
      <c r="L181">
        <v>0</v>
      </c>
    </row>
    <row r="182" spans="1:12">
      <c r="A182">
        <v>2049</v>
      </c>
      <c r="B182" t="s">
        <v>361</v>
      </c>
      <c r="C182" t="s">
        <v>335</v>
      </c>
      <c r="D182">
        <v>6045</v>
      </c>
      <c r="E182">
        <v>1</v>
      </c>
      <c r="F182">
        <v>0.5</v>
      </c>
      <c r="G182" t="s">
        <v>339</v>
      </c>
      <c r="H182">
        <v>0.75</v>
      </c>
      <c r="I182">
        <v>125</v>
      </c>
      <c r="J182" t="s">
        <v>26</v>
      </c>
      <c r="K182">
        <v>0</v>
      </c>
      <c r="L182">
        <v>0</v>
      </c>
    </row>
    <row r="183" spans="1:12">
      <c r="A183">
        <v>2049</v>
      </c>
      <c r="B183" t="s">
        <v>361</v>
      </c>
      <c r="C183" t="s">
        <v>335</v>
      </c>
      <c r="D183">
        <v>6046</v>
      </c>
      <c r="E183">
        <v>1</v>
      </c>
      <c r="F183">
        <v>0.5</v>
      </c>
      <c r="G183" t="s">
        <v>339</v>
      </c>
      <c r="H183">
        <v>0.75</v>
      </c>
      <c r="I183">
        <v>125</v>
      </c>
      <c r="J183" t="s">
        <v>26</v>
      </c>
      <c r="K183">
        <v>0</v>
      </c>
      <c r="L183">
        <v>0</v>
      </c>
    </row>
    <row r="184" spans="1:12">
      <c r="A184">
        <v>2049</v>
      </c>
      <c r="B184" t="s">
        <v>361</v>
      </c>
      <c r="C184" t="s">
        <v>335</v>
      </c>
      <c r="D184">
        <v>6075</v>
      </c>
      <c r="E184">
        <v>1</v>
      </c>
      <c r="F184">
        <v>0.5</v>
      </c>
      <c r="G184" t="s">
        <v>339</v>
      </c>
      <c r="H184">
        <v>0.75</v>
      </c>
      <c r="I184">
        <v>125</v>
      </c>
      <c r="J184" t="s">
        <v>26</v>
      </c>
      <c r="K184">
        <v>0</v>
      </c>
      <c r="L184">
        <v>0</v>
      </c>
    </row>
    <row r="185" spans="1:12">
      <c r="A185">
        <v>2049</v>
      </c>
      <c r="B185" t="s">
        <v>361</v>
      </c>
      <c r="C185" t="s">
        <v>335</v>
      </c>
      <c r="D185">
        <v>6080</v>
      </c>
      <c r="E185">
        <v>1</v>
      </c>
      <c r="F185">
        <v>0.5</v>
      </c>
      <c r="G185" t="s">
        <v>339</v>
      </c>
      <c r="H185">
        <v>0.75</v>
      </c>
      <c r="I185">
        <v>125</v>
      </c>
      <c r="J185" t="s">
        <v>26</v>
      </c>
      <c r="K185">
        <v>0</v>
      </c>
      <c r="L185">
        <v>0</v>
      </c>
    </row>
    <row r="186" spans="1:12">
      <c r="A186">
        <v>2049</v>
      </c>
      <c r="B186" t="s">
        <v>361</v>
      </c>
      <c r="C186" t="s">
        <v>335</v>
      </c>
      <c r="D186">
        <v>6099</v>
      </c>
      <c r="E186">
        <v>1</v>
      </c>
      <c r="F186">
        <v>0.5</v>
      </c>
      <c r="G186" t="s">
        <v>339</v>
      </c>
      <c r="H186">
        <v>0.75</v>
      </c>
      <c r="I186">
        <v>125</v>
      </c>
      <c r="J186" t="s">
        <v>26</v>
      </c>
      <c r="K186">
        <v>0</v>
      </c>
      <c r="L186">
        <v>0</v>
      </c>
    </row>
    <row r="187" spans="1:12">
      <c r="A187">
        <v>2049</v>
      </c>
      <c r="B187" t="s">
        <v>361</v>
      </c>
      <c r="C187" t="s">
        <v>335</v>
      </c>
      <c r="D187">
        <v>6010</v>
      </c>
      <c r="E187">
        <v>1</v>
      </c>
      <c r="F187">
        <v>0.5</v>
      </c>
      <c r="G187" t="s">
        <v>339</v>
      </c>
      <c r="H187">
        <v>0.25</v>
      </c>
      <c r="I187">
        <v>300</v>
      </c>
      <c r="J187" t="s">
        <v>3</v>
      </c>
      <c r="K187">
        <v>0</v>
      </c>
      <c r="L187">
        <v>0</v>
      </c>
    </row>
    <row r="188" spans="1:12">
      <c r="A188">
        <v>2049</v>
      </c>
      <c r="B188" t="s">
        <v>361</v>
      </c>
      <c r="C188" t="s">
        <v>335</v>
      </c>
      <c r="D188">
        <v>6020</v>
      </c>
      <c r="E188">
        <v>1</v>
      </c>
      <c r="F188">
        <v>0.5</v>
      </c>
      <c r="G188" t="s">
        <v>339</v>
      </c>
      <c r="H188">
        <v>0.25</v>
      </c>
      <c r="I188">
        <v>300</v>
      </c>
      <c r="J188" t="s">
        <v>3</v>
      </c>
      <c r="K188">
        <v>0</v>
      </c>
      <c r="L188">
        <v>0</v>
      </c>
    </row>
    <row r="189" spans="1:12">
      <c r="A189">
        <v>2049</v>
      </c>
      <c r="B189" t="s">
        <v>361</v>
      </c>
      <c r="C189" t="s">
        <v>335</v>
      </c>
      <c r="D189">
        <v>6045</v>
      </c>
      <c r="E189">
        <v>1</v>
      </c>
      <c r="F189">
        <v>0.5</v>
      </c>
      <c r="G189" t="s">
        <v>339</v>
      </c>
      <c r="H189">
        <v>0.25</v>
      </c>
      <c r="I189">
        <v>300</v>
      </c>
      <c r="J189" t="s">
        <v>3</v>
      </c>
      <c r="K189">
        <v>0</v>
      </c>
      <c r="L189">
        <v>0</v>
      </c>
    </row>
    <row r="190" spans="1:12">
      <c r="A190">
        <v>2049</v>
      </c>
      <c r="B190" t="s">
        <v>361</v>
      </c>
      <c r="C190" t="s">
        <v>335</v>
      </c>
      <c r="D190">
        <v>6046</v>
      </c>
      <c r="E190">
        <v>1</v>
      </c>
      <c r="F190">
        <v>0.5</v>
      </c>
      <c r="G190" t="s">
        <v>339</v>
      </c>
      <c r="H190">
        <v>0.25</v>
      </c>
      <c r="I190">
        <v>300</v>
      </c>
      <c r="J190" t="s">
        <v>3</v>
      </c>
      <c r="K190">
        <v>0</v>
      </c>
      <c r="L190">
        <v>0</v>
      </c>
    </row>
    <row r="191" spans="1:12">
      <c r="A191">
        <v>2049</v>
      </c>
      <c r="B191" t="s">
        <v>361</v>
      </c>
      <c r="C191" t="s">
        <v>335</v>
      </c>
      <c r="D191">
        <v>6075</v>
      </c>
      <c r="E191">
        <v>1</v>
      </c>
      <c r="F191">
        <v>0.5</v>
      </c>
      <c r="G191" t="s">
        <v>339</v>
      </c>
      <c r="H191">
        <v>0.25</v>
      </c>
      <c r="I191">
        <v>300</v>
      </c>
      <c r="J191" t="s">
        <v>3</v>
      </c>
      <c r="K191">
        <v>0</v>
      </c>
      <c r="L191">
        <v>0</v>
      </c>
    </row>
    <row r="192" spans="1:12">
      <c r="A192">
        <v>2049</v>
      </c>
      <c r="B192" t="s">
        <v>361</v>
      </c>
      <c r="C192" t="s">
        <v>335</v>
      </c>
      <c r="D192">
        <v>6080</v>
      </c>
      <c r="E192">
        <v>1</v>
      </c>
      <c r="F192">
        <v>0.5</v>
      </c>
      <c r="G192" t="s">
        <v>339</v>
      </c>
      <c r="H192">
        <v>0.25</v>
      </c>
      <c r="I192">
        <v>300</v>
      </c>
      <c r="J192" t="s">
        <v>3</v>
      </c>
      <c r="K192">
        <v>0</v>
      </c>
      <c r="L192">
        <v>0</v>
      </c>
    </row>
    <row r="193" spans="1:12">
      <c r="A193">
        <v>2049</v>
      </c>
      <c r="B193" t="s">
        <v>361</v>
      </c>
      <c r="C193" t="s">
        <v>335</v>
      </c>
      <c r="D193">
        <v>6099</v>
      </c>
      <c r="E193">
        <v>1</v>
      </c>
      <c r="F193">
        <v>0.5</v>
      </c>
      <c r="G193" t="s">
        <v>339</v>
      </c>
      <c r="H193">
        <v>0.25</v>
      </c>
      <c r="I193">
        <v>300</v>
      </c>
      <c r="J193" t="s">
        <v>3</v>
      </c>
      <c r="K193">
        <v>0</v>
      </c>
      <c r="L193">
        <v>0</v>
      </c>
    </row>
    <row r="194" spans="1:12">
      <c r="A194">
        <v>2050</v>
      </c>
      <c r="B194" t="s">
        <v>362</v>
      </c>
      <c r="C194" t="s">
        <v>335</v>
      </c>
      <c r="D194">
        <v>6036</v>
      </c>
      <c r="E194">
        <v>1</v>
      </c>
      <c r="F194">
        <v>0.7</v>
      </c>
      <c r="G194" t="s">
        <v>337</v>
      </c>
      <c r="H194">
        <v>0.15</v>
      </c>
      <c r="I194">
        <v>500</v>
      </c>
      <c r="J194" t="s">
        <v>112</v>
      </c>
      <c r="K194">
        <v>-60647.9</v>
      </c>
      <c r="L194">
        <v>-6368.0294999999996</v>
      </c>
    </row>
    <row r="195" spans="1:12">
      <c r="A195">
        <v>2050</v>
      </c>
      <c r="B195" t="s">
        <v>362</v>
      </c>
      <c r="C195" t="s">
        <v>335</v>
      </c>
      <c r="D195">
        <v>6035</v>
      </c>
      <c r="E195">
        <v>1</v>
      </c>
      <c r="F195">
        <v>0.7</v>
      </c>
      <c r="G195" t="s">
        <v>337</v>
      </c>
      <c r="H195">
        <v>0.15</v>
      </c>
      <c r="I195">
        <v>500</v>
      </c>
      <c r="J195" t="s">
        <v>112</v>
      </c>
      <c r="K195">
        <v>31691.8</v>
      </c>
      <c r="L195">
        <v>3327.6389999999997</v>
      </c>
    </row>
    <row r="196" spans="1:12">
      <c r="A196">
        <v>2050</v>
      </c>
      <c r="B196" t="s">
        <v>362</v>
      </c>
      <c r="C196" t="s">
        <v>335</v>
      </c>
      <c r="D196">
        <v>6085</v>
      </c>
      <c r="E196">
        <v>1</v>
      </c>
      <c r="F196">
        <v>0.7</v>
      </c>
      <c r="G196" t="s">
        <v>337</v>
      </c>
      <c r="H196">
        <v>0.15</v>
      </c>
      <c r="I196">
        <v>500</v>
      </c>
      <c r="J196" t="s">
        <v>112</v>
      </c>
      <c r="K196">
        <v>16326.36</v>
      </c>
      <c r="L196">
        <v>1714.2677999999999</v>
      </c>
    </row>
    <row r="197" spans="1:12">
      <c r="A197">
        <v>2050</v>
      </c>
      <c r="B197" t="s">
        <v>362</v>
      </c>
      <c r="C197" t="s">
        <v>335</v>
      </c>
      <c r="D197">
        <v>6041</v>
      </c>
      <c r="E197">
        <v>1</v>
      </c>
      <c r="F197">
        <v>0.7</v>
      </c>
      <c r="G197" t="s">
        <v>337</v>
      </c>
      <c r="H197">
        <v>0.15</v>
      </c>
      <c r="I197">
        <v>500</v>
      </c>
      <c r="J197" t="s">
        <v>112</v>
      </c>
      <c r="K197">
        <v>-570.20000000000005</v>
      </c>
      <c r="L197">
        <v>-59.870999999999995</v>
      </c>
    </row>
    <row r="198" spans="1:12">
      <c r="A198">
        <v>2050</v>
      </c>
      <c r="B198" t="s">
        <v>362</v>
      </c>
      <c r="C198" t="s">
        <v>335</v>
      </c>
      <c r="D198">
        <v>6011</v>
      </c>
      <c r="E198">
        <v>1</v>
      </c>
      <c r="F198">
        <v>0.7</v>
      </c>
      <c r="G198" t="s">
        <v>337</v>
      </c>
      <c r="H198">
        <v>0.15</v>
      </c>
      <c r="I198">
        <v>500</v>
      </c>
      <c r="J198" t="s">
        <v>112</v>
      </c>
      <c r="K198">
        <v>11007.12</v>
      </c>
      <c r="L198">
        <v>1155.7475999999999</v>
      </c>
    </row>
    <row r="199" spans="1:12">
      <c r="A199">
        <v>2050</v>
      </c>
      <c r="B199" t="s">
        <v>362</v>
      </c>
      <c r="C199" t="s">
        <v>335</v>
      </c>
      <c r="D199">
        <v>6010</v>
      </c>
      <c r="E199">
        <v>1</v>
      </c>
      <c r="F199">
        <v>0.7</v>
      </c>
      <c r="G199" t="s">
        <v>337</v>
      </c>
      <c r="H199">
        <v>0.15</v>
      </c>
      <c r="I199">
        <v>500</v>
      </c>
      <c r="J199" t="s">
        <v>112</v>
      </c>
      <c r="K199">
        <v>245256.48</v>
      </c>
      <c r="L199">
        <v>25751.930399999997</v>
      </c>
    </row>
    <row r="200" spans="1:12">
      <c r="A200">
        <v>2050</v>
      </c>
      <c r="B200" t="s">
        <v>362</v>
      </c>
      <c r="C200" t="s">
        <v>335</v>
      </c>
      <c r="D200">
        <v>6048</v>
      </c>
      <c r="E200">
        <v>1</v>
      </c>
      <c r="F200">
        <v>0.7</v>
      </c>
      <c r="G200" t="s">
        <v>337</v>
      </c>
      <c r="H200">
        <v>0.15</v>
      </c>
      <c r="I200">
        <v>500</v>
      </c>
      <c r="J200" t="s">
        <v>112</v>
      </c>
      <c r="K200">
        <v>18467.650000000001</v>
      </c>
      <c r="L200">
        <v>1939.1032499999999</v>
      </c>
    </row>
    <row r="201" spans="1:12">
      <c r="A201">
        <v>2050</v>
      </c>
      <c r="B201" t="s">
        <v>362</v>
      </c>
      <c r="C201" t="s">
        <v>335</v>
      </c>
      <c r="D201">
        <v>6099</v>
      </c>
      <c r="E201">
        <v>1</v>
      </c>
      <c r="F201">
        <v>0.7</v>
      </c>
      <c r="G201" t="s">
        <v>337</v>
      </c>
      <c r="H201">
        <v>0.15</v>
      </c>
      <c r="I201">
        <v>500</v>
      </c>
      <c r="J201" t="s">
        <v>112</v>
      </c>
      <c r="K201">
        <v>-16565.759999999998</v>
      </c>
      <c r="L201">
        <v>-1739.4047999999996</v>
      </c>
    </row>
    <row r="202" spans="1:12">
      <c r="A202">
        <v>2050</v>
      </c>
      <c r="B202" t="s">
        <v>362</v>
      </c>
      <c r="C202" t="s">
        <v>335</v>
      </c>
      <c r="D202">
        <v>6015</v>
      </c>
      <c r="E202">
        <v>1</v>
      </c>
      <c r="F202">
        <v>0.7</v>
      </c>
      <c r="G202" t="s">
        <v>337</v>
      </c>
      <c r="H202">
        <v>0.15</v>
      </c>
      <c r="I202">
        <v>500</v>
      </c>
      <c r="J202" t="s">
        <v>112</v>
      </c>
      <c r="K202">
        <v>37187.279999999999</v>
      </c>
      <c r="L202">
        <v>3904.6643999999997</v>
      </c>
    </row>
    <row r="203" spans="1:12">
      <c r="A203">
        <v>2050</v>
      </c>
      <c r="B203" t="s">
        <v>362</v>
      </c>
      <c r="C203" t="s">
        <v>335</v>
      </c>
      <c r="D203">
        <v>6075</v>
      </c>
      <c r="E203">
        <v>1</v>
      </c>
      <c r="F203">
        <v>0.7</v>
      </c>
      <c r="G203" t="s">
        <v>337</v>
      </c>
      <c r="H203">
        <v>0.15</v>
      </c>
      <c r="I203">
        <v>500</v>
      </c>
      <c r="J203" t="s">
        <v>112</v>
      </c>
      <c r="K203">
        <v>39756</v>
      </c>
      <c r="L203">
        <v>4174.3799999999992</v>
      </c>
    </row>
    <row r="204" spans="1:12">
      <c r="A204">
        <v>2052</v>
      </c>
      <c r="B204" t="s">
        <v>363</v>
      </c>
      <c r="C204" t="s">
        <v>335</v>
      </c>
      <c r="D204">
        <v>6010</v>
      </c>
      <c r="E204">
        <v>1</v>
      </c>
      <c r="F204">
        <v>0.18</v>
      </c>
      <c r="G204" t="s">
        <v>337</v>
      </c>
      <c r="H204">
        <v>1</v>
      </c>
      <c r="I204">
        <v>125</v>
      </c>
      <c r="J204" t="s">
        <v>26</v>
      </c>
      <c r="K204">
        <v>0</v>
      </c>
      <c r="L204">
        <v>0</v>
      </c>
    </row>
    <row r="205" spans="1:12">
      <c r="A205">
        <v>2052</v>
      </c>
      <c r="B205" t="s">
        <v>363</v>
      </c>
      <c r="C205" t="s">
        <v>335</v>
      </c>
      <c r="D205">
        <v>6020</v>
      </c>
      <c r="E205">
        <v>1</v>
      </c>
      <c r="F205">
        <v>0.18</v>
      </c>
      <c r="G205" t="s">
        <v>337</v>
      </c>
      <c r="H205">
        <v>1</v>
      </c>
      <c r="I205">
        <v>125</v>
      </c>
      <c r="J205" t="s">
        <v>26</v>
      </c>
      <c r="K205">
        <v>0</v>
      </c>
      <c r="L205">
        <v>0</v>
      </c>
    </row>
    <row r="206" spans="1:12">
      <c r="A206">
        <v>2052</v>
      </c>
      <c r="B206" t="s">
        <v>363</v>
      </c>
      <c r="C206" t="s">
        <v>335</v>
      </c>
      <c r="D206">
        <v>6046</v>
      </c>
      <c r="E206">
        <v>1</v>
      </c>
      <c r="F206">
        <v>0.18</v>
      </c>
      <c r="G206" t="s">
        <v>337</v>
      </c>
      <c r="H206">
        <v>1</v>
      </c>
      <c r="I206">
        <v>125</v>
      </c>
      <c r="J206" t="s">
        <v>26</v>
      </c>
      <c r="K206">
        <v>0</v>
      </c>
      <c r="L206">
        <v>0</v>
      </c>
    </row>
    <row r="207" spans="1:12">
      <c r="A207">
        <v>2052</v>
      </c>
      <c r="B207" t="s">
        <v>363</v>
      </c>
      <c r="C207" t="s">
        <v>335</v>
      </c>
      <c r="D207">
        <v>6075</v>
      </c>
      <c r="E207">
        <v>1</v>
      </c>
      <c r="F207">
        <v>0.18</v>
      </c>
      <c r="G207" t="s">
        <v>337</v>
      </c>
      <c r="H207">
        <v>1</v>
      </c>
      <c r="I207">
        <v>125</v>
      </c>
      <c r="J207" t="s">
        <v>26</v>
      </c>
      <c r="K207">
        <v>0</v>
      </c>
      <c r="L207">
        <v>0</v>
      </c>
    </row>
    <row r="208" spans="1:12">
      <c r="A208">
        <v>2052</v>
      </c>
      <c r="B208" t="s">
        <v>363</v>
      </c>
      <c r="C208" t="s">
        <v>335</v>
      </c>
      <c r="D208">
        <v>6080</v>
      </c>
      <c r="E208">
        <v>1</v>
      </c>
      <c r="F208">
        <v>0.18</v>
      </c>
      <c r="G208" t="s">
        <v>337</v>
      </c>
      <c r="H208">
        <v>1</v>
      </c>
      <c r="I208">
        <v>125</v>
      </c>
      <c r="J208" t="s">
        <v>26</v>
      </c>
      <c r="K208">
        <v>0</v>
      </c>
      <c r="L208">
        <v>0</v>
      </c>
    </row>
    <row r="209" spans="1:12">
      <c r="A209">
        <v>2052</v>
      </c>
      <c r="B209" t="s">
        <v>363</v>
      </c>
      <c r="C209" t="s">
        <v>335</v>
      </c>
      <c r="D209">
        <v>6099</v>
      </c>
      <c r="E209">
        <v>1</v>
      </c>
      <c r="F209">
        <v>0.18</v>
      </c>
      <c r="G209" t="s">
        <v>337</v>
      </c>
      <c r="H209">
        <v>1</v>
      </c>
      <c r="I209">
        <v>125</v>
      </c>
      <c r="J209" t="s">
        <v>26</v>
      </c>
      <c r="K209">
        <v>0</v>
      </c>
      <c r="L209">
        <v>0</v>
      </c>
    </row>
    <row r="210" spans="1:12">
      <c r="A210">
        <v>2052</v>
      </c>
      <c r="B210" t="s">
        <v>363</v>
      </c>
      <c r="C210" t="s">
        <v>335</v>
      </c>
      <c r="D210">
        <v>6010</v>
      </c>
      <c r="E210">
        <v>1</v>
      </c>
      <c r="F210">
        <v>0.68</v>
      </c>
      <c r="G210" t="s">
        <v>339</v>
      </c>
      <c r="H210">
        <v>1</v>
      </c>
      <c r="I210">
        <v>125</v>
      </c>
      <c r="J210" t="s">
        <v>26</v>
      </c>
      <c r="K210">
        <v>0</v>
      </c>
      <c r="L210">
        <v>0</v>
      </c>
    </row>
    <row r="211" spans="1:12">
      <c r="A211">
        <v>2052</v>
      </c>
      <c r="B211" t="s">
        <v>363</v>
      </c>
      <c r="C211" t="s">
        <v>335</v>
      </c>
      <c r="D211">
        <v>6020</v>
      </c>
      <c r="E211">
        <v>1</v>
      </c>
      <c r="F211">
        <v>0.68</v>
      </c>
      <c r="G211" t="s">
        <v>339</v>
      </c>
      <c r="H211">
        <v>1</v>
      </c>
      <c r="I211">
        <v>125</v>
      </c>
      <c r="J211" t="s">
        <v>26</v>
      </c>
      <c r="K211">
        <v>0</v>
      </c>
      <c r="L211">
        <v>0</v>
      </c>
    </row>
    <row r="212" spans="1:12">
      <c r="A212">
        <v>2052</v>
      </c>
      <c r="B212" t="s">
        <v>363</v>
      </c>
      <c r="C212" t="s">
        <v>335</v>
      </c>
      <c r="D212">
        <v>6046</v>
      </c>
      <c r="E212">
        <v>1</v>
      </c>
      <c r="F212">
        <v>0.68</v>
      </c>
      <c r="G212" t="s">
        <v>339</v>
      </c>
      <c r="H212">
        <v>1</v>
      </c>
      <c r="I212">
        <v>125</v>
      </c>
      <c r="J212" t="s">
        <v>26</v>
      </c>
      <c r="K212">
        <v>0</v>
      </c>
      <c r="L212">
        <v>0</v>
      </c>
    </row>
    <row r="213" spans="1:12">
      <c r="A213">
        <v>2052</v>
      </c>
      <c r="B213" t="s">
        <v>363</v>
      </c>
      <c r="C213" t="s">
        <v>335</v>
      </c>
      <c r="D213">
        <v>6075</v>
      </c>
      <c r="E213">
        <v>1</v>
      </c>
      <c r="F213">
        <v>0.68</v>
      </c>
      <c r="G213" t="s">
        <v>339</v>
      </c>
      <c r="H213">
        <v>1</v>
      </c>
      <c r="I213">
        <v>125</v>
      </c>
      <c r="J213" t="s">
        <v>26</v>
      </c>
      <c r="K213">
        <v>0</v>
      </c>
      <c r="L213">
        <v>0</v>
      </c>
    </row>
    <row r="214" spans="1:12">
      <c r="A214">
        <v>2052</v>
      </c>
      <c r="B214" t="s">
        <v>363</v>
      </c>
      <c r="C214" t="s">
        <v>335</v>
      </c>
      <c r="D214">
        <v>6080</v>
      </c>
      <c r="E214">
        <v>1</v>
      </c>
      <c r="F214">
        <v>0.68</v>
      </c>
      <c r="G214" t="s">
        <v>339</v>
      </c>
      <c r="H214">
        <v>1</v>
      </c>
      <c r="I214">
        <v>125</v>
      </c>
      <c r="J214" t="s">
        <v>26</v>
      </c>
      <c r="K214">
        <v>0</v>
      </c>
      <c r="L214">
        <v>0</v>
      </c>
    </row>
    <row r="215" spans="1:12">
      <c r="A215">
        <v>2052</v>
      </c>
      <c r="B215" t="s">
        <v>363</v>
      </c>
      <c r="C215" t="s">
        <v>335</v>
      </c>
      <c r="D215">
        <v>6099</v>
      </c>
      <c r="E215">
        <v>1</v>
      </c>
      <c r="F215">
        <v>0.68</v>
      </c>
      <c r="G215" t="s">
        <v>339</v>
      </c>
      <c r="H215">
        <v>1</v>
      </c>
      <c r="I215">
        <v>125</v>
      </c>
      <c r="J215" t="s">
        <v>26</v>
      </c>
      <c r="K215">
        <v>0</v>
      </c>
      <c r="L215">
        <v>0</v>
      </c>
    </row>
    <row r="216" spans="1:12">
      <c r="A216">
        <v>2052</v>
      </c>
      <c r="B216" t="s">
        <v>363</v>
      </c>
      <c r="C216" t="s">
        <v>335</v>
      </c>
      <c r="D216">
        <v>6010</v>
      </c>
      <c r="E216">
        <v>1</v>
      </c>
      <c r="F216">
        <v>0.14000000000000001</v>
      </c>
      <c r="G216" t="s">
        <v>4</v>
      </c>
      <c r="H216">
        <v>1</v>
      </c>
      <c r="I216">
        <v>125</v>
      </c>
      <c r="J216" t="s">
        <v>26</v>
      </c>
      <c r="K216">
        <v>0</v>
      </c>
      <c r="L216">
        <v>0</v>
      </c>
    </row>
    <row r="217" spans="1:12">
      <c r="A217">
        <v>2052</v>
      </c>
      <c r="B217" t="s">
        <v>363</v>
      </c>
      <c r="C217" t="s">
        <v>335</v>
      </c>
      <c r="D217">
        <v>6020</v>
      </c>
      <c r="E217">
        <v>1</v>
      </c>
      <c r="F217">
        <v>0.14000000000000001</v>
      </c>
      <c r="G217" t="s">
        <v>4</v>
      </c>
      <c r="H217">
        <v>1</v>
      </c>
      <c r="I217">
        <v>125</v>
      </c>
      <c r="J217" t="s">
        <v>26</v>
      </c>
      <c r="K217">
        <v>0</v>
      </c>
      <c r="L217">
        <v>0</v>
      </c>
    </row>
    <row r="218" spans="1:12">
      <c r="A218">
        <v>2052</v>
      </c>
      <c r="B218" t="s">
        <v>363</v>
      </c>
      <c r="C218" t="s">
        <v>335</v>
      </c>
      <c r="D218">
        <v>6046</v>
      </c>
      <c r="E218">
        <v>1</v>
      </c>
      <c r="F218">
        <v>0.14000000000000001</v>
      </c>
      <c r="G218" t="s">
        <v>4</v>
      </c>
      <c r="H218">
        <v>1</v>
      </c>
      <c r="I218">
        <v>125</v>
      </c>
      <c r="J218" t="s">
        <v>26</v>
      </c>
      <c r="K218">
        <v>0</v>
      </c>
      <c r="L218">
        <v>0</v>
      </c>
    </row>
    <row r="219" spans="1:12">
      <c r="A219">
        <v>2052</v>
      </c>
      <c r="B219" t="s">
        <v>363</v>
      </c>
      <c r="C219" t="s">
        <v>335</v>
      </c>
      <c r="D219">
        <v>6075</v>
      </c>
      <c r="E219">
        <v>1</v>
      </c>
      <c r="F219">
        <v>0.14000000000000001</v>
      </c>
      <c r="G219" t="s">
        <v>4</v>
      </c>
      <c r="H219">
        <v>1</v>
      </c>
      <c r="I219">
        <v>125</v>
      </c>
      <c r="J219" t="s">
        <v>26</v>
      </c>
      <c r="K219">
        <v>0</v>
      </c>
      <c r="L219">
        <v>0</v>
      </c>
    </row>
    <row r="220" spans="1:12">
      <c r="A220">
        <v>2052</v>
      </c>
      <c r="B220" t="s">
        <v>363</v>
      </c>
      <c r="C220" t="s">
        <v>335</v>
      </c>
      <c r="D220">
        <v>6080</v>
      </c>
      <c r="E220">
        <v>1</v>
      </c>
      <c r="F220">
        <v>0.14000000000000001</v>
      </c>
      <c r="G220" t="s">
        <v>4</v>
      </c>
      <c r="H220">
        <v>1</v>
      </c>
      <c r="I220">
        <v>125</v>
      </c>
      <c r="J220" t="s">
        <v>26</v>
      </c>
      <c r="K220">
        <v>0</v>
      </c>
      <c r="L220">
        <v>0</v>
      </c>
    </row>
    <row r="221" spans="1:12">
      <c r="A221">
        <v>2052</v>
      </c>
      <c r="B221" t="s">
        <v>363</v>
      </c>
      <c r="C221" t="s">
        <v>335</v>
      </c>
      <c r="D221">
        <v>6099</v>
      </c>
      <c r="E221">
        <v>1</v>
      </c>
      <c r="F221">
        <v>0.14000000000000001</v>
      </c>
      <c r="G221" t="s">
        <v>4</v>
      </c>
      <c r="H221">
        <v>1</v>
      </c>
      <c r="I221">
        <v>125</v>
      </c>
      <c r="J221" t="s">
        <v>26</v>
      </c>
      <c r="K221">
        <v>0</v>
      </c>
      <c r="L221">
        <v>0</v>
      </c>
    </row>
    <row r="222" spans="1:12">
      <c r="A222">
        <v>2058</v>
      </c>
      <c r="B222" t="s">
        <v>364</v>
      </c>
      <c r="C222" t="s">
        <v>335</v>
      </c>
      <c r="D222">
        <v>6010</v>
      </c>
      <c r="E222">
        <v>1</v>
      </c>
      <c r="F222">
        <v>0.47</v>
      </c>
      <c r="G222" t="s">
        <v>337</v>
      </c>
      <c r="H222">
        <v>0.25</v>
      </c>
      <c r="I222">
        <v>125</v>
      </c>
      <c r="J222" t="s">
        <v>26</v>
      </c>
      <c r="K222">
        <v>0</v>
      </c>
      <c r="L222">
        <v>0</v>
      </c>
    </row>
    <row r="223" spans="1:12">
      <c r="A223">
        <v>2058</v>
      </c>
      <c r="B223" t="s">
        <v>364</v>
      </c>
      <c r="C223" t="s">
        <v>335</v>
      </c>
      <c r="D223">
        <v>6020</v>
      </c>
      <c r="E223">
        <v>1</v>
      </c>
      <c r="F223">
        <v>0.47</v>
      </c>
      <c r="G223" t="s">
        <v>337</v>
      </c>
      <c r="H223">
        <v>0.25</v>
      </c>
      <c r="I223">
        <v>125</v>
      </c>
      <c r="J223" t="s">
        <v>26</v>
      </c>
      <c r="K223">
        <v>0</v>
      </c>
      <c r="L223">
        <v>0</v>
      </c>
    </row>
    <row r="224" spans="1:12">
      <c r="A224">
        <v>2058</v>
      </c>
      <c r="B224" t="s">
        <v>364</v>
      </c>
      <c r="C224" t="s">
        <v>335</v>
      </c>
      <c r="D224">
        <v>6045</v>
      </c>
      <c r="E224">
        <v>1</v>
      </c>
      <c r="F224">
        <v>0.47</v>
      </c>
      <c r="G224" t="s">
        <v>337</v>
      </c>
      <c r="H224">
        <v>0.25</v>
      </c>
      <c r="I224">
        <v>125</v>
      </c>
      <c r="J224" t="s">
        <v>26</v>
      </c>
      <c r="K224">
        <v>0</v>
      </c>
      <c r="L224">
        <v>0</v>
      </c>
    </row>
    <row r="225" spans="1:12">
      <c r="A225">
        <v>2058</v>
      </c>
      <c r="B225" t="s">
        <v>364</v>
      </c>
      <c r="C225" t="s">
        <v>335</v>
      </c>
      <c r="D225">
        <v>6046</v>
      </c>
      <c r="E225">
        <v>1</v>
      </c>
      <c r="F225">
        <v>0.47</v>
      </c>
      <c r="G225" t="s">
        <v>337</v>
      </c>
      <c r="H225">
        <v>0.25</v>
      </c>
      <c r="I225">
        <v>125</v>
      </c>
      <c r="J225" t="s">
        <v>26</v>
      </c>
      <c r="K225">
        <v>0</v>
      </c>
      <c r="L225">
        <v>0</v>
      </c>
    </row>
    <row r="226" spans="1:12">
      <c r="A226">
        <v>2058</v>
      </c>
      <c r="B226" t="s">
        <v>364</v>
      </c>
      <c r="C226" t="s">
        <v>335</v>
      </c>
      <c r="D226">
        <v>6075</v>
      </c>
      <c r="E226">
        <v>1</v>
      </c>
      <c r="F226">
        <v>0.47</v>
      </c>
      <c r="G226" t="s">
        <v>337</v>
      </c>
      <c r="H226">
        <v>0.25</v>
      </c>
      <c r="I226">
        <v>125</v>
      </c>
      <c r="J226" t="s">
        <v>26</v>
      </c>
      <c r="K226">
        <v>0</v>
      </c>
      <c r="L226">
        <v>0</v>
      </c>
    </row>
    <row r="227" spans="1:12">
      <c r="A227">
        <v>2058</v>
      </c>
      <c r="B227" t="s">
        <v>364</v>
      </c>
      <c r="C227" t="s">
        <v>335</v>
      </c>
      <c r="D227">
        <v>6080</v>
      </c>
      <c r="E227">
        <v>1</v>
      </c>
      <c r="F227">
        <v>0.47</v>
      </c>
      <c r="G227" t="s">
        <v>337</v>
      </c>
      <c r="H227">
        <v>0.25</v>
      </c>
      <c r="I227">
        <v>125</v>
      </c>
      <c r="J227" t="s">
        <v>26</v>
      </c>
      <c r="K227">
        <v>0</v>
      </c>
      <c r="L227">
        <v>0</v>
      </c>
    </row>
    <row r="228" spans="1:12">
      <c r="A228">
        <v>2058</v>
      </c>
      <c r="B228" t="s">
        <v>364</v>
      </c>
      <c r="C228" t="s">
        <v>335</v>
      </c>
      <c r="D228">
        <v>6099</v>
      </c>
      <c r="E228">
        <v>1</v>
      </c>
      <c r="F228">
        <v>0.47</v>
      </c>
      <c r="G228" t="s">
        <v>337</v>
      </c>
      <c r="H228">
        <v>0.25</v>
      </c>
      <c r="I228">
        <v>125</v>
      </c>
      <c r="J228" t="s">
        <v>26</v>
      </c>
      <c r="K228">
        <v>0</v>
      </c>
      <c r="L228">
        <v>0</v>
      </c>
    </row>
    <row r="229" spans="1:12">
      <c r="A229">
        <v>2058</v>
      </c>
      <c r="B229" t="s">
        <v>364</v>
      </c>
      <c r="C229" t="s">
        <v>335</v>
      </c>
      <c r="D229">
        <v>6010</v>
      </c>
      <c r="E229">
        <v>1</v>
      </c>
      <c r="F229">
        <v>0.47</v>
      </c>
      <c r="G229" t="s">
        <v>337</v>
      </c>
      <c r="H229">
        <v>0.35</v>
      </c>
      <c r="I229">
        <v>210</v>
      </c>
      <c r="J229" t="s">
        <v>7</v>
      </c>
      <c r="K229">
        <v>0</v>
      </c>
      <c r="L229">
        <v>0</v>
      </c>
    </row>
    <row r="230" spans="1:12">
      <c r="A230">
        <v>2058</v>
      </c>
      <c r="B230" t="s">
        <v>364</v>
      </c>
      <c r="C230" t="s">
        <v>335</v>
      </c>
      <c r="D230">
        <v>6020</v>
      </c>
      <c r="E230">
        <v>1</v>
      </c>
      <c r="F230">
        <v>0.47</v>
      </c>
      <c r="G230" t="s">
        <v>337</v>
      </c>
      <c r="H230">
        <v>0.35</v>
      </c>
      <c r="I230">
        <v>210</v>
      </c>
      <c r="J230" t="s">
        <v>7</v>
      </c>
      <c r="K230">
        <v>0</v>
      </c>
      <c r="L230">
        <v>0</v>
      </c>
    </row>
    <row r="231" spans="1:12">
      <c r="A231">
        <v>2058</v>
      </c>
      <c r="B231" t="s">
        <v>364</v>
      </c>
      <c r="C231" t="s">
        <v>335</v>
      </c>
      <c r="D231">
        <v>6045</v>
      </c>
      <c r="E231">
        <v>1</v>
      </c>
      <c r="F231">
        <v>0.47</v>
      </c>
      <c r="G231" t="s">
        <v>337</v>
      </c>
      <c r="H231">
        <v>0.35</v>
      </c>
      <c r="I231">
        <v>210</v>
      </c>
      <c r="J231" t="s">
        <v>7</v>
      </c>
      <c r="K231">
        <v>0</v>
      </c>
      <c r="L231">
        <v>0</v>
      </c>
    </row>
    <row r="232" spans="1:12">
      <c r="A232">
        <v>2058</v>
      </c>
      <c r="B232" t="s">
        <v>364</v>
      </c>
      <c r="C232" t="s">
        <v>335</v>
      </c>
      <c r="D232">
        <v>6046</v>
      </c>
      <c r="E232">
        <v>1</v>
      </c>
      <c r="F232">
        <v>0.47</v>
      </c>
      <c r="G232" t="s">
        <v>337</v>
      </c>
      <c r="H232">
        <v>0.35</v>
      </c>
      <c r="I232">
        <v>210</v>
      </c>
      <c r="J232" t="s">
        <v>7</v>
      </c>
      <c r="K232">
        <v>0</v>
      </c>
      <c r="L232">
        <v>0</v>
      </c>
    </row>
    <row r="233" spans="1:12">
      <c r="A233">
        <v>2058</v>
      </c>
      <c r="B233" t="s">
        <v>364</v>
      </c>
      <c r="C233" t="s">
        <v>335</v>
      </c>
      <c r="D233">
        <v>6075</v>
      </c>
      <c r="E233">
        <v>1</v>
      </c>
      <c r="F233">
        <v>0.47</v>
      </c>
      <c r="G233" t="s">
        <v>337</v>
      </c>
      <c r="H233">
        <v>0.35</v>
      </c>
      <c r="I233">
        <v>210</v>
      </c>
      <c r="J233" t="s">
        <v>7</v>
      </c>
      <c r="K233">
        <v>0</v>
      </c>
      <c r="L233">
        <v>0</v>
      </c>
    </row>
    <row r="234" spans="1:12">
      <c r="A234">
        <v>2058</v>
      </c>
      <c r="B234" t="s">
        <v>364</v>
      </c>
      <c r="C234" t="s">
        <v>335</v>
      </c>
      <c r="D234">
        <v>6080</v>
      </c>
      <c r="E234">
        <v>1</v>
      </c>
      <c r="F234">
        <v>0.47</v>
      </c>
      <c r="G234" t="s">
        <v>337</v>
      </c>
      <c r="H234">
        <v>0.35</v>
      </c>
      <c r="I234">
        <v>210</v>
      </c>
      <c r="J234" t="s">
        <v>7</v>
      </c>
      <c r="K234">
        <v>0</v>
      </c>
      <c r="L234">
        <v>0</v>
      </c>
    </row>
    <row r="235" spans="1:12">
      <c r="A235">
        <v>2058</v>
      </c>
      <c r="B235" t="s">
        <v>364</v>
      </c>
      <c r="C235" t="s">
        <v>335</v>
      </c>
      <c r="D235">
        <v>6099</v>
      </c>
      <c r="E235">
        <v>1</v>
      </c>
      <c r="F235">
        <v>0.47</v>
      </c>
      <c r="G235" t="s">
        <v>337</v>
      </c>
      <c r="H235">
        <v>0.35</v>
      </c>
      <c r="I235">
        <v>210</v>
      </c>
      <c r="J235" t="s">
        <v>7</v>
      </c>
      <c r="K235">
        <v>0</v>
      </c>
      <c r="L235">
        <v>0</v>
      </c>
    </row>
    <row r="236" spans="1:12">
      <c r="A236">
        <v>2058</v>
      </c>
      <c r="B236" t="s">
        <v>364</v>
      </c>
      <c r="C236" t="s">
        <v>335</v>
      </c>
      <c r="D236">
        <v>6010</v>
      </c>
      <c r="E236">
        <v>1</v>
      </c>
      <c r="F236">
        <v>0.47</v>
      </c>
      <c r="G236" t="s">
        <v>337</v>
      </c>
      <c r="H236">
        <v>0.4</v>
      </c>
      <c r="I236">
        <v>300</v>
      </c>
      <c r="J236" t="s">
        <v>3</v>
      </c>
      <c r="K236">
        <v>0</v>
      </c>
      <c r="L236">
        <v>0</v>
      </c>
    </row>
    <row r="237" spans="1:12">
      <c r="A237">
        <v>2058</v>
      </c>
      <c r="B237" t="s">
        <v>364</v>
      </c>
      <c r="C237" t="s">
        <v>335</v>
      </c>
      <c r="D237">
        <v>6020</v>
      </c>
      <c r="E237">
        <v>1</v>
      </c>
      <c r="F237">
        <v>0.47</v>
      </c>
      <c r="G237" t="s">
        <v>337</v>
      </c>
      <c r="H237">
        <v>0.4</v>
      </c>
      <c r="I237">
        <v>300</v>
      </c>
      <c r="J237" t="s">
        <v>3</v>
      </c>
      <c r="K237">
        <v>0</v>
      </c>
      <c r="L237">
        <v>0</v>
      </c>
    </row>
    <row r="238" spans="1:12">
      <c r="A238">
        <v>2058</v>
      </c>
      <c r="B238" t="s">
        <v>364</v>
      </c>
      <c r="C238" t="s">
        <v>335</v>
      </c>
      <c r="D238">
        <v>6045</v>
      </c>
      <c r="E238">
        <v>1</v>
      </c>
      <c r="F238">
        <v>0.47</v>
      </c>
      <c r="G238" t="s">
        <v>337</v>
      </c>
      <c r="H238">
        <v>0.4</v>
      </c>
      <c r="I238">
        <v>300</v>
      </c>
      <c r="J238" t="s">
        <v>3</v>
      </c>
      <c r="K238">
        <v>0</v>
      </c>
      <c r="L238">
        <v>0</v>
      </c>
    </row>
    <row r="239" spans="1:12">
      <c r="A239">
        <v>2058</v>
      </c>
      <c r="B239" t="s">
        <v>364</v>
      </c>
      <c r="C239" t="s">
        <v>335</v>
      </c>
      <c r="D239">
        <v>6046</v>
      </c>
      <c r="E239">
        <v>1</v>
      </c>
      <c r="F239">
        <v>0.47</v>
      </c>
      <c r="G239" t="s">
        <v>337</v>
      </c>
      <c r="H239">
        <v>0.4</v>
      </c>
      <c r="I239">
        <v>300</v>
      </c>
      <c r="J239" t="s">
        <v>3</v>
      </c>
      <c r="K239">
        <v>0</v>
      </c>
      <c r="L239">
        <v>0</v>
      </c>
    </row>
    <row r="240" spans="1:12">
      <c r="A240">
        <v>2058</v>
      </c>
      <c r="B240" t="s">
        <v>364</v>
      </c>
      <c r="C240" t="s">
        <v>335</v>
      </c>
      <c r="D240">
        <v>6075</v>
      </c>
      <c r="E240">
        <v>1</v>
      </c>
      <c r="F240">
        <v>0.47</v>
      </c>
      <c r="G240" t="s">
        <v>337</v>
      </c>
      <c r="H240">
        <v>0.4</v>
      </c>
      <c r="I240">
        <v>300</v>
      </c>
      <c r="J240" t="s">
        <v>3</v>
      </c>
      <c r="K240">
        <v>0</v>
      </c>
      <c r="L240">
        <v>0</v>
      </c>
    </row>
    <row r="241" spans="1:12">
      <c r="A241">
        <v>2058</v>
      </c>
      <c r="B241" t="s">
        <v>364</v>
      </c>
      <c r="C241" t="s">
        <v>335</v>
      </c>
      <c r="D241">
        <v>6080</v>
      </c>
      <c r="E241">
        <v>1</v>
      </c>
      <c r="F241">
        <v>0.47</v>
      </c>
      <c r="G241" t="s">
        <v>337</v>
      </c>
      <c r="H241">
        <v>0.4</v>
      </c>
      <c r="I241">
        <v>300</v>
      </c>
      <c r="J241" t="s">
        <v>3</v>
      </c>
      <c r="K241">
        <v>0</v>
      </c>
      <c r="L241">
        <v>0</v>
      </c>
    </row>
    <row r="242" spans="1:12">
      <c r="A242">
        <v>2058</v>
      </c>
      <c r="B242" t="s">
        <v>364</v>
      </c>
      <c r="C242" t="s">
        <v>335</v>
      </c>
      <c r="D242">
        <v>6099</v>
      </c>
      <c r="E242">
        <v>1</v>
      </c>
      <c r="F242">
        <v>0.47</v>
      </c>
      <c r="G242" t="s">
        <v>337</v>
      </c>
      <c r="H242">
        <v>0.4</v>
      </c>
      <c r="I242">
        <v>300</v>
      </c>
      <c r="J242" t="s">
        <v>3</v>
      </c>
      <c r="K242">
        <v>0</v>
      </c>
      <c r="L242">
        <v>0</v>
      </c>
    </row>
    <row r="243" spans="1:12">
      <c r="A243">
        <v>2058</v>
      </c>
      <c r="B243" t="s">
        <v>364</v>
      </c>
      <c r="C243" t="s">
        <v>335</v>
      </c>
      <c r="D243">
        <v>6010</v>
      </c>
      <c r="E243">
        <v>1</v>
      </c>
      <c r="F243">
        <v>0.41</v>
      </c>
      <c r="G243" t="s">
        <v>339</v>
      </c>
      <c r="H243">
        <v>1</v>
      </c>
      <c r="I243">
        <v>125</v>
      </c>
      <c r="J243" t="s">
        <v>26</v>
      </c>
      <c r="K243">
        <v>0</v>
      </c>
      <c r="L243">
        <v>0</v>
      </c>
    </row>
    <row r="244" spans="1:12">
      <c r="A244">
        <v>2058</v>
      </c>
      <c r="B244" t="s">
        <v>364</v>
      </c>
      <c r="C244" t="s">
        <v>335</v>
      </c>
      <c r="D244">
        <v>6020</v>
      </c>
      <c r="E244">
        <v>1</v>
      </c>
      <c r="F244">
        <v>0.41</v>
      </c>
      <c r="G244" t="s">
        <v>339</v>
      </c>
      <c r="H244">
        <v>1</v>
      </c>
      <c r="I244">
        <v>125</v>
      </c>
      <c r="J244" t="s">
        <v>26</v>
      </c>
      <c r="K244">
        <v>0</v>
      </c>
      <c r="L244">
        <v>0</v>
      </c>
    </row>
    <row r="245" spans="1:12">
      <c r="A245">
        <v>2058</v>
      </c>
      <c r="B245" t="s">
        <v>364</v>
      </c>
      <c r="C245" t="s">
        <v>335</v>
      </c>
      <c r="D245">
        <v>6045</v>
      </c>
      <c r="E245">
        <v>1</v>
      </c>
      <c r="F245">
        <v>0.41</v>
      </c>
      <c r="G245" t="s">
        <v>339</v>
      </c>
      <c r="H245">
        <v>1</v>
      </c>
      <c r="I245">
        <v>125</v>
      </c>
      <c r="J245" t="s">
        <v>26</v>
      </c>
      <c r="K245">
        <v>0</v>
      </c>
      <c r="L245">
        <v>0</v>
      </c>
    </row>
    <row r="246" spans="1:12">
      <c r="A246">
        <v>2058</v>
      </c>
      <c r="B246" t="s">
        <v>364</v>
      </c>
      <c r="C246" t="s">
        <v>335</v>
      </c>
      <c r="D246">
        <v>6046</v>
      </c>
      <c r="E246">
        <v>1</v>
      </c>
      <c r="F246">
        <v>0.41</v>
      </c>
      <c r="G246" t="s">
        <v>339</v>
      </c>
      <c r="H246">
        <v>1</v>
      </c>
      <c r="I246">
        <v>125</v>
      </c>
      <c r="J246" t="s">
        <v>26</v>
      </c>
      <c r="K246">
        <v>0</v>
      </c>
      <c r="L246">
        <v>0</v>
      </c>
    </row>
    <row r="247" spans="1:12">
      <c r="A247">
        <v>2058</v>
      </c>
      <c r="B247" t="s">
        <v>364</v>
      </c>
      <c r="C247" t="s">
        <v>335</v>
      </c>
      <c r="D247">
        <v>6075</v>
      </c>
      <c r="E247">
        <v>1</v>
      </c>
      <c r="F247">
        <v>0.41</v>
      </c>
      <c r="G247" t="s">
        <v>339</v>
      </c>
      <c r="H247">
        <v>1</v>
      </c>
      <c r="I247">
        <v>125</v>
      </c>
      <c r="J247" t="s">
        <v>26</v>
      </c>
      <c r="K247">
        <v>0</v>
      </c>
      <c r="L247">
        <v>0</v>
      </c>
    </row>
    <row r="248" spans="1:12">
      <c r="A248">
        <v>2058</v>
      </c>
      <c r="B248" t="s">
        <v>364</v>
      </c>
      <c r="C248" t="s">
        <v>335</v>
      </c>
      <c r="D248">
        <v>6080</v>
      </c>
      <c r="E248">
        <v>1</v>
      </c>
      <c r="F248">
        <v>0.41</v>
      </c>
      <c r="G248" t="s">
        <v>339</v>
      </c>
      <c r="H248">
        <v>1</v>
      </c>
      <c r="I248">
        <v>125</v>
      </c>
      <c r="J248" t="s">
        <v>26</v>
      </c>
      <c r="K248">
        <v>0</v>
      </c>
      <c r="L248">
        <v>0</v>
      </c>
    </row>
    <row r="249" spans="1:12">
      <c r="A249">
        <v>2058</v>
      </c>
      <c r="B249" t="s">
        <v>364</v>
      </c>
      <c r="C249" t="s">
        <v>335</v>
      </c>
      <c r="D249">
        <v>6099</v>
      </c>
      <c r="E249">
        <v>1</v>
      </c>
      <c r="F249">
        <v>0.41</v>
      </c>
      <c r="G249" t="s">
        <v>339</v>
      </c>
      <c r="H249">
        <v>1</v>
      </c>
      <c r="I249">
        <v>125</v>
      </c>
      <c r="J249" t="s">
        <v>26</v>
      </c>
      <c r="K249">
        <v>0</v>
      </c>
      <c r="L249">
        <v>0</v>
      </c>
    </row>
    <row r="250" spans="1:12">
      <c r="A250">
        <v>2058</v>
      </c>
      <c r="B250" t="s">
        <v>364</v>
      </c>
      <c r="C250" t="s">
        <v>335</v>
      </c>
      <c r="D250">
        <v>6010</v>
      </c>
      <c r="E250">
        <v>1</v>
      </c>
      <c r="F250">
        <v>0.12</v>
      </c>
      <c r="G250" t="s">
        <v>4</v>
      </c>
      <c r="H250">
        <v>1</v>
      </c>
      <c r="I250">
        <v>125</v>
      </c>
      <c r="J250" t="s">
        <v>26</v>
      </c>
      <c r="K250">
        <v>0</v>
      </c>
      <c r="L250">
        <v>0</v>
      </c>
    </row>
    <row r="251" spans="1:12">
      <c r="A251">
        <v>2058</v>
      </c>
      <c r="B251" t="s">
        <v>364</v>
      </c>
      <c r="C251" t="s">
        <v>335</v>
      </c>
      <c r="D251">
        <v>6020</v>
      </c>
      <c r="E251">
        <v>1</v>
      </c>
      <c r="F251">
        <v>0.12</v>
      </c>
      <c r="G251" t="s">
        <v>4</v>
      </c>
      <c r="H251">
        <v>1</v>
      </c>
      <c r="I251">
        <v>125</v>
      </c>
      <c r="J251" t="s">
        <v>26</v>
      </c>
      <c r="K251">
        <v>0</v>
      </c>
      <c r="L251">
        <v>0</v>
      </c>
    </row>
    <row r="252" spans="1:12">
      <c r="A252">
        <v>2058</v>
      </c>
      <c r="B252" t="s">
        <v>364</v>
      </c>
      <c r="C252" t="s">
        <v>335</v>
      </c>
      <c r="D252">
        <v>6045</v>
      </c>
      <c r="E252">
        <v>1</v>
      </c>
      <c r="F252">
        <v>0.12</v>
      </c>
      <c r="G252" t="s">
        <v>4</v>
      </c>
      <c r="H252">
        <v>1</v>
      </c>
      <c r="I252">
        <v>125</v>
      </c>
      <c r="J252" t="s">
        <v>26</v>
      </c>
      <c r="K252">
        <v>0</v>
      </c>
      <c r="L252">
        <v>0</v>
      </c>
    </row>
    <row r="253" spans="1:12">
      <c r="A253">
        <v>2058</v>
      </c>
      <c r="B253" t="s">
        <v>364</v>
      </c>
      <c r="C253" t="s">
        <v>335</v>
      </c>
      <c r="D253">
        <v>6046</v>
      </c>
      <c r="E253">
        <v>1</v>
      </c>
      <c r="F253">
        <v>0.12</v>
      </c>
      <c r="G253" t="s">
        <v>4</v>
      </c>
      <c r="H253">
        <v>1</v>
      </c>
      <c r="I253">
        <v>125</v>
      </c>
      <c r="J253" t="s">
        <v>26</v>
      </c>
      <c r="K253">
        <v>0</v>
      </c>
      <c r="L253">
        <v>0</v>
      </c>
    </row>
    <row r="254" spans="1:12">
      <c r="A254">
        <v>2058</v>
      </c>
      <c r="B254" t="s">
        <v>364</v>
      </c>
      <c r="C254" t="s">
        <v>335</v>
      </c>
      <c r="D254">
        <v>6075</v>
      </c>
      <c r="E254">
        <v>1</v>
      </c>
      <c r="F254">
        <v>0.12</v>
      </c>
      <c r="G254" t="s">
        <v>4</v>
      </c>
      <c r="H254">
        <v>1</v>
      </c>
      <c r="I254">
        <v>125</v>
      </c>
      <c r="J254" t="s">
        <v>26</v>
      </c>
      <c r="K254">
        <v>0</v>
      </c>
      <c r="L254">
        <v>0</v>
      </c>
    </row>
    <row r="255" spans="1:12">
      <c r="A255">
        <v>2058</v>
      </c>
      <c r="B255" t="s">
        <v>364</v>
      </c>
      <c r="C255" t="s">
        <v>335</v>
      </c>
      <c r="D255">
        <v>6080</v>
      </c>
      <c r="E255">
        <v>1</v>
      </c>
      <c r="F255">
        <v>0.12</v>
      </c>
      <c r="G255" t="s">
        <v>4</v>
      </c>
      <c r="H255">
        <v>1</v>
      </c>
      <c r="I255">
        <v>125</v>
      </c>
      <c r="J255" t="s">
        <v>26</v>
      </c>
      <c r="K255">
        <v>0</v>
      </c>
      <c r="L255">
        <v>0</v>
      </c>
    </row>
    <row r="256" spans="1:12">
      <c r="A256">
        <v>2058</v>
      </c>
      <c r="B256" t="s">
        <v>364</v>
      </c>
      <c r="C256" t="s">
        <v>335</v>
      </c>
      <c r="D256">
        <v>6099</v>
      </c>
      <c r="E256">
        <v>1</v>
      </c>
      <c r="F256">
        <v>0.12</v>
      </c>
      <c r="G256" t="s">
        <v>4</v>
      </c>
      <c r="H256">
        <v>1</v>
      </c>
      <c r="I256">
        <v>125</v>
      </c>
      <c r="J256" t="s">
        <v>26</v>
      </c>
      <c r="K256">
        <v>0</v>
      </c>
      <c r="L256">
        <v>0</v>
      </c>
    </row>
    <row r="257" spans="1:12">
      <c r="A257">
        <v>2059</v>
      </c>
      <c r="B257" t="s">
        <v>365</v>
      </c>
      <c r="C257" t="s">
        <v>335</v>
      </c>
      <c r="D257">
        <v>6010</v>
      </c>
      <c r="E257">
        <v>1</v>
      </c>
      <c r="F257">
        <v>0.71</v>
      </c>
      <c r="G257" t="s">
        <v>337</v>
      </c>
      <c r="H257">
        <v>0.05</v>
      </c>
      <c r="I257">
        <v>125</v>
      </c>
      <c r="J257" t="s">
        <v>26</v>
      </c>
      <c r="K257">
        <v>0</v>
      </c>
      <c r="L257">
        <v>0</v>
      </c>
    </row>
    <row r="258" spans="1:12">
      <c r="A258">
        <v>2059</v>
      </c>
      <c r="B258" t="s">
        <v>365</v>
      </c>
      <c r="C258" t="s">
        <v>335</v>
      </c>
      <c r="D258">
        <v>6020</v>
      </c>
      <c r="E258">
        <v>1</v>
      </c>
      <c r="F258">
        <v>0.71</v>
      </c>
      <c r="G258" t="s">
        <v>337</v>
      </c>
      <c r="H258">
        <v>0.05</v>
      </c>
      <c r="I258">
        <v>125</v>
      </c>
      <c r="J258" t="s">
        <v>26</v>
      </c>
      <c r="K258">
        <v>0</v>
      </c>
      <c r="L258">
        <v>0</v>
      </c>
    </row>
    <row r="259" spans="1:12">
      <c r="A259">
        <v>2059</v>
      </c>
      <c r="B259" t="s">
        <v>365</v>
      </c>
      <c r="C259" t="s">
        <v>335</v>
      </c>
      <c r="D259">
        <v>6045</v>
      </c>
      <c r="E259">
        <v>1</v>
      </c>
      <c r="F259">
        <v>0.71</v>
      </c>
      <c r="G259" t="s">
        <v>337</v>
      </c>
      <c r="H259">
        <v>0.05</v>
      </c>
      <c r="I259">
        <v>125</v>
      </c>
      <c r="J259" t="s">
        <v>26</v>
      </c>
      <c r="K259">
        <v>0</v>
      </c>
      <c r="L259">
        <v>0</v>
      </c>
    </row>
    <row r="260" spans="1:12">
      <c r="A260">
        <v>2059</v>
      </c>
      <c r="B260" t="s">
        <v>365</v>
      </c>
      <c r="C260" t="s">
        <v>335</v>
      </c>
      <c r="D260">
        <v>6046</v>
      </c>
      <c r="E260">
        <v>1</v>
      </c>
      <c r="F260">
        <v>0.71</v>
      </c>
      <c r="G260" t="s">
        <v>337</v>
      </c>
      <c r="H260">
        <v>0.05</v>
      </c>
      <c r="I260">
        <v>125</v>
      </c>
      <c r="J260" t="s">
        <v>26</v>
      </c>
      <c r="K260">
        <v>0</v>
      </c>
      <c r="L260">
        <v>0</v>
      </c>
    </row>
    <row r="261" spans="1:12">
      <c r="A261">
        <v>2059</v>
      </c>
      <c r="B261" t="s">
        <v>365</v>
      </c>
      <c r="C261" t="s">
        <v>335</v>
      </c>
      <c r="D261">
        <v>6075</v>
      </c>
      <c r="E261">
        <v>1</v>
      </c>
      <c r="F261">
        <v>0.71</v>
      </c>
      <c r="G261" t="s">
        <v>337</v>
      </c>
      <c r="H261">
        <v>0.05</v>
      </c>
      <c r="I261">
        <v>125</v>
      </c>
      <c r="J261" t="s">
        <v>26</v>
      </c>
      <c r="K261">
        <v>0</v>
      </c>
      <c r="L261">
        <v>0</v>
      </c>
    </row>
    <row r="262" spans="1:12">
      <c r="A262">
        <v>2059</v>
      </c>
      <c r="B262" t="s">
        <v>365</v>
      </c>
      <c r="C262" t="s">
        <v>335</v>
      </c>
      <c r="D262">
        <v>6099</v>
      </c>
      <c r="E262">
        <v>1</v>
      </c>
      <c r="F262">
        <v>0.71</v>
      </c>
      <c r="G262" t="s">
        <v>337</v>
      </c>
      <c r="H262">
        <v>0.05</v>
      </c>
      <c r="I262">
        <v>125</v>
      </c>
      <c r="J262" t="s">
        <v>26</v>
      </c>
      <c r="K262">
        <v>0</v>
      </c>
      <c r="L262">
        <v>0</v>
      </c>
    </row>
    <row r="263" spans="1:12">
      <c r="A263">
        <v>2059</v>
      </c>
      <c r="B263" t="s">
        <v>365</v>
      </c>
      <c r="C263" t="s">
        <v>335</v>
      </c>
      <c r="D263">
        <v>6010</v>
      </c>
      <c r="E263">
        <v>1</v>
      </c>
      <c r="F263">
        <v>0.71</v>
      </c>
      <c r="G263" t="s">
        <v>337</v>
      </c>
      <c r="H263">
        <v>0.12</v>
      </c>
      <c r="I263">
        <v>210</v>
      </c>
      <c r="J263" t="s">
        <v>7</v>
      </c>
      <c r="K263">
        <v>0</v>
      </c>
      <c r="L263">
        <v>0</v>
      </c>
    </row>
    <row r="264" spans="1:12">
      <c r="A264">
        <v>2059</v>
      </c>
      <c r="B264" t="s">
        <v>365</v>
      </c>
      <c r="C264" t="s">
        <v>335</v>
      </c>
      <c r="D264">
        <v>6020</v>
      </c>
      <c r="E264">
        <v>1</v>
      </c>
      <c r="F264">
        <v>0.71</v>
      </c>
      <c r="G264" t="s">
        <v>337</v>
      </c>
      <c r="H264">
        <v>0.12</v>
      </c>
      <c r="I264">
        <v>210</v>
      </c>
      <c r="J264" t="s">
        <v>7</v>
      </c>
      <c r="K264">
        <v>0</v>
      </c>
      <c r="L264">
        <v>0</v>
      </c>
    </row>
    <row r="265" spans="1:12">
      <c r="A265">
        <v>2059</v>
      </c>
      <c r="B265" t="s">
        <v>365</v>
      </c>
      <c r="C265" t="s">
        <v>335</v>
      </c>
      <c r="D265">
        <v>6045</v>
      </c>
      <c r="E265">
        <v>1</v>
      </c>
      <c r="F265">
        <v>0.71</v>
      </c>
      <c r="G265" t="s">
        <v>337</v>
      </c>
      <c r="H265">
        <v>0.12</v>
      </c>
      <c r="I265">
        <v>210</v>
      </c>
      <c r="J265" t="s">
        <v>7</v>
      </c>
      <c r="K265">
        <v>0</v>
      </c>
      <c r="L265">
        <v>0</v>
      </c>
    </row>
    <row r="266" spans="1:12">
      <c r="A266">
        <v>2059</v>
      </c>
      <c r="B266" t="s">
        <v>365</v>
      </c>
      <c r="C266" t="s">
        <v>335</v>
      </c>
      <c r="D266">
        <v>6046</v>
      </c>
      <c r="E266">
        <v>1</v>
      </c>
      <c r="F266">
        <v>0.71</v>
      </c>
      <c r="G266" t="s">
        <v>337</v>
      </c>
      <c r="H266">
        <v>0.12</v>
      </c>
      <c r="I266">
        <v>210</v>
      </c>
      <c r="J266" t="s">
        <v>7</v>
      </c>
      <c r="K266">
        <v>0</v>
      </c>
      <c r="L266">
        <v>0</v>
      </c>
    </row>
    <row r="267" spans="1:12">
      <c r="A267">
        <v>2059</v>
      </c>
      <c r="B267" t="s">
        <v>365</v>
      </c>
      <c r="C267" t="s">
        <v>335</v>
      </c>
      <c r="D267">
        <v>6075</v>
      </c>
      <c r="E267">
        <v>1</v>
      </c>
      <c r="F267">
        <v>0.71</v>
      </c>
      <c r="G267" t="s">
        <v>337</v>
      </c>
      <c r="H267">
        <v>0.12</v>
      </c>
      <c r="I267">
        <v>210</v>
      </c>
      <c r="J267" t="s">
        <v>7</v>
      </c>
      <c r="K267">
        <v>0</v>
      </c>
      <c r="L267">
        <v>0</v>
      </c>
    </row>
    <row r="268" spans="1:12">
      <c r="A268">
        <v>2059</v>
      </c>
      <c r="B268" t="s">
        <v>365</v>
      </c>
      <c r="C268" t="s">
        <v>335</v>
      </c>
      <c r="D268">
        <v>6099</v>
      </c>
      <c r="E268">
        <v>1</v>
      </c>
      <c r="F268">
        <v>0.71</v>
      </c>
      <c r="G268" t="s">
        <v>337</v>
      </c>
      <c r="H268">
        <v>0.12</v>
      </c>
      <c r="I268">
        <v>210</v>
      </c>
      <c r="J268" t="s">
        <v>7</v>
      </c>
      <c r="K268">
        <v>0</v>
      </c>
      <c r="L268">
        <v>0</v>
      </c>
    </row>
    <row r="269" spans="1:12">
      <c r="A269">
        <v>2059</v>
      </c>
      <c r="B269" t="s">
        <v>365</v>
      </c>
      <c r="C269" t="s">
        <v>335</v>
      </c>
      <c r="D269">
        <v>6010</v>
      </c>
      <c r="E269">
        <v>1</v>
      </c>
      <c r="F269">
        <v>0.71</v>
      </c>
      <c r="G269" t="s">
        <v>337</v>
      </c>
      <c r="H269">
        <v>0.77</v>
      </c>
      <c r="I269">
        <v>300</v>
      </c>
      <c r="J269" t="s">
        <v>3</v>
      </c>
      <c r="K269">
        <v>0</v>
      </c>
      <c r="L269">
        <v>0</v>
      </c>
    </row>
    <row r="270" spans="1:12">
      <c r="A270">
        <v>2059</v>
      </c>
      <c r="B270" t="s">
        <v>365</v>
      </c>
      <c r="C270" t="s">
        <v>335</v>
      </c>
      <c r="D270">
        <v>6020</v>
      </c>
      <c r="E270">
        <v>1</v>
      </c>
      <c r="F270">
        <v>0.71</v>
      </c>
      <c r="G270" t="s">
        <v>337</v>
      </c>
      <c r="H270">
        <v>0.77</v>
      </c>
      <c r="I270">
        <v>300</v>
      </c>
      <c r="J270" t="s">
        <v>3</v>
      </c>
      <c r="K270">
        <v>0</v>
      </c>
      <c r="L270">
        <v>0</v>
      </c>
    </row>
    <row r="271" spans="1:12">
      <c r="A271">
        <v>2059</v>
      </c>
      <c r="B271" t="s">
        <v>365</v>
      </c>
      <c r="C271" t="s">
        <v>335</v>
      </c>
      <c r="D271">
        <v>6045</v>
      </c>
      <c r="E271">
        <v>1</v>
      </c>
      <c r="F271">
        <v>0.71</v>
      </c>
      <c r="G271" t="s">
        <v>337</v>
      </c>
      <c r="H271">
        <v>0.77</v>
      </c>
      <c r="I271">
        <v>300</v>
      </c>
      <c r="J271" t="s">
        <v>3</v>
      </c>
      <c r="K271">
        <v>0</v>
      </c>
      <c r="L271">
        <v>0</v>
      </c>
    </row>
    <row r="272" spans="1:12">
      <c r="A272">
        <v>2059</v>
      </c>
      <c r="B272" t="s">
        <v>365</v>
      </c>
      <c r="C272" t="s">
        <v>335</v>
      </c>
      <c r="D272">
        <v>6046</v>
      </c>
      <c r="E272">
        <v>1</v>
      </c>
      <c r="F272">
        <v>0.71</v>
      </c>
      <c r="G272" t="s">
        <v>337</v>
      </c>
      <c r="H272">
        <v>0.77</v>
      </c>
      <c r="I272">
        <v>300</v>
      </c>
      <c r="J272" t="s">
        <v>3</v>
      </c>
      <c r="K272">
        <v>0</v>
      </c>
      <c r="L272">
        <v>0</v>
      </c>
    </row>
    <row r="273" spans="1:12">
      <c r="A273">
        <v>2059</v>
      </c>
      <c r="B273" t="s">
        <v>365</v>
      </c>
      <c r="C273" t="s">
        <v>335</v>
      </c>
      <c r="D273">
        <v>6075</v>
      </c>
      <c r="E273">
        <v>1</v>
      </c>
      <c r="F273">
        <v>0.71</v>
      </c>
      <c r="G273" t="s">
        <v>337</v>
      </c>
      <c r="H273">
        <v>0.77</v>
      </c>
      <c r="I273">
        <v>300</v>
      </c>
      <c r="J273" t="s">
        <v>3</v>
      </c>
      <c r="K273">
        <v>0</v>
      </c>
      <c r="L273">
        <v>0</v>
      </c>
    </row>
    <row r="274" spans="1:12">
      <c r="A274">
        <v>2059</v>
      </c>
      <c r="B274" t="s">
        <v>365</v>
      </c>
      <c r="C274" t="s">
        <v>335</v>
      </c>
      <c r="D274">
        <v>6099</v>
      </c>
      <c r="E274">
        <v>1</v>
      </c>
      <c r="F274">
        <v>0.71</v>
      </c>
      <c r="G274" t="s">
        <v>337</v>
      </c>
      <c r="H274">
        <v>0.77</v>
      </c>
      <c r="I274">
        <v>300</v>
      </c>
      <c r="J274" t="s">
        <v>3</v>
      </c>
      <c r="K274">
        <v>0</v>
      </c>
      <c r="L274">
        <v>0</v>
      </c>
    </row>
    <row r="275" spans="1:12">
      <c r="A275">
        <v>2059</v>
      </c>
      <c r="B275" t="s">
        <v>365</v>
      </c>
      <c r="C275" t="s">
        <v>335</v>
      </c>
      <c r="D275">
        <v>6010</v>
      </c>
      <c r="E275">
        <v>1</v>
      </c>
      <c r="F275">
        <v>0.71</v>
      </c>
      <c r="G275" t="s">
        <v>337</v>
      </c>
      <c r="H275">
        <v>0.06</v>
      </c>
      <c r="I275">
        <v>400</v>
      </c>
      <c r="J275" t="s">
        <v>112</v>
      </c>
      <c r="K275">
        <v>0</v>
      </c>
      <c r="L275">
        <v>0</v>
      </c>
    </row>
    <row r="276" spans="1:12">
      <c r="A276">
        <v>2059</v>
      </c>
      <c r="B276" t="s">
        <v>365</v>
      </c>
      <c r="C276" t="s">
        <v>335</v>
      </c>
      <c r="D276">
        <v>6020</v>
      </c>
      <c r="E276">
        <v>1</v>
      </c>
      <c r="F276">
        <v>0.71</v>
      </c>
      <c r="G276" t="s">
        <v>337</v>
      </c>
      <c r="H276">
        <v>0.06</v>
      </c>
      <c r="I276">
        <v>400</v>
      </c>
      <c r="J276" t="s">
        <v>112</v>
      </c>
      <c r="K276">
        <v>0</v>
      </c>
      <c r="L276">
        <v>0</v>
      </c>
    </row>
    <row r="277" spans="1:12">
      <c r="A277">
        <v>2059</v>
      </c>
      <c r="B277" t="s">
        <v>365</v>
      </c>
      <c r="C277" t="s">
        <v>335</v>
      </c>
      <c r="D277">
        <v>6045</v>
      </c>
      <c r="E277">
        <v>1</v>
      </c>
      <c r="F277">
        <v>0.71</v>
      </c>
      <c r="G277" t="s">
        <v>337</v>
      </c>
      <c r="H277">
        <v>0.06</v>
      </c>
      <c r="I277">
        <v>400</v>
      </c>
      <c r="J277" t="s">
        <v>112</v>
      </c>
      <c r="K277">
        <v>0</v>
      </c>
      <c r="L277">
        <v>0</v>
      </c>
    </row>
    <row r="278" spans="1:12">
      <c r="A278">
        <v>2059</v>
      </c>
      <c r="B278" t="s">
        <v>365</v>
      </c>
      <c r="C278" t="s">
        <v>335</v>
      </c>
      <c r="D278">
        <v>6046</v>
      </c>
      <c r="E278">
        <v>1</v>
      </c>
      <c r="F278">
        <v>0.71</v>
      </c>
      <c r="G278" t="s">
        <v>337</v>
      </c>
      <c r="H278">
        <v>0.06</v>
      </c>
      <c r="I278">
        <v>400</v>
      </c>
      <c r="J278" t="s">
        <v>112</v>
      </c>
      <c r="K278">
        <v>0</v>
      </c>
      <c r="L278">
        <v>0</v>
      </c>
    </row>
    <row r="279" spans="1:12">
      <c r="A279">
        <v>2059</v>
      </c>
      <c r="B279" t="s">
        <v>365</v>
      </c>
      <c r="C279" t="s">
        <v>335</v>
      </c>
      <c r="D279">
        <v>6075</v>
      </c>
      <c r="E279">
        <v>1</v>
      </c>
      <c r="F279">
        <v>0.71</v>
      </c>
      <c r="G279" t="s">
        <v>337</v>
      </c>
      <c r="H279">
        <v>0.06</v>
      </c>
      <c r="I279">
        <v>400</v>
      </c>
      <c r="J279" t="s">
        <v>112</v>
      </c>
      <c r="K279">
        <v>0</v>
      </c>
      <c r="L279">
        <v>0</v>
      </c>
    </row>
    <row r="280" spans="1:12">
      <c r="A280">
        <v>2059</v>
      </c>
      <c r="B280" t="s">
        <v>365</v>
      </c>
      <c r="C280" t="s">
        <v>335</v>
      </c>
      <c r="D280">
        <v>6099</v>
      </c>
      <c r="E280">
        <v>1</v>
      </c>
      <c r="F280">
        <v>0.71</v>
      </c>
      <c r="G280" t="s">
        <v>337</v>
      </c>
      <c r="H280">
        <v>0.06</v>
      </c>
      <c r="I280">
        <v>400</v>
      </c>
      <c r="J280" t="s">
        <v>112</v>
      </c>
      <c r="K280">
        <v>0</v>
      </c>
      <c r="L280">
        <v>0</v>
      </c>
    </row>
    <row r="281" spans="1:12">
      <c r="A281">
        <v>2059</v>
      </c>
      <c r="B281" t="s">
        <v>365</v>
      </c>
      <c r="C281" t="s">
        <v>335</v>
      </c>
      <c r="D281">
        <v>6010</v>
      </c>
      <c r="E281">
        <v>1</v>
      </c>
      <c r="F281">
        <v>0.19</v>
      </c>
      <c r="G281" t="s">
        <v>339</v>
      </c>
      <c r="H281">
        <v>0.3</v>
      </c>
      <c r="I281">
        <v>125</v>
      </c>
      <c r="J281" t="s">
        <v>26</v>
      </c>
      <c r="K281">
        <v>0</v>
      </c>
      <c r="L281">
        <v>0</v>
      </c>
    </row>
    <row r="282" spans="1:12">
      <c r="A282">
        <v>2059</v>
      </c>
      <c r="B282" t="s">
        <v>365</v>
      </c>
      <c r="C282" t="s">
        <v>335</v>
      </c>
      <c r="D282">
        <v>6020</v>
      </c>
      <c r="E282">
        <v>1</v>
      </c>
      <c r="F282">
        <v>0.19</v>
      </c>
      <c r="G282" t="s">
        <v>339</v>
      </c>
      <c r="H282">
        <v>0.3</v>
      </c>
      <c r="I282">
        <v>125</v>
      </c>
      <c r="J282" t="s">
        <v>26</v>
      </c>
      <c r="K282">
        <v>0</v>
      </c>
      <c r="L282">
        <v>0</v>
      </c>
    </row>
    <row r="283" spans="1:12">
      <c r="A283">
        <v>2059</v>
      </c>
      <c r="B283" t="s">
        <v>365</v>
      </c>
      <c r="C283" t="s">
        <v>335</v>
      </c>
      <c r="D283">
        <v>6045</v>
      </c>
      <c r="E283">
        <v>1</v>
      </c>
      <c r="F283">
        <v>0.19</v>
      </c>
      <c r="G283" t="s">
        <v>339</v>
      </c>
      <c r="H283">
        <v>0.3</v>
      </c>
      <c r="I283">
        <v>125</v>
      </c>
      <c r="J283" t="s">
        <v>26</v>
      </c>
      <c r="K283">
        <v>0</v>
      </c>
      <c r="L283">
        <v>0</v>
      </c>
    </row>
    <row r="284" spans="1:12">
      <c r="A284">
        <v>2059</v>
      </c>
      <c r="B284" t="s">
        <v>365</v>
      </c>
      <c r="C284" t="s">
        <v>335</v>
      </c>
      <c r="D284">
        <v>6046</v>
      </c>
      <c r="E284">
        <v>1</v>
      </c>
      <c r="F284">
        <v>0.19</v>
      </c>
      <c r="G284" t="s">
        <v>339</v>
      </c>
      <c r="H284">
        <v>0.3</v>
      </c>
      <c r="I284">
        <v>125</v>
      </c>
      <c r="J284" t="s">
        <v>26</v>
      </c>
      <c r="K284">
        <v>0</v>
      </c>
      <c r="L284">
        <v>0</v>
      </c>
    </row>
    <row r="285" spans="1:12">
      <c r="A285">
        <v>2059</v>
      </c>
      <c r="B285" t="s">
        <v>365</v>
      </c>
      <c r="C285" t="s">
        <v>335</v>
      </c>
      <c r="D285">
        <v>6075</v>
      </c>
      <c r="E285">
        <v>1</v>
      </c>
      <c r="F285">
        <v>0.19</v>
      </c>
      <c r="G285" t="s">
        <v>339</v>
      </c>
      <c r="H285">
        <v>0.3</v>
      </c>
      <c r="I285">
        <v>125</v>
      </c>
      <c r="J285" t="s">
        <v>26</v>
      </c>
      <c r="K285">
        <v>0</v>
      </c>
      <c r="L285">
        <v>0</v>
      </c>
    </row>
    <row r="286" spans="1:12">
      <c r="A286">
        <v>2059</v>
      </c>
      <c r="B286" t="s">
        <v>365</v>
      </c>
      <c r="C286" t="s">
        <v>335</v>
      </c>
      <c r="D286">
        <v>6099</v>
      </c>
      <c r="E286">
        <v>1</v>
      </c>
      <c r="F286">
        <v>0.19</v>
      </c>
      <c r="G286" t="s">
        <v>339</v>
      </c>
      <c r="H286">
        <v>0.3</v>
      </c>
      <c r="I286">
        <v>125</v>
      </c>
      <c r="J286" t="s">
        <v>26</v>
      </c>
      <c r="K286">
        <v>0</v>
      </c>
      <c r="L286">
        <v>0</v>
      </c>
    </row>
    <row r="287" spans="1:12">
      <c r="A287">
        <v>2059</v>
      </c>
      <c r="B287" t="s">
        <v>365</v>
      </c>
      <c r="C287" t="s">
        <v>335</v>
      </c>
      <c r="D287">
        <v>6010</v>
      </c>
      <c r="E287">
        <v>1</v>
      </c>
      <c r="F287">
        <v>0.19</v>
      </c>
      <c r="G287" t="s">
        <v>339</v>
      </c>
      <c r="H287">
        <v>0.7</v>
      </c>
      <c r="I287">
        <v>300</v>
      </c>
      <c r="J287" t="s">
        <v>3</v>
      </c>
      <c r="K287">
        <v>0</v>
      </c>
      <c r="L287">
        <v>0</v>
      </c>
    </row>
    <row r="288" spans="1:12">
      <c r="A288">
        <v>2059</v>
      </c>
      <c r="B288" t="s">
        <v>365</v>
      </c>
      <c r="C288" t="s">
        <v>335</v>
      </c>
      <c r="D288">
        <v>6020</v>
      </c>
      <c r="E288">
        <v>1</v>
      </c>
      <c r="F288">
        <v>0.19</v>
      </c>
      <c r="G288" t="s">
        <v>339</v>
      </c>
      <c r="H288">
        <v>0.7</v>
      </c>
      <c r="I288">
        <v>300</v>
      </c>
      <c r="J288" t="s">
        <v>3</v>
      </c>
      <c r="K288">
        <v>0</v>
      </c>
      <c r="L288">
        <v>0</v>
      </c>
    </row>
    <row r="289" spans="1:12">
      <c r="A289">
        <v>2059</v>
      </c>
      <c r="B289" t="s">
        <v>365</v>
      </c>
      <c r="C289" t="s">
        <v>335</v>
      </c>
      <c r="D289">
        <v>6045</v>
      </c>
      <c r="E289">
        <v>1</v>
      </c>
      <c r="F289">
        <v>0.19</v>
      </c>
      <c r="G289" t="s">
        <v>339</v>
      </c>
      <c r="H289">
        <v>0.7</v>
      </c>
      <c r="I289">
        <v>300</v>
      </c>
      <c r="J289" t="s">
        <v>3</v>
      </c>
      <c r="K289">
        <v>0</v>
      </c>
      <c r="L289">
        <v>0</v>
      </c>
    </row>
    <row r="290" spans="1:12">
      <c r="A290">
        <v>2059</v>
      </c>
      <c r="B290" t="s">
        <v>365</v>
      </c>
      <c r="C290" t="s">
        <v>335</v>
      </c>
      <c r="D290">
        <v>6046</v>
      </c>
      <c r="E290">
        <v>1</v>
      </c>
      <c r="F290">
        <v>0.19</v>
      </c>
      <c r="G290" t="s">
        <v>339</v>
      </c>
      <c r="H290">
        <v>0.7</v>
      </c>
      <c r="I290">
        <v>300</v>
      </c>
      <c r="J290" t="s">
        <v>3</v>
      </c>
      <c r="K290">
        <v>0</v>
      </c>
      <c r="L290">
        <v>0</v>
      </c>
    </row>
    <row r="291" spans="1:12">
      <c r="A291">
        <v>2059</v>
      </c>
      <c r="B291" t="s">
        <v>365</v>
      </c>
      <c r="C291" t="s">
        <v>335</v>
      </c>
      <c r="D291">
        <v>6075</v>
      </c>
      <c r="E291">
        <v>1</v>
      </c>
      <c r="F291">
        <v>0.19</v>
      </c>
      <c r="G291" t="s">
        <v>339</v>
      </c>
      <c r="H291">
        <v>0.7</v>
      </c>
      <c r="I291">
        <v>300</v>
      </c>
      <c r="J291" t="s">
        <v>3</v>
      </c>
      <c r="K291">
        <v>0</v>
      </c>
      <c r="L291">
        <v>0</v>
      </c>
    </row>
    <row r="292" spans="1:12">
      <c r="A292">
        <v>2059</v>
      </c>
      <c r="B292" t="s">
        <v>365</v>
      </c>
      <c r="C292" t="s">
        <v>335</v>
      </c>
      <c r="D292">
        <v>6099</v>
      </c>
      <c r="E292">
        <v>1</v>
      </c>
      <c r="F292">
        <v>0.19</v>
      </c>
      <c r="G292" t="s">
        <v>339</v>
      </c>
      <c r="H292">
        <v>0.7</v>
      </c>
      <c r="I292">
        <v>300</v>
      </c>
      <c r="J292" t="s">
        <v>3</v>
      </c>
      <c r="K292">
        <v>0</v>
      </c>
      <c r="L292">
        <v>0</v>
      </c>
    </row>
    <row r="293" spans="1:12">
      <c r="A293">
        <v>2059</v>
      </c>
      <c r="B293" t="s">
        <v>365</v>
      </c>
      <c r="C293" t="s">
        <v>335</v>
      </c>
      <c r="D293">
        <v>6010</v>
      </c>
      <c r="E293">
        <v>1</v>
      </c>
      <c r="F293">
        <v>0.1</v>
      </c>
      <c r="G293" t="s">
        <v>4</v>
      </c>
      <c r="H293">
        <v>7.0000000000000007E-2</v>
      </c>
      <c r="I293">
        <v>125</v>
      </c>
      <c r="J293" t="s">
        <v>26</v>
      </c>
      <c r="K293">
        <v>0</v>
      </c>
      <c r="L293">
        <v>0</v>
      </c>
    </row>
    <row r="294" spans="1:12">
      <c r="A294">
        <v>2059</v>
      </c>
      <c r="B294" t="s">
        <v>365</v>
      </c>
      <c r="C294" t="s">
        <v>335</v>
      </c>
      <c r="D294">
        <v>6020</v>
      </c>
      <c r="E294">
        <v>1</v>
      </c>
      <c r="F294">
        <v>0.1</v>
      </c>
      <c r="G294" t="s">
        <v>4</v>
      </c>
      <c r="H294">
        <v>7.0000000000000007E-2</v>
      </c>
      <c r="I294">
        <v>125</v>
      </c>
      <c r="J294" t="s">
        <v>26</v>
      </c>
      <c r="K294">
        <v>0</v>
      </c>
      <c r="L294">
        <v>0</v>
      </c>
    </row>
    <row r="295" spans="1:12">
      <c r="A295">
        <v>2059</v>
      </c>
      <c r="B295" t="s">
        <v>365</v>
      </c>
      <c r="C295" t="s">
        <v>335</v>
      </c>
      <c r="D295">
        <v>6045</v>
      </c>
      <c r="E295">
        <v>1</v>
      </c>
      <c r="F295">
        <v>0.1</v>
      </c>
      <c r="G295" t="s">
        <v>4</v>
      </c>
      <c r="H295">
        <v>7.0000000000000007E-2</v>
      </c>
      <c r="I295">
        <v>125</v>
      </c>
      <c r="J295" t="s">
        <v>26</v>
      </c>
      <c r="K295">
        <v>0</v>
      </c>
      <c r="L295">
        <v>0</v>
      </c>
    </row>
    <row r="296" spans="1:12">
      <c r="A296">
        <v>2059</v>
      </c>
      <c r="B296" t="s">
        <v>365</v>
      </c>
      <c r="C296" t="s">
        <v>335</v>
      </c>
      <c r="D296">
        <v>6046</v>
      </c>
      <c r="E296">
        <v>1</v>
      </c>
      <c r="F296">
        <v>0.1</v>
      </c>
      <c r="G296" t="s">
        <v>4</v>
      </c>
      <c r="H296">
        <v>7.0000000000000007E-2</v>
      </c>
      <c r="I296">
        <v>125</v>
      </c>
      <c r="J296" t="s">
        <v>26</v>
      </c>
      <c r="K296">
        <v>0</v>
      </c>
      <c r="L296">
        <v>0</v>
      </c>
    </row>
    <row r="297" spans="1:12">
      <c r="A297">
        <v>2059</v>
      </c>
      <c r="B297" t="s">
        <v>365</v>
      </c>
      <c r="C297" t="s">
        <v>335</v>
      </c>
      <c r="D297">
        <v>6075</v>
      </c>
      <c r="E297">
        <v>1</v>
      </c>
      <c r="F297">
        <v>0.1</v>
      </c>
      <c r="G297" t="s">
        <v>4</v>
      </c>
      <c r="H297">
        <v>7.0000000000000007E-2</v>
      </c>
      <c r="I297">
        <v>125</v>
      </c>
      <c r="J297" t="s">
        <v>26</v>
      </c>
      <c r="K297">
        <v>0</v>
      </c>
      <c r="L297">
        <v>0</v>
      </c>
    </row>
    <row r="298" spans="1:12">
      <c r="A298">
        <v>2059</v>
      </c>
      <c r="B298" t="s">
        <v>365</v>
      </c>
      <c r="C298" t="s">
        <v>335</v>
      </c>
      <c r="D298">
        <v>6099</v>
      </c>
      <c r="E298">
        <v>1</v>
      </c>
      <c r="F298">
        <v>0.1</v>
      </c>
      <c r="G298" t="s">
        <v>4</v>
      </c>
      <c r="H298">
        <v>7.0000000000000007E-2</v>
      </c>
      <c r="I298">
        <v>125</v>
      </c>
      <c r="J298" t="s">
        <v>26</v>
      </c>
      <c r="K298">
        <v>0</v>
      </c>
      <c r="L298">
        <v>0</v>
      </c>
    </row>
    <row r="299" spans="1:12">
      <c r="A299">
        <v>2059</v>
      </c>
      <c r="B299" t="s">
        <v>365</v>
      </c>
      <c r="C299" t="s">
        <v>335</v>
      </c>
      <c r="D299">
        <v>6010</v>
      </c>
      <c r="E299">
        <v>1</v>
      </c>
      <c r="F299">
        <v>0.1</v>
      </c>
      <c r="G299" t="s">
        <v>4</v>
      </c>
      <c r="H299">
        <v>0.93</v>
      </c>
      <c r="I299">
        <v>300</v>
      </c>
      <c r="J299" t="s">
        <v>3</v>
      </c>
      <c r="K299">
        <v>0</v>
      </c>
      <c r="L299">
        <v>0</v>
      </c>
    </row>
    <row r="300" spans="1:12">
      <c r="A300">
        <v>2059</v>
      </c>
      <c r="B300" t="s">
        <v>365</v>
      </c>
      <c r="C300" t="s">
        <v>335</v>
      </c>
      <c r="D300">
        <v>6020</v>
      </c>
      <c r="E300">
        <v>1</v>
      </c>
      <c r="F300">
        <v>0.1</v>
      </c>
      <c r="G300" t="s">
        <v>4</v>
      </c>
      <c r="H300">
        <v>0.93</v>
      </c>
      <c r="I300">
        <v>300</v>
      </c>
      <c r="J300" t="s">
        <v>3</v>
      </c>
      <c r="K300">
        <v>0</v>
      </c>
      <c r="L300">
        <v>0</v>
      </c>
    </row>
    <row r="301" spans="1:12">
      <c r="A301">
        <v>2059</v>
      </c>
      <c r="B301" t="s">
        <v>365</v>
      </c>
      <c r="C301" t="s">
        <v>335</v>
      </c>
      <c r="D301">
        <v>6045</v>
      </c>
      <c r="E301">
        <v>1</v>
      </c>
      <c r="F301">
        <v>0.1</v>
      </c>
      <c r="G301" t="s">
        <v>4</v>
      </c>
      <c r="H301">
        <v>0.93</v>
      </c>
      <c r="I301">
        <v>300</v>
      </c>
      <c r="J301" t="s">
        <v>3</v>
      </c>
      <c r="K301">
        <v>0</v>
      </c>
      <c r="L301">
        <v>0</v>
      </c>
    </row>
    <row r="302" spans="1:12">
      <c r="A302">
        <v>2059</v>
      </c>
      <c r="B302" t="s">
        <v>365</v>
      </c>
      <c r="C302" t="s">
        <v>335</v>
      </c>
      <c r="D302">
        <v>6046</v>
      </c>
      <c r="E302">
        <v>1</v>
      </c>
      <c r="F302">
        <v>0.1</v>
      </c>
      <c r="G302" t="s">
        <v>4</v>
      </c>
      <c r="H302">
        <v>0.93</v>
      </c>
      <c r="I302">
        <v>300</v>
      </c>
      <c r="J302" t="s">
        <v>3</v>
      </c>
      <c r="K302">
        <v>0</v>
      </c>
      <c r="L302">
        <v>0</v>
      </c>
    </row>
    <row r="303" spans="1:12">
      <c r="A303">
        <v>2059</v>
      </c>
      <c r="B303" t="s">
        <v>365</v>
      </c>
      <c r="C303" t="s">
        <v>335</v>
      </c>
      <c r="D303">
        <v>6075</v>
      </c>
      <c r="E303">
        <v>1</v>
      </c>
      <c r="F303">
        <v>0.1</v>
      </c>
      <c r="G303" t="s">
        <v>4</v>
      </c>
      <c r="H303">
        <v>0.93</v>
      </c>
      <c r="I303">
        <v>300</v>
      </c>
      <c r="J303" t="s">
        <v>3</v>
      </c>
      <c r="K303">
        <v>0</v>
      </c>
      <c r="L303">
        <v>0</v>
      </c>
    </row>
    <row r="304" spans="1:12">
      <c r="A304">
        <v>2059</v>
      </c>
      <c r="B304" t="s">
        <v>365</v>
      </c>
      <c r="C304" t="s">
        <v>335</v>
      </c>
      <c r="D304">
        <v>6099</v>
      </c>
      <c r="E304">
        <v>1</v>
      </c>
      <c r="F304">
        <v>0.1</v>
      </c>
      <c r="G304" t="s">
        <v>4</v>
      </c>
      <c r="H304">
        <v>0.93</v>
      </c>
      <c r="I304">
        <v>300</v>
      </c>
      <c r="J304" t="s">
        <v>3</v>
      </c>
      <c r="K304">
        <v>0</v>
      </c>
      <c r="L304">
        <v>0</v>
      </c>
    </row>
    <row r="305" spans="1:12">
      <c r="A305">
        <v>2060</v>
      </c>
      <c r="B305" t="s">
        <v>366</v>
      </c>
      <c r="C305" t="s">
        <v>335</v>
      </c>
      <c r="D305">
        <v>6010</v>
      </c>
      <c r="E305">
        <v>0.45</v>
      </c>
      <c r="F305">
        <v>0.55000000000000004</v>
      </c>
      <c r="G305" t="s">
        <v>337</v>
      </c>
      <c r="H305">
        <v>0.36</v>
      </c>
      <c r="I305">
        <v>190</v>
      </c>
      <c r="J305" t="s">
        <v>345</v>
      </c>
      <c r="K305">
        <v>0</v>
      </c>
      <c r="L305">
        <v>0</v>
      </c>
    </row>
    <row r="306" spans="1:12">
      <c r="A306">
        <v>2060</v>
      </c>
      <c r="B306" t="s">
        <v>366</v>
      </c>
      <c r="C306" t="s">
        <v>335</v>
      </c>
      <c r="D306">
        <v>6020</v>
      </c>
      <c r="E306">
        <v>0.45</v>
      </c>
      <c r="F306">
        <v>0.55000000000000004</v>
      </c>
      <c r="G306" t="s">
        <v>337</v>
      </c>
      <c r="H306">
        <v>0.36</v>
      </c>
      <c r="I306">
        <v>190</v>
      </c>
      <c r="J306" t="s">
        <v>345</v>
      </c>
      <c r="K306">
        <v>0</v>
      </c>
      <c r="L306">
        <v>0</v>
      </c>
    </row>
    <row r="307" spans="1:12">
      <c r="A307">
        <v>2060</v>
      </c>
      <c r="B307" t="s">
        <v>366</v>
      </c>
      <c r="C307" t="s">
        <v>335</v>
      </c>
      <c r="D307">
        <v>6045</v>
      </c>
      <c r="E307">
        <v>0.45</v>
      </c>
      <c r="F307">
        <v>0.55000000000000004</v>
      </c>
      <c r="G307" t="s">
        <v>337</v>
      </c>
      <c r="H307">
        <v>0.36</v>
      </c>
      <c r="I307">
        <v>190</v>
      </c>
      <c r="J307" t="s">
        <v>345</v>
      </c>
      <c r="K307">
        <v>0</v>
      </c>
      <c r="L307">
        <v>0</v>
      </c>
    </row>
    <row r="308" spans="1:12">
      <c r="A308">
        <v>2060</v>
      </c>
      <c r="B308" t="s">
        <v>366</v>
      </c>
      <c r="C308" t="s">
        <v>335</v>
      </c>
      <c r="D308">
        <v>6046</v>
      </c>
      <c r="E308">
        <v>0.45</v>
      </c>
      <c r="F308">
        <v>0.55000000000000004</v>
      </c>
      <c r="G308" t="s">
        <v>337</v>
      </c>
      <c r="H308">
        <v>0.36</v>
      </c>
      <c r="I308">
        <v>190</v>
      </c>
      <c r="J308" t="s">
        <v>345</v>
      </c>
      <c r="K308">
        <v>0</v>
      </c>
      <c r="L308">
        <v>0</v>
      </c>
    </row>
    <row r="309" spans="1:12">
      <c r="A309">
        <v>2060</v>
      </c>
      <c r="B309" t="s">
        <v>366</v>
      </c>
      <c r="C309" t="s">
        <v>335</v>
      </c>
      <c r="D309">
        <v>6047</v>
      </c>
      <c r="E309">
        <v>0.45</v>
      </c>
      <c r="F309">
        <v>0.55000000000000004</v>
      </c>
      <c r="G309" t="s">
        <v>337</v>
      </c>
      <c r="H309">
        <v>0.36</v>
      </c>
      <c r="I309">
        <v>190</v>
      </c>
      <c r="J309" t="s">
        <v>345</v>
      </c>
      <c r="K309">
        <v>0</v>
      </c>
      <c r="L309">
        <v>0</v>
      </c>
    </row>
    <row r="310" spans="1:12">
      <c r="A310">
        <v>2060</v>
      </c>
      <c r="B310" t="s">
        <v>366</v>
      </c>
      <c r="C310" t="s">
        <v>335</v>
      </c>
      <c r="D310">
        <v>6075</v>
      </c>
      <c r="E310">
        <v>0.45</v>
      </c>
      <c r="F310">
        <v>0.55000000000000004</v>
      </c>
      <c r="G310" t="s">
        <v>337</v>
      </c>
      <c r="H310">
        <v>0.36</v>
      </c>
      <c r="I310">
        <v>190</v>
      </c>
      <c r="J310" t="s">
        <v>345</v>
      </c>
      <c r="K310">
        <v>0</v>
      </c>
      <c r="L310">
        <v>0</v>
      </c>
    </row>
    <row r="311" spans="1:12">
      <c r="A311">
        <v>2060</v>
      </c>
      <c r="B311" t="s">
        <v>366</v>
      </c>
      <c r="C311" t="s">
        <v>335</v>
      </c>
      <c r="D311">
        <v>6099</v>
      </c>
      <c r="E311">
        <v>0.45</v>
      </c>
      <c r="F311">
        <v>0.55000000000000004</v>
      </c>
      <c r="G311" t="s">
        <v>337</v>
      </c>
      <c r="H311">
        <v>0.36</v>
      </c>
      <c r="I311">
        <v>190</v>
      </c>
      <c r="J311" t="s">
        <v>345</v>
      </c>
      <c r="K311">
        <v>0</v>
      </c>
      <c r="L311">
        <v>0</v>
      </c>
    </row>
    <row r="312" spans="1:12">
      <c r="A312">
        <v>2060</v>
      </c>
      <c r="B312" t="s">
        <v>366</v>
      </c>
      <c r="C312" t="s">
        <v>335</v>
      </c>
      <c r="D312">
        <v>6010</v>
      </c>
      <c r="E312">
        <v>0.45</v>
      </c>
      <c r="F312">
        <v>0.55000000000000004</v>
      </c>
      <c r="G312" t="s">
        <v>337</v>
      </c>
      <c r="H312">
        <v>0.64</v>
      </c>
      <c r="I312">
        <v>290</v>
      </c>
      <c r="J312" t="s">
        <v>346</v>
      </c>
      <c r="K312">
        <v>0</v>
      </c>
      <c r="L312">
        <v>0</v>
      </c>
    </row>
    <row r="313" spans="1:12">
      <c r="A313">
        <v>2060</v>
      </c>
      <c r="B313" t="s">
        <v>366</v>
      </c>
      <c r="C313" t="s">
        <v>335</v>
      </c>
      <c r="D313">
        <v>6020</v>
      </c>
      <c r="E313">
        <v>0.45</v>
      </c>
      <c r="F313">
        <v>0.55000000000000004</v>
      </c>
      <c r="G313" t="s">
        <v>337</v>
      </c>
      <c r="H313">
        <v>0.64</v>
      </c>
      <c r="I313">
        <v>290</v>
      </c>
      <c r="J313" t="s">
        <v>346</v>
      </c>
      <c r="K313">
        <v>0</v>
      </c>
      <c r="L313">
        <v>0</v>
      </c>
    </row>
    <row r="314" spans="1:12">
      <c r="A314">
        <v>2060</v>
      </c>
      <c r="B314" t="s">
        <v>366</v>
      </c>
      <c r="C314" t="s">
        <v>335</v>
      </c>
      <c r="D314">
        <v>6045</v>
      </c>
      <c r="E314">
        <v>0.45</v>
      </c>
      <c r="F314">
        <v>0.55000000000000004</v>
      </c>
      <c r="G314" t="s">
        <v>337</v>
      </c>
      <c r="H314">
        <v>0.64</v>
      </c>
      <c r="I314">
        <v>290</v>
      </c>
      <c r="J314" t="s">
        <v>346</v>
      </c>
      <c r="K314">
        <v>0</v>
      </c>
      <c r="L314">
        <v>0</v>
      </c>
    </row>
    <row r="315" spans="1:12">
      <c r="A315">
        <v>2060</v>
      </c>
      <c r="B315" t="s">
        <v>366</v>
      </c>
      <c r="C315" t="s">
        <v>335</v>
      </c>
      <c r="D315">
        <v>6046</v>
      </c>
      <c r="E315">
        <v>0.45</v>
      </c>
      <c r="F315">
        <v>0.55000000000000004</v>
      </c>
      <c r="G315" t="s">
        <v>337</v>
      </c>
      <c r="H315">
        <v>0.64</v>
      </c>
      <c r="I315">
        <v>290</v>
      </c>
      <c r="J315" t="s">
        <v>346</v>
      </c>
      <c r="K315">
        <v>0</v>
      </c>
      <c r="L315">
        <v>0</v>
      </c>
    </row>
    <row r="316" spans="1:12">
      <c r="A316">
        <v>2060</v>
      </c>
      <c r="B316" t="s">
        <v>366</v>
      </c>
      <c r="C316" t="s">
        <v>335</v>
      </c>
      <c r="D316">
        <v>6047</v>
      </c>
      <c r="E316">
        <v>0.45</v>
      </c>
      <c r="F316">
        <v>0.55000000000000004</v>
      </c>
      <c r="G316" t="s">
        <v>337</v>
      </c>
      <c r="H316">
        <v>0.64</v>
      </c>
      <c r="I316">
        <v>290</v>
      </c>
      <c r="J316" t="s">
        <v>346</v>
      </c>
      <c r="K316">
        <v>0</v>
      </c>
      <c r="L316">
        <v>0</v>
      </c>
    </row>
    <row r="317" spans="1:12">
      <c r="A317">
        <v>2060</v>
      </c>
      <c r="B317" t="s">
        <v>366</v>
      </c>
      <c r="C317" t="s">
        <v>335</v>
      </c>
      <c r="D317">
        <v>6075</v>
      </c>
      <c r="E317">
        <v>0.45</v>
      </c>
      <c r="F317">
        <v>0.55000000000000004</v>
      </c>
      <c r="G317" t="s">
        <v>337</v>
      </c>
      <c r="H317">
        <v>0.64</v>
      </c>
      <c r="I317">
        <v>290</v>
      </c>
      <c r="J317" t="s">
        <v>346</v>
      </c>
      <c r="K317">
        <v>0</v>
      </c>
      <c r="L317">
        <v>0</v>
      </c>
    </row>
    <row r="318" spans="1:12">
      <c r="A318">
        <v>2060</v>
      </c>
      <c r="B318" t="s">
        <v>366</v>
      </c>
      <c r="C318" t="s">
        <v>335</v>
      </c>
      <c r="D318">
        <v>6099</v>
      </c>
      <c r="E318">
        <v>0.45</v>
      </c>
      <c r="F318">
        <v>0.55000000000000004</v>
      </c>
      <c r="G318" t="s">
        <v>337</v>
      </c>
      <c r="H318">
        <v>0.64</v>
      </c>
      <c r="I318">
        <v>290</v>
      </c>
      <c r="J318" t="s">
        <v>346</v>
      </c>
      <c r="K318">
        <v>0</v>
      </c>
      <c r="L318">
        <v>0</v>
      </c>
    </row>
    <row r="319" spans="1:12">
      <c r="A319">
        <v>2060</v>
      </c>
      <c r="B319" t="s">
        <v>366</v>
      </c>
      <c r="C319" t="s">
        <v>335</v>
      </c>
      <c r="D319">
        <v>6010</v>
      </c>
      <c r="E319">
        <v>0.45</v>
      </c>
      <c r="F319">
        <v>0.3</v>
      </c>
      <c r="G319" t="s">
        <v>338</v>
      </c>
      <c r="H319">
        <v>0.9</v>
      </c>
      <c r="I319">
        <v>190</v>
      </c>
      <c r="J319" t="s">
        <v>345</v>
      </c>
      <c r="K319">
        <v>0</v>
      </c>
      <c r="L319">
        <v>0</v>
      </c>
    </row>
    <row r="320" spans="1:12">
      <c r="A320">
        <v>2060</v>
      </c>
      <c r="B320" t="s">
        <v>366</v>
      </c>
      <c r="C320" t="s">
        <v>335</v>
      </c>
      <c r="D320">
        <v>6020</v>
      </c>
      <c r="E320">
        <v>0.45</v>
      </c>
      <c r="F320">
        <v>0.3</v>
      </c>
      <c r="G320" t="s">
        <v>338</v>
      </c>
      <c r="H320">
        <v>0.9</v>
      </c>
      <c r="I320">
        <v>190</v>
      </c>
      <c r="J320" t="s">
        <v>345</v>
      </c>
      <c r="K320">
        <v>0</v>
      </c>
      <c r="L320">
        <v>0</v>
      </c>
    </row>
    <row r="321" spans="1:12">
      <c r="A321">
        <v>2060</v>
      </c>
      <c r="B321" t="s">
        <v>366</v>
      </c>
      <c r="C321" t="s">
        <v>335</v>
      </c>
      <c r="D321">
        <v>6045</v>
      </c>
      <c r="E321">
        <v>0.45</v>
      </c>
      <c r="F321">
        <v>0.3</v>
      </c>
      <c r="G321" t="s">
        <v>338</v>
      </c>
      <c r="H321">
        <v>0.9</v>
      </c>
      <c r="I321">
        <v>190</v>
      </c>
      <c r="J321" t="s">
        <v>345</v>
      </c>
      <c r="K321">
        <v>0</v>
      </c>
      <c r="L321">
        <v>0</v>
      </c>
    </row>
    <row r="322" spans="1:12">
      <c r="A322">
        <v>2060</v>
      </c>
      <c r="B322" t="s">
        <v>366</v>
      </c>
      <c r="C322" t="s">
        <v>335</v>
      </c>
      <c r="D322">
        <v>6046</v>
      </c>
      <c r="E322">
        <v>0.45</v>
      </c>
      <c r="F322">
        <v>0.3</v>
      </c>
      <c r="G322" t="s">
        <v>338</v>
      </c>
      <c r="H322">
        <v>0.9</v>
      </c>
      <c r="I322">
        <v>190</v>
      </c>
      <c r="J322" t="s">
        <v>345</v>
      </c>
      <c r="K322">
        <v>0</v>
      </c>
      <c r="L322">
        <v>0</v>
      </c>
    </row>
    <row r="323" spans="1:12">
      <c r="A323">
        <v>2060</v>
      </c>
      <c r="B323" t="s">
        <v>366</v>
      </c>
      <c r="C323" t="s">
        <v>335</v>
      </c>
      <c r="D323">
        <v>6047</v>
      </c>
      <c r="E323">
        <v>0.45</v>
      </c>
      <c r="F323">
        <v>0.3</v>
      </c>
      <c r="G323" t="s">
        <v>338</v>
      </c>
      <c r="H323">
        <v>0.9</v>
      </c>
      <c r="I323">
        <v>190</v>
      </c>
      <c r="J323" t="s">
        <v>345</v>
      </c>
      <c r="K323">
        <v>0</v>
      </c>
      <c r="L323">
        <v>0</v>
      </c>
    </row>
    <row r="324" spans="1:12">
      <c r="A324">
        <v>2060</v>
      </c>
      <c r="B324" t="s">
        <v>366</v>
      </c>
      <c r="C324" t="s">
        <v>335</v>
      </c>
      <c r="D324">
        <v>6075</v>
      </c>
      <c r="E324">
        <v>0.45</v>
      </c>
      <c r="F324">
        <v>0.3</v>
      </c>
      <c r="G324" t="s">
        <v>338</v>
      </c>
      <c r="H324">
        <v>0.9</v>
      </c>
      <c r="I324">
        <v>190</v>
      </c>
      <c r="J324" t="s">
        <v>345</v>
      </c>
      <c r="K324">
        <v>0</v>
      </c>
      <c r="L324">
        <v>0</v>
      </c>
    </row>
    <row r="325" spans="1:12">
      <c r="A325">
        <v>2060</v>
      </c>
      <c r="B325" t="s">
        <v>366</v>
      </c>
      <c r="C325" t="s">
        <v>335</v>
      </c>
      <c r="D325">
        <v>6099</v>
      </c>
      <c r="E325">
        <v>0.45</v>
      </c>
      <c r="F325">
        <v>0.3</v>
      </c>
      <c r="G325" t="s">
        <v>338</v>
      </c>
      <c r="H325">
        <v>0.9</v>
      </c>
      <c r="I325">
        <v>190</v>
      </c>
      <c r="J325" t="s">
        <v>345</v>
      </c>
      <c r="K325">
        <v>0</v>
      </c>
      <c r="L325">
        <v>0</v>
      </c>
    </row>
    <row r="326" spans="1:12">
      <c r="A326">
        <v>2060</v>
      </c>
      <c r="B326" t="s">
        <v>366</v>
      </c>
      <c r="C326" t="s">
        <v>335</v>
      </c>
      <c r="D326">
        <v>6010</v>
      </c>
      <c r="E326">
        <v>0.45</v>
      </c>
      <c r="F326">
        <v>0.3</v>
      </c>
      <c r="G326" t="s">
        <v>338</v>
      </c>
      <c r="H326">
        <v>0.1</v>
      </c>
      <c r="I326">
        <v>300</v>
      </c>
      <c r="J326" t="s">
        <v>3</v>
      </c>
      <c r="K326">
        <v>0</v>
      </c>
      <c r="L326">
        <v>0</v>
      </c>
    </row>
    <row r="327" spans="1:12">
      <c r="A327">
        <v>2060</v>
      </c>
      <c r="B327" t="s">
        <v>366</v>
      </c>
      <c r="C327" t="s">
        <v>335</v>
      </c>
      <c r="D327">
        <v>6020</v>
      </c>
      <c r="E327">
        <v>0.45</v>
      </c>
      <c r="F327">
        <v>0.3</v>
      </c>
      <c r="G327" t="s">
        <v>338</v>
      </c>
      <c r="H327">
        <v>0.1</v>
      </c>
      <c r="I327">
        <v>300</v>
      </c>
      <c r="J327" t="s">
        <v>3</v>
      </c>
      <c r="K327">
        <v>0</v>
      </c>
      <c r="L327">
        <v>0</v>
      </c>
    </row>
    <row r="328" spans="1:12">
      <c r="A328">
        <v>2060</v>
      </c>
      <c r="B328" t="s">
        <v>366</v>
      </c>
      <c r="C328" t="s">
        <v>335</v>
      </c>
      <c r="D328">
        <v>6045</v>
      </c>
      <c r="E328">
        <v>0.45</v>
      </c>
      <c r="F328">
        <v>0.3</v>
      </c>
      <c r="G328" t="s">
        <v>338</v>
      </c>
      <c r="H328">
        <v>0.1</v>
      </c>
      <c r="I328">
        <v>300</v>
      </c>
      <c r="J328" t="s">
        <v>3</v>
      </c>
      <c r="K328">
        <v>0</v>
      </c>
      <c r="L328">
        <v>0</v>
      </c>
    </row>
    <row r="329" spans="1:12">
      <c r="A329">
        <v>2060</v>
      </c>
      <c r="B329" t="s">
        <v>366</v>
      </c>
      <c r="C329" t="s">
        <v>335</v>
      </c>
      <c r="D329">
        <v>6046</v>
      </c>
      <c r="E329">
        <v>0.45</v>
      </c>
      <c r="F329">
        <v>0.3</v>
      </c>
      <c r="G329" t="s">
        <v>338</v>
      </c>
      <c r="H329">
        <v>0.1</v>
      </c>
      <c r="I329">
        <v>300</v>
      </c>
      <c r="J329" t="s">
        <v>3</v>
      </c>
      <c r="K329">
        <v>0</v>
      </c>
      <c r="L329">
        <v>0</v>
      </c>
    </row>
    <row r="330" spans="1:12">
      <c r="A330">
        <v>2060</v>
      </c>
      <c r="B330" t="s">
        <v>366</v>
      </c>
      <c r="C330" t="s">
        <v>335</v>
      </c>
      <c r="D330">
        <v>6047</v>
      </c>
      <c r="E330">
        <v>0.45</v>
      </c>
      <c r="F330">
        <v>0.3</v>
      </c>
      <c r="G330" t="s">
        <v>338</v>
      </c>
      <c r="H330">
        <v>0.1</v>
      </c>
      <c r="I330">
        <v>300</v>
      </c>
      <c r="J330" t="s">
        <v>3</v>
      </c>
      <c r="K330">
        <v>0</v>
      </c>
      <c r="L330">
        <v>0</v>
      </c>
    </row>
    <row r="331" spans="1:12">
      <c r="A331">
        <v>2060</v>
      </c>
      <c r="B331" t="s">
        <v>366</v>
      </c>
      <c r="C331" t="s">
        <v>335</v>
      </c>
      <c r="D331">
        <v>6075</v>
      </c>
      <c r="E331">
        <v>0.45</v>
      </c>
      <c r="F331">
        <v>0.3</v>
      </c>
      <c r="G331" t="s">
        <v>338</v>
      </c>
      <c r="H331">
        <v>0.1</v>
      </c>
      <c r="I331">
        <v>300</v>
      </c>
      <c r="J331" t="s">
        <v>3</v>
      </c>
      <c r="K331">
        <v>0</v>
      </c>
      <c r="L331">
        <v>0</v>
      </c>
    </row>
    <row r="332" spans="1:12">
      <c r="A332">
        <v>2060</v>
      </c>
      <c r="B332" t="s">
        <v>366</v>
      </c>
      <c r="C332" t="s">
        <v>335</v>
      </c>
      <c r="D332">
        <v>6099</v>
      </c>
      <c r="E332">
        <v>0.45</v>
      </c>
      <c r="F332">
        <v>0.3</v>
      </c>
      <c r="G332" t="s">
        <v>338</v>
      </c>
      <c r="H332">
        <v>0.1</v>
      </c>
      <c r="I332">
        <v>300</v>
      </c>
      <c r="J332" t="s">
        <v>3</v>
      </c>
      <c r="K332">
        <v>0</v>
      </c>
      <c r="L332">
        <v>0</v>
      </c>
    </row>
    <row r="333" spans="1:12">
      <c r="A333">
        <v>2060</v>
      </c>
      <c r="B333" t="s">
        <v>366</v>
      </c>
      <c r="C333" t="s">
        <v>335</v>
      </c>
      <c r="D333">
        <v>6010</v>
      </c>
      <c r="E333">
        <v>0.45</v>
      </c>
      <c r="F333">
        <v>0.15</v>
      </c>
      <c r="G333" t="s">
        <v>339</v>
      </c>
      <c r="H333">
        <v>0.87</v>
      </c>
      <c r="I333">
        <v>190</v>
      </c>
      <c r="J333" t="s">
        <v>345</v>
      </c>
      <c r="K333">
        <v>0</v>
      </c>
      <c r="L333">
        <v>0</v>
      </c>
    </row>
    <row r="334" spans="1:12">
      <c r="A334">
        <v>2060</v>
      </c>
      <c r="B334" t="s">
        <v>366</v>
      </c>
      <c r="C334" t="s">
        <v>335</v>
      </c>
      <c r="D334">
        <v>6020</v>
      </c>
      <c r="E334">
        <v>0.45</v>
      </c>
      <c r="F334">
        <v>0.15</v>
      </c>
      <c r="G334" t="s">
        <v>339</v>
      </c>
      <c r="H334">
        <v>0.87</v>
      </c>
      <c r="I334">
        <v>190</v>
      </c>
      <c r="J334" t="s">
        <v>345</v>
      </c>
      <c r="K334">
        <v>0</v>
      </c>
      <c r="L334">
        <v>0</v>
      </c>
    </row>
    <row r="335" spans="1:12">
      <c r="A335">
        <v>2060</v>
      </c>
      <c r="B335" t="s">
        <v>366</v>
      </c>
      <c r="C335" t="s">
        <v>335</v>
      </c>
      <c r="D335">
        <v>6045</v>
      </c>
      <c r="E335">
        <v>0.45</v>
      </c>
      <c r="F335">
        <v>0.15</v>
      </c>
      <c r="G335" t="s">
        <v>339</v>
      </c>
      <c r="H335">
        <v>0.87</v>
      </c>
      <c r="I335">
        <v>190</v>
      </c>
      <c r="J335" t="s">
        <v>345</v>
      </c>
      <c r="K335">
        <v>0</v>
      </c>
      <c r="L335">
        <v>0</v>
      </c>
    </row>
    <row r="336" spans="1:12">
      <c r="A336">
        <v>2060</v>
      </c>
      <c r="B336" t="s">
        <v>366</v>
      </c>
      <c r="C336" t="s">
        <v>335</v>
      </c>
      <c r="D336">
        <v>6046</v>
      </c>
      <c r="E336">
        <v>0.45</v>
      </c>
      <c r="F336">
        <v>0.15</v>
      </c>
      <c r="G336" t="s">
        <v>339</v>
      </c>
      <c r="H336">
        <v>0.87</v>
      </c>
      <c r="I336">
        <v>190</v>
      </c>
      <c r="J336" t="s">
        <v>345</v>
      </c>
      <c r="K336">
        <v>0</v>
      </c>
      <c r="L336">
        <v>0</v>
      </c>
    </row>
    <row r="337" spans="1:12">
      <c r="A337">
        <v>2060</v>
      </c>
      <c r="B337" t="s">
        <v>366</v>
      </c>
      <c r="C337" t="s">
        <v>335</v>
      </c>
      <c r="D337">
        <v>6047</v>
      </c>
      <c r="E337">
        <v>0.45</v>
      </c>
      <c r="F337">
        <v>0.15</v>
      </c>
      <c r="G337" t="s">
        <v>339</v>
      </c>
      <c r="H337">
        <v>0.87</v>
      </c>
      <c r="I337">
        <v>190</v>
      </c>
      <c r="J337" t="s">
        <v>345</v>
      </c>
      <c r="K337">
        <v>0</v>
      </c>
      <c r="L337">
        <v>0</v>
      </c>
    </row>
    <row r="338" spans="1:12">
      <c r="A338">
        <v>2060</v>
      </c>
      <c r="B338" t="s">
        <v>366</v>
      </c>
      <c r="C338" t="s">
        <v>335</v>
      </c>
      <c r="D338">
        <v>6075</v>
      </c>
      <c r="E338">
        <v>0.45</v>
      </c>
      <c r="F338">
        <v>0.15</v>
      </c>
      <c r="G338" t="s">
        <v>339</v>
      </c>
      <c r="H338">
        <v>0.87</v>
      </c>
      <c r="I338">
        <v>190</v>
      </c>
      <c r="J338" t="s">
        <v>345</v>
      </c>
      <c r="K338">
        <v>0</v>
      </c>
      <c r="L338">
        <v>0</v>
      </c>
    </row>
    <row r="339" spans="1:12">
      <c r="A339">
        <v>2060</v>
      </c>
      <c r="B339" t="s">
        <v>366</v>
      </c>
      <c r="C339" t="s">
        <v>335</v>
      </c>
      <c r="D339">
        <v>6099</v>
      </c>
      <c r="E339">
        <v>0.45</v>
      </c>
      <c r="F339">
        <v>0.15</v>
      </c>
      <c r="G339" t="s">
        <v>339</v>
      </c>
      <c r="H339">
        <v>0.87</v>
      </c>
      <c r="I339">
        <v>190</v>
      </c>
      <c r="J339" t="s">
        <v>345</v>
      </c>
      <c r="K339">
        <v>0</v>
      </c>
      <c r="L339">
        <v>0</v>
      </c>
    </row>
    <row r="340" spans="1:12">
      <c r="A340">
        <v>2060</v>
      </c>
      <c r="B340" t="s">
        <v>366</v>
      </c>
      <c r="C340" t="s">
        <v>335</v>
      </c>
      <c r="D340">
        <v>6010</v>
      </c>
      <c r="E340">
        <v>0.45</v>
      </c>
      <c r="F340">
        <v>0.15</v>
      </c>
      <c r="G340" t="s">
        <v>339</v>
      </c>
      <c r="H340">
        <v>0.13</v>
      </c>
      <c r="I340">
        <v>300</v>
      </c>
      <c r="J340" t="s">
        <v>3</v>
      </c>
      <c r="K340">
        <v>0</v>
      </c>
      <c r="L340">
        <v>0</v>
      </c>
    </row>
    <row r="341" spans="1:12">
      <c r="A341">
        <v>2060</v>
      </c>
      <c r="B341" t="s">
        <v>366</v>
      </c>
      <c r="C341" t="s">
        <v>335</v>
      </c>
      <c r="D341">
        <v>6020</v>
      </c>
      <c r="E341">
        <v>0.45</v>
      </c>
      <c r="F341">
        <v>0.15</v>
      </c>
      <c r="G341" t="s">
        <v>339</v>
      </c>
      <c r="H341">
        <v>0.13</v>
      </c>
      <c r="I341">
        <v>300</v>
      </c>
      <c r="J341" t="s">
        <v>3</v>
      </c>
      <c r="K341">
        <v>0</v>
      </c>
      <c r="L341">
        <v>0</v>
      </c>
    </row>
    <row r="342" spans="1:12">
      <c r="A342">
        <v>2060</v>
      </c>
      <c r="B342" t="s">
        <v>366</v>
      </c>
      <c r="C342" t="s">
        <v>335</v>
      </c>
      <c r="D342">
        <v>6045</v>
      </c>
      <c r="E342">
        <v>0.45</v>
      </c>
      <c r="F342">
        <v>0.15</v>
      </c>
      <c r="G342" t="s">
        <v>339</v>
      </c>
      <c r="H342">
        <v>0.13</v>
      </c>
      <c r="I342">
        <v>300</v>
      </c>
      <c r="J342" t="s">
        <v>3</v>
      </c>
      <c r="K342">
        <v>0</v>
      </c>
      <c r="L342">
        <v>0</v>
      </c>
    </row>
    <row r="343" spans="1:12">
      <c r="A343">
        <v>2060</v>
      </c>
      <c r="B343" t="s">
        <v>366</v>
      </c>
      <c r="C343" t="s">
        <v>335</v>
      </c>
      <c r="D343">
        <v>6046</v>
      </c>
      <c r="E343">
        <v>0.45</v>
      </c>
      <c r="F343">
        <v>0.15</v>
      </c>
      <c r="G343" t="s">
        <v>339</v>
      </c>
      <c r="H343">
        <v>0.13</v>
      </c>
      <c r="I343">
        <v>300</v>
      </c>
      <c r="J343" t="s">
        <v>3</v>
      </c>
      <c r="K343">
        <v>0</v>
      </c>
      <c r="L343">
        <v>0</v>
      </c>
    </row>
    <row r="344" spans="1:12">
      <c r="A344">
        <v>2060</v>
      </c>
      <c r="B344" t="s">
        <v>366</v>
      </c>
      <c r="C344" t="s">
        <v>335</v>
      </c>
      <c r="D344">
        <v>6047</v>
      </c>
      <c r="E344">
        <v>0.45</v>
      </c>
      <c r="F344">
        <v>0.15</v>
      </c>
      <c r="G344" t="s">
        <v>339</v>
      </c>
      <c r="H344">
        <v>0.13</v>
      </c>
      <c r="I344">
        <v>300</v>
      </c>
      <c r="J344" t="s">
        <v>3</v>
      </c>
      <c r="K344">
        <v>0</v>
      </c>
      <c r="L344">
        <v>0</v>
      </c>
    </row>
    <row r="345" spans="1:12">
      <c r="A345">
        <v>2060</v>
      </c>
      <c r="B345" t="s">
        <v>366</v>
      </c>
      <c r="C345" t="s">
        <v>335</v>
      </c>
      <c r="D345">
        <v>6075</v>
      </c>
      <c r="E345">
        <v>0.45</v>
      </c>
      <c r="F345">
        <v>0.15</v>
      </c>
      <c r="G345" t="s">
        <v>339</v>
      </c>
      <c r="H345">
        <v>0.13</v>
      </c>
      <c r="I345">
        <v>300</v>
      </c>
      <c r="J345" t="s">
        <v>3</v>
      </c>
      <c r="K345">
        <v>0</v>
      </c>
      <c r="L345">
        <v>0</v>
      </c>
    </row>
    <row r="346" spans="1:12">
      <c r="A346">
        <v>2060</v>
      </c>
      <c r="B346" t="s">
        <v>366</v>
      </c>
      <c r="C346" t="s">
        <v>335</v>
      </c>
      <c r="D346">
        <v>6099</v>
      </c>
      <c r="E346">
        <v>0.45</v>
      </c>
      <c r="F346">
        <v>0.15</v>
      </c>
      <c r="G346" t="s">
        <v>339</v>
      </c>
      <c r="H346">
        <v>0.13</v>
      </c>
      <c r="I346">
        <v>300</v>
      </c>
      <c r="J346" t="s">
        <v>3</v>
      </c>
      <c r="K346">
        <v>0</v>
      </c>
      <c r="L346">
        <v>0</v>
      </c>
    </row>
    <row r="347" spans="1:12">
      <c r="A347">
        <v>2061</v>
      </c>
      <c r="B347" t="s">
        <v>367</v>
      </c>
      <c r="C347" t="s">
        <v>335</v>
      </c>
      <c r="D347">
        <v>6010</v>
      </c>
      <c r="E347">
        <v>0.1</v>
      </c>
      <c r="F347">
        <v>1</v>
      </c>
      <c r="G347" t="s">
        <v>336</v>
      </c>
      <c r="H347">
        <v>0.2</v>
      </c>
      <c r="I347">
        <v>210</v>
      </c>
      <c r="J347" t="s">
        <v>7</v>
      </c>
      <c r="K347">
        <v>0</v>
      </c>
      <c r="L347">
        <v>0</v>
      </c>
    </row>
    <row r="348" spans="1:12">
      <c r="A348">
        <v>2061</v>
      </c>
      <c r="B348" t="s">
        <v>367</v>
      </c>
      <c r="C348" t="s">
        <v>335</v>
      </c>
      <c r="D348">
        <v>6020</v>
      </c>
      <c r="E348">
        <v>0.1</v>
      </c>
      <c r="F348">
        <v>1</v>
      </c>
      <c r="G348" t="s">
        <v>336</v>
      </c>
      <c r="H348">
        <v>0.2</v>
      </c>
      <c r="I348">
        <v>210</v>
      </c>
      <c r="J348" t="s">
        <v>7</v>
      </c>
      <c r="K348">
        <v>0</v>
      </c>
      <c r="L348">
        <v>0</v>
      </c>
    </row>
    <row r="349" spans="1:12">
      <c r="A349">
        <v>2061</v>
      </c>
      <c r="B349" t="s">
        <v>367</v>
      </c>
      <c r="C349" t="s">
        <v>335</v>
      </c>
      <c r="D349">
        <v>6045</v>
      </c>
      <c r="E349">
        <v>0.1</v>
      </c>
      <c r="F349">
        <v>1</v>
      </c>
      <c r="G349" t="s">
        <v>336</v>
      </c>
      <c r="H349">
        <v>0.2</v>
      </c>
      <c r="I349">
        <v>210</v>
      </c>
      <c r="J349" t="s">
        <v>7</v>
      </c>
      <c r="K349">
        <v>0</v>
      </c>
      <c r="L349">
        <v>0</v>
      </c>
    </row>
    <row r="350" spans="1:12">
      <c r="A350">
        <v>2061</v>
      </c>
      <c r="B350" t="s">
        <v>367</v>
      </c>
      <c r="C350" t="s">
        <v>335</v>
      </c>
      <c r="D350">
        <v>6046</v>
      </c>
      <c r="E350">
        <v>0.1</v>
      </c>
      <c r="F350">
        <v>1</v>
      </c>
      <c r="G350" t="s">
        <v>336</v>
      </c>
      <c r="H350">
        <v>0.2</v>
      </c>
      <c r="I350">
        <v>210</v>
      </c>
      <c r="J350" t="s">
        <v>7</v>
      </c>
      <c r="K350">
        <v>0</v>
      </c>
      <c r="L350">
        <v>0</v>
      </c>
    </row>
    <row r="351" spans="1:12">
      <c r="A351">
        <v>2061</v>
      </c>
      <c r="B351" t="s">
        <v>367</v>
      </c>
      <c r="C351" t="s">
        <v>335</v>
      </c>
      <c r="D351">
        <v>6075</v>
      </c>
      <c r="E351">
        <v>0.1</v>
      </c>
      <c r="F351">
        <v>1</v>
      </c>
      <c r="G351" t="s">
        <v>336</v>
      </c>
      <c r="H351">
        <v>0.2</v>
      </c>
      <c r="I351">
        <v>210</v>
      </c>
      <c r="J351" t="s">
        <v>7</v>
      </c>
      <c r="K351">
        <v>0</v>
      </c>
      <c r="L351">
        <v>0</v>
      </c>
    </row>
    <row r="352" spans="1:12">
      <c r="A352">
        <v>2061</v>
      </c>
      <c r="B352" t="s">
        <v>367</v>
      </c>
      <c r="C352" t="s">
        <v>335</v>
      </c>
      <c r="D352">
        <v>6099</v>
      </c>
      <c r="E352">
        <v>0.1</v>
      </c>
      <c r="F352">
        <v>1</v>
      </c>
      <c r="G352" t="s">
        <v>336</v>
      </c>
      <c r="H352">
        <v>0.2</v>
      </c>
      <c r="I352">
        <v>210</v>
      </c>
      <c r="J352" t="s">
        <v>7</v>
      </c>
      <c r="K352">
        <v>0</v>
      </c>
      <c r="L352">
        <v>0</v>
      </c>
    </row>
    <row r="353" spans="1:12">
      <c r="A353">
        <v>2061</v>
      </c>
      <c r="B353" t="s">
        <v>367</v>
      </c>
      <c r="C353" t="s">
        <v>335</v>
      </c>
      <c r="D353">
        <v>6010</v>
      </c>
      <c r="E353">
        <v>0.1</v>
      </c>
      <c r="F353">
        <v>1</v>
      </c>
      <c r="G353" t="s">
        <v>336</v>
      </c>
      <c r="H353">
        <v>0.8</v>
      </c>
      <c r="I353">
        <v>310</v>
      </c>
      <c r="J353" t="s">
        <v>368</v>
      </c>
      <c r="K353">
        <v>0</v>
      </c>
      <c r="L353">
        <v>0</v>
      </c>
    </row>
    <row r="354" spans="1:12">
      <c r="A354">
        <v>2061</v>
      </c>
      <c r="B354" t="s">
        <v>367</v>
      </c>
      <c r="C354" t="s">
        <v>335</v>
      </c>
      <c r="D354">
        <v>6020</v>
      </c>
      <c r="E354">
        <v>0.1</v>
      </c>
      <c r="F354">
        <v>1</v>
      </c>
      <c r="G354" t="s">
        <v>336</v>
      </c>
      <c r="H354">
        <v>0.8</v>
      </c>
      <c r="I354">
        <v>310</v>
      </c>
      <c r="J354" t="s">
        <v>368</v>
      </c>
      <c r="K354">
        <v>0</v>
      </c>
      <c r="L354">
        <v>0</v>
      </c>
    </row>
    <row r="355" spans="1:12">
      <c r="A355">
        <v>2061</v>
      </c>
      <c r="B355" t="s">
        <v>367</v>
      </c>
      <c r="C355" t="s">
        <v>335</v>
      </c>
      <c r="D355">
        <v>6045</v>
      </c>
      <c r="E355">
        <v>0.1</v>
      </c>
      <c r="F355">
        <v>1</v>
      </c>
      <c r="G355" t="s">
        <v>336</v>
      </c>
      <c r="H355">
        <v>0.8</v>
      </c>
      <c r="I355">
        <v>310</v>
      </c>
      <c r="J355" t="s">
        <v>368</v>
      </c>
      <c r="K355">
        <v>0</v>
      </c>
      <c r="L355">
        <v>0</v>
      </c>
    </row>
    <row r="356" spans="1:12">
      <c r="A356">
        <v>2061</v>
      </c>
      <c r="B356" t="s">
        <v>367</v>
      </c>
      <c r="C356" t="s">
        <v>335</v>
      </c>
      <c r="D356">
        <v>6046</v>
      </c>
      <c r="E356">
        <v>0.1</v>
      </c>
      <c r="F356">
        <v>1</v>
      </c>
      <c r="G356" t="s">
        <v>336</v>
      </c>
      <c r="H356">
        <v>0.8</v>
      </c>
      <c r="I356">
        <v>310</v>
      </c>
      <c r="J356" t="s">
        <v>368</v>
      </c>
      <c r="K356">
        <v>0</v>
      </c>
      <c r="L356">
        <v>0</v>
      </c>
    </row>
    <row r="357" spans="1:12">
      <c r="A357">
        <v>2061</v>
      </c>
      <c r="B357" t="s">
        <v>367</v>
      </c>
      <c r="C357" t="s">
        <v>335</v>
      </c>
      <c r="D357">
        <v>6075</v>
      </c>
      <c r="E357">
        <v>0.1</v>
      </c>
      <c r="F357">
        <v>1</v>
      </c>
      <c r="G357" t="s">
        <v>336</v>
      </c>
      <c r="H357">
        <v>0.8</v>
      </c>
      <c r="I357">
        <v>310</v>
      </c>
      <c r="J357" t="s">
        <v>368</v>
      </c>
      <c r="K357">
        <v>0</v>
      </c>
      <c r="L357">
        <v>0</v>
      </c>
    </row>
    <row r="358" spans="1:12">
      <c r="A358">
        <v>2061</v>
      </c>
      <c r="B358" t="s">
        <v>367</v>
      </c>
      <c r="C358" t="s">
        <v>335</v>
      </c>
      <c r="D358">
        <v>6099</v>
      </c>
      <c r="E358">
        <v>0.1</v>
      </c>
      <c r="F358">
        <v>1</v>
      </c>
      <c r="G358" t="s">
        <v>336</v>
      </c>
      <c r="H358">
        <v>0.8</v>
      </c>
      <c r="I358">
        <v>310</v>
      </c>
      <c r="J358" t="s">
        <v>368</v>
      </c>
      <c r="K358">
        <v>0</v>
      </c>
      <c r="L358">
        <v>0</v>
      </c>
    </row>
    <row r="359" spans="1:12">
      <c r="A359">
        <v>2061</v>
      </c>
      <c r="B359" t="s">
        <v>367</v>
      </c>
      <c r="C359" t="s">
        <v>335</v>
      </c>
      <c r="D359">
        <v>6010</v>
      </c>
      <c r="E359">
        <v>0.7</v>
      </c>
      <c r="F359">
        <v>0.52</v>
      </c>
      <c r="G359" t="s">
        <v>337</v>
      </c>
      <c r="H359">
        <v>0.08</v>
      </c>
      <c r="I359">
        <v>190</v>
      </c>
      <c r="J359" t="s">
        <v>345</v>
      </c>
      <c r="K359">
        <v>0</v>
      </c>
      <c r="L359">
        <v>0</v>
      </c>
    </row>
    <row r="360" spans="1:12">
      <c r="A360">
        <v>2061</v>
      </c>
      <c r="B360" t="s">
        <v>367</v>
      </c>
      <c r="C360" t="s">
        <v>335</v>
      </c>
      <c r="D360">
        <v>6020</v>
      </c>
      <c r="E360">
        <v>0.7</v>
      </c>
      <c r="F360">
        <v>0.52</v>
      </c>
      <c r="G360" t="s">
        <v>337</v>
      </c>
      <c r="H360">
        <v>0.08</v>
      </c>
      <c r="I360">
        <v>190</v>
      </c>
      <c r="J360" t="s">
        <v>345</v>
      </c>
      <c r="K360">
        <v>0</v>
      </c>
      <c r="L360">
        <v>0</v>
      </c>
    </row>
    <row r="361" spans="1:12">
      <c r="A361">
        <v>2061</v>
      </c>
      <c r="B361" t="s">
        <v>367</v>
      </c>
      <c r="C361" t="s">
        <v>335</v>
      </c>
      <c r="D361">
        <v>6045</v>
      </c>
      <c r="E361">
        <v>0.7</v>
      </c>
      <c r="F361">
        <v>0.52</v>
      </c>
      <c r="G361" t="s">
        <v>337</v>
      </c>
      <c r="H361">
        <v>0.08</v>
      </c>
      <c r="I361">
        <v>190</v>
      </c>
      <c r="J361" t="s">
        <v>345</v>
      </c>
      <c r="K361">
        <v>0</v>
      </c>
      <c r="L361">
        <v>0</v>
      </c>
    </row>
    <row r="362" spans="1:12">
      <c r="A362">
        <v>2061</v>
      </c>
      <c r="B362" t="s">
        <v>367</v>
      </c>
      <c r="C362" t="s">
        <v>335</v>
      </c>
      <c r="D362">
        <v>6046</v>
      </c>
      <c r="E362">
        <v>0.7</v>
      </c>
      <c r="F362">
        <v>0.52</v>
      </c>
      <c r="G362" t="s">
        <v>337</v>
      </c>
      <c r="H362">
        <v>0.08</v>
      </c>
      <c r="I362">
        <v>190</v>
      </c>
      <c r="J362" t="s">
        <v>345</v>
      </c>
      <c r="K362">
        <v>0</v>
      </c>
      <c r="L362">
        <v>0</v>
      </c>
    </row>
    <row r="363" spans="1:12">
      <c r="A363">
        <v>2061</v>
      </c>
      <c r="B363" t="s">
        <v>367</v>
      </c>
      <c r="C363" t="s">
        <v>335</v>
      </c>
      <c r="D363">
        <v>6075</v>
      </c>
      <c r="E363">
        <v>0.7</v>
      </c>
      <c r="F363">
        <v>0.52</v>
      </c>
      <c r="G363" t="s">
        <v>337</v>
      </c>
      <c r="H363">
        <v>0.08</v>
      </c>
      <c r="I363">
        <v>190</v>
      </c>
      <c r="J363" t="s">
        <v>345</v>
      </c>
      <c r="K363">
        <v>0</v>
      </c>
      <c r="L363">
        <v>0</v>
      </c>
    </row>
    <row r="364" spans="1:12">
      <c r="A364">
        <v>2061</v>
      </c>
      <c r="B364" t="s">
        <v>367</v>
      </c>
      <c r="C364" t="s">
        <v>335</v>
      </c>
      <c r="D364">
        <v>6099</v>
      </c>
      <c r="E364">
        <v>0.7</v>
      </c>
      <c r="F364">
        <v>0.52</v>
      </c>
      <c r="G364" t="s">
        <v>337</v>
      </c>
      <c r="H364">
        <v>0.08</v>
      </c>
      <c r="I364">
        <v>190</v>
      </c>
      <c r="J364" t="s">
        <v>345</v>
      </c>
      <c r="K364">
        <v>0</v>
      </c>
      <c r="L364">
        <v>0</v>
      </c>
    </row>
    <row r="365" spans="1:12">
      <c r="A365">
        <v>2061</v>
      </c>
      <c r="B365" t="s">
        <v>367</v>
      </c>
      <c r="C365" t="s">
        <v>335</v>
      </c>
      <c r="D365">
        <v>6010</v>
      </c>
      <c r="E365">
        <v>0.7</v>
      </c>
      <c r="F365">
        <v>0.52</v>
      </c>
      <c r="G365" t="s">
        <v>337</v>
      </c>
      <c r="H365">
        <v>0.71</v>
      </c>
      <c r="I365">
        <v>290</v>
      </c>
      <c r="J365" t="s">
        <v>346</v>
      </c>
      <c r="K365">
        <v>0</v>
      </c>
      <c r="L365">
        <v>0</v>
      </c>
    </row>
    <row r="366" spans="1:12">
      <c r="A366">
        <v>2061</v>
      </c>
      <c r="B366" t="s">
        <v>367</v>
      </c>
      <c r="C366" t="s">
        <v>335</v>
      </c>
      <c r="D366">
        <v>6020</v>
      </c>
      <c r="E366">
        <v>0.7</v>
      </c>
      <c r="F366">
        <v>0.52</v>
      </c>
      <c r="G366" t="s">
        <v>337</v>
      </c>
      <c r="H366">
        <v>0.71</v>
      </c>
      <c r="I366">
        <v>290</v>
      </c>
      <c r="J366" t="s">
        <v>346</v>
      </c>
      <c r="K366">
        <v>0</v>
      </c>
      <c r="L366">
        <v>0</v>
      </c>
    </row>
    <row r="367" spans="1:12">
      <c r="A367">
        <v>2061</v>
      </c>
      <c r="B367" t="s">
        <v>367</v>
      </c>
      <c r="C367" t="s">
        <v>335</v>
      </c>
      <c r="D367">
        <v>6045</v>
      </c>
      <c r="E367">
        <v>0.7</v>
      </c>
      <c r="F367">
        <v>0.52</v>
      </c>
      <c r="G367" t="s">
        <v>337</v>
      </c>
      <c r="H367">
        <v>0.71</v>
      </c>
      <c r="I367">
        <v>290</v>
      </c>
      <c r="J367" t="s">
        <v>346</v>
      </c>
      <c r="K367">
        <v>0</v>
      </c>
      <c r="L367">
        <v>0</v>
      </c>
    </row>
    <row r="368" spans="1:12">
      <c r="A368">
        <v>2061</v>
      </c>
      <c r="B368" t="s">
        <v>367</v>
      </c>
      <c r="C368" t="s">
        <v>335</v>
      </c>
      <c r="D368">
        <v>6046</v>
      </c>
      <c r="E368">
        <v>0.7</v>
      </c>
      <c r="F368">
        <v>0.52</v>
      </c>
      <c r="G368" t="s">
        <v>337</v>
      </c>
      <c r="H368">
        <v>0.71</v>
      </c>
      <c r="I368">
        <v>290</v>
      </c>
      <c r="J368" t="s">
        <v>346</v>
      </c>
      <c r="K368">
        <v>0</v>
      </c>
      <c r="L368">
        <v>0</v>
      </c>
    </row>
    <row r="369" spans="1:12">
      <c r="A369">
        <v>2061</v>
      </c>
      <c r="B369" t="s">
        <v>367</v>
      </c>
      <c r="C369" t="s">
        <v>335</v>
      </c>
      <c r="D369">
        <v>6075</v>
      </c>
      <c r="E369">
        <v>0.7</v>
      </c>
      <c r="F369">
        <v>0.52</v>
      </c>
      <c r="G369" t="s">
        <v>337</v>
      </c>
      <c r="H369">
        <v>0.71</v>
      </c>
      <c r="I369">
        <v>290</v>
      </c>
      <c r="J369" t="s">
        <v>346</v>
      </c>
      <c r="K369">
        <v>0</v>
      </c>
      <c r="L369">
        <v>0</v>
      </c>
    </row>
    <row r="370" spans="1:12">
      <c r="A370">
        <v>2061</v>
      </c>
      <c r="B370" t="s">
        <v>367</v>
      </c>
      <c r="C370" t="s">
        <v>335</v>
      </c>
      <c r="D370">
        <v>6099</v>
      </c>
      <c r="E370">
        <v>0.7</v>
      </c>
      <c r="F370">
        <v>0.52</v>
      </c>
      <c r="G370" t="s">
        <v>337</v>
      </c>
      <c r="H370">
        <v>0.71</v>
      </c>
      <c r="I370">
        <v>290</v>
      </c>
      <c r="J370" t="s">
        <v>346</v>
      </c>
      <c r="K370">
        <v>0</v>
      </c>
      <c r="L370">
        <v>0</v>
      </c>
    </row>
    <row r="371" spans="1:12">
      <c r="A371">
        <v>2061</v>
      </c>
      <c r="B371" t="s">
        <v>367</v>
      </c>
      <c r="C371" t="s">
        <v>335</v>
      </c>
      <c r="D371">
        <v>6010</v>
      </c>
      <c r="E371">
        <v>0.7</v>
      </c>
      <c r="F371">
        <v>0.52</v>
      </c>
      <c r="G371" t="s">
        <v>337</v>
      </c>
      <c r="H371">
        <v>0.21</v>
      </c>
      <c r="I371">
        <v>300</v>
      </c>
      <c r="J371" t="s">
        <v>3</v>
      </c>
      <c r="K371">
        <v>0</v>
      </c>
      <c r="L371">
        <v>0</v>
      </c>
    </row>
    <row r="372" spans="1:12">
      <c r="A372">
        <v>2061</v>
      </c>
      <c r="B372" t="s">
        <v>367</v>
      </c>
      <c r="C372" t="s">
        <v>335</v>
      </c>
      <c r="D372">
        <v>6020</v>
      </c>
      <c r="E372">
        <v>0.7</v>
      </c>
      <c r="F372">
        <v>0.52</v>
      </c>
      <c r="G372" t="s">
        <v>337</v>
      </c>
      <c r="H372">
        <v>0.21</v>
      </c>
      <c r="I372">
        <v>300</v>
      </c>
      <c r="J372" t="s">
        <v>3</v>
      </c>
      <c r="K372">
        <v>0</v>
      </c>
      <c r="L372">
        <v>0</v>
      </c>
    </row>
    <row r="373" spans="1:12">
      <c r="A373">
        <v>2061</v>
      </c>
      <c r="B373" t="s">
        <v>367</v>
      </c>
      <c r="C373" t="s">
        <v>335</v>
      </c>
      <c r="D373">
        <v>6045</v>
      </c>
      <c r="E373">
        <v>0.7</v>
      </c>
      <c r="F373">
        <v>0.52</v>
      </c>
      <c r="G373" t="s">
        <v>337</v>
      </c>
      <c r="H373">
        <v>0.21</v>
      </c>
      <c r="I373">
        <v>300</v>
      </c>
      <c r="J373" t="s">
        <v>3</v>
      </c>
      <c r="K373">
        <v>0</v>
      </c>
      <c r="L373">
        <v>0</v>
      </c>
    </row>
    <row r="374" spans="1:12">
      <c r="A374">
        <v>2061</v>
      </c>
      <c r="B374" t="s">
        <v>367</v>
      </c>
      <c r="C374" t="s">
        <v>335</v>
      </c>
      <c r="D374">
        <v>6046</v>
      </c>
      <c r="E374">
        <v>0.7</v>
      </c>
      <c r="F374">
        <v>0.52</v>
      </c>
      <c r="G374" t="s">
        <v>337</v>
      </c>
      <c r="H374">
        <v>0.21</v>
      </c>
      <c r="I374">
        <v>300</v>
      </c>
      <c r="J374" t="s">
        <v>3</v>
      </c>
      <c r="K374">
        <v>0</v>
      </c>
      <c r="L374">
        <v>0</v>
      </c>
    </row>
    <row r="375" spans="1:12">
      <c r="A375">
        <v>2061</v>
      </c>
      <c r="B375" t="s">
        <v>367</v>
      </c>
      <c r="C375" t="s">
        <v>335</v>
      </c>
      <c r="D375">
        <v>6075</v>
      </c>
      <c r="E375">
        <v>0.7</v>
      </c>
      <c r="F375">
        <v>0.52</v>
      </c>
      <c r="G375" t="s">
        <v>337</v>
      </c>
      <c r="H375">
        <v>0.21</v>
      </c>
      <c r="I375">
        <v>300</v>
      </c>
      <c r="J375" t="s">
        <v>3</v>
      </c>
      <c r="K375">
        <v>0</v>
      </c>
      <c r="L375">
        <v>0</v>
      </c>
    </row>
    <row r="376" spans="1:12">
      <c r="A376">
        <v>2061</v>
      </c>
      <c r="B376" t="s">
        <v>367</v>
      </c>
      <c r="C376" t="s">
        <v>335</v>
      </c>
      <c r="D376">
        <v>6099</v>
      </c>
      <c r="E376">
        <v>0.7</v>
      </c>
      <c r="F376">
        <v>0.52</v>
      </c>
      <c r="G376" t="s">
        <v>337</v>
      </c>
      <c r="H376">
        <v>0.21</v>
      </c>
      <c r="I376">
        <v>300</v>
      </c>
      <c r="J376" t="s">
        <v>3</v>
      </c>
      <c r="K376">
        <v>0</v>
      </c>
      <c r="L376">
        <v>0</v>
      </c>
    </row>
    <row r="377" spans="1:12">
      <c r="A377">
        <v>2061</v>
      </c>
      <c r="B377" t="s">
        <v>367</v>
      </c>
      <c r="C377" t="s">
        <v>335</v>
      </c>
      <c r="D377">
        <v>6010</v>
      </c>
      <c r="E377">
        <v>0.7</v>
      </c>
      <c r="F377">
        <v>0.09</v>
      </c>
      <c r="G377" t="s">
        <v>338</v>
      </c>
      <c r="H377">
        <v>0.89</v>
      </c>
      <c r="I377">
        <v>190</v>
      </c>
      <c r="J377" t="s">
        <v>345</v>
      </c>
      <c r="K377">
        <v>0</v>
      </c>
      <c r="L377">
        <v>0</v>
      </c>
    </row>
    <row r="378" spans="1:12">
      <c r="A378">
        <v>2061</v>
      </c>
      <c r="B378" t="s">
        <v>367</v>
      </c>
      <c r="C378" t="s">
        <v>335</v>
      </c>
      <c r="D378">
        <v>6020</v>
      </c>
      <c r="E378">
        <v>0.7</v>
      </c>
      <c r="F378">
        <v>0.09</v>
      </c>
      <c r="G378" t="s">
        <v>338</v>
      </c>
      <c r="H378">
        <v>0.89</v>
      </c>
      <c r="I378">
        <v>190</v>
      </c>
      <c r="J378" t="s">
        <v>345</v>
      </c>
      <c r="K378">
        <v>0</v>
      </c>
      <c r="L378">
        <v>0</v>
      </c>
    </row>
    <row r="379" spans="1:12">
      <c r="A379">
        <v>2061</v>
      </c>
      <c r="B379" t="s">
        <v>367</v>
      </c>
      <c r="C379" t="s">
        <v>335</v>
      </c>
      <c r="D379">
        <v>6045</v>
      </c>
      <c r="E379">
        <v>0.7</v>
      </c>
      <c r="F379">
        <v>0.09</v>
      </c>
      <c r="G379" t="s">
        <v>338</v>
      </c>
      <c r="H379">
        <v>0.89</v>
      </c>
      <c r="I379">
        <v>190</v>
      </c>
      <c r="J379" t="s">
        <v>345</v>
      </c>
      <c r="K379">
        <v>0</v>
      </c>
      <c r="L379">
        <v>0</v>
      </c>
    </row>
    <row r="380" spans="1:12">
      <c r="A380">
        <v>2061</v>
      </c>
      <c r="B380" t="s">
        <v>367</v>
      </c>
      <c r="C380" t="s">
        <v>335</v>
      </c>
      <c r="D380">
        <v>6046</v>
      </c>
      <c r="E380">
        <v>0.7</v>
      </c>
      <c r="F380">
        <v>0.09</v>
      </c>
      <c r="G380" t="s">
        <v>338</v>
      </c>
      <c r="H380">
        <v>0.89</v>
      </c>
      <c r="I380">
        <v>190</v>
      </c>
      <c r="J380" t="s">
        <v>345</v>
      </c>
      <c r="K380">
        <v>0</v>
      </c>
      <c r="L380">
        <v>0</v>
      </c>
    </row>
    <row r="381" spans="1:12">
      <c r="A381">
        <v>2061</v>
      </c>
      <c r="B381" t="s">
        <v>367</v>
      </c>
      <c r="C381" t="s">
        <v>335</v>
      </c>
      <c r="D381">
        <v>6075</v>
      </c>
      <c r="E381">
        <v>0.7</v>
      </c>
      <c r="F381">
        <v>0.09</v>
      </c>
      <c r="G381" t="s">
        <v>338</v>
      </c>
      <c r="H381">
        <v>0.89</v>
      </c>
      <c r="I381">
        <v>190</v>
      </c>
      <c r="J381" t="s">
        <v>345</v>
      </c>
      <c r="K381">
        <v>0</v>
      </c>
      <c r="L381">
        <v>0</v>
      </c>
    </row>
    <row r="382" spans="1:12">
      <c r="A382">
        <v>2061</v>
      </c>
      <c r="B382" t="s">
        <v>367</v>
      </c>
      <c r="C382" t="s">
        <v>335</v>
      </c>
      <c r="D382">
        <v>6099</v>
      </c>
      <c r="E382">
        <v>0.7</v>
      </c>
      <c r="F382">
        <v>0.09</v>
      </c>
      <c r="G382" t="s">
        <v>338</v>
      </c>
      <c r="H382">
        <v>0.89</v>
      </c>
      <c r="I382">
        <v>190</v>
      </c>
      <c r="J382" t="s">
        <v>345</v>
      </c>
      <c r="K382">
        <v>0</v>
      </c>
      <c r="L382">
        <v>0</v>
      </c>
    </row>
    <row r="383" spans="1:12">
      <c r="A383">
        <v>2061</v>
      </c>
      <c r="B383" t="s">
        <v>367</v>
      </c>
      <c r="C383" t="s">
        <v>335</v>
      </c>
      <c r="D383">
        <v>6010</v>
      </c>
      <c r="E383">
        <v>0.7</v>
      </c>
      <c r="F383">
        <v>0.09</v>
      </c>
      <c r="G383" t="s">
        <v>338</v>
      </c>
      <c r="H383">
        <v>0.11</v>
      </c>
      <c r="I383">
        <v>300</v>
      </c>
      <c r="J383" t="s">
        <v>3</v>
      </c>
      <c r="K383">
        <v>0</v>
      </c>
      <c r="L383">
        <v>0</v>
      </c>
    </row>
    <row r="384" spans="1:12">
      <c r="A384">
        <v>2061</v>
      </c>
      <c r="B384" t="s">
        <v>367</v>
      </c>
      <c r="C384" t="s">
        <v>335</v>
      </c>
      <c r="D384">
        <v>6020</v>
      </c>
      <c r="E384">
        <v>0.7</v>
      </c>
      <c r="F384">
        <v>0.09</v>
      </c>
      <c r="G384" t="s">
        <v>338</v>
      </c>
      <c r="H384">
        <v>0.11</v>
      </c>
      <c r="I384">
        <v>300</v>
      </c>
      <c r="J384" t="s">
        <v>3</v>
      </c>
      <c r="K384">
        <v>0</v>
      </c>
      <c r="L384">
        <v>0</v>
      </c>
    </row>
    <row r="385" spans="1:12">
      <c r="A385">
        <v>2061</v>
      </c>
      <c r="B385" t="s">
        <v>367</v>
      </c>
      <c r="C385" t="s">
        <v>335</v>
      </c>
      <c r="D385">
        <v>6045</v>
      </c>
      <c r="E385">
        <v>0.7</v>
      </c>
      <c r="F385">
        <v>0.09</v>
      </c>
      <c r="G385" t="s">
        <v>338</v>
      </c>
      <c r="H385">
        <v>0.11</v>
      </c>
      <c r="I385">
        <v>300</v>
      </c>
      <c r="J385" t="s">
        <v>3</v>
      </c>
      <c r="K385">
        <v>0</v>
      </c>
      <c r="L385">
        <v>0</v>
      </c>
    </row>
    <row r="386" spans="1:12">
      <c r="A386">
        <v>2061</v>
      </c>
      <c r="B386" t="s">
        <v>367</v>
      </c>
      <c r="C386" t="s">
        <v>335</v>
      </c>
      <c r="D386">
        <v>6046</v>
      </c>
      <c r="E386">
        <v>0.7</v>
      </c>
      <c r="F386">
        <v>0.09</v>
      </c>
      <c r="G386" t="s">
        <v>338</v>
      </c>
      <c r="H386">
        <v>0.11</v>
      </c>
      <c r="I386">
        <v>300</v>
      </c>
      <c r="J386" t="s">
        <v>3</v>
      </c>
      <c r="K386">
        <v>0</v>
      </c>
      <c r="L386">
        <v>0</v>
      </c>
    </row>
    <row r="387" spans="1:12">
      <c r="A387">
        <v>2061</v>
      </c>
      <c r="B387" t="s">
        <v>367</v>
      </c>
      <c r="C387" t="s">
        <v>335</v>
      </c>
      <c r="D387">
        <v>6075</v>
      </c>
      <c r="E387">
        <v>0.7</v>
      </c>
      <c r="F387">
        <v>0.09</v>
      </c>
      <c r="G387" t="s">
        <v>338</v>
      </c>
      <c r="H387">
        <v>0.11</v>
      </c>
      <c r="I387">
        <v>300</v>
      </c>
      <c r="J387" t="s">
        <v>3</v>
      </c>
      <c r="K387">
        <v>0</v>
      </c>
      <c r="L387">
        <v>0</v>
      </c>
    </row>
    <row r="388" spans="1:12">
      <c r="A388">
        <v>2061</v>
      </c>
      <c r="B388" t="s">
        <v>367</v>
      </c>
      <c r="C388" t="s">
        <v>335</v>
      </c>
      <c r="D388">
        <v>6099</v>
      </c>
      <c r="E388">
        <v>0.7</v>
      </c>
      <c r="F388">
        <v>0.09</v>
      </c>
      <c r="G388" t="s">
        <v>338</v>
      </c>
      <c r="H388">
        <v>0.11</v>
      </c>
      <c r="I388">
        <v>300</v>
      </c>
      <c r="J388" t="s">
        <v>3</v>
      </c>
      <c r="K388">
        <v>0</v>
      </c>
      <c r="L388">
        <v>0</v>
      </c>
    </row>
    <row r="389" spans="1:12">
      <c r="A389">
        <v>2061</v>
      </c>
      <c r="B389" t="s">
        <v>367</v>
      </c>
      <c r="C389" t="s">
        <v>335</v>
      </c>
      <c r="D389">
        <v>6010</v>
      </c>
      <c r="E389">
        <v>0.7</v>
      </c>
      <c r="F389">
        <v>0.11</v>
      </c>
      <c r="G389" t="s">
        <v>355</v>
      </c>
      <c r="H389">
        <v>0.18</v>
      </c>
      <c r="I389">
        <v>190</v>
      </c>
      <c r="J389" t="s">
        <v>345</v>
      </c>
      <c r="K389">
        <v>0</v>
      </c>
      <c r="L389">
        <v>0</v>
      </c>
    </row>
    <row r="390" spans="1:12">
      <c r="A390">
        <v>2061</v>
      </c>
      <c r="B390" t="s">
        <v>367</v>
      </c>
      <c r="C390" t="s">
        <v>335</v>
      </c>
      <c r="D390">
        <v>6020</v>
      </c>
      <c r="E390">
        <v>0.7</v>
      </c>
      <c r="F390">
        <v>0.11</v>
      </c>
      <c r="G390" t="s">
        <v>355</v>
      </c>
      <c r="H390">
        <v>0.18</v>
      </c>
      <c r="I390">
        <v>190</v>
      </c>
      <c r="J390" t="s">
        <v>345</v>
      </c>
      <c r="K390">
        <v>0</v>
      </c>
      <c r="L390">
        <v>0</v>
      </c>
    </row>
    <row r="391" spans="1:12">
      <c r="A391">
        <v>2061</v>
      </c>
      <c r="B391" t="s">
        <v>367</v>
      </c>
      <c r="C391" t="s">
        <v>335</v>
      </c>
      <c r="D391">
        <v>6045</v>
      </c>
      <c r="E391">
        <v>0.7</v>
      </c>
      <c r="F391">
        <v>0.11</v>
      </c>
      <c r="G391" t="s">
        <v>355</v>
      </c>
      <c r="H391">
        <v>0.18</v>
      </c>
      <c r="I391">
        <v>190</v>
      </c>
      <c r="J391" t="s">
        <v>345</v>
      </c>
      <c r="K391">
        <v>0</v>
      </c>
      <c r="L391">
        <v>0</v>
      </c>
    </row>
    <row r="392" spans="1:12">
      <c r="A392">
        <v>2061</v>
      </c>
      <c r="B392" t="s">
        <v>367</v>
      </c>
      <c r="C392" t="s">
        <v>335</v>
      </c>
      <c r="D392">
        <v>6046</v>
      </c>
      <c r="E392">
        <v>0.7</v>
      </c>
      <c r="F392">
        <v>0.11</v>
      </c>
      <c r="G392" t="s">
        <v>355</v>
      </c>
      <c r="H392">
        <v>0.18</v>
      </c>
      <c r="I392">
        <v>190</v>
      </c>
      <c r="J392" t="s">
        <v>345</v>
      </c>
      <c r="K392">
        <v>0</v>
      </c>
      <c r="L392">
        <v>0</v>
      </c>
    </row>
    <row r="393" spans="1:12">
      <c r="A393">
        <v>2061</v>
      </c>
      <c r="B393" t="s">
        <v>367</v>
      </c>
      <c r="C393" t="s">
        <v>335</v>
      </c>
      <c r="D393">
        <v>6075</v>
      </c>
      <c r="E393">
        <v>0.7</v>
      </c>
      <c r="F393">
        <v>0.11</v>
      </c>
      <c r="G393" t="s">
        <v>355</v>
      </c>
      <c r="H393">
        <v>0.18</v>
      </c>
      <c r="I393">
        <v>190</v>
      </c>
      <c r="J393" t="s">
        <v>345</v>
      </c>
      <c r="K393">
        <v>0</v>
      </c>
      <c r="L393">
        <v>0</v>
      </c>
    </row>
    <row r="394" spans="1:12">
      <c r="A394">
        <v>2061</v>
      </c>
      <c r="B394" t="s">
        <v>367</v>
      </c>
      <c r="C394" t="s">
        <v>335</v>
      </c>
      <c r="D394">
        <v>6099</v>
      </c>
      <c r="E394">
        <v>0.7</v>
      </c>
      <c r="F394">
        <v>0.11</v>
      </c>
      <c r="G394" t="s">
        <v>355</v>
      </c>
      <c r="H394">
        <v>0.18</v>
      </c>
      <c r="I394">
        <v>190</v>
      </c>
      <c r="J394" t="s">
        <v>345</v>
      </c>
      <c r="K394">
        <v>0</v>
      </c>
      <c r="L394">
        <v>0</v>
      </c>
    </row>
    <row r="395" spans="1:12">
      <c r="A395">
        <v>2061</v>
      </c>
      <c r="B395" t="s">
        <v>367</v>
      </c>
      <c r="C395" t="s">
        <v>335</v>
      </c>
      <c r="D395">
        <v>6010</v>
      </c>
      <c r="E395">
        <v>0.7</v>
      </c>
      <c r="F395">
        <v>0.11</v>
      </c>
      <c r="G395" t="s">
        <v>355</v>
      </c>
      <c r="H395">
        <v>0.46</v>
      </c>
      <c r="I395">
        <v>290</v>
      </c>
      <c r="J395" t="s">
        <v>346</v>
      </c>
      <c r="K395">
        <v>0</v>
      </c>
      <c r="L395">
        <v>0</v>
      </c>
    </row>
    <row r="396" spans="1:12">
      <c r="A396">
        <v>2061</v>
      </c>
      <c r="B396" t="s">
        <v>367</v>
      </c>
      <c r="C396" t="s">
        <v>335</v>
      </c>
      <c r="D396">
        <v>6020</v>
      </c>
      <c r="E396">
        <v>0.7</v>
      </c>
      <c r="F396">
        <v>0.11</v>
      </c>
      <c r="G396" t="s">
        <v>355</v>
      </c>
      <c r="H396">
        <v>0.46</v>
      </c>
      <c r="I396">
        <v>290</v>
      </c>
      <c r="J396" t="s">
        <v>346</v>
      </c>
      <c r="K396">
        <v>0</v>
      </c>
      <c r="L396">
        <v>0</v>
      </c>
    </row>
    <row r="397" spans="1:12">
      <c r="A397">
        <v>2061</v>
      </c>
      <c r="B397" t="s">
        <v>367</v>
      </c>
      <c r="C397" t="s">
        <v>335</v>
      </c>
      <c r="D397">
        <v>6045</v>
      </c>
      <c r="E397">
        <v>0.7</v>
      </c>
      <c r="F397">
        <v>0.11</v>
      </c>
      <c r="G397" t="s">
        <v>355</v>
      </c>
      <c r="H397">
        <v>0.46</v>
      </c>
      <c r="I397">
        <v>290</v>
      </c>
      <c r="J397" t="s">
        <v>346</v>
      </c>
      <c r="K397">
        <v>0</v>
      </c>
      <c r="L397">
        <v>0</v>
      </c>
    </row>
    <row r="398" spans="1:12">
      <c r="A398">
        <v>2061</v>
      </c>
      <c r="B398" t="s">
        <v>367</v>
      </c>
      <c r="C398" t="s">
        <v>335</v>
      </c>
      <c r="D398">
        <v>6046</v>
      </c>
      <c r="E398">
        <v>0.7</v>
      </c>
      <c r="F398">
        <v>0.11</v>
      </c>
      <c r="G398" t="s">
        <v>355</v>
      </c>
      <c r="H398">
        <v>0.46</v>
      </c>
      <c r="I398">
        <v>290</v>
      </c>
      <c r="J398" t="s">
        <v>346</v>
      </c>
      <c r="K398">
        <v>0</v>
      </c>
      <c r="L398">
        <v>0</v>
      </c>
    </row>
    <row r="399" spans="1:12">
      <c r="A399">
        <v>2061</v>
      </c>
      <c r="B399" t="s">
        <v>367</v>
      </c>
      <c r="C399" t="s">
        <v>335</v>
      </c>
      <c r="D399">
        <v>6075</v>
      </c>
      <c r="E399">
        <v>0.7</v>
      </c>
      <c r="F399">
        <v>0.11</v>
      </c>
      <c r="G399" t="s">
        <v>355</v>
      </c>
      <c r="H399">
        <v>0.46</v>
      </c>
      <c r="I399">
        <v>290</v>
      </c>
      <c r="J399" t="s">
        <v>346</v>
      </c>
      <c r="K399">
        <v>0</v>
      </c>
      <c r="L399">
        <v>0</v>
      </c>
    </row>
    <row r="400" spans="1:12">
      <c r="A400">
        <v>2061</v>
      </c>
      <c r="B400" t="s">
        <v>367</v>
      </c>
      <c r="C400" t="s">
        <v>335</v>
      </c>
      <c r="D400">
        <v>6099</v>
      </c>
      <c r="E400">
        <v>0.7</v>
      </c>
      <c r="F400">
        <v>0.11</v>
      </c>
      <c r="G400" t="s">
        <v>355</v>
      </c>
      <c r="H400">
        <v>0.46</v>
      </c>
      <c r="I400">
        <v>290</v>
      </c>
      <c r="J400" t="s">
        <v>346</v>
      </c>
      <c r="K400">
        <v>0</v>
      </c>
      <c r="L400">
        <v>0</v>
      </c>
    </row>
    <row r="401" spans="1:12">
      <c r="A401">
        <v>2061</v>
      </c>
      <c r="B401" t="s">
        <v>367</v>
      </c>
      <c r="C401" t="s">
        <v>335</v>
      </c>
      <c r="D401">
        <v>6010</v>
      </c>
      <c r="E401">
        <v>0.7</v>
      </c>
      <c r="F401">
        <v>0.11</v>
      </c>
      <c r="G401" t="s">
        <v>355</v>
      </c>
      <c r="H401">
        <v>0.36</v>
      </c>
      <c r="I401">
        <v>300</v>
      </c>
      <c r="J401" t="s">
        <v>3</v>
      </c>
      <c r="K401">
        <v>0</v>
      </c>
      <c r="L401">
        <v>0</v>
      </c>
    </row>
    <row r="402" spans="1:12">
      <c r="A402">
        <v>2061</v>
      </c>
      <c r="B402" t="s">
        <v>367</v>
      </c>
      <c r="C402" t="s">
        <v>335</v>
      </c>
      <c r="D402">
        <v>6020</v>
      </c>
      <c r="E402">
        <v>0.7</v>
      </c>
      <c r="F402">
        <v>0.11</v>
      </c>
      <c r="G402" t="s">
        <v>355</v>
      </c>
      <c r="H402">
        <v>0.36</v>
      </c>
      <c r="I402">
        <v>300</v>
      </c>
      <c r="J402" t="s">
        <v>3</v>
      </c>
      <c r="K402">
        <v>0</v>
      </c>
      <c r="L402">
        <v>0</v>
      </c>
    </row>
    <row r="403" spans="1:12">
      <c r="A403">
        <v>2061</v>
      </c>
      <c r="B403" t="s">
        <v>367</v>
      </c>
      <c r="C403" t="s">
        <v>335</v>
      </c>
      <c r="D403">
        <v>6045</v>
      </c>
      <c r="E403">
        <v>0.7</v>
      </c>
      <c r="F403">
        <v>0.11</v>
      </c>
      <c r="G403" t="s">
        <v>355</v>
      </c>
      <c r="H403">
        <v>0.36</v>
      </c>
      <c r="I403">
        <v>300</v>
      </c>
      <c r="J403" t="s">
        <v>3</v>
      </c>
      <c r="K403">
        <v>0</v>
      </c>
      <c r="L403">
        <v>0</v>
      </c>
    </row>
    <row r="404" spans="1:12">
      <c r="A404">
        <v>2061</v>
      </c>
      <c r="B404" t="s">
        <v>367</v>
      </c>
      <c r="C404" t="s">
        <v>335</v>
      </c>
      <c r="D404">
        <v>6046</v>
      </c>
      <c r="E404">
        <v>0.7</v>
      </c>
      <c r="F404">
        <v>0.11</v>
      </c>
      <c r="G404" t="s">
        <v>355</v>
      </c>
      <c r="H404">
        <v>0.36</v>
      </c>
      <c r="I404">
        <v>300</v>
      </c>
      <c r="J404" t="s">
        <v>3</v>
      </c>
      <c r="K404">
        <v>0</v>
      </c>
      <c r="L404">
        <v>0</v>
      </c>
    </row>
    <row r="405" spans="1:12">
      <c r="A405">
        <v>2061</v>
      </c>
      <c r="B405" t="s">
        <v>367</v>
      </c>
      <c r="C405" t="s">
        <v>335</v>
      </c>
      <c r="D405">
        <v>6075</v>
      </c>
      <c r="E405">
        <v>0.7</v>
      </c>
      <c r="F405">
        <v>0.11</v>
      </c>
      <c r="G405" t="s">
        <v>355</v>
      </c>
      <c r="H405">
        <v>0.36</v>
      </c>
      <c r="I405">
        <v>300</v>
      </c>
      <c r="J405" t="s">
        <v>3</v>
      </c>
      <c r="K405">
        <v>0</v>
      </c>
      <c r="L405">
        <v>0</v>
      </c>
    </row>
    <row r="406" spans="1:12">
      <c r="A406">
        <v>2061</v>
      </c>
      <c r="B406" t="s">
        <v>367</v>
      </c>
      <c r="C406" t="s">
        <v>335</v>
      </c>
      <c r="D406">
        <v>6099</v>
      </c>
      <c r="E406">
        <v>0.7</v>
      </c>
      <c r="F406">
        <v>0.11</v>
      </c>
      <c r="G406" t="s">
        <v>355</v>
      </c>
      <c r="H406">
        <v>0.36</v>
      </c>
      <c r="I406">
        <v>300</v>
      </c>
      <c r="J406" t="s">
        <v>3</v>
      </c>
      <c r="K406">
        <v>0</v>
      </c>
      <c r="L406">
        <v>0</v>
      </c>
    </row>
    <row r="407" spans="1:12">
      <c r="A407">
        <v>2061</v>
      </c>
      <c r="B407" t="s">
        <v>367</v>
      </c>
      <c r="C407" t="s">
        <v>335</v>
      </c>
      <c r="D407">
        <v>6010</v>
      </c>
      <c r="E407">
        <v>0.7</v>
      </c>
      <c r="F407">
        <v>0.25</v>
      </c>
      <c r="G407" t="s">
        <v>339</v>
      </c>
      <c r="H407">
        <v>0.96</v>
      </c>
      <c r="I407">
        <v>190</v>
      </c>
      <c r="J407" t="s">
        <v>345</v>
      </c>
      <c r="K407">
        <v>0</v>
      </c>
      <c r="L407">
        <v>0</v>
      </c>
    </row>
    <row r="408" spans="1:12">
      <c r="A408">
        <v>2061</v>
      </c>
      <c r="B408" t="s">
        <v>367</v>
      </c>
      <c r="C408" t="s">
        <v>335</v>
      </c>
      <c r="D408">
        <v>6020</v>
      </c>
      <c r="E408">
        <v>0.7</v>
      </c>
      <c r="F408">
        <v>0.25</v>
      </c>
      <c r="G408" t="s">
        <v>339</v>
      </c>
      <c r="H408">
        <v>0.96</v>
      </c>
      <c r="I408">
        <v>190</v>
      </c>
      <c r="J408" t="s">
        <v>345</v>
      </c>
      <c r="K408">
        <v>0</v>
      </c>
      <c r="L408">
        <v>0</v>
      </c>
    </row>
    <row r="409" spans="1:12">
      <c r="A409">
        <v>2061</v>
      </c>
      <c r="B409" t="s">
        <v>367</v>
      </c>
      <c r="C409" t="s">
        <v>335</v>
      </c>
      <c r="D409">
        <v>6045</v>
      </c>
      <c r="E409">
        <v>0.7</v>
      </c>
      <c r="F409">
        <v>0.25</v>
      </c>
      <c r="G409" t="s">
        <v>339</v>
      </c>
      <c r="H409">
        <v>0.96</v>
      </c>
      <c r="I409">
        <v>190</v>
      </c>
      <c r="J409" t="s">
        <v>345</v>
      </c>
      <c r="K409">
        <v>0</v>
      </c>
      <c r="L409">
        <v>0</v>
      </c>
    </row>
    <row r="410" spans="1:12">
      <c r="A410">
        <v>2061</v>
      </c>
      <c r="B410" t="s">
        <v>367</v>
      </c>
      <c r="C410" t="s">
        <v>335</v>
      </c>
      <c r="D410">
        <v>6046</v>
      </c>
      <c r="E410">
        <v>0.7</v>
      </c>
      <c r="F410">
        <v>0.25</v>
      </c>
      <c r="G410" t="s">
        <v>339</v>
      </c>
      <c r="H410">
        <v>0.96</v>
      </c>
      <c r="I410">
        <v>190</v>
      </c>
      <c r="J410" t="s">
        <v>345</v>
      </c>
      <c r="K410">
        <v>0</v>
      </c>
      <c r="L410">
        <v>0</v>
      </c>
    </row>
    <row r="411" spans="1:12">
      <c r="A411">
        <v>2061</v>
      </c>
      <c r="B411" t="s">
        <v>367</v>
      </c>
      <c r="C411" t="s">
        <v>335</v>
      </c>
      <c r="D411">
        <v>6075</v>
      </c>
      <c r="E411">
        <v>0.7</v>
      </c>
      <c r="F411">
        <v>0.25</v>
      </c>
      <c r="G411" t="s">
        <v>339</v>
      </c>
      <c r="H411">
        <v>0.96</v>
      </c>
      <c r="I411">
        <v>190</v>
      </c>
      <c r="J411" t="s">
        <v>345</v>
      </c>
      <c r="K411">
        <v>0</v>
      </c>
      <c r="L411">
        <v>0</v>
      </c>
    </row>
    <row r="412" spans="1:12">
      <c r="A412">
        <v>2061</v>
      </c>
      <c r="B412" t="s">
        <v>367</v>
      </c>
      <c r="C412" t="s">
        <v>335</v>
      </c>
      <c r="D412">
        <v>6099</v>
      </c>
      <c r="E412">
        <v>0.7</v>
      </c>
      <c r="F412">
        <v>0.25</v>
      </c>
      <c r="G412" t="s">
        <v>339</v>
      </c>
      <c r="H412">
        <v>0.96</v>
      </c>
      <c r="I412">
        <v>190</v>
      </c>
      <c r="J412" t="s">
        <v>345</v>
      </c>
      <c r="K412">
        <v>0</v>
      </c>
      <c r="L412">
        <v>0</v>
      </c>
    </row>
    <row r="413" spans="1:12">
      <c r="A413">
        <v>2061</v>
      </c>
      <c r="B413" t="s">
        <v>367</v>
      </c>
      <c r="C413" t="s">
        <v>335</v>
      </c>
      <c r="D413">
        <v>6010</v>
      </c>
      <c r="E413">
        <v>0.7</v>
      </c>
      <c r="F413">
        <v>0.25</v>
      </c>
      <c r="G413" t="s">
        <v>339</v>
      </c>
      <c r="H413">
        <v>0.04</v>
      </c>
      <c r="I413">
        <v>300</v>
      </c>
      <c r="J413" t="s">
        <v>3</v>
      </c>
      <c r="K413">
        <v>0</v>
      </c>
      <c r="L413">
        <v>0</v>
      </c>
    </row>
    <row r="414" spans="1:12">
      <c r="A414">
        <v>2061</v>
      </c>
      <c r="B414" t="s">
        <v>367</v>
      </c>
      <c r="C414" t="s">
        <v>335</v>
      </c>
      <c r="D414">
        <v>6020</v>
      </c>
      <c r="E414">
        <v>0.7</v>
      </c>
      <c r="F414">
        <v>0.25</v>
      </c>
      <c r="G414" t="s">
        <v>339</v>
      </c>
      <c r="H414">
        <v>0.04</v>
      </c>
      <c r="I414">
        <v>300</v>
      </c>
      <c r="J414" t="s">
        <v>3</v>
      </c>
      <c r="K414">
        <v>0</v>
      </c>
      <c r="L414">
        <v>0</v>
      </c>
    </row>
    <row r="415" spans="1:12">
      <c r="A415">
        <v>2061</v>
      </c>
      <c r="B415" t="s">
        <v>367</v>
      </c>
      <c r="C415" t="s">
        <v>335</v>
      </c>
      <c r="D415">
        <v>6045</v>
      </c>
      <c r="E415">
        <v>0.7</v>
      </c>
      <c r="F415">
        <v>0.25</v>
      </c>
      <c r="G415" t="s">
        <v>339</v>
      </c>
      <c r="H415">
        <v>0.04</v>
      </c>
      <c r="I415">
        <v>300</v>
      </c>
      <c r="J415" t="s">
        <v>3</v>
      </c>
      <c r="K415">
        <v>0</v>
      </c>
      <c r="L415">
        <v>0</v>
      </c>
    </row>
    <row r="416" spans="1:12">
      <c r="A416">
        <v>2061</v>
      </c>
      <c r="B416" t="s">
        <v>367</v>
      </c>
      <c r="C416" t="s">
        <v>335</v>
      </c>
      <c r="D416">
        <v>6046</v>
      </c>
      <c r="E416">
        <v>0.7</v>
      </c>
      <c r="F416">
        <v>0.25</v>
      </c>
      <c r="G416" t="s">
        <v>339</v>
      </c>
      <c r="H416">
        <v>0.04</v>
      </c>
      <c r="I416">
        <v>300</v>
      </c>
      <c r="J416" t="s">
        <v>3</v>
      </c>
      <c r="K416">
        <v>0</v>
      </c>
      <c r="L416">
        <v>0</v>
      </c>
    </row>
    <row r="417" spans="1:12">
      <c r="A417">
        <v>2061</v>
      </c>
      <c r="B417" t="s">
        <v>367</v>
      </c>
      <c r="C417" t="s">
        <v>335</v>
      </c>
      <c r="D417">
        <v>6075</v>
      </c>
      <c r="E417">
        <v>0.7</v>
      </c>
      <c r="F417">
        <v>0.25</v>
      </c>
      <c r="G417" t="s">
        <v>339</v>
      </c>
      <c r="H417">
        <v>0.04</v>
      </c>
      <c r="I417">
        <v>300</v>
      </c>
      <c r="J417" t="s">
        <v>3</v>
      </c>
      <c r="K417">
        <v>0</v>
      </c>
      <c r="L417">
        <v>0</v>
      </c>
    </row>
    <row r="418" spans="1:12">
      <c r="A418">
        <v>2061</v>
      </c>
      <c r="B418" t="s">
        <v>367</v>
      </c>
      <c r="C418" t="s">
        <v>335</v>
      </c>
      <c r="D418">
        <v>6099</v>
      </c>
      <c r="E418">
        <v>0.7</v>
      </c>
      <c r="F418">
        <v>0.25</v>
      </c>
      <c r="G418" t="s">
        <v>339</v>
      </c>
      <c r="H418">
        <v>0.04</v>
      </c>
      <c r="I418">
        <v>300</v>
      </c>
      <c r="J418" t="s">
        <v>3</v>
      </c>
      <c r="K418">
        <v>0</v>
      </c>
      <c r="L418">
        <v>0</v>
      </c>
    </row>
    <row r="419" spans="1:12">
      <c r="A419">
        <v>2061</v>
      </c>
      <c r="B419" t="s">
        <v>367</v>
      </c>
      <c r="C419" t="s">
        <v>335</v>
      </c>
      <c r="D419">
        <v>6010</v>
      </c>
      <c r="E419">
        <v>0.7</v>
      </c>
      <c r="F419">
        <v>0.03</v>
      </c>
      <c r="G419" t="s">
        <v>4</v>
      </c>
      <c r="H419">
        <v>0.67</v>
      </c>
      <c r="I419">
        <v>190</v>
      </c>
      <c r="J419" t="s">
        <v>345</v>
      </c>
      <c r="K419">
        <v>0</v>
      </c>
      <c r="L419">
        <v>0</v>
      </c>
    </row>
    <row r="420" spans="1:12">
      <c r="A420">
        <v>2061</v>
      </c>
      <c r="B420" t="s">
        <v>367</v>
      </c>
      <c r="C420" t="s">
        <v>335</v>
      </c>
      <c r="D420">
        <v>6020</v>
      </c>
      <c r="E420">
        <v>0.7</v>
      </c>
      <c r="F420">
        <v>0.03</v>
      </c>
      <c r="G420" t="s">
        <v>4</v>
      </c>
      <c r="H420">
        <v>0.67</v>
      </c>
      <c r="I420">
        <v>190</v>
      </c>
      <c r="J420" t="s">
        <v>345</v>
      </c>
      <c r="K420">
        <v>0</v>
      </c>
      <c r="L420">
        <v>0</v>
      </c>
    </row>
    <row r="421" spans="1:12">
      <c r="A421">
        <v>2061</v>
      </c>
      <c r="B421" t="s">
        <v>367</v>
      </c>
      <c r="C421" t="s">
        <v>335</v>
      </c>
      <c r="D421">
        <v>6045</v>
      </c>
      <c r="E421">
        <v>0.7</v>
      </c>
      <c r="F421">
        <v>0.03</v>
      </c>
      <c r="G421" t="s">
        <v>4</v>
      </c>
      <c r="H421">
        <v>0.67</v>
      </c>
      <c r="I421">
        <v>190</v>
      </c>
      <c r="J421" t="s">
        <v>345</v>
      </c>
      <c r="K421">
        <v>0</v>
      </c>
      <c r="L421">
        <v>0</v>
      </c>
    </row>
    <row r="422" spans="1:12">
      <c r="A422">
        <v>2061</v>
      </c>
      <c r="B422" t="s">
        <v>367</v>
      </c>
      <c r="C422" t="s">
        <v>335</v>
      </c>
      <c r="D422">
        <v>6046</v>
      </c>
      <c r="E422">
        <v>0.7</v>
      </c>
      <c r="F422">
        <v>0.03</v>
      </c>
      <c r="G422" t="s">
        <v>4</v>
      </c>
      <c r="H422">
        <v>0.67</v>
      </c>
      <c r="I422">
        <v>190</v>
      </c>
      <c r="J422" t="s">
        <v>345</v>
      </c>
      <c r="K422">
        <v>0</v>
      </c>
      <c r="L422">
        <v>0</v>
      </c>
    </row>
    <row r="423" spans="1:12">
      <c r="A423">
        <v>2061</v>
      </c>
      <c r="B423" t="s">
        <v>367</v>
      </c>
      <c r="C423" t="s">
        <v>335</v>
      </c>
      <c r="D423">
        <v>6075</v>
      </c>
      <c r="E423">
        <v>0.7</v>
      </c>
      <c r="F423">
        <v>0.03</v>
      </c>
      <c r="G423" t="s">
        <v>4</v>
      </c>
      <c r="H423">
        <v>0.67</v>
      </c>
      <c r="I423">
        <v>190</v>
      </c>
      <c r="J423" t="s">
        <v>345</v>
      </c>
      <c r="K423">
        <v>0</v>
      </c>
      <c r="L423">
        <v>0</v>
      </c>
    </row>
    <row r="424" spans="1:12">
      <c r="A424">
        <v>2061</v>
      </c>
      <c r="B424" t="s">
        <v>367</v>
      </c>
      <c r="C424" t="s">
        <v>335</v>
      </c>
      <c r="D424">
        <v>6099</v>
      </c>
      <c r="E424">
        <v>0.7</v>
      </c>
      <c r="F424">
        <v>0.03</v>
      </c>
      <c r="G424" t="s">
        <v>4</v>
      </c>
      <c r="H424">
        <v>0.67</v>
      </c>
      <c r="I424">
        <v>190</v>
      </c>
      <c r="J424" t="s">
        <v>345</v>
      </c>
      <c r="K424">
        <v>0</v>
      </c>
      <c r="L424">
        <v>0</v>
      </c>
    </row>
    <row r="425" spans="1:12">
      <c r="A425">
        <v>2061</v>
      </c>
      <c r="B425" t="s">
        <v>367</v>
      </c>
      <c r="C425" t="s">
        <v>335</v>
      </c>
      <c r="D425">
        <v>6010</v>
      </c>
      <c r="E425">
        <v>0.7</v>
      </c>
      <c r="F425">
        <v>0.03</v>
      </c>
      <c r="G425" t="s">
        <v>4</v>
      </c>
      <c r="H425">
        <v>0.33</v>
      </c>
      <c r="I425">
        <v>300</v>
      </c>
      <c r="J425" t="s">
        <v>3</v>
      </c>
      <c r="K425">
        <v>0</v>
      </c>
      <c r="L425">
        <v>0</v>
      </c>
    </row>
    <row r="426" spans="1:12">
      <c r="A426">
        <v>2061</v>
      </c>
      <c r="B426" t="s">
        <v>367</v>
      </c>
      <c r="C426" t="s">
        <v>335</v>
      </c>
      <c r="D426">
        <v>6020</v>
      </c>
      <c r="E426">
        <v>0.7</v>
      </c>
      <c r="F426">
        <v>0.03</v>
      </c>
      <c r="G426" t="s">
        <v>4</v>
      </c>
      <c r="H426">
        <v>0.33</v>
      </c>
      <c r="I426">
        <v>300</v>
      </c>
      <c r="J426" t="s">
        <v>3</v>
      </c>
      <c r="K426">
        <v>0</v>
      </c>
      <c r="L426">
        <v>0</v>
      </c>
    </row>
    <row r="427" spans="1:12">
      <c r="A427">
        <v>2061</v>
      </c>
      <c r="B427" t="s">
        <v>367</v>
      </c>
      <c r="C427" t="s">
        <v>335</v>
      </c>
      <c r="D427">
        <v>6045</v>
      </c>
      <c r="E427">
        <v>0.7</v>
      </c>
      <c r="F427">
        <v>0.03</v>
      </c>
      <c r="G427" t="s">
        <v>4</v>
      </c>
      <c r="H427">
        <v>0.33</v>
      </c>
      <c r="I427">
        <v>300</v>
      </c>
      <c r="J427" t="s">
        <v>3</v>
      </c>
      <c r="K427">
        <v>0</v>
      </c>
      <c r="L427">
        <v>0</v>
      </c>
    </row>
    <row r="428" spans="1:12">
      <c r="A428">
        <v>2061</v>
      </c>
      <c r="B428" t="s">
        <v>367</v>
      </c>
      <c r="C428" t="s">
        <v>335</v>
      </c>
      <c r="D428">
        <v>6046</v>
      </c>
      <c r="E428">
        <v>0.7</v>
      </c>
      <c r="F428">
        <v>0.03</v>
      </c>
      <c r="G428" t="s">
        <v>4</v>
      </c>
      <c r="H428">
        <v>0.33</v>
      </c>
      <c r="I428">
        <v>300</v>
      </c>
      <c r="J428" t="s">
        <v>3</v>
      </c>
      <c r="K428">
        <v>0</v>
      </c>
      <c r="L428">
        <v>0</v>
      </c>
    </row>
    <row r="429" spans="1:12">
      <c r="A429">
        <v>2061</v>
      </c>
      <c r="B429" t="s">
        <v>367</v>
      </c>
      <c r="C429" t="s">
        <v>335</v>
      </c>
      <c r="D429">
        <v>6075</v>
      </c>
      <c r="E429">
        <v>0.7</v>
      </c>
      <c r="F429">
        <v>0.03</v>
      </c>
      <c r="G429" t="s">
        <v>4</v>
      </c>
      <c r="H429">
        <v>0.33</v>
      </c>
      <c r="I429">
        <v>300</v>
      </c>
      <c r="J429" t="s">
        <v>3</v>
      </c>
      <c r="K429">
        <v>0</v>
      </c>
      <c r="L429">
        <v>0</v>
      </c>
    </row>
    <row r="430" spans="1:12">
      <c r="A430">
        <v>2061</v>
      </c>
      <c r="B430" t="s">
        <v>367</v>
      </c>
      <c r="C430" t="s">
        <v>335</v>
      </c>
      <c r="D430">
        <v>6099</v>
      </c>
      <c r="E430">
        <v>0.7</v>
      </c>
      <c r="F430">
        <v>0.03</v>
      </c>
      <c r="G430" t="s">
        <v>4</v>
      </c>
      <c r="H430">
        <v>0.33</v>
      </c>
      <c r="I430">
        <v>300</v>
      </c>
      <c r="J430" t="s">
        <v>3</v>
      </c>
      <c r="K430">
        <v>0</v>
      </c>
      <c r="L430">
        <v>0</v>
      </c>
    </row>
    <row r="431" spans="1:12">
      <c r="A431">
        <v>2070</v>
      </c>
      <c r="B431" t="s">
        <v>369</v>
      </c>
      <c r="C431" t="s">
        <v>335</v>
      </c>
      <c r="D431">
        <v>6010</v>
      </c>
      <c r="E431">
        <v>1</v>
      </c>
      <c r="F431">
        <v>0.45</v>
      </c>
      <c r="G431" t="s">
        <v>370</v>
      </c>
      <c r="H431">
        <v>1</v>
      </c>
      <c r="I431">
        <v>300</v>
      </c>
      <c r="J431" t="s">
        <v>3</v>
      </c>
      <c r="K431">
        <v>0</v>
      </c>
      <c r="L431">
        <v>0</v>
      </c>
    </row>
    <row r="432" spans="1:12">
      <c r="A432">
        <v>2070</v>
      </c>
      <c r="B432" t="s">
        <v>369</v>
      </c>
      <c r="C432" t="s">
        <v>335</v>
      </c>
      <c r="D432">
        <v>6020</v>
      </c>
      <c r="E432">
        <v>1</v>
      </c>
      <c r="F432">
        <v>0.45</v>
      </c>
      <c r="G432" t="s">
        <v>370</v>
      </c>
      <c r="H432">
        <v>1</v>
      </c>
      <c r="I432">
        <v>300</v>
      </c>
      <c r="J432" t="s">
        <v>3</v>
      </c>
      <c r="K432">
        <v>0</v>
      </c>
      <c r="L432">
        <v>0</v>
      </c>
    </row>
    <row r="433" spans="1:12">
      <c r="A433">
        <v>2070</v>
      </c>
      <c r="B433" t="s">
        <v>369</v>
      </c>
      <c r="C433" t="s">
        <v>335</v>
      </c>
      <c r="D433">
        <v>6045</v>
      </c>
      <c r="E433">
        <v>1</v>
      </c>
      <c r="F433">
        <v>0.45</v>
      </c>
      <c r="G433" t="s">
        <v>370</v>
      </c>
      <c r="H433">
        <v>1</v>
      </c>
      <c r="I433">
        <v>300</v>
      </c>
      <c r="J433" t="s">
        <v>3</v>
      </c>
      <c r="K433">
        <v>0</v>
      </c>
      <c r="L433">
        <v>0</v>
      </c>
    </row>
    <row r="434" spans="1:12">
      <c r="A434">
        <v>2070</v>
      </c>
      <c r="B434" t="s">
        <v>369</v>
      </c>
      <c r="C434" t="s">
        <v>335</v>
      </c>
      <c r="D434">
        <v>6046</v>
      </c>
      <c r="E434">
        <v>1</v>
      </c>
      <c r="F434">
        <v>0.45</v>
      </c>
      <c r="G434" t="s">
        <v>370</v>
      </c>
      <c r="H434">
        <v>1</v>
      </c>
      <c r="I434">
        <v>300</v>
      </c>
      <c r="J434" t="s">
        <v>3</v>
      </c>
      <c r="K434">
        <v>0</v>
      </c>
      <c r="L434">
        <v>0</v>
      </c>
    </row>
    <row r="435" spans="1:12">
      <c r="A435">
        <v>2070</v>
      </c>
      <c r="B435" t="s">
        <v>369</v>
      </c>
      <c r="C435" t="s">
        <v>335</v>
      </c>
      <c r="D435">
        <v>6075</v>
      </c>
      <c r="E435">
        <v>1</v>
      </c>
      <c r="F435">
        <v>0.45</v>
      </c>
      <c r="G435" t="s">
        <v>370</v>
      </c>
      <c r="H435">
        <v>1</v>
      </c>
      <c r="I435">
        <v>300</v>
      </c>
      <c r="J435" t="s">
        <v>3</v>
      </c>
      <c r="K435">
        <v>0</v>
      </c>
      <c r="L435">
        <v>0</v>
      </c>
    </row>
    <row r="436" spans="1:12">
      <c r="A436">
        <v>2070</v>
      </c>
      <c r="B436" t="s">
        <v>369</v>
      </c>
      <c r="C436" t="s">
        <v>335</v>
      </c>
      <c r="D436">
        <v>6080</v>
      </c>
      <c r="E436">
        <v>1</v>
      </c>
      <c r="F436">
        <v>0.45</v>
      </c>
      <c r="G436" t="s">
        <v>370</v>
      </c>
      <c r="H436">
        <v>1</v>
      </c>
      <c r="I436">
        <v>300</v>
      </c>
      <c r="J436" t="s">
        <v>3</v>
      </c>
      <c r="K436">
        <v>0</v>
      </c>
      <c r="L436">
        <v>0</v>
      </c>
    </row>
    <row r="437" spans="1:12">
      <c r="A437">
        <v>2070</v>
      </c>
      <c r="B437" t="s">
        <v>369</v>
      </c>
      <c r="C437" t="s">
        <v>335</v>
      </c>
      <c r="D437">
        <v>6099</v>
      </c>
      <c r="E437">
        <v>1</v>
      </c>
      <c r="F437">
        <v>0.45</v>
      </c>
      <c r="G437" t="s">
        <v>370</v>
      </c>
      <c r="H437">
        <v>1</v>
      </c>
      <c r="I437">
        <v>300</v>
      </c>
      <c r="J437" t="s">
        <v>3</v>
      </c>
      <c r="K437">
        <v>0</v>
      </c>
      <c r="L437">
        <v>0</v>
      </c>
    </row>
    <row r="438" spans="1:12">
      <c r="A438">
        <v>2070</v>
      </c>
      <c r="B438" t="s">
        <v>369</v>
      </c>
      <c r="C438" t="s">
        <v>335</v>
      </c>
      <c r="D438">
        <v>6010</v>
      </c>
      <c r="E438">
        <v>1</v>
      </c>
      <c r="F438">
        <v>0.2</v>
      </c>
      <c r="G438" t="s">
        <v>371</v>
      </c>
      <c r="H438">
        <v>1</v>
      </c>
      <c r="I438">
        <v>300</v>
      </c>
      <c r="J438" t="s">
        <v>3</v>
      </c>
      <c r="K438">
        <v>0</v>
      </c>
      <c r="L438">
        <v>0</v>
      </c>
    </row>
    <row r="439" spans="1:12">
      <c r="A439">
        <v>2070</v>
      </c>
      <c r="B439" t="s">
        <v>369</v>
      </c>
      <c r="C439" t="s">
        <v>335</v>
      </c>
      <c r="D439">
        <v>6020</v>
      </c>
      <c r="E439">
        <v>1</v>
      </c>
      <c r="F439">
        <v>0.2</v>
      </c>
      <c r="G439" t="s">
        <v>371</v>
      </c>
      <c r="H439">
        <v>1</v>
      </c>
      <c r="I439">
        <v>300</v>
      </c>
      <c r="J439" t="s">
        <v>3</v>
      </c>
      <c r="K439">
        <v>0</v>
      </c>
      <c r="L439">
        <v>0</v>
      </c>
    </row>
    <row r="440" spans="1:12">
      <c r="A440">
        <v>2070</v>
      </c>
      <c r="B440" t="s">
        <v>369</v>
      </c>
      <c r="C440" t="s">
        <v>335</v>
      </c>
      <c r="D440">
        <v>6045</v>
      </c>
      <c r="E440">
        <v>1</v>
      </c>
      <c r="F440">
        <v>0.2</v>
      </c>
      <c r="G440" t="s">
        <v>371</v>
      </c>
      <c r="H440">
        <v>1</v>
      </c>
      <c r="I440">
        <v>300</v>
      </c>
      <c r="J440" t="s">
        <v>3</v>
      </c>
      <c r="K440">
        <v>0</v>
      </c>
      <c r="L440">
        <v>0</v>
      </c>
    </row>
    <row r="441" spans="1:12">
      <c r="A441">
        <v>2070</v>
      </c>
      <c r="B441" t="s">
        <v>369</v>
      </c>
      <c r="C441" t="s">
        <v>335</v>
      </c>
      <c r="D441">
        <v>6046</v>
      </c>
      <c r="E441">
        <v>1</v>
      </c>
      <c r="F441">
        <v>0.2</v>
      </c>
      <c r="G441" t="s">
        <v>371</v>
      </c>
      <c r="H441">
        <v>1</v>
      </c>
      <c r="I441">
        <v>300</v>
      </c>
      <c r="J441" t="s">
        <v>3</v>
      </c>
      <c r="K441">
        <v>0</v>
      </c>
      <c r="L441">
        <v>0</v>
      </c>
    </row>
    <row r="442" spans="1:12">
      <c r="A442">
        <v>2070</v>
      </c>
      <c r="B442" t="s">
        <v>369</v>
      </c>
      <c r="C442" t="s">
        <v>335</v>
      </c>
      <c r="D442">
        <v>6075</v>
      </c>
      <c r="E442">
        <v>1</v>
      </c>
      <c r="F442">
        <v>0.2</v>
      </c>
      <c r="G442" t="s">
        <v>371</v>
      </c>
      <c r="H442">
        <v>1</v>
      </c>
      <c r="I442">
        <v>300</v>
      </c>
      <c r="J442" t="s">
        <v>3</v>
      </c>
      <c r="K442">
        <v>0</v>
      </c>
      <c r="L442">
        <v>0</v>
      </c>
    </row>
    <row r="443" spans="1:12">
      <c r="A443">
        <v>2070</v>
      </c>
      <c r="B443" t="s">
        <v>369</v>
      </c>
      <c r="C443" t="s">
        <v>335</v>
      </c>
      <c r="D443">
        <v>6080</v>
      </c>
      <c r="E443">
        <v>1</v>
      </c>
      <c r="F443">
        <v>0.2</v>
      </c>
      <c r="G443" t="s">
        <v>371</v>
      </c>
      <c r="H443">
        <v>1</v>
      </c>
      <c r="I443">
        <v>300</v>
      </c>
      <c r="J443" t="s">
        <v>3</v>
      </c>
      <c r="K443">
        <v>0</v>
      </c>
      <c r="L443">
        <v>0</v>
      </c>
    </row>
    <row r="444" spans="1:12">
      <c r="A444">
        <v>2070</v>
      </c>
      <c r="B444" t="s">
        <v>369</v>
      </c>
      <c r="C444" t="s">
        <v>335</v>
      </c>
      <c r="D444">
        <v>6099</v>
      </c>
      <c r="E444">
        <v>1</v>
      </c>
      <c r="F444">
        <v>0.2</v>
      </c>
      <c r="G444" t="s">
        <v>371</v>
      </c>
      <c r="H444">
        <v>1</v>
      </c>
      <c r="I444">
        <v>300</v>
      </c>
      <c r="J444" t="s">
        <v>3</v>
      </c>
      <c r="K444">
        <v>0</v>
      </c>
      <c r="L444">
        <v>0</v>
      </c>
    </row>
    <row r="445" spans="1:12">
      <c r="A445">
        <v>2070</v>
      </c>
      <c r="B445" t="s">
        <v>369</v>
      </c>
      <c r="C445" t="s">
        <v>335</v>
      </c>
      <c r="D445">
        <v>6010</v>
      </c>
      <c r="E445">
        <v>1</v>
      </c>
      <c r="F445">
        <v>0.25</v>
      </c>
      <c r="G445" t="s">
        <v>339</v>
      </c>
      <c r="H445">
        <v>1</v>
      </c>
      <c r="I445">
        <v>300</v>
      </c>
      <c r="J445" t="s">
        <v>3</v>
      </c>
      <c r="K445">
        <v>0</v>
      </c>
      <c r="L445">
        <v>0</v>
      </c>
    </row>
    <row r="446" spans="1:12">
      <c r="A446">
        <v>2070</v>
      </c>
      <c r="B446" t="s">
        <v>369</v>
      </c>
      <c r="C446" t="s">
        <v>335</v>
      </c>
      <c r="D446">
        <v>6020</v>
      </c>
      <c r="E446">
        <v>1</v>
      </c>
      <c r="F446">
        <v>0.25</v>
      </c>
      <c r="G446" t="s">
        <v>339</v>
      </c>
      <c r="H446">
        <v>1</v>
      </c>
      <c r="I446">
        <v>300</v>
      </c>
      <c r="J446" t="s">
        <v>3</v>
      </c>
      <c r="K446">
        <v>0</v>
      </c>
      <c r="L446">
        <v>0</v>
      </c>
    </row>
    <row r="447" spans="1:12">
      <c r="A447">
        <v>2070</v>
      </c>
      <c r="B447" t="s">
        <v>369</v>
      </c>
      <c r="C447" t="s">
        <v>335</v>
      </c>
      <c r="D447">
        <v>6045</v>
      </c>
      <c r="E447">
        <v>1</v>
      </c>
      <c r="F447">
        <v>0.25</v>
      </c>
      <c r="G447" t="s">
        <v>339</v>
      </c>
      <c r="H447">
        <v>1</v>
      </c>
      <c r="I447">
        <v>300</v>
      </c>
      <c r="J447" t="s">
        <v>3</v>
      </c>
      <c r="K447">
        <v>0</v>
      </c>
      <c r="L447">
        <v>0</v>
      </c>
    </row>
    <row r="448" spans="1:12">
      <c r="A448">
        <v>2070</v>
      </c>
      <c r="B448" t="s">
        <v>369</v>
      </c>
      <c r="C448" t="s">
        <v>335</v>
      </c>
      <c r="D448">
        <v>6046</v>
      </c>
      <c r="E448">
        <v>1</v>
      </c>
      <c r="F448">
        <v>0.25</v>
      </c>
      <c r="G448" t="s">
        <v>339</v>
      </c>
      <c r="H448">
        <v>1</v>
      </c>
      <c r="I448">
        <v>300</v>
      </c>
      <c r="J448" t="s">
        <v>3</v>
      </c>
      <c r="K448">
        <v>0</v>
      </c>
      <c r="L448">
        <v>0</v>
      </c>
    </row>
    <row r="449" spans="1:12">
      <c r="A449">
        <v>2070</v>
      </c>
      <c r="B449" t="s">
        <v>369</v>
      </c>
      <c r="C449" t="s">
        <v>335</v>
      </c>
      <c r="D449">
        <v>6075</v>
      </c>
      <c r="E449">
        <v>1</v>
      </c>
      <c r="F449">
        <v>0.25</v>
      </c>
      <c r="G449" t="s">
        <v>339</v>
      </c>
      <c r="H449">
        <v>1</v>
      </c>
      <c r="I449">
        <v>300</v>
      </c>
      <c r="J449" t="s">
        <v>3</v>
      </c>
      <c r="K449">
        <v>0</v>
      </c>
      <c r="L449">
        <v>0</v>
      </c>
    </row>
    <row r="450" spans="1:12">
      <c r="A450">
        <v>2070</v>
      </c>
      <c r="B450" t="s">
        <v>369</v>
      </c>
      <c r="C450" t="s">
        <v>335</v>
      </c>
      <c r="D450">
        <v>6080</v>
      </c>
      <c r="E450">
        <v>1</v>
      </c>
      <c r="F450">
        <v>0.25</v>
      </c>
      <c r="G450" t="s">
        <v>339</v>
      </c>
      <c r="H450">
        <v>1</v>
      </c>
      <c r="I450">
        <v>300</v>
      </c>
      <c r="J450" t="s">
        <v>3</v>
      </c>
      <c r="K450">
        <v>0</v>
      </c>
      <c r="L450">
        <v>0</v>
      </c>
    </row>
    <row r="451" spans="1:12">
      <c r="A451">
        <v>2070</v>
      </c>
      <c r="B451" t="s">
        <v>369</v>
      </c>
      <c r="C451" t="s">
        <v>335</v>
      </c>
      <c r="D451">
        <v>6099</v>
      </c>
      <c r="E451">
        <v>1</v>
      </c>
      <c r="F451">
        <v>0.25</v>
      </c>
      <c r="G451" t="s">
        <v>339</v>
      </c>
      <c r="H451">
        <v>1</v>
      </c>
      <c r="I451">
        <v>300</v>
      </c>
      <c r="J451" t="s">
        <v>3</v>
      </c>
      <c r="K451">
        <v>0</v>
      </c>
      <c r="L451">
        <v>0</v>
      </c>
    </row>
    <row r="452" spans="1:12">
      <c r="A452">
        <v>2070</v>
      </c>
      <c r="B452" t="s">
        <v>369</v>
      </c>
      <c r="C452" t="s">
        <v>335</v>
      </c>
      <c r="D452">
        <v>6010</v>
      </c>
      <c r="E452">
        <v>1</v>
      </c>
      <c r="F452">
        <v>0.1</v>
      </c>
      <c r="G452" t="s">
        <v>372</v>
      </c>
      <c r="H452">
        <v>1</v>
      </c>
      <c r="I452">
        <v>300</v>
      </c>
      <c r="J452" t="s">
        <v>3</v>
      </c>
      <c r="K452">
        <v>0</v>
      </c>
      <c r="L452">
        <v>0</v>
      </c>
    </row>
    <row r="453" spans="1:12">
      <c r="A453">
        <v>2070</v>
      </c>
      <c r="B453" t="s">
        <v>369</v>
      </c>
      <c r="C453" t="s">
        <v>335</v>
      </c>
      <c r="D453">
        <v>6020</v>
      </c>
      <c r="E453">
        <v>1</v>
      </c>
      <c r="F453">
        <v>0.1</v>
      </c>
      <c r="G453" t="s">
        <v>372</v>
      </c>
      <c r="H453">
        <v>1</v>
      </c>
      <c r="I453">
        <v>300</v>
      </c>
      <c r="J453" t="s">
        <v>3</v>
      </c>
      <c r="K453">
        <v>0</v>
      </c>
      <c r="L453">
        <v>0</v>
      </c>
    </row>
    <row r="454" spans="1:12">
      <c r="A454">
        <v>2070</v>
      </c>
      <c r="B454" t="s">
        <v>369</v>
      </c>
      <c r="C454" t="s">
        <v>335</v>
      </c>
      <c r="D454">
        <v>6045</v>
      </c>
      <c r="E454">
        <v>1</v>
      </c>
      <c r="F454">
        <v>0.1</v>
      </c>
      <c r="G454" t="s">
        <v>372</v>
      </c>
      <c r="H454">
        <v>1</v>
      </c>
      <c r="I454">
        <v>300</v>
      </c>
      <c r="J454" t="s">
        <v>3</v>
      </c>
      <c r="K454">
        <v>0</v>
      </c>
      <c r="L454">
        <v>0</v>
      </c>
    </row>
    <row r="455" spans="1:12">
      <c r="A455">
        <v>2070</v>
      </c>
      <c r="B455" t="s">
        <v>369</v>
      </c>
      <c r="C455" t="s">
        <v>335</v>
      </c>
      <c r="D455">
        <v>6046</v>
      </c>
      <c r="E455">
        <v>1</v>
      </c>
      <c r="F455">
        <v>0.1</v>
      </c>
      <c r="G455" t="s">
        <v>372</v>
      </c>
      <c r="H455">
        <v>1</v>
      </c>
      <c r="I455">
        <v>300</v>
      </c>
      <c r="J455" t="s">
        <v>3</v>
      </c>
      <c r="K455">
        <v>0</v>
      </c>
      <c r="L455">
        <v>0</v>
      </c>
    </row>
    <row r="456" spans="1:12">
      <c r="A456">
        <v>2070</v>
      </c>
      <c r="B456" t="s">
        <v>369</v>
      </c>
      <c r="C456" t="s">
        <v>335</v>
      </c>
      <c r="D456">
        <v>6075</v>
      </c>
      <c r="E456">
        <v>1</v>
      </c>
      <c r="F456">
        <v>0.1</v>
      </c>
      <c r="G456" t="s">
        <v>372</v>
      </c>
      <c r="H456">
        <v>1</v>
      </c>
      <c r="I456">
        <v>300</v>
      </c>
      <c r="J456" t="s">
        <v>3</v>
      </c>
      <c r="K456">
        <v>0</v>
      </c>
      <c r="L456">
        <v>0</v>
      </c>
    </row>
    <row r="457" spans="1:12">
      <c r="A457">
        <v>2070</v>
      </c>
      <c r="B457" t="s">
        <v>369</v>
      </c>
      <c r="C457" t="s">
        <v>335</v>
      </c>
      <c r="D457">
        <v>6080</v>
      </c>
      <c r="E457">
        <v>1</v>
      </c>
      <c r="F457">
        <v>0.1</v>
      </c>
      <c r="G457" t="s">
        <v>372</v>
      </c>
      <c r="H457">
        <v>1</v>
      </c>
      <c r="I457">
        <v>300</v>
      </c>
      <c r="J457" t="s">
        <v>3</v>
      </c>
      <c r="K457">
        <v>0</v>
      </c>
      <c r="L457">
        <v>0</v>
      </c>
    </row>
    <row r="458" spans="1:12">
      <c r="A458">
        <v>2070</v>
      </c>
      <c r="B458" t="s">
        <v>369</v>
      </c>
      <c r="C458" t="s">
        <v>335</v>
      </c>
      <c r="D458">
        <v>6099</v>
      </c>
      <c r="E458">
        <v>1</v>
      </c>
      <c r="F458">
        <v>0.1</v>
      </c>
      <c r="G458" t="s">
        <v>372</v>
      </c>
      <c r="H458">
        <v>1</v>
      </c>
      <c r="I458">
        <v>300</v>
      </c>
      <c r="J458" t="s">
        <v>3</v>
      </c>
      <c r="K458">
        <v>0</v>
      </c>
      <c r="L458">
        <v>0</v>
      </c>
    </row>
    <row r="459" spans="1:12">
      <c r="A459">
        <v>2075</v>
      </c>
      <c r="B459" t="s">
        <v>373</v>
      </c>
      <c r="C459" t="s">
        <v>335</v>
      </c>
      <c r="D459">
        <v>6010</v>
      </c>
      <c r="E459">
        <v>1</v>
      </c>
      <c r="F459">
        <v>0.8</v>
      </c>
      <c r="G459" t="s">
        <v>337</v>
      </c>
      <c r="H459">
        <v>0.05</v>
      </c>
      <c r="I459">
        <v>126</v>
      </c>
      <c r="J459" t="s">
        <v>232</v>
      </c>
      <c r="K459">
        <v>0</v>
      </c>
      <c r="L459">
        <v>0</v>
      </c>
    </row>
    <row r="460" spans="1:12">
      <c r="A460">
        <v>2075</v>
      </c>
      <c r="B460" t="s">
        <v>373</v>
      </c>
      <c r="C460" t="s">
        <v>335</v>
      </c>
      <c r="D460">
        <v>6020</v>
      </c>
      <c r="E460">
        <v>1</v>
      </c>
      <c r="F460">
        <v>0.8</v>
      </c>
      <c r="G460" t="s">
        <v>337</v>
      </c>
      <c r="H460">
        <v>0.05</v>
      </c>
      <c r="I460">
        <v>126</v>
      </c>
      <c r="J460" t="s">
        <v>232</v>
      </c>
      <c r="K460">
        <v>0</v>
      </c>
      <c r="L460">
        <v>0</v>
      </c>
    </row>
    <row r="461" spans="1:12">
      <c r="A461">
        <v>2075</v>
      </c>
      <c r="B461" t="s">
        <v>373</v>
      </c>
      <c r="C461" t="s">
        <v>335</v>
      </c>
      <c r="D461">
        <v>6045</v>
      </c>
      <c r="E461">
        <v>1</v>
      </c>
      <c r="F461">
        <v>0.8</v>
      </c>
      <c r="G461" t="s">
        <v>337</v>
      </c>
      <c r="H461">
        <v>0.05</v>
      </c>
      <c r="I461">
        <v>126</v>
      </c>
      <c r="J461" t="s">
        <v>232</v>
      </c>
      <c r="K461">
        <v>0</v>
      </c>
      <c r="L461">
        <v>0</v>
      </c>
    </row>
    <row r="462" spans="1:12">
      <c r="A462">
        <v>2075</v>
      </c>
      <c r="B462" t="s">
        <v>373</v>
      </c>
      <c r="C462" t="s">
        <v>335</v>
      </c>
      <c r="D462">
        <v>6046</v>
      </c>
      <c r="E462">
        <v>1</v>
      </c>
      <c r="F462">
        <v>0.8</v>
      </c>
      <c r="G462" t="s">
        <v>337</v>
      </c>
      <c r="H462">
        <v>0.05</v>
      </c>
      <c r="I462">
        <v>126</v>
      </c>
      <c r="J462" t="s">
        <v>232</v>
      </c>
      <c r="K462">
        <v>0</v>
      </c>
      <c r="L462">
        <v>0</v>
      </c>
    </row>
    <row r="463" spans="1:12">
      <c r="A463">
        <v>2075</v>
      </c>
      <c r="B463" t="s">
        <v>373</v>
      </c>
      <c r="C463" t="s">
        <v>335</v>
      </c>
      <c r="D463">
        <v>6075</v>
      </c>
      <c r="E463">
        <v>1</v>
      </c>
      <c r="F463">
        <v>0.8</v>
      </c>
      <c r="G463" t="s">
        <v>337</v>
      </c>
      <c r="H463">
        <v>0.05</v>
      </c>
      <c r="I463">
        <v>126</v>
      </c>
      <c r="J463" t="s">
        <v>232</v>
      </c>
      <c r="K463">
        <v>0</v>
      </c>
      <c r="L463">
        <v>0</v>
      </c>
    </row>
    <row r="464" spans="1:12">
      <c r="A464">
        <v>2075</v>
      </c>
      <c r="B464" t="s">
        <v>373</v>
      </c>
      <c r="C464" t="s">
        <v>335</v>
      </c>
      <c r="D464">
        <v>6099</v>
      </c>
      <c r="E464">
        <v>1</v>
      </c>
      <c r="F464">
        <v>0.8</v>
      </c>
      <c r="G464" t="s">
        <v>337</v>
      </c>
      <c r="H464">
        <v>0.05</v>
      </c>
      <c r="I464">
        <v>126</v>
      </c>
      <c r="J464" t="s">
        <v>232</v>
      </c>
      <c r="K464">
        <v>0</v>
      </c>
      <c r="L464">
        <v>0</v>
      </c>
    </row>
    <row r="465" spans="1:12">
      <c r="A465">
        <v>2075</v>
      </c>
      <c r="B465" t="s">
        <v>373</v>
      </c>
      <c r="C465" t="s">
        <v>335</v>
      </c>
      <c r="D465">
        <v>6010</v>
      </c>
      <c r="E465">
        <v>1</v>
      </c>
      <c r="F465">
        <v>0.8</v>
      </c>
      <c r="G465" t="s">
        <v>337</v>
      </c>
      <c r="H465">
        <v>0.85</v>
      </c>
      <c r="I465">
        <v>210</v>
      </c>
      <c r="J465" t="s">
        <v>7</v>
      </c>
      <c r="K465">
        <v>0</v>
      </c>
      <c r="L465">
        <v>0</v>
      </c>
    </row>
    <row r="466" spans="1:12">
      <c r="A466">
        <v>2075</v>
      </c>
      <c r="B466" t="s">
        <v>373</v>
      </c>
      <c r="C466" t="s">
        <v>335</v>
      </c>
      <c r="D466">
        <v>6020</v>
      </c>
      <c r="E466">
        <v>1</v>
      </c>
      <c r="F466">
        <v>0.8</v>
      </c>
      <c r="G466" t="s">
        <v>337</v>
      </c>
      <c r="H466">
        <v>0.85</v>
      </c>
      <c r="I466">
        <v>210</v>
      </c>
      <c r="J466" t="s">
        <v>7</v>
      </c>
      <c r="K466">
        <v>0</v>
      </c>
      <c r="L466">
        <v>0</v>
      </c>
    </row>
    <row r="467" spans="1:12">
      <c r="A467">
        <v>2075</v>
      </c>
      <c r="B467" t="s">
        <v>373</v>
      </c>
      <c r="C467" t="s">
        <v>335</v>
      </c>
      <c r="D467">
        <v>6045</v>
      </c>
      <c r="E467">
        <v>1</v>
      </c>
      <c r="F467">
        <v>0.8</v>
      </c>
      <c r="G467" t="s">
        <v>337</v>
      </c>
      <c r="H467">
        <v>0.85</v>
      </c>
      <c r="I467">
        <v>210</v>
      </c>
      <c r="J467" t="s">
        <v>7</v>
      </c>
      <c r="K467">
        <v>0</v>
      </c>
      <c r="L467">
        <v>0</v>
      </c>
    </row>
    <row r="468" spans="1:12">
      <c r="A468">
        <v>2075</v>
      </c>
      <c r="B468" t="s">
        <v>373</v>
      </c>
      <c r="C468" t="s">
        <v>335</v>
      </c>
      <c r="D468">
        <v>6046</v>
      </c>
      <c r="E468">
        <v>1</v>
      </c>
      <c r="F468">
        <v>0.8</v>
      </c>
      <c r="G468" t="s">
        <v>337</v>
      </c>
      <c r="H468">
        <v>0.85</v>
      </c>
      <c r="I468">
        <v>210</v>
      </c>
      <c r="J468" t="s">
        <v>7</v>
      </c>
      <c r="K468">
        <v>0</v>
      </c>
      <c r="L468">
        <v>0</v>
      </c>
    </row>
    <row r="469" spans="1:12">
      <c r="A469">
        <v>2075</v>
      </c>
      <c r="B469" t="s">
        <v>373</v>
      </c>
      <c r="C469" t="s">
        <v>335</v>
      </c>
      <c r="D469">
        <v>6075</v>
      </c>
      <c r="E469">
        <v>1</v>
      </c>
      <c r="F469">
        <v>0.8</v>
      </c>
      <c r="G469" t="s">
        <v>337</v>
      </c>
      <c r="H469">
        <v>0.85</v>
      </c>
      <c r="I469">
        <v>210</v>
      </c>
      <c r="J469" t="s">
        <v>7</v>
      </c>
      <c r="K469">
        <v>0</v>
      </c>
      <c r="L469">
        <v>0</v>
      </c>
    </row>
    <row r="470" spans="1:12">
      <c r="A470">
        <v>2075</v>
      </c>
      <c r="B470" t="s">
        <v>373</v>
      </c>
      <c r="C470" t="s">
        <v>335</v>
      </c>
      <c r="D470">
        <v>6099</v>
      </c>
      <c r="E470">
        <v>1</v>
      </c>
      <c r="F470">
        <v>0.8</v>
      </c>
      <c r="G470" t="s">
        <v>337</v>
      </c>
      <c r="H470">
        <v>0.85</v>
      </c>
      <c r="I470">
        <v>210</v>
      </c>
      <c r="J470" t="s">
        <v>7</v>
      </c>
      <c r="K470">
        <v>0</v>
      </c>
      <c r="L470">
        <v>0</v>
      </c>
    </row>
    <row r="471" spans="1:12">
      <c r="A471">
        <v>2075</v>
      </c>
      <c r="B471" t="s">
        <v>373</v>
      </c>
      <c r="C471" t="s">
        <v>335</v>
      </c>
      <c r="D471">
        <v>6010</v>
      </c>
      <c r="E471">
        <v>1</v>
      </c>
      <c r="F471">
        <v>0.8</v>
      </c>
      <c r="G471" t="s">
        <v>337</v>
      </c>
      <c r="H471">
        <v>0.1</v>
      </c>
      <c r="I471">
        <v>300</v>
      </c>
      <c r="J471" t="s">
        <v>3</v>
      </c>
      <c r="K471">
        <v>0</v>
      </c>
      <c r="L471">
        <v>0</v>
      </c>
    </row>
    <row r="472" spans="1:12">
      <c r="A472">
        <v>2075</v>
      </c>
      <c r="B472" t="s">
        <v>373</v>
      </c>
      <c r="C472" t="s">
        <v>335</v>
      </c>
      <c r="D472">
        <v>6020</v>
      </c>
      <c r="E472">
        <v>1</v>
      </c>
      <c r="F472">
        <v>0.8</v>
      </c>
      <c r="G472" t="s">
        <v>337</v>
      </c>
      <c r="H472">
        <v>0.1</v>
      </c>
      <c r="I472">
        <v>300</v>
      </c>
      <c r="J472" t="s">
        <v>3</v>
      </c>
      <c r="K472">
        <v>0</v>
      </c>
      <c r="L472">
        <v>0</v>
      </c>
    </row>
    <row r="473" spans="1:12">
      <c r="A473">
        <v>2075</v>
      </c>
      <c r="B473" t="s">
        <v>373</v>
      </c>
      <c r="C473" t="s">
        <v>335</v>
      </c>
      <c r="D473">
        <v>6045</v>
      </c>
      <c r="E473">
        <v>1</v>
      </c>
      <c r="F473">
        <v>0.8</v>
      </c>
      <c r="G473" t="s">
        <v>337</v>
      </c>
      <c r="H473">
        <v>0.1</v>
      </c>
      <c r="I473">
        <v>300</v>
      </c>
      <c r="J473" t="s">
        <v>3</v>
      </c>
      <c r="K473">
        <v>0</v>
      </c>
      <c r="L473">
        <v>0</v>
      </c>
    </row>
    <row r="474" spans="1:12">
      <c r="A474">
        <v>2075</v>
      </c>
      <c r="B474" t="s">
        <v>373</v>
      </c>
      <c r="C474" t="s">
        <v>335</v>
      </c>
      <c r="D474">
        <v>6046</v>
      </c>
      <c r="E474">
        <v>1</v>
      </c>
      <c r="F474">
        <v>0.8</v>
      </c>
      <c r="G474" t="s">
        <v>337</v>
      </c>
      <c r="H474">
        <v>0.1</v>
      </c>
      <c r="I474">
        <v>300</v>
      </c>
      <c r="J474" t="s">
        <v>3</v>
      </c>
      <c r="K474">
        <v>0</v>
      </c>
      <c r="L474">
        <v>0</v>
      </c>
    </row>
    <row r="475" spans="1:12">
      <c r="A475">
        <v>2075</v>
      </c>
      <c r="B475" t="s">
        <v>373</v>
      </c>
      <c r="C475" t="s">
        <v>335</v>
      </c>
      <c r="D475">
        <v>6075</v>
      </c>
      <c r="E475">
        <v>1</v>
      </c>
      <c r="F475">
        <v>0.8</v>
      </c>
      <c r="G475" t="s">
        <v>337</v>
      </c>
      <c r="H475">
        <v>0.1</v>
      </c>
      <c r="I475">
        <v>300</v>
      </c>
      <c r="J475" t="s">
        <v>3</v>
      </c>
      <c r="K475">
        <v>0</v>
      </c>
      <c r="L475">
        <v>0</v>
      </c>
    </row>
    <row r="476" spans="1:12">
      <c r="A476">
        <v>2075</v>
      </c>
      <c r="B476" t="s">
        <v>373</v>
      </c>
      <c r="C476" t="s">
        <v>335</v>
      </c>
      <c r="D476">
        <v>6099</v>
      </c>
      <c r="E476">
        <v>1</v>
      </c>
      <c r="F476">
        <v>0.8</v>
      </c>
      <c r="G476" t="s">
        <v>337</v>
      </c>
      <c r="H476">
        <v>0.1</v>
      </c>
      <c r="I476">
        <v>300</v>
      </c>
      <c r="J476" t="s">
        <v>3</v>
      </c>
      <c r="K476">
        <v>0</v>
      </c>
      <c r="L476">
        <v>0</v>
      </c>
    </row>
    <row r="477" spans="1:12">
      <c r="A477">
        <v>2075</v>
      </c>
      <c r="B477" t="s">
        <v>373</v>
      </c>
      <c r="C477" t="s">
        <v>335</v>
      </c>
      <c r="D477">
        <v>6010</v>
      </c>
      <c r="E477">
        <v>1</v>
      </c>
      <c r="F477">
        <v>0.2</v>
      </c>
      <c r="G477" t="s">
        <v>338</v>
      </c>
      <c r="H477">
        <v>0.95</v>
      </c>
      <c r="I477">
        <v>125</v>
      </c>
      <c r="J477" t="s">
        <v>26</v>
      </c>
      <c r="K477">
        <v>0</v>
      </c>
      <c r="L477">
        <v>0</v>
      </c>
    </row>
    <row r="478" spans="1:12">
      <c r="A478">
        <v>2075</v>
      </c>
      <c r="B478" t="s">
        <v>373</v>
      </c>
      <c r="C478" t="s">
        <v>335</v>
      </c>
      <c r="D478">
        <v>6020</v>
      </c>
      <c r="E478">
        <v>1</v>
      </c>
      <c r="F478">
        <v>0.2</v>
      </c>
      <c r="G478" t="s">
        <v>338</v>
      </c>
      <c r="H478">
        <v>0.95</v>
      </c>
      <c r="I478">
        <v>125</v>
      </c>
      <c r="J478" t="s">
        <v>26</v>
      </c>
      <c r="K478">
        <v>0</v>
      </c>
      <c r="L478">
        <v>0</v>
      </c>
    </row>
    <row r="479" spans="1:12">
      <c r="A479">
        <v>2075</v>
      </c>
      <c r="B479" t="s">
        <v>373</v>
      </c>
      <c r="C479" t="s">
        <v>335</v>
      </c>
      <c r="D479">
        <v>6045</v>
      </c>
      <c r="E479">
        <v>1</v>
      </c>
      <c r="F479">
        <v>0.2</v>
      </c>
      <c r="G479" t="s">
        <v>338</v>
      </c>
      <c r="H479">
        <v>0.95</v>
      </c>
      <c r="I479">
        <v>125</v>
      </c>
      <c r="J479" t="s">
        <v>26</v>
      </c>
      <c r="K479">
        <v>0</v>
      </c>
      <c r="L479">
        <v>0</v>
      </c>
    </row>
    <row r="480" spans="1:12">
      <c r="A480">
        <v>2075</v>
      </c>
      <c r="B480" t="s">
        <v>373</v>
      </c>
      <c r="C480" t="s">
        <v>335</v>
      </c>
      <c r="D480">
        <v>6046</v>
      </c>
      <c r="E480">
        <v>1</v>
      </c>
      <c r="F480">
        <v>0.2</v>
      </c>
      <c r="G480" t="s">
        <v>338</v>
      </c>
      <c r="H480">
        <v>0.95</v>
      </c>
      <c r="I480">
        <v>125</v>
      </c>
      <c r="J480" t="s">
        <v>26</v>
      </c>
      <c r="K480">
        <v>0</v>
      </c>
      <c r="L480">
        <v>0</v>
      </c>
    </row>
    <row r="481" spans="1:12">
      <c r="A481">
        <v>2075</v>
      </c>
      <c r="B481" t="s">
        <v>373</v>
      </c>
      <c r="C481" t="s">
        <v>335</v>
      </c>
      <c r="D481">
        <v>6075</v>
      </c>
      <c r="E481">
        <v>1</v>
      </c>
      <c r="F481">
        <v>0.2</v>
      </c>
      <c r="G481" t="s">
        <v>338</v>
      </c>
      <c r="H481">
        <v>0.95</v>
      </c>
      <c r="I481">
        <v>125</v>
      </c>
      <c r="J481" t="s">
        <v>26</v>
      </c>
      <c r="K481">
        <v>0</v>
      </c>
      <c r="L481">
        <v>0</v>
      </c>
    </row>
    <row r="482" spans="1:12">
      <c r="A482">
        <v>2075</v>
      </c>
      <c r="B482" t="s">
        <v>373</v>
      </c>
      <c r="C482" t="s">
        <v>335</v>
      </c>
      <c r="D482">
        <v>6099</v>
      </c>
      <c r="E482">
        <v>1</v>
      </c>
      <c r="F482">
        <v>0.2</v>
      </c>
      <c r="G482" t="s">
        <v>338</v>
      </c>
      <c r="H482">
        <v>0.95</v>
      </c>
      <c r="I482">
        <v>125</v>
      </c>
      <c r="J482" t="s">
        <v>26</v>
      </c>
      <c r="K482">
        <v>0</v>
      </c>
      <c r="L482">
        <v>0</v>
      </c>
    </row>
    <row r="483" spans="1:12">
      <c r="A483">
        <v>2075</v>
      </c>
      <c r="B483" t="s">
        <v>373</v>
      </c>
      <c r="C483" t="s">
        <v>335</v>
      </c>
      <c r="D483">
        <v>6010</v>
      </c>
      <c r="E483">
        <v>1</v>
      </c>
      <c r="F483">
        <v>0.2</v>
      </c>
      <c r="G483" t="s">
        <v>338</v>
      </c>
      <c r="H483">
        <v>0.05</v>
      </c>
      <c r="I483">
        <v>300</v>
      </c>
      <c r="J483" t="s">
        <v>3</v>
      </c>
      <c r="K483">
        <v>0</v>
      </c>
      <c r="L483">
        <v>0</v>
      </c>
    </row>
    <row r="484" spans="1:12">
      <c r="A484">
        <v>2075</v>
      </c>
      <c r="B484" t="s">
        <v>373</v>
      </c>
      <c r="C484" t="s">
        <v>335</v>
      </c>
      <c r="D484">
        <v>6020</v>
      </c>
      <c r="E484">
        <v>1</v>
      </c>
      <c r="F484">
        <v>0.2</v>
      </c>
      <c r="G484" t="s">
        <v>338</v>
      </c>
      <c r="H484">
        <v>0.05</v>
      </c>
      <c r="I484">
        <v>300</v>
      </c>
      <c r="J484" t="s">
        <v>3</v>
      </c>
      <c r="K484">
        <v>0</v>
      </c>
      <c r="L484">
        <v>0</v>
      </c>
    </row>
    <row r="485" spans="1:12">
      <c r="A485">
        <v>2075</v>
      </c>
      <c r="B485" t="s">
        <v>373</v>
      </c>
      <c r="C485" t="s">
        <v>335</v>
      </c>
      <c r="D485">
        <v>6045</v>
      </c>
      <c r="E485">
        <v>1</v>
      </c>
      <c r="F485">
        <v>0.2</v>
      </c>
      <c r="G485" t="s">
        <v>338</v>
      </c>
      <c r="H485">
        <v>0.05</v>
      </c>
      <c r="I485">
        <v>300</v>
      </c>
      <c r="J485" t="s">
        <v>3</v>
      </c>
      <c r="K485">
        <v>0</v>
      </c>
      <c r="L485">
        <v>0</v>
      </c>
    </row>
    <row r="486" spans="1:12">
      <c r="A486">
        <v>2075</v>
      </c>
      <c r="B486" t="s">
        <v>373</v>
      </c>
      <c r="C486" t="s">
        <v>335</v>
      </c>
      <c r="D486">
        <v>6046</v>
      </c>
      <c r="E486">
        <v>1</v>
      </c>
      <c r="F486">
        <v>0.2</v>
      </c>
      <c r="G486" t="s">
        <v>338</v>
      </c>
      <c r="H486">
        <v>0.05</v>
      </c>
      <c r="I486">
        <v>300</v>
      </c>
      <c r="J486" t="s">
        <v>3</v>
      </c>
      <c r="K486">
        <v>0</v>
      </c>
      <c r="L486">
        <v>0</v>
      </c>
    </row>
    <row r="487" spans="1:12">
      <c r="A487">
        <v>2075</v>
      </c>
      <c r="B487" t="s">
        <v>373</v>
      </c>
      <c r="C487" t="s">
        <v>335</v>
      </c>
      <c r="D487">
        <v>6075</v>
      </c>
      <c r="E487">
        <v>1</v>
      </c>
      <c r="F487">
        <v>0.2</v>
      </c>
      <c r="G487" t="s">
        <v>338</v>
      </c>
      <c r="H487">
        <v>0.05</v>
      </c>
      <c r="I487">
        <v>300</v>
      </c>
      <c r="J487" t="s">
        <v>3</v>
      </c>
      <c r="K487">
        <v>0</v>
      </c>
      <c r="L487">
        <v>0</v>
      </c>
    </row>
    <row r="488" spans="1:12">
      <c r="A488">
        <v>2075</v>
      </c>
      <c r="B488" t="s">
        <v>373</v>
      </c>
      <c r="C488" t="s">
        <v>335</v>
      </c>
      <c r="D488">
        <v>6099</v>
      </c>
      <c r="E488">
        <v>1</v>
      </c>
      <c r="F488">
        <v>0.2</v>
      </c>
      <c r="G488" t="s">
        <v>338</v>
      </c>
      <c r="H488">
        <v>0.05</v>
      </c>
      <c r="I488">
        <v>300</v>
      </c>
      <c r="J488" t="s">
        <v>3</v>
      </c>
      <c r="K488">
        <v>0</v>
      </c>
      <c r="L488">
        <v>0</v>
      </c>
    </row>
    <row r="489" spans="1:12">
      <c r="A489">
        <v>2076</v>
      </c>
      <c r="B489" t="s">
        <v>374</v>
      </c>
      <c r="C489" t="s">
        <v>335</v>
      </c>
      <c r="D489">
        <v>6010</v>
      </c>
      <c r="E489">
        <v>1</v>
      </c>
      <c r="F489">
        <v>0.95</v>
      </c>
      <c r="G489" t="s">
        <v>337</v>
      </c>
      <c r="H489">
        <v>0.48</v>
      </c>
      <c r="I489">
        <v>205</v>
      </c>
      <c r="J489" t="s">
        <v>11</v>
      </c>
      <c r="K489">
        <v>0</v>
      </c>
      <c r="L489">
        <v>0</v>
      </c>
    </row>
    <row r="490" spans="1:12">
      <c r="A490">
        <v>2076</v>
      </c>
      <c r="B490" t="s">
        <v>374</v>
      </c>
      <c r="C490" t="s">
        <v>335</v>
      </c>
      <c r="D490">
        <v>6020</v>
      </c>
      <c r="E490">
        <v>1</v>
      </c>
      <c r="F490">
        <v>0.95</v>
      </c>
      <c r="G490" t="s">
        <v>337</v>
      </c>
      <c r="H490">
        <v>0.48</v>
      </c>
      <c r="I490">
        <v>205</v>
      </c>
      <c r="J490" t="s">
        <v>11</v>
      </c>
      <c r="K490">
        <v>0</v>
      </c>
      <c r="L490">
        <v>0</v>
      </c>
    </row>
    <row r="491" spans="1:12">
      <c r="A491">
        <v>2076</v>
      </c>
      <c r="B491" t="s">
        <v>374</v>
      </c>
      <c r="C491" t="s">
        <v>335</v>
      </c>
      <c r="D491">
        <v>6045</v>
      </c>
      <c r="E491">
        <v>1</v>
      </c>
      <c r="F491">
        <v>0.95</v>
      </c>
      <c r="G491" t="s">
        <v>337</v>
      </c>
      <c r="H491">
        <v>0.48</v>
      </c>
      <c r="I491">
        <v>205</v>
      </c>
      <c r="J491" t="s">
        <v>11</v>
      </c>
      <c r="K491">
        <v>0</v>
      </c>
      <c r="L491">
        <v>0</v>
      </c>
    </row>
    <row r="492" spans="1:12">
      <c r="A492">
        <v>2076</v>
      </c>
      <c r="B492" t="s">
        <v>374</v>
      </c>
      <c r="C492" t="s">
        <v>335</v>
      </c>
      <c r="D492">
        <v>6046</v>
      </c>
      <c r="E492">
        <v>1</v>
      </c>
      <c r="F492">
        <v>0.95</v>
      </c>
      <c r="G492" t="s">
        <v>337</v>
      </c>
      <c r="H492">
        <v>0.48</v>
      </c>
      <c r="I492">
        <v>205</v>
      </c>
      <c r="J492" t="s">
        <v>11</v>
      </c>
      <c r="K492">
        <v>0</v>
      </c>
      <c r="L492">
        <v>0</v>
      </c>
    </row>
    <row r="493" spans="1:12">
      <c r="A493">
        <v>2076</v>
      </c>
      <c r="B493" t="s">
        <v>374</v>
      </c>
      <c r="C493" t="s">
        <v>335</v>
      </c>
      <c r="D493">
        <v>6075</v>
      </c>
      <c r="E493">
        <v>1</v>
      </c>
      <c r="F493">
        <v>0.95</v>
      </c>
      <c r="G493" t="s">
        <v>337</v>
      </c>
      <c r="H493">
        <v>0.48</v>
      </c>
      <c r="I493">
        <v>205</v>
      </c>
      <c r="J493" t="s">
        <v>11</v>
      </c>
      <c r="K493">
        <v>0</v>
      </c>
      <c r="L493">
        <v>0</v>
      </c>
    </row>
    <row r="494" spans="1:12">
      <c r="A494">
        <v>2076</v>
      </c>
      <c r="B494" t="s">
        <v>374</v>
      </c>
      <c r="C494" t="s">
        <v>335</v>
      </c>
      <c r="D494">
        <v>6099</v>
      </c>
      <c r="E494">
        <v>1</v>
      </c>
      <c r="F494">
        <v>0.95</v>
      </c>
      <c r="G494" t="s">
        <v>337</v>
      </c>
      <c r="H494">
        <v>0.48</v>
      </c>
      <c r="I494">
        <v>205</v>
      </c>
      <c r="J494" t="s">
        <v>11</v>
      </c>
      <c r="K494">
        <v>0</v>
      </c>
      <c r="L494">
        <v>0</v>
      </c>
    </row>
    <row r="495" spans="1:12">
      <c r="A495">
        <v>2076</v>
      </c>
      <c r="B495" t="s">
        <v>374</v>
      </c>
      <c r="C495" t="s">
        <v>335</v>
      </c>
      <c r="D495">
        <v>6010</v>
      </c>
      <c r="E495">
        <v>1</v>
      </c>
      <c r="F495">
        <v>0.95</v>
      </c>
      <c r="G495" t="s">
        <v>337</v>
      </c>
      <c r="H495">
        <v>0.52</v>
      </c>
      <c r="I495">
        <v>300</v>
      </c>
      <c r="J495" t="s">
        <v>3</v>
      </c>
      <c r="K495">
        <v>0</v>
      </c>
      <c r="L495">
        <v>0</v>
      </c>
    </row>
    <row r="496" spans="1:12">
      <c r="A496">
        <v>2076</v>
      </c>
      <c r="B496" t="s">
        <v>374</v>
      </c>
      <c r="C496" t="s">
        <v>335</v>
      </c>
      <c r="D496">
        <v>6020</v>
      </c>
      <c r="E496">
        <v>1</v>
      </c>
      <c r="F496">
        <v>0.95</v>
      </c>
      <c r="G496" t="s">
        <v>337</v>
      </c>
      <c r="H496">
        <v>0.52</v>
      </c>
      <c r="I496">
        <v>300</v>
      </c>
      <c r="J496" t="s">
        <v>3</v>
      </c>
      <c r="K496">
        <v>0</v>
      </c>
      <c r="L496">
        <v>0</v>
      </c>
    </row>
    <row r="497" spans="1:12">
      <c r="A497">
        <v>2076</v>
      </c>
      <c r="B497" t="s">
        <v>374</v>
      </c>
      <c r="C497" t="s">
        <v>335</v>
      </c>
      <c r="D497">
        <v>6045</v>
      </c>
      <c r="E497">
        <v>1</v>
      </c>
      <c r="F497">
        <v>0.95</v>
      </c>
      <c r="G497" t="s">
        <v>337</v>
      </c>
      <c r="H497">
        <v>0.52</v>
      </c>
      <c r="I497">
        <v>300</v>
      </c>
      <c r="J497" t="s">
        <v>3</v>
      </c>
      <c r="K497">
        <v>0</v>
      </c>
      <c r="L497">
        <v>0</v>
      </c>
    </row>
    <row r="498" spans="1:12">
      <c r="A498">
        <v>2076</v>
      </c>
      <c r="B498" t="s">
        <v>374</v>
      </c>
      <c r="C498" t="s">
        <v>335</v>
      </c>
      <c r="D498">
        <v>6046</v>
      </c>
      <c r="E498">
        <v>1</v>
      </c>
      <c r="F498">
        <v>0.95</v>
      </c>
      <c r="G498" t="s">
        <v>337</v>
      </c>
      <c r="H498">
        <v>0.52</v>
      </c>
      <c r="I498">
        <v>300</v>
      </c>
      <c r="J498" t="s">
        <v>3</v>
      </c>
      <c r="K498">
        <v>0</v>
      </c>
      <c r="L498">
        <v>0</v>
      </c>
    </row>
    <row r="499" spans="1:12">
      <c r="A499">
        <v>2076</v>
      </c>
      <c r="B499" t="s">
        <v>374</v>
      </c>
      <c r="C499" t="s">
        <v>335</v>
      </c>
      <c r="D499">
        <v>6075</v>
      </c>
      <c r="E499">
        <v>1</v>
      </c>
      <c r="F499">
        <v>0.95</v>
      </c>
      <c r="G499" t="s">
        <v>337</v>
      </c>
      <c r="H499">
        <v>0.52</v>
      </c>
      <c r="I499">
        <v>300</v>
      </c>
      <c r="J499" t="s">
        <v>3</v>
      </c>
      <c r="K499">
        <v>0</v>
      </c>
      <c r="L499">
        <v>0</v>
      </c>
    </row>
    <row r="500" spans="1:12">
      <c r="A500">
        <v>2076</v>
      </c>
      <c r="B500" t="s">
        <v>374</v>
      </c>
      <c r="C500" t="s">
        <v>335</v>
      </c>
      <c r="D500">
        <v>6099</v>
      </c>
      <c r="E500">
        <v>1</v>
      </c>
      <c r="F500">
        <v>0.95</v>
      </c>
      <c r="G500" t="s">
        <v>337</v>
      </c>
      <c r="H500">
        <v>0.52</v>
      </c>
      <c r="I500">
        <v>300</v>
      </c>
      <c r="J500" t="s">
        <v>3</v>
      </c>
      <c r="K500">
        <v>0</v>
      </c>
      <c r="L500">
        <v>0</v>
      </c>
    </row>
    <row r="501" spans="1:12">
      <c r="A501">
        <v>2076</v>
      </c>
      <c r="B501" t="s">
        <v>374</v>
      </c>
      <c r="C501" t="s">
        <v>335</v>
      </c>
      <c r="D501">
        <v>6010</v>
      </c>
      <c r="E501">
        <v>1</v>
      </c>
      <c r="F501">
        <v>0.05</v>
      </c>
      <c r="G501" t="s">
        <v>338</v>
      </c>
      <c r="H501">
        <v>1</v>
      </c>
      <c r="I501">
        <v>300</v>
      </c>
      <c r="J501" t="s">
        <v>3</v>
      </c>
      <c r="K501">
        <v>0</v>
      </c>
      <c r="L501">
        <v>0</v>
      </c>
    </row>
    <row r="502" spans="1:12">
      <c r="A502">
        <v>2076</v>
      </c>
      <c r="B502" t="s">
        <v>374</v>
      </c>
      <c r="C502" t="s">
        <v>335</v>
      </c>
      <c r="D502">
        <v>6020</v>
      </c>
      <c r="E502">
        <v>1</v>
      </c>
      <c r="F502">
        <v>0.05</v>
      </c>
      <c r="G502" t="s">
        <v>338</v>
      </c>
      <c r="H502">
        <v>1</v>
      </c>
      <c r="I502">
        <v>300</v>
      </c>
      <c r="J502" t="s">
        <v>3</v>
      </c>
      <c r="K502">
        <v>0</v>
      </c>
      <c r="L502">
        <v>0</v>
      </c>
    </row>
    <row r="503" spans="1:12">
      <c r="A503">
        <v>2076</v>
      </c>
      <c r="B503" t="s">
        <v>374</v>
      </c>
      <c r="C503" t="s">
        <v>335</v>
      </c>
      <c r="D503">
        <v>6045</v>
      </c>
      <c r="E503">
        <v>1</v>
      </c>
      <c r="F503">
        <v>0.05</v>
      </c>
      <c r="G503" t="s">
        <v>338</v>
      </c>
      <c r="H503">
        <v>1</v>
      </c>
      <c r="I503">
        <v>300</v>
      </c>
      <c r="J503" t="s">
        <v>3</v>
      </c>
      <c r="K503">
        <v>0</v>
      </c>
      <c r="L503">
        <v>0</v>
      </c>
    </row>
    <row r="504" spans="1:12">
      <c r="A504">
        <v>2076</v>
      </c>
      <c r="B504" t="s">
        <v>374</v>
      </c>
      <c r="C504" t="s">
        <v>335</v>
      </c>
      <c r="D504">
        <v>6046</v>
      </c>
      <c r="E504">
        <v>1</v>
      </c>
      <c r="F504">
        <v>0.05</v>
      </c>
      <c r="G504" t="s">
        <v>338</v>
      </c>
      <c r="H504">
        <v>1</v>
      </c>
      <c r="I504">
        <v>300</v>
      </c>
      <c r="J504" t="s">
        <v>3</v>
      </c>
      <c r="K504">
        <v>0</v>
      </c>
      <c r="L504">
        <v>0</v>
      </c>
    </row>
    <row r="505" spans="1:12">
      <c r="A505">
        <v>2076</v>
      </c>
      <c r="B505" t="s">
        <v>374</v>
      </c>
      <c r="C505" t="s">
        <v>335</v>
      </c>
      <c r="D505">
        <v>6075</v>
      </c>
      <c r="E505">
        <v>1</v>
      </c>
      <c r="F505">
        <v>0.05</v>
      </c>
      <c r="G505" t="s">
        <v>338</v>
      </c>
      <c r="H505">
        <v>1</v>
      </c>
      <c r="I505">
        <v>300</v>
      </c>
      <c r="J505" t="s">
        <v>3</v>
      </c>
      <c r="K505">
        <v>0</v>
      </c>
      <c r="L505">
        <v>0</v>
      </c>
    </row>
    <row r="506" spans="1:12">
      <c r="A506">
        <v>2076</v>
      </c>
      <c r="B506" t="s">
        <v>374</v>
      </c>
      <c r="C506" t="s">
        <v>335</v>
      </c>
      <c r="D506">
        <v>6099</v>
      </c>
      <c r="E506">
        <v>1</v>
      </c>
      <c r="F506">
        <v>0.05</v>
      </c>
      <c r="G506" t="s">
        <v>338</v>
      </c>
      <c r="H506">
        <v>1</v>
      </c>
      <c r="I506">
        <v>300</v>
      </c>
      <c r="J506" t="s">
        <v>3</v>
      </c>
      <c r="K506">
        <v>0</v>
      </c>
      <c r="L506">
        <v>0</v>
      </c>
    </row>
    <row r="507" spans="1:12">
      <c r="A507">
        <v>2078</v>
      </c>
      <c r="B507" t="s">
        <v>375</v>
      </c>
      <c r="C507" t="s">
        <v>335</v>
      </c>
      <c r="D507">
        <v>6010</v>
      </c>
      <c r="E507">
        <v>1</v>
      </c>
      <c r="F507">
        <v>0.95</v>
      </c>
      <c r="G507" t="s">
        <v>337</v>
      </c>
      <c r="H507">
        <v>0.05</v>
      </c>
      <c r="I507">
        <v>126</v>
      </c>
      <c r="J507" t="s">
        <v>232</v>
      </c>
      <c r="K507">
        <v>0</v>
      </c>
      <c r="L507">
        <v>0</v>
      </c>
    </row>
    <row r="508" spans="1:12">
      <c r="A508">
        <v>2078</v>
      </c>
      <c r="B508" t="s">
        <v>375</v>
      </c>
      <c r="C508" t="s">
        <v>335</v>
      </c>
      <c r="D508">
        <v>6020</v>
      </c>
      <c r="E508">
        <v>1</v>
      </c>
      <c r="F508">
        <v>0.95</v>
      </c>
      <c r="G508" t="s">
        <v>337</v>
      </c>
      <c r="H508">
        <v>0.05</v>
      </c>
      <c r="I508">
        <v>126</v>
      </c>
      <c r="J508" t="s">
        <v>232</v>
      </c>
      <c r="K508">
        <v>0</v>
      </c>
      <c r="L508">
        <v>0</v>
      </c>
    </row>
    <row r="509" spans="1:12">
      <c r="A509">
        <v>2078</v>
      </c>
      <c r="B509" t="s">
        <v>375</v>
      </c>
      <c r="C509" t="s">
        <v>335</v>
      </c>
      <c r="D509">
        <v>6075</v>
      </c>
      <c r="E509">
        <v>1</v>
      </c>
      <c r="F509">
        <v>0.95</v>
      </c>
      <c r="G509" t="s">
        <v>337</v>
      </c>
      <c r="H509">
        <v>0.05</v>
      </c>
      <c r="I509">
        <v>126</v>
      </c>
      <c r="J509" t="s">
        <v>232</v>
      </c>
      <c r="K509">
        <v>0</v>
      </c>
      <c r="L509">
        <v>0</v>
      </c>
    </row>
    <row r="510" spans="1:12">
      <c r="A510">
        <v>2078</v>
      </c>
      <c r="B510" t="s">
        <v>375</v>
      </c>
      <c r="C510" t="s">
        <v>335</v>
      </c>
      <c r="D510">
        <v>6099</v>
      </c>
      <c r="E510">
        <v>1</v>
      </c>
      <c r="F510">
        <v>0.95</v>
      </c>
      <c r="G510" t="s">
        <v>337</v>
      </c>
      <c r="H510">
        <v>0.05</v>
      </c>
      <c r="I510">
        <v>126</v>
      </c>
      <c r="J510" t="s">
        <v>232</v>
      </c>
      <c r="K510">
        <v>0</v>
      </c>
      <c r="L510">
        <v>0</v>
      </c>
    </row>
    <row r="511" spans="1:12">
      <c r="A511">
        <v>2078</v>
      </c>
      <c r="B511" t="s">
        <v>375</v>
      </c>
      <c r="C511" t="s">
        <v>335</v>
      </c>
      <c r="D511">
        <v>6010</v>
      </c>
      <c r="E511">
        <v>1</v>
      </c>
      <c r="F511">
        <v>0.95</v>
      </c>
      <c r="G511" t="s">
        <v>337</v>
      </c>
      <c r="H511">
        <v>0.55000000000000004</v>
      </c>
      <c r="I511">
        <v>205</v>
      </c>
      <c r="J511" t="s">
        <v>11</v>
      </c>
      <c r="K511">
        <v>0</v>
      </c>
      <c r="L511">
        <v>0</v>
      </c>
    </row>
    <row r="512" spans="1:12">
      <c r="A512">
        <v>2078</v>
      </c>
      <c r="B512" t="s">
        <v>375</v>
      </c>
      <c r="C512" t="s">
        <v>335</v>
      </c>
      <c r="D512">
        <v>6020</v>
      </c>
      <c r="E512">
        <v>1</v>
      </c>
      <c r="F512">
        <v>0.95</v>
      </c>
      <c r="G512" t="s">
        <v>337</v>
      </c>
      <c r="H512">
        <v>0.55000000000000004</v>
      </c>
      <c r="I512">
        <v>205</v>
      </c>
      <c r="J512" t="s">
        <v>11</v>
      </c>
      <c r="K512">
        <v>0</v>
      </c>
      <c r="L512">
        <v>0</v>
      </c>
    </row>
    <row r="513" spans="1:12">
      <c r="A513">
        <v>2078</v>
      </c>
      <c r="B513" t="s">
        <v>375</v>
      </c>
      <c r="C513" t="s">
        <v>335</v>
      </c>
      <c r="D513">
        <v>6075</v>
      </c>
      <c r="E513">
        <v>1</v>
      </c>
      <c r="F513">
        <v>0.95</v>
      </c>
      <c r="G513" t="s">
        <v>337</v>
      </c>
      <c r="H513">
        <v>0.55000000000000004</v>
      </c>
      <c r="I513">
        <v>205</v>
      </c>
      <c r="J513" t="s">
        <v>11</v>
      </c>
      <c r="K513">
        <v>0</v>
      </c>
      <c r="L513">
        <v>0</v>
      </c>
    </row>
    <row r="514" spans="1:12">
      <c r="A514">
        <v>2078</v>
      </c>
      <c r="B514" t="s">
        <v>375</v>
      </c>
      <c r="C514" t="s">
        <v>335</v>
      </c>
      <c r="D514">
        <v>6099</v>
      </c>
      <c r="E514">
        <v>1</v>
      </c>
      <c r="F514">
        <v>0.95</v>
      </c>
      <c r="G514" t="s">
        <v>337</v>
      </c>
      <c r="H514">
        <v>0.55000000000000004</v>
      </c>
      <c r="I514">
        <v>205</v>
      </c>
      <c r="J514" t="s">
        <v>11</v>
      </c>
      <c r="K514">
        <v>0</v>
      </c>
      <c r="L514">
        <v>0</v>
      </c>
    </row>
    <row r="515" spans="1:12">
      <c r="A515">
        <v>2078</v>
      </c>
      <c r="B515" t="s">
        <v>375</v>
      </c>
      <c r="C515" t="s">
        <v>335</v>
      </c>
      <c r="D515">
        <v>6010</v>
      </c>
      <c r="E515">
        <v>1</v>
      </c>
      <c r="F515">
        <v>0.95</v>
      </c>
      <c r="G515" t="s">
        <v>337</v>
      </c>
      <c r="H515">
        <v>0.4</v>
      </c>
      <c r="I515">
        <v>300</v>
      </c>
      <c r="J515" t="s">
        <v>3</v>
      </c>
      <c r="K515">
        <v>0</v>
      </c>
      <c r="L515">
        <v>0</v>
      </c>
    </row>
    <row r="516" spans="1:12">
      <c r="A516">
        <v>2078</v>
      </c>
      <c r="B516" t="s">
        <v>375</v>
      </c>
      <c r="C516" t="s">
        <v>335</v>
      </c>
      <c r="D516">
        <v>6020</v>
      </c>
      <c r="E516">
        <v>1</v>
      </c>
      <c r="F516">
        <v>0.95</v>
      </c>
      <c r="G516" t="s">
        <v>337</v>
      </c>
      <c r="H516">
        <v>0.4</v>
      </c>
      <c r="I516">
        <v>300</v>
      </c>
      <c r="J516" t="s">
        <v>3</v>
      </c>
      <c r="K516">
        <v>0</v>
      </c>
      <c r="L516">
        <v>0</v>
      </c>
    </row>
    <row r="517" spans="1:12">
      <c r="A517">
        <v>2078</v>
      </c>
      <c r="B517" t="s">
        <v>375</v>
      </c>
      <c r="C517" t="s">
        <v>335</v>
      </c>
      <c r="D517">
        <v>6075</v>
      </c>
      <c r="E517">
        <v>1</v>
      </c>
      <c r="F517">
        <v>0.95</v>
      </c>
      <c r="G517" t="s">
        <v>337</v>
      </c>
      <c r="H517">
        <v>0.4</v>
      </c>
      <c r="I517">
        <v>300</v>
      </c>
      <c r="J517" t="s">
        <v>3</v>
      </c>
      <c r="K517">
        <v>0</v>
      </c>
      <c r="L517">
        <v>0</v>
      </c>
    </row>
    <row r="518" spans="1:12">
      <c r="A518">
        <v>2078</v>
      </c>
      <c r="B518" t="s">
        <v>375</v>
      </c>
      <c r="C518" t="s">
        <v>335</v>
      </c>
      <c r="D518">
        <v>6099</v>
      </c>
      <c r="E518">
        <v>1</v>
      </c>
      <c r="F518">
        <v>0.95</v>
      </c>
      <c r="G518" t="s">
        <v>337</v>
      </c>
      <c r="H518">
        <v>0.4</v>
      </c>
      <c r="I518">
        <v>300</v>
      </c>
      <c r="J518" t="s">
        <v>3</v>
      </c>
      <c r="K518">
        <v>0</v>
      </c>
      <c r="L518">
        <v>0</v>
      </c>
    </row>
    <row r="519" spans="1:12">
      <c r="A519">
        <v>2078</v>
      </c>
      <c r="B519" t="s">
        <v>375</v>
      </c>
      <c r="C519" t="s">
        <v>335</v>
      </c>
      <c r="D519">
        <v>6010</v>
      </c>
      <c r="E519">
        <v>1</v>
      </c>
      <c r="F519">
        <v>0.05</v>
      </c>
      <c r="G519" t="s">
        <v>340</v>
      </c>
      <c r="H519">
        <v>1</v>
      </c>
      <c r="I519">
        <v>300</v>
      </c>
      <c r="J519" t="s">
        <v>3</v>
      </c>
      <c r="K519">
        <v>0</v>
      </c>
      <c r="L519">
        <v>0</v>
      </c>
    </row>
    <row r="520" spans="1:12">
      <c r="A520">
        <v>2078</v>
      </c>
      <c r="B520" t="s">
        <v>375</v>
      </c>
      <c r="C520" t="s">
        <v>335</v>
      </c>
      <c r="D520">
        <v>6020</v>
      </c>
      <c r="E520">
        <v>1</v>
      </c>
      <c r="F520">
        <v>0.05</v>
      </c>
      <c r="G520" t="s">
        <v>340</v>
      </c>
      <c r="H520">
        <v>1</v>
      </c>
      <c r="I520">
        <v>300</v>
      </c>
      <c r="J520" t="s">
        <v>3</v>
      </c>
      <c r="K520">
        <v>0</v>
      </c>
      <c r="L520">
        <v>0</v>
      </c>
    </row>
    <row r="521" spans="1:12">
      <c r="A521">
        <v>2078</v>
      </c>
      <c r="B521" t="s">
        <v>375</v>
      </c>
      <c r="C521" t="s">
        <v>335</v>
      </c>
      <c r="D521">
        <v>6075</v>
      </c>
      <c r="E521">
        <v>1</v>
      </c>
      <c r="F521">
        <v>0.05</v>
      </c>
      <c r="G521" t="s">
        <v>340</v>
      </c>
      <c r="H521">
        <v>1</v>
      </c>
      <c r="I521">
        <v>300</v>
      </c>
      <c r="J521" t="s">
        <v>3</v>
      </c>
      <c r="K521">
        <v>0</v>
      </c>
      <c r="L521">
        <v>0</v>
      </c>
    </row>
    <row r="522" spans="1:12">
      <c r="A522">
        <v>2078</v>
      </c>
      <c r="B522" t="s">
        <v>375</v>
      </c>
      <c r="C522" t="s">
        <v>335</v>
      </c>
      <c r="D522">
        <v>6099</v>
      </c>
      <c r="E522">
        <v>1</v>
      </c>
      <c r="F522">
        <v>0.05</v>
      </c>
      <c r="G522" t="s">
        <v>340</v>
      </c>
      <c r="H522">
        <v>1</v>
      </c>
      <c r="I522">
        <v>300</v>
      </c>
      <c r="J522" t="s">
        <v>3</v>
      </c>
      <c r="K522">
        <v>0</v>
      </c>
      <c r="L522">
        <v>0</v>
      </c>
    </row>
    <row r="523" spans="1:12">
      <c r="A523">
        <v>2080</v>
      </c>
      <c r="B523" t="s">
        <v>376</v>
      </c>
      <c r="C523" t="s">
        <v>335</v>
      </c>
      <c r="D523">
        <v>6010</v>
      </c>
      <c r="E523">
        <v>1</v>
      </c>
      <c r="F523">
        <v>0.82</v>
      </c>
      <c r="G523" t="s">
        <v>337</v>
      </c>
      <c r="H523">
        <v>0.13</v>
      </c>
      <c r="I523">
        <v>205</v>
      </c>
      <c r="J523" t="s">
        <v>11</v>
      </c>
      <c r="K523">
        <v>0</v>
      </c>
      <c r="L523">
        <v>0</v>
      </c>
    </row>
    <row r="524" spans="1:12">
      <c r="A524">
        <v>2080</v>
      </c>
      <c r="B524" t="s">
        <v>376</v>
      </c>
      <c r="C524" t="s">
        <v>335</v>
      </c>
      <c r="D524">
        <v>6020</v>
      </c>
      <c r="E524">
        <v>1</v>
      </c>
      <c r="F524">
        <v>0.82</v>
      </c>
      <c r="G524" t="s">
        <v>337</v>
      </c>
      <c r="H524">
        <v>0.13</v>
      </c>
      <c r="I524">
        <v>205</v>
      </c>
      <c r="J524" t="s">
        <v>11</v>
      </c>
      <c r="K524">
        <v>0</v>
      </c>
      <c r="L524">
        <v>0</v>
      </c>
    </row>
    <row r="525" spans="1:12">
      <c r="A525">
        <v>2080</v>
      </c>
      <c r="B525" t="s">
        <v>376</v>
      </c>
      <c r="C525" t="s">
        <v>335</v>
      </c>
      <c r="D525">
        <v>6045</v>
      </c>
      <c r="E525">
        <v>1</v>
      </c>
      <c r="F525">
        <v>0.82</v>
      </c>
      <c r="G525" t="s">
        <v>337</v>
      </c>
      <c r="H525">
        <v>0.13</v>
      </c>
      <c r="I525">
        <v>205</v>
      </c>
      <c r="J525" t="s">
        <v>11</v>
      </c>
      <c r="K525">
        <v>0</v>
      </c>
      <c r="L525">
        <v>0</v>
      </c>
    </row>
    <row r="526" spans="1:12">
      <c r="A526">
        <v>2080</v>
      </c>
      <c r="B526" t="s">
        <v>376</v>
      </c>
      <c r="C526" t="s">
        <v>335</v>
      </c>
      <c r="D526">
        <v>6046</v>
      </c>
      <c r="E526">
        <v>1</v>
      </c>
      <c r="F526">
        <v>0.82</v>
      </c>
      <c r="G526" t="s">
        <v>337</v>
      </c>
      <c r="H526">
        <v>0.13</v>
      </c>
      <c r="I526">
        <v>205</v>
      </c>
      <c r="J526" t="s">
        <v>11</v>
      </c>
      <c r="K526">
        <v>0</v>
      </c>
      <c r="L526">
        <v>0</v>
      </c>
    </row>
    <row r="527" spans="1:12">
      <c r="A527">
        <v>2080</v>
      </c>
      <c r="B527" t="s">
        <v>376</v>
      </c>
      <c r="C527" t="s">
        <v>335</v>
      </c>
      <c r="D527">
        <v>6075</v>
      </c>
      <c r="E527">
        <v>1</v>
      </c>
      <c r="F527">
        <v>0.82</v>
      </c>
      <c r="G527" t="s">
        <v>337</v>
      </c>
      <c r="H527">
        <v>0.13</v>
      </c>
      <c r="I527">
        <v>205</v>
      </c>
      <c r="J527" t="s">
        <v>11</v>
      </c>
      <c r="K527">
        <v>0</v>
      </c>
      <c r="L527">
        <v>0</v>
      </c>
    </row>
    <row r="528" spans="1:12">
      <c r="A528">
        <v>2080</v>
      </c>
      <c r="B528" t="s">
        <v>376</v>
      </c>
      <c r="C528" t="s">
        <v>335</v>
      </c>
      <c r="D528">
        <v>6080</v>
      </c>
      <c r="E528">
        <v>1</v>
      </c>
      <c r="F528">
        <v>0.82</v>
      </c>
      <c r="G528" t="s">
        <v>337</v>
      </c>
      <c r="H528">
        <v>0.13</v>
      </c>
      <c r="I528">
        <v>205</v>
      </c>
      <c r="J528" t="s">
        <v>11</v>
      </c>
      <c r="K528">
        <v>0</v>
      </c>
      <c r="L528">
        <v>0</v>
      </c>
    </row>
    <row r="529" spans="1:12">
      <c r="A529">
        <v>2080</v>
      </c>
      <c r="B529" t="s">
        <v>376</v>
      </c>
      <c r="C529" t="s">
        <v>335</v>
      </c>
      <c r="D529">
        <v>6099</v>
      </c>
      <c r="E529">
        <v>1</v>
      </c>
      <c r="F529">
        <v>0.82</v>
      </c>
      <c r="G529" t="s">
        <v>337</v>
      </c>
      <c r="H529">
        <v>0.13</v>
      </c>
      <c r="I529">
        <v>205</v>
      </c>
      <c r="J529" t="s">
        <v>11</v>
      </c>
      <c r="K529">
        <v>0</v>
      </c>
      <c r="L529">
        <v>0</v>
      </c>
    </row>
    <row r="530" spans="1:12">
      <c r="A530">
        <v>2080</v>
      </c>
      <c r="B530" t="s">
        <v>376</v>
      </c>
      <c r="C530" t="s">
        <v>335</v>
      </c>
      <c r="D530">
        <v>6010</v>
      </c>
      <c r="E530">
        <v>1</v>
      </c>
      <c r="F530">
        <v>0.82</v>
      </c>
      <c r="G530" t="s">
        <v>337</v>
      </c>
      <c r="H530">
        <v>0.87</v>
      </c>
      <c r="I530">
        <v>300</v>
      </c>
      <c r="J530" t="s">
        <v>3</v>
      </c>
      <c r="K530">
        <v>0</v>
      </c>
      <c r="L530">
        <v>0</v>
      </c>
    </row>
    <row r="531" spans="1:12">
      <c r="A531">
        <v>2080</v>
      </c>
      <c r="B531" t="s">
        <v>376</v>
      </c>
      <c r="C531" t="s">
        <v>335</v>
      </c>
      <c r="D531">
        <v>6020</v>
      </c>
      <c r="E531">
        <v>1</v>
      </c>
      <c r="F531">
        <v>0.82</v>
      </c>
      <c r="G531" t="s">
        <v>337</v>
      </c>
      <c r="H531">
        <v>0.87</v>
      </c>
      <c r="I531">
        <v>300</v>
      </c>
      <c r="J531" t="s">
        <v>3</v>
      </c>
      <c r="K531">
        <v>0</v>
      </c>
      <c r="L531">
        <v>0</v>
      </c>
    </row>
    <row r="532" spans="1:12">
      <c r="A532">
        <v>2080</v>
      </c>
      <c r="B532" t="s">
        <v>376</v>
      </c>
      <c r="C532" t="s">
        <v>335</v>
      </c>
      <c r="D532">
        <v>6045</v>
      </c>
      <c r="E532">
        <v>1</v>
      </c>
      <c r="F532">
        <v>0.82</v>
      </c>
      <c r="G532" t="s">
        <v>337</v>
      </c>
      <c r="H532">
        <v>0.87</v>
      </c>
      <c r="I532">
        <v>300</v>
      </c>
      <c r="J532" t="s">
        <v>3</v>
      </c>
      <c r="K532">
        <v>0</v>
      </c>
      <c r="L532">
        <v>0</v>
      </c>
    </row>
    <row r="533" spans="1:12">
      <c r="A533">
        <v>2080</v>
      </c>
      <c r="B533" t="s">
        <v>376</v>
      </c>
      <c r="C533" t="s">
        <v>335</v>
      </c>
      <c r="D533">
        <v>6046</v>
      </c>
      <c r="E533">
        <v>1</v>
      </c>
      <c r="F533">
        <v>0.82</v>
      </c>
      <c r="G533" t="s">
        <v>337</v>
      </c>
      <c r="H533">
        <v>0.87</v>
      </c>
      <c r="I533">
        <v>300</v>
      </c>
      <c r="J533" t="s">
        <v>3</v>
      </c>
      <c r="K533">
        <v>0</v>
      </c>
      <c r="L533">
        <v>0</v>
      </c>
    </row>
    <row r="534" spans="1:12">
      <c r="A534">
        <v>2080</v>
      </c>
      <c r="B534" t="s">
        <v>376</v>
      </c>
      <c r="C534" t="s">
        <v>335</v>
      </c>
      <c r="D534">
        <v>6075</v>
      </c>
      <c r="E534">
        <v>1</v>
      </c>
      <c r="F534">
        <v>0.82</v>
      </c>
      <c r="G534" t="s">
        <v>337</v>
      </c>
      <c r="H534">
        <v>0.87</v>
      </c>
      <c r="I534">
        <v>300</v>
      </c>
      <c r="J534" t="s">
        <v>3</v>
      </c>
      <c r="K534">
        <v>0</v>
      </c>
      <c r="L534">
        <v>0</v>
      </c>
    </row>
    <row r="535" spans="1:12">
      <c r="A535">
        <v>2080</v>
      </c>
      <c r="B535" t="s">
        <v>376</v>
      </c>
      <c r="C535" t="s">
        <v>335</v>
      </c>
      <c r="D535">
        <v>6080</v>
      </c>
      <c r="E535">
        <v>1</v>
      </c>
      <c r="F535">
        <v>0.82</v>
      </c>
      <c r="G535" t="s">
        <v>337</v>
      </c>
      <c r="H535">
        <v>0.87</v>
      </c>
      <c r="I535">
        <v>300</v>
      </c>
      <c r="J535" t="s">
        <v>3</v>
      </c>
      <c r="K535">
        <v>0</v>
      </c>
      <c r="L535">
        <v>0</v>
      </c>
    </row>
    <row r="536" spans="1:12">
      <c r="A536">
        <v>2080</v>
      </c>
      <c r="B536" t="s">
        <v>376</v>
      </c>
      <c r="C536" t="s">
        <v>335</v>
      </c>
      <c r="D536">
        <v>6099</v>
      </c>
      <c r="E536">
        <v>1</v>
      </c>
      <c r="F536">
        <v>0.82</v>
      </c>
      <c r="G536" t="s">
        <v>337</v>
      </c>
      <c r="H536">
        <v>0.87</v>
      </c>
      <c r="I536">
        <v>300</v>
      </c>
      <c r="J536" t="s">
        <v>3</v>
      </c>
      <c r="K536">
        <v>0</v>
      </c>
      <c r="L536">
        <v>0</v>
      </c>
    </row>
    <row r="537" spans="1:12">
      <c r="A537">
        <v>2080</v>
      </c>
      <c r="B537" t="s">
        <v>376</v>
      </c>
      <c r="C537" t="s">
        <v>335</v>
      </c>
      <c r="D537">
        <v>6010</v>
      </c>
      <c r="E537">
        <v>1</v>
      </c>
      <c r="F537">
        <v>0.1</v>
      </c>
      <c r="G537" t="s">
        <v>339</v>
      </c>
      <c r="H537">
        <v>1</v>
      </c>
      <c r="I537">
        <v>300</v>
      </c>
      <c r="J537" t="s">
        <v>3</v>
      </c>
      <c r="K537">
        <v>0</v>
      </c>
      <c r="L537">
        <v>0</v>
      </c>
    </row>
    <row r="538" spans="1:12">
      <c r="A538">
        <v>2080</v>
      </c>
      <c r="B538" t="s">
        <v>376</v>
      </c>
      <c r="C538" t="s">
        <v>335</v>
      </c>
      <c r="D538">
        <v>6020</v>
      </c>
      <c r="E538">
        <v>1</v>
      </c>
      <c r="F538">
        <v>0.1</v>
      </c>
      <c r="G538" t="s">
        <v>339</v>
      </c>
      <c r="H538">
        <v>1</v>
      </c>
      <c r="I538">
        <v>300</v>
      </c>
      <c r="J538" t="s">
        <v>3</v>
      </c>
      <c r="K538">
        <v>0</v>
      </c>
      <c r="L538">
        <v>0</v>
      </c>
    </row>
    <row r="539" spans="1:12">
      <c r="A539">
        <v>2080</v>
      </c>
      <c r="B539" t="s">
        <v>376</v>
      </c>
      <c r="C539" t="s">
        <v>335</v>
      </c>
      <c r="D539">
        <v>6045</v>
      </c>
      <c r="E539">
        <v>1</v>
      </c>
      <c r="F539">
        <v>0.1</v>
      </c>
      <c r="G539" t="s">
        <v>339</v>
      </c>
      <c r="H539">
        <v>1</v>
      </c>
      <c r="I539">
        <v>300</v>
      </c>
      <c r="J539" t="s">
        <v>3</v>
      </c>
      <c r="K539">
        <v>0</v>
      </c>
      <c r="L539">
        <v>0</v>
      </c>
    </row>
    <row r="540" spans="1:12">
      <c r="A540">
        <v>2080</v>
      </c>
      <c r="B540" t="s">
        <v>376</v>
      </c>
      <c r="C540" t="s">
        <v>335</v>
      </c>
      <c r="D540">
        <v>6046</v>
      </c>
      <c r="E540">
        <v>1</v>
      </c>
      <c r="F540">
        <v>0.1</v>
      </c>
      <c r="G540" t="s">
        <v>339</v>
      </c>
      <c r="H540">
        <v>1</v>
      </c>
      <c r="I540">
        <v>300</v>
      </c>
      <c r="J540" t="s">
        <v>3</v>
      </c>
      <c r="K540">
        <v>0</v>
      </c>
      <c r="L540">
        <v>0</v>
      </c>
    </row>
    <row r="541" spans="1:12">
      <c r="A541">
        <v>2080</v>
      </c>
      <c r="B541" t="s">
        <v>376</v>
      </c>
      <c r="C541" t="s">
        <v>335</v>
      </c>
      <c r="D541">
        <v>6075</v>
      </c>
      <c r="E541">
        <v>1</v>
      </c>
      <c r="F541">
        <v>0.1</v>
      </c>
      <c r="G541" t="s">
        <v>339</v>
      </c>
      <c r="H541">
        <v>1</v>
      </c>
      <c r="I541">
        <v>300</v>
      </c>
      <c r="J541" t="s">
        <v>3</v>
      </c>
      <c r="K541">
        <v>0</v>
      </c>
      <c r="L541">
        <v>0</v>
      </c>
    </row>
    <row r="542" spans="1:12">
      <c r="A542">
        <v>2080</v>
      </c>
      <c r="B542" t="s">
        <v>376</v>
      </c>
      <c r="C542" t="s">
        <v>335</v>
      </c>
      <c r="D542">
        <v>6080</v>
      </c>
      <c r="E542">
        <v>1</v>
      </c>
      <c r="F542">
        <v>0.1</v>
      </c>
      <c r="G542" t="s">
        <v>339</v>
      </c>
      <c r="H542">
        <v>1</v>
      </c>
      <c r="I542">
        <v>300</v>
      </c>
      <c r="J542" t="s">
        <v>3</v>
      </c>
      <c r="K542">
        <v>0</v>
      </c>
      <c r="L542">
        <v>0</v>
      </c>
    </row>
    <row r="543" spans="1:12">
      <c r="A543">
        <v>2080</v>
      </c>
      <c r="B543" t="s">
        <v>376</v>
      </c>
      <c r="C543" t="s">
        <v>335</v>
      </c>
      <c r="D543">
        <v>6099</v>
      </c>
      <c r="E543">
        <v>1</v>
      </c>
      <c r="F543">
        <v>0.1</v>
      </c>
      <c r="G543" t="s">
        <v>339</v>
      </c>
      <c r="H543">
        <v>1</v>
      </c>
      <c r="I543">
        <v>300</v>
      </c>
      <c r="J543" t="s">
        <v>3</v>
      </c>
      <c r="K543">
        <v>0</v>
      </c>
      <c r="L543">
        <v>0</v>
      </c>
    </row>
    <row r="544" spans="1:12">
      <c r="A544">
        <v>2080</v>
      </c>
      <c r="B544" t="s">
        <v>376</v>
      </c>
      <c r="C544" t="s">
        <v>335</v>
      </c>
      <c r="D544">
        <v>6010</v>
      </c>
      <c r="E544">
        <v>1</v>
      </c>
      <c r="F544">
        <v>0.08</v>
      </c>
      <c r="G544" t="s">
        <v>4</v>
      </c>
      <c r="H544">
        <v>1</v>
      </c>
      <c r="I544">
        <v>300</v>
      </c>
      <c r="J544" t="s">
        <v>3</v>
      </c>
      <c r="K544">
        <v>0</v>
      </c>
      <c r="L544">
        <v>0</v>
      </c>
    </row>
    <row r="545" spans="1:12">
      <c r="A545">
        <v>2080</v>
      </c>
      <c r="B545" t="s">
        <v>376</v>
      </c>
      <c r="C545" t="s">
        <v>335</v>
      </c>
      <c r="D545">
        <v>6020</v>
      </c>
      <c r="E545">
        <v>1</v>
      </c>
      <c r="F545">
        <v>0.08</v>
      </c>
      <c r="G545" t="s">
        <v>4</v>
      </c>
      <c r="H545">
        <v>1</v>
      </c>
      <c r="I545">
        <v>300</v>
      </c>
      <c r="J545" t="s">
        <v>3</v>
      </c>
      <c r="K545">
        <v>0</v>
      </c>
      <c r="L545">
        <v>0</v>
      </c>
    </row>
    <row r="546" spans="1:12">
      <c r="A546">
        <v>2080</v>
      </c>
      <c r="B546" t="s">
        <v>376</v>
      </c>
      <c r="C546" t="s">
        <v>335</v>
      </c>
      <c r="D546">
        <v>6045</v>
      </c>
      <c r="E546">
        <v>1</v>
      </c>
      <c r="F546">
        <v>0.08</v>
      </c>
      <c r="G546" t="s">
        <v>4</v>
      </c>
      <c r="H546">
        <v>1</v>
      </c>
      <c r="I546">
        <v>300</v>
      </c>
      <c r="J546" t="s">
        <v>3</v>
      </c>
      <c r="K546">
        <v>0</v>
      </c>
      <c r="L546">
        <v>0</v>
      </c>
    </row>
    <row r="547" spans="1:12">
      <c r="A547">
        <v>2080</v>
      </c>
      <c r="B547" t="s">
        <v>376</v>
      </c>
      <c r="C547" t="s">
        <v>335</v>
      </c>
      <c r="D547">
        <v>6046</v>
      </c>
      <c r="E547">
        <v>1</v>
      </c>
      <c r="F547">
        <v>0.08</v>
      </c>
      <c r="G547" t="s">
        <v>4</v>
      </c>
      <c r="H547">
        <v>1</v>
      </c>
      <c r="I547">
        <v>300</v>
      </c>
      <c r="J547" t="s">
        <v>3</v>
      </c>
      <c r="K547">
        <v>0</v>
      </c>
      <c r="L547">
        <v>0</v>
      </c>
    </row>
    <row r="548" spans="1:12">
      <c r="A548">
        <v>2080</v>
      </c>
      <c r="B548" t="s">
        <v>376</v>
      </c>
      <c r="C548" t="s">
        <v>335</v>
      </c>
      <c r="D548">
        <v>6075</v>
      </c>
      <c r="E548">
        <v>1</v>
      </c>
      <c r="F548">
        <v>0.08</v>
      </c>
      <c r="G548" t="s">
        <v>4</v>
      </c>
      <c r="H548">
        <v>1</v>
      </c>
      <c r="I548">
        <v>300</v>
      </c>
      <c r="J548" t="s">
        <v>3</v>
      </c>
      <c r="K548">
        <v>0</v>
      </c>
      <c r="L548">
        <v>0</v>
      </c>
    </row>
    <row r="549" spans="1:12">
      <c r="A549">
        <v>2080</v>
      </c>
      <c r="B549" t="s">
        <v>376</v>
      </c>
      <c r="C549" t="s">
        <v>335</v>
      </c>
      <c r="D549">
        <v>6080</v>
      </c>
      <c r="E549">
        <v>1</v>
      </c>
      <c r="F549">
        <v>0.08</v>
      </c>
      <c r="G549" t="s">
        <v>4</v>
      </c>
      <c r="H549">
        <v>1</v>
      </c>
      <c r="I549">
        <v>300</v>
      </c>
      <c r="J549" t="s">
        <v>3</v>
      </c>
      <c r="K549">
        <v>0</v>
      </c>
      <c r="L549">
        <v>0</v>
      </c>
    </row>
    <row r="550" spans="1:12">
      <c r="A550">
        <v>2080</v>
      </c>
      <c r="B550" t="s">
        <v>376</v>
      </c>
      <c r="C550" t="s">
        <v>335</v>
      </c>
      <c r="D550">
        <v>6099</v>
      </c>
      <c r="E550">
        <v>1</v>
      </c>
      <c r="F550">
        <v>0.08</v>
      </c>
      <c r="G550" t="s">
        <v>4</v>
      </c>
      <c r="H550">
        <v>1</v>
      </c>
      <c r="I550">
        <v>300</v>
      </c>
      <c r="J550" t="s">
        <v>3</v>
      </c>
      <c r="K550">
        <v>0</v>
      </c>
      <c r="L550">
        <v>0</v>
      </c>
    </row>
    <row r="551" spans="1:12">
      <c r="A551">
        <v>1950</v>
      </c>
      <c r="B551" t="s">
        <v>105</v>
      </c>
      <c r="C551" t="s">
        <v>377</v>
      </c>
      <c r="D551">
        <v>6035</v>
      </c>
      <c r="E551">
        <v>1</v>
      </c>
      <c r="F551">
        <v>1</v>
      </c>
      <c r="G551" t="s">
        <v>377</v>
      </c>
      <c r="H551">
        <v>1</v>
      </c>
      <c r="I551" t="s">
        <v>377</v>
      </c>
      <c r="J551" t="s">
        <v>378</v>
      </c>
      <c r="K551">
        <v>0</v>
      </c>
      <c r="L551">
        <v>0</v>
      </c>
    </row>
    <row r="552" spans="1:12">
      <c r="A552">
        <v>1953</v>
      </c>
      <c r="B552" t="s">
        <v>289</v>
      </c>
      <c r="C552" t="s">
        <v>377</v>
      </c>
      <c r="D552">
        <v>6035</v>
      </c>
      <c r="E552">
        <v>1</v>
      </c>
      <c r="F552">
        <v>1</v>
      </c>
      <c r="G552" t="s">
        <v>377</v>
      </c>
      <c r="H552">
        <v>1</v>
      </c>
      <c r="I552" t="s">
        <v>377</v>
      </c>
      <c r="J552" t="s">
        <v>378</v>
      </c>
      <c r="K552">
        <v>0</v>
      </c>
      <c r="L552">
        <v>0</v>
      </c>
    </row>
    <row r="553" spans="1:12">
      <c r="A553">
        <v>1954</v>
      </c>
      <c r="B553" t="s">
        <v>379</v>
      </c>
      <c r="C553" t="s">
        <v>377</v>
      </c>
      <c r="D553">
        <v>6035</v>
      </c>
      <c r="E553">
        <v>1</v>
      </c>
      <c r="F553">
        <v>1</v>
      </c>
      <c r="G553" t="s">
        <v>377</v>
      </c>
      <c r="H553">
        <v>1</v>
      </c>
      <c r="I553" t="s">
        <v>377</v>
      </c>
      <c r="J553" t="s">
        <v>378</v>
      </c>
      <c r="K553">
        <v>0</v>
      </c>
      <c r="L553">
        <v>0</v>
      </c>
    </row>
    <row r="554" spans="1:12">
      <c r="A554">
        <v>1955</v>
      </c>
      <c r="B554" t="s">
        <v>219</v>
      </c>
      <c r="C554" t="s">
        <v>377</v>
      </c>
      <c r="D554">
        <v>6035</v>
      </c>
      <c r="E554">
        <v>1</v>
      </c>
      <c r="F554">
        <v>1</v>
      </c>
      <c r="G554" t="s">
        <v>377</v>
      </c>
      <c r="H554">
        <v>1</v>
      </c>
      <c r="I554" t="s">
        <v>377</v>
      </c>
      <c r="J554" t="s">
        <v>378</v>
      </c>
      <c r="K554">
        <v>0</v>
      </c>
      <c r="L554">
        <v>0</v>
      </c>
    </row>
    <row r="555" spans="1:12">
      <c r="A555">
        <v>2000</v>
      </c>
      <c r="B555" t="s">
        <v>380</v>
      </c>
      <c r="C555" t="s">
        <v>381</v>
      </c>
      <c r="D555" t="s">
        <v>329</v>
      </c>
      <c r="E555">
        <v>1</v>
      </c>
      <c r="F555">
        <v>1</v>
      </c>
      <c r="G555" t="s">
        <v>336</v>
      </c>
      <c r="H555">
        <v>1</v>
      </c>
      <c r="I555">
        <v>800</v>
      </c>
      <c r="J555" t="s">
        <v>382</v>
      </c>
      <c r="K555">
        <v>-44612.6</v>
      </c>
      <c r="L555">
        <v>-44612.6</v>
      </c>
    </row>
    <row r="556" spans="1:12">
      <c r="A556">
        <v>2000</v>
      </c>
      <c r="B556" t="s">
        <v>380</v>
      </c>
      <c r="C556" t="s">
        <v>381</v>
      </c>
      <c r="D556" t="s">
        <v>445</v>
      </c>
      <c r="E556">
        <v>1</v>
      </c>
      <c r="F556">
        <v>1</v>
      </c>
      <c r="G556" t="s">
        <v>336</v>
      </c>
      <c r="H556">
        <v>1</v>
      </c>
      <c r="I556">
        <v>800</v>
      </c>
      <c r="J556" t="s">
        <v>382</v>
      </c>
      <c r="K556">
        <v>0</v>
      </c>
      <c r="L556">
        <v>0</v>
      </c>
    </row>
    <row r="557" spans="1:12">
      <c r="A557">
        <v>2000</v>
      </c>
      <c r="B557" t="s">
        <v>380</v>
      </c>
      <c r="C557" t="s">
        <v>381</v>
      </c>
      <c r="D557" t="s">
        <v>334</v>
      </c>
      <c r="E557">
        <v>1</v>
      </c>
      <c r="F557">
        <v>1</v>
      </c>
      <c r="G557" t="s">
        <v>336</v>
      </c>
      <c r="H557">
        <v>1</v>
      </c>
      <c r="I557">
        <v>800</v>
      </c>
      <c r="J557" t="s">
        <v>382</v>
      </c>
      <c r="K557">
        <v>143670.20000000001</v>
      </c>
      <c r="L557">
        <v>143670.20000000001</v>
      </c>
    </row>
    <row r="558" spans="1:12">
      <c r="A558">
        <v>2000</v>
      </c>
      <c r="B558" t="s">
        <v>380</v>
      </c>
      <c r="C558" t="s">
        <v>381</v>
      </c>
      <c r="D558">
        <v>6019</v>
      </c>
      <c r="E558">
        <v>1</v>
      </c>
      <c r="F558">
        <v>1</v>
      </c>
      <c r="G558">
        <v>1000</v>
      </c>
      <c r="H558">
        <v>1</v>
      </c>
      <c r="I558">
        <v>800</v>
      </c>
      <c r="J558" t="s">
        <v>382</v>
      </c>
      <c r="K558">
        <v>0</v>
      </c>
      <c r="L558">
        <v>0</v>
      </c>
    </row>
    <row r="559" spans="1:12">
      <c r="A559">
        <v>2000</v>
      </c>
      <c r="B559" t="s">
        <v>380</v>
      </c>
      <c r="C559" t="s">
        <v>381</v>
      </c>
      <c r="D559">
        <v>6040</v>
      </c>
      <c r="E559">
        <v>1</v>
      </c>
      <c r="F559">
        <v>1</v>
      </c>
      <c r="G559">
        <v>1000</v>
      </c>
      <c r="H559">
        <v>1</v>
      </c>
      <c r="I559">
        <v>800</v>
      </c>
      <c r="J559" t="s">
        <v>382</v>
      </c>
      <c r="K559">
        <v>0</v>
      </c>
      <c r="L559">
        <v>0</v>
      </c>
    </row>
    <row r="560" spans="1:12">
      <c r="A560">
        <v>2000</v>
      </c>
      <c r="B560" t="s">
        <v>380</v>
      </c>
      <c r="C560" t="s">
        <v>381</v>
      </c>
      <c r="D560">
        <v>6015</v>
      </c>
      <c r="E560">
        <v>1</v>
      </c>
      <c r="F560">
        <v>1</v>
      </c>
      <c r="G560" t="s">
        <v>336</v>
      </c>
      <c r="H560">
        <v>1</v>
      </c>
      <c r="I560">
        <v>800</v>
      </c>
      <c r="J560" t="s">
        <v>382</v>
      </c>
      <c r="K560">
        <v>0</v>
      </c>
      <c r="L560">
        <v>0</v>
      </c>
    </row>
    <row r="561" spans="1:12">
      <c r="A561">
        <v>2000</v>
      </c>
      <c r="B561" t="s">
        <v>380</v>
      </c>
      <c r="C561" t="s">
        <v>381</v>
      </c>
      <c r="D561">
        <v>6010</v>
      </c>
      <c r="E561">
        <v>1</v>
      </c>
      <c r="F561">
        <v>1</v>
      </c>
      <c r="G561" t="s">
        <v>336</v>
      </c>
      <c r="H561">
        <v>1</v>
      </c>
      <c r="I561">
        <v>800</v>
      </c>
      <c r="J561" t="s">
        <v>382</v>
      </c>
      <c r="K561">
        <v>781434</v>
      </c>
      <c r="L561">
        <v>781434</v>
      </c>
    </row>
    <row r="562" spans="1:12">
      <c r="A562">
        <v>2000</v>
      </c>
      <c r="B562" t="s">
        <v>380</v>
      </c>
      <c r="C562" t="s">
        <v>381</v>
      </c>
      <c r="D562">
        <v>6048</v>
      </c>
      <c r="E562">
        <v>1</v>
      </c>
      <c r="F562">
        <v>1</v>
      </c>
      <c r="G562" t="s">
        <v>336</v>
      </c>
      <c r="H562">
        <v>1</v>
      </c>
      <c r="I562">
        <v>800</v>
      </c>
      <c r="J562" t="s">
        <v>382</v>
      </c>
      <c r="K562">
        <v>58841.29</v>
      </c>
      <c r="L562">
        <v>58841.29</v>
      </c>
    </row>
    <row r="563" spans="1:12">
      <c r="A563">
        <v>2000</v>
      </c>
      <c r="B563" t="s">
        <v>380</v>
      </c>
      <c r="C563" t="s">
        <v>381</v>
      </c>
      <c r="D563">
        <v>6075</v>
      </c>
      <c r="E563">
        <v>1</v>
      </c>
      <c r="F563">
        <v>1</v>
      </c>
      <c r="G563" t="s">
        <v>336</v>
      </c>
      <c r="H563">
        <v>1</v>
      </c>
      <c r="I563">
        <v>800</v>
      </c>
      <c r="J563" t="s">
        <v>382</v>
      </c>
      <c r="K563">
        <v>122889</v>
      </c>
      <c r="L563">
        <v>122889</v>
      </c>
    </row>
    <row r="564" spans="1:12">
      <c r="A564">
        <v>2000</v>
      </c>
      <c r="B564" t="s">
        <v>380</v>
      </c>
      <c r="C564" t="s">
        <v>381</v>
      </c>
      <c r="D564">
        <v>6012</v>
      </c>
      <c r="E564">
        <v>1</v>
      </c>
      <c r="F564">
        <v>1</v>
      </c>
      <c r="G564" t="s">
        <v>336</v>
      </c>
      <c r="H564">
        <v>1</v>
      </c>
      <c r="I564">
        <v>800</v>
      </c>
      <c r="J564" t="s">
        <v>382</v>
      </c>
      <c r="K564">
        <v>0</v>
      </c>
      <c r="L564">
        <v>0</v>
      </c>
    </row>
    <row r="565" spans="1:12">
      <c r="A565">
        <v>2000</v>
      </c>
      <c r="B565" t="s">
        <v>380</v>
      </c>
      <c r="C565" t="s">
        <v>381</v>
      </c>
      <c r="D565">
        <v>6085</v>
      </c>
      <c r="E565">
        <v>1</v>
      </c>
      <c r="F565">
        <v>1</v>
      </c>
      <c r="G565" t="s">
        <v>336</v>
      </c>
      <c r="H565">
        <v>1</v>
      </c>
      <c r="I565">
        <v>800</v>
      </c>
      <c r="J565" t="s">
        <v>382</v>
      </c>
      <c r="K565">
        <v>13993.92</v>
      </c>
      <c r="L565">
        <v>13993.92</v>
      </c>
    </row>
    <row r="566" spans="1:12">
      <c r="A566">
        <v>2000</v>
      </c>
      <c r="B566" t="s">
        <v>380</v>
      </c>
      <c r="C566" t="s">
        <v>381</v>
      </c>
      <c r="D566">
        <v>6099</v>
      </c>
      <c r="E566">
        <v>1</v>
      </c>
      <c r="F566">
        <v>1</v>
      </c>
      <c r="G566" t="s">
        <v>336</v>
      </c>
      <c r="H566">
        <v>1</v>
      </c>
      <c r="I566">
        <v>800</v>
      </c>
      <c r="J566" t="s">
        <v>382</v>
      </c>
      <c r="K566">
        <v>-45832.44</v>
      </c>
      <c r="L566">
        <v>-45832.44</v>
      </c>
    </row>
    <row r="567" spans="1:12">
      <c r="A567">
        <v>2001</v>
      </c>
      <c r="B567" t="s">
        <v>383</v>
      </c>
      <c r="C567" t="s">
        <v>381</v>
      </c>
      <c r="D567" t="s">
        <v>329</v>
      </c>
      <c r="E567">
        <v>1</v>
      </c>
      <c r="F567">
        <v>1</v>
      </c>
      <c r="G567" t="s">
        <v>336</v>
      </c>
      <c r="H567">
        <v>1</v>
      </c>
      <c r="I567">
        <v>800</v>
      </c>
      <c r="J567" t="s">
        <v>382</v>
      </c>
      <c r="K567">
        <v>-157501.20000000001</v>
      </c>
      <c r="L567">
        <v>-157501.20000000001</v>
      </c>
    </row>
    <row r="568" spans="1:12">
      <c r="A568">
        <v>2001</v>
      </c>
      <c r="B568" t="s">
        <v>383</v>
      </c>
      <c r="C568" t="s">
        <v>381</v>
      </c>
      <c r="D568" t="s">
        <v>330</v>
      </c>
      <c r="E568">
        <v>1</v>
      </c>
      <c r="F568">
        <v>1</v>
      </c>
      <c r="G568" t="s">
        <v>336</v>
      </c>
      <c r="H568">
        <v>1</v>
      </c>
      <c r="I568">
        <v>800</v>
      </c>
      <c r="J568" t="s">
        <v>382</v>
      </c>
      <c r="K568">
        <v>0</v>
      </c>
      <c r="L568">
        <v>0</v>
      </c>
    </row>
    <row r="569" spans="1:12">
      <c r="A569">
        <v>2001</v>
      </c>
      <c r="B569" t="s">
        <v>383</v>
      </c>
      <c r="C569" t="s">
        <v>381</v>
      </c>
      <c r="D569" t="s">
        <v>334</v>
      </c>
      <c r="E569">
        <v>1</v>
      </c>
      <c r="F569">
        <v>1</v>
      </c>
      <c r="G569" t="s">
        <v>336</v>
      </c>
      <c r="H569">
        <v>1</v>
      </c>
      <c r="I569">
        <v>800</v>
      </c>
      <c r="J569" t="s">
        <v>382</v>
      </c>
      <c r="K569">
        <v>230856</v>
      </c>
      <c r="L569">
        <v>230856</v>
      </c>
    </row>
    <row r="570" spans="1:12">
      <c r="A570">
        <v>2001</v>
      </c>
      <c r="B570" t="s">
        <v>383</v>
      </c>
      <c r="C570" t="s">
        <v>381</v>
      </c>
      <c r="D570">
        <v>6040</v>
      </c>
      <c r="E570">
        <v>1</v>
      </c>
      <c r="F570">
        <v>1</v>
      </c>
      <c r="G570">
        <v>1000</v>
      </c>
      <c r="H570">
        <v>1</v>
      </c>
      <c r="I570">
        <v>800</v>
      </c>
      <c r="J570" t="s">
        <v>382</v>
      </c>
      <c r="K570">
        <v>0</v>
      </c>
      <c r="L570">
        <v>0</v>
      </c>
    </row>
    <row r="571" spans="1:12">
      <c r="A571">
        <v>2001</v>
      </c>
      <c r="B571" t="s">
        <v>383</v>
      </c>
      <c r="C571" t="s">
        <v>381</v>
      </c>
      <c r="D571">
        <v>6099</v>
      </c>
      <c r="E571">
        <v>1</v>
      </c>
      <c r="F571">
        <v>1</v>
      </c>
      <c r="G571" t="s">
        <v>336</v>
      </c>
      <c r="H571">
        <v>1</v>
      </c>
      <c r="I571">
        <v>800</v>
      </c>
      <c r="J571" t="s">
        <v>382</v>
      </c>
      <c r="K571">
        <v>-14337.6</v>
      </c>
      <c r="L571">
        <v>-14337.6</v>
      </c>
    </row>
    <row r="572" spans="1:12">
      <c r="A572">
        <v>2001</v>
      </c>
      <c r="B572" t="s">
        <v>383</v>
      </c>
      <c r="C572" t="s">
        <v>381</v>
      </c>
      <c r="D572">
        <v>6048</v>
      </c>
      <c r="E572">
        <v>1</v>
      </c>
      <c r="F572">
        <v>1</v>
      </c>
      <c r="G572" t="s">
        <v>336</v>
      </c>
      <c r="H572">
        <v>1</v>
      </c>
      <c r="I572">
        <v>800</v>
      </c>
      <c r="J572" t="s">
        <v>382</v>
      </c>
      <c r="K572">
        <v>18407.099999999999</v>
      </c>
      <c r="L572">
        <v>18407.099999999999</v>
      </c>
    </row>
    <row r="573" spans="1:12">
      <c r="A573">
        <v>2001</v>
      </c>
      <c r="B573" t="s">
        <v>383</v>
      </c>
      <c r="C573" t="s">
        <v>381</v>
      </c>
      <c r="D573">
        <v>6075</v>
      </c>
      <c r="E573">
        <v>1</v>
      </c>
      <c r="F573">
        <v>1</v>
      </c>
      <c r="G573" t="s">
        <v>336</v>
      </c>
      <c r="H573">
        <v>1</v>
      </c>
      <c r="I573">
        <v>800</v>
      </c>
      <c r="J573" t="s">
        <v>382</v>
      </c>
      <c r="K573">
        <v>38066</v>
      </c>
      <c r="L573">
        <v>38066</v>
      </c>
    </row>
    <row r="574" spans="1:12">
      <c r="A574">
        <v>2001</v>
      </c>
      <c r="B574" t="s">
        <v>383</v>
      </c>
      <c r="C574" t="s">
        <v>381</v>
      </c>
      <c r="D574">
        <v>6010</v>
      </c>
      <c r="E574">
        <v>1</v>
      </c>
      <c r="F574">
        <v>1</v>
      </c>
      <c r="G574" t="s">
        <v>336</v>
      </c>
      <c r="H574">
        <v>1</v>
      </c>
      <c r="I574">
        <v>800</v>
      </c>
      <c r="J574" t="s">
        <v>382</v>
      </c>
      <c r="K574">
        <v>244452.6</v>
      </c>
      <c r="L574">
        <v>244452.6</v>
      </c>
    </row>
    <row r="575" spans="1:12">
      <c r="A575">
        <v>2001</v>
      </c>
      <c r="B575" t="s">
        <v>383</v>
      </c>
      <c r="C575" t="s">
        <v>381</v>
      </c>
      <c r="D575">
        <v>6085</v>
      </c>
      <c r="E575">
        <v>1</v>
      </c>
      <c r="F575">
        <v>1</v>
      </c>
      <c r="G575" t="s">
        <v>336</v>
      </c>
      <c r="H575">
        <v>1</v>
      </c>
      <c r="I575">
        <v>800</v>
      </c>
      <c r="J575" t="s">
        <v>382</v>
      </c>
      <c r="K575">
        <v>9329.2800000000007</v>
      </c>
      <c r="L575">
        <v>9329.2800000000007</v>
      </c>
    </row>
    <row r="576" spans="1:12">
      <c r="A576">
        <v>2002</v>
      </c>
      <c r="B576" t="s">
        <v>384</v>
      </c>
      <c r="C576" t="s">
        <v>381</v>
      </c>
      <c r="D576">
        <v>6010</v>
      </c>
      <c r="E576">
        <v>1</v>
      </c>
      <c r="F576">
        <v>1</v>
      </c>
      <c r="G576" t="s">
        <v>336</v>
      </c>
      <c r="H576">
        <v>1</v>
      </c>
      <c r="I576">
        <v>800</v>
      </c>
      <c r="J576" t="s">
        <v>382</v>
      </c>
      <c r="K576">
        <v>0</v>
      </c>
      <c r="L576">
        <v>0</v>
      </c>
    </row>
    <row r="577" spans="1:12">
      <c r="A577">
        <v>2002</v>
      </c>
      <c r="B577" t="s">
        <v>384</v>
      </c>
      <c r="C577" t="s">
        <v>381</v>
      </c>
      <c r="D577">
        <v>6075</v>
      </c>
      <c r="E577">
        <v>1</v>
      </c>
      <c r="F577">
        <v>1</v>
      </c>
      <c r="G577" t="s">
        <v>336</v>
      </c>
      <c r="H577">
        <v>1</v>
      </c>
      <c r="I577">
        <v>800</v>
      </c>
      <c r="J577" t="s">
        <v>382</v>
      </c>
      <c r="K577">
        <v>0</v>
      </c>
      <c r="L577">
        <v>0</v>
      </c>
    </row>
    <row r="578" spans="1:12">
      <c r="A578">
        <v>2002</v>
      </c>
      <c r="B578" t="s">
        <v>384</v>
      </c>
      <c r="C578" t="s">
        <v>381</v>
      </c>
      <c r="D578">
        <v>6099</v>
      </c>
      <c r="E578">
        <v>1</v>
      </c>
      <c r="F578">
        <v>1</v>
      </c>
      <c r="G578" t="s">
        <v>336</v>
      </c>
      <c r="H578">
        <v>1</v>
      </c>
      <c r="I578">
        <v>800</v>
      </c>
      <c r="J578" t="s">
        <v>382</v>
      </c>
      <c r="K578">
        <v>0</v>
      </c>
      <c r="L578">
        <v>0</v>
      </c>
    </row>
    <row r="579" spans="1:12">
      <c r="A579">
        <v>2003</v>
      </c>
      <c r="B579" t="s">
        <v>385</v>
      </c>
      <c r="C579" t="s">
        <v>381</v>
      </c>
      <c r="D579">
        <v>6010</v>
      </c>
      <c r="E579">
        <v>1</v>
      </c>
      <c r="F579">
        <v>1</v>
      </c>
      <c r="G579" t="s">
        <v>336</v>
      </c>
      <c r="H579">
        <v>1</v>
      </c>
      <c r="I579">
        <v>800</v>
      </c>
      <c r="J579" t="s">
        <v>382</v>
      </c>
      <c r="K579">
        <v>0</v>
      </c>
      <c r="L579">
        <v>0</v>
      </c>
    </row>
    <row r="580" spans="1:12">
      <c r="A580">
        <v>2003</v>
      </c>
      <c r="B580" t="s">
        <v>385</v>
      </c>
      <c r="C580" t="s">
        <v>381</v>
      </c>
      <c r="D580">
        <v>6020</v>
      </c>
      <c r="E580">
        <v>1</v>
      </c>
      <c r="F580">
        <v>1</v>
      </c>
      <c r="G580" t="s">
        <v>336</v>
      </c>
      <c r="H580">
        <v>1</v>
      </c>
      <c r="I580">
        <v>800</v>
      </c>
      <c r="J580" t="s">
        <v>382</v>
      </c>
      <c r="K580">
        <v>0</v>
      </c>
      <c r="L580">
        <v>0</v>
      </c>
    </row>
    <row r="581" spans="1:12">
      <c r="A581">
        <v>2003</v>
      </c>
      <c r="B581" t="s">
        <v>385</v>
      </c>
      <c r="C581" t="s">
        <v>381</v>
      </c>
      <c r="D581">
        <v>6035</v>
      </c>
      <c r="E581">
        <v>1</v>
      </c>
      <c r="F581">
        <v>1</v>
      </c>
      <c r="G581" t="s">
        <v>336</v>
      </c>
      <c r="H581">
        <v>1</v>
      </c>
      <c r="I581">
        <v>800</v>
      </c>
      <c r="J581" t="s">
        <v>382</v>
      </c>
      <c r="K581">
        <v>0</v>
      </c>
      <c r="L581">
        <v>0</v>
      </c>
    </row>
    <row r="582" spans="1:12">
      <c r="A582">
        <v>2003</v>
      </c>
      <c r="B582" t="s">
        <v>385</v>
      </c>
      <c r="C582" t="s">
        <v>381</v>
      </c>
      <c r="D582">
        <v>6047</v>
      </c>
      <c r="E582">
        <v>1</v>
      </c>
      <c r="F582">
        <v>1</v>
      </c>
      <c r="G582" t="s">
        <v>336</v>
      </c>
      <c r="H582">
        <v>1</v>
      </c>
      <c r="I582">
        <v>800</v>
      </c>
      <c r="J582" t="s">
        <v>382</v>
      </c>
      <c r="K582">
        <v>-855688.32</v>
      </c>
      <c r="L582">
        <v>-855688.32</v>
      </c>
    </row>
    <row r="583" spans="1:12">
      <c r="A583">
        <v>2003</v>
      </c>
      <c r="B583" t="s">
        <v>385</v>
      </c>
      <c r="C583" t="s">
        <v>381</v>
      </c>
      <c r="D583">
        <v>6075</v>
      </c>
      <c r="E583">
        <v>1</v>
      </c>
      <c r="F583">
        <v>1</v>
      </c>
      <c r="G583" t="s">
        <v>336</v>
      </c>
      <c r="H583">
        <v>1</v>
      </c>
      <c r="I583">
        <v>800</v>
      </c>
      <c r="J583" t="s">
        <v>382</v>
      </c>
      <c r="K583">
        <v>0</v>
      </c>
      <c r="L583">
        <v>0</v>
      </c>
    </row>
    <row r="584" spans="1:12">
      <c r="A584">
        <v>2003</v>
      </c>
      <c r="B584" t="s">
        <v>385</v>
      </c>
      <c r="C584" t="s">
        <v>381</v>
      </c>
      <c r="D584">
        <v>6099</v>
      </c>
      <c r="E584">
        <v>1</v>
      </c>
      <c r="F584">
        <v>1</v>
      </c>
      <c r="G584" t="s">
        <v>336</v>
      </c>
      <c r="H584">
        <v>1</v>
      </c>
      <c r="I584">
        <v>800</v>
      </c>
      <c r="J584" t="s">
        <v>382</v>
      </c>
      <c r="K584">
        <v>0</v>
      </c>
      <c r="L584">
        <v>0</v>
      </c>
    </row>
    <row r="585" spans="1:12">
      <c r="A585">
        <v>2004</v>
      </c>
      <c r="B585" t="s">
        <v>386</v>
      </c>
      <c r="C585" t="s">
        <v>381</v>
      </c>
      <c r="D585">
        <v>6048</v>
      </c>
      <c r="E585">
        <v>1</v>
      </c>
      <c r="F585">
        <v>1</v>
      </c>
      <c r="G585" t="s">
        <v>336</v>
      </c>
      <c r="H585">
        <v>1</v>
      </c>
      <c r="I585">
        <v>800</v>
      </c>
      <c r="J585" t="s">
        <v>382</v>
      </c>
      <c r="K585">
        <v>18796.169999999998</v>
      </c>
      <c r="L585">
        <v>18796.169999999998</v>
      </c>
    </row>
    <row r="586" spans="1:12">
      <c r="A586">
        <v>2004</v>
      </c>
      <c r="B586" t="s">
        <v>386</v>
      </c>
      <c r="C586" t="s">
        <v>381</v>
      </c>
      <c r="D586">
        <v>6075</v>
      </c>
      <c r="E586">
        <v>1</v>
      </c>
      <c r="F586">
        <v>1</v>
      </c>
      <c r="G586" t="s">
        <v>336</v>
      </c>
      <c r="H586">
        <v>1</v>
      </c>
      <c r="I586">
        <v>800</v>
      </c>
      <c r="J586" t="s">
        <v>382</v>
      </c>
      <c r="K586">
        <v>39506</v>
      </c>
      <c r="L586">
        <v>39506</v>
      </c>
    </row>
    <row r="587" spans="1:12">
      <c r="A587">
        <v>2004</v>
      </c>
      <c r="B587" t="s">
        <v>386</v>
      </c>
      <c r="C587" t="s">
        <v>381</v>
      </c>
      <c r="D587">
        <v>6020</v>
      </c>
      <c r="E587">
        <v>1</v>
      </c>
      <c r="F587">
        <v>1</v>
      </c>
      <c r="G587" t="s">
        <v>336</v>
      </c>
      <c r="H587">
        <v>1</v>
      </c>
      <c r="I587">
        <v>800</v>
      </c>
      <c r="J587" t="s">
        <v>382</v>
      </c>
      <c r="K587">
        <v>1060.92</v>
      </c>
      <c r="L587">
        <v>1060.92</v>
      </c>
    </row>
    <row r="588" spans="1:12">
      <c r="A588">
        <v>2004</v>
      </c>
      <c r="B588" t="s">
        <v>386</v>
      </c>
      <c r="C588" t="s">
        <v>381</v>
      </c>
      <c r="D588">
        <v>6035</v>
      </c>
      <c r="E588">
        <v>1</v>
      </c>
      <c r="F588">
        <v>1</v>
      </c>
      <c r="G588" t="s">
        <v>336</v>
      </c>
      <c r="H588">
        <v>1</v>
      </c>
      <c r="I588">
        <v>800</v>
      </c>
      <c r="J588" t="s">
        <v>382</v>
      </c>
      <c r="K588">
        <v>161603.70000000001</v>
      </c>
      <c r="L588">
        <v>161603.70000000001</v>
      </c>
    </row>
    <row r="589" spans="1:12">
      <c r="A589">
        <v>2004</v>
      </c>
      <c r="B589" t="s">
        <v>386</v>
      </c>
      <c r="C589" t="s">
        <v>381</v>
      </c>
      <c r="D589">
        <v>6085</v>
      </c>
      <c r="E589">
        <v>1</v>
      </c>
      <c r="F589">
        <v>1</v>
      </c>
      <c r="G589" t="s">
        <v>336</v>
      </c>
      <c r="H589">
        <v>1</v>
      </c>
      <c r="I589">
        <v>800</v>
      </c>
      <c r="J589" t="s">
        <v>382</v>
      </c>
      <c r="K589">
        <v>13993.92</v>
      </c>
      <c r="L589">
        <v>13993.92</v>
      </c>
    </row>
    <row r="590" spans="1:12">
      <c r="A590">
        <v>2004</v>
      </c>
      <c r="B590" t="s">
        <v>386</v>
      </c>
      <c r="C590" t="s">
        <v>381</v>
      </c>
      <c r="D590">
        <v>6036</v>
      </c>
      <c r="E590">
        <v>1</v>
      </c>
      <c r="F590">
        <v>1</v>
      </c>
      <c r="G590" t="s">
        <v>336</v>
      </c>
      <c r="H590">
        <v>1</v>
      </c>
      <c r="I590">
        <v>800</v>
      </c>
      <c r="J590" t="s">
        <v>382</v>
      </c>
      <c r="K590">
        <v>-28634.400000000001</v>
      </c>
      <c r="L590">
        <v>-28634.400000000001</v>
      </c>
    </row>
    <row r="591" spans="1:12">
      <c r="A591">
        <v>2004</v>
      </c>
      <c r="B591" t="s">
        <v>386</v>
      </c>
      <c r="C591" t="s">
        <v>381</v>
      </c>
      <c r="D591">
        <v>6099</v>
      </c>
      <c r="E591">
        <v>1</v>
      </c>
      <c r="F591">
        <v>1</v>
      </c>
      <c r="G591" t="s">
        <v>336</v>
      </c>
      <c r="H591">
        <v>1</v>
      </c>
      <c r="I591">
        <v>800</v>
      </c>
      <c r="J591" t="s">
        <v>382</v>
      </c>
      <c r="K591">
        <v>-14640.72</v>
      </c>
      <c r="L591">
        <v>-14640.72</v>
      </c>
    </row>
    <row r="592" spans="1:12">
      <c r="A592">
        <v>2004</v>
      </c>
      <c r="B592" t="s">
        <v>386</v>
      </c>
      <c r="C592" t="s">
        <v>381</v>
      </c>
      <c r="D592">
        <v>6010</v>
      </c>
      <c r="E592">
        <v>1</v>
      </c>
      <c r="F592">
        <v>1</v>
      </c>
      <c r="G592" t="s">
        <v>336</v>
      </c>
      <c r="H592">
        <v>1</v>
      </c>
      <c r="I592">
        <v>800</v>
      </c>
      <c r="J592" t="s">
        <v>382</v>
      </c>
      <c r="K592">
        <v>249620.4</v>
      </c>
      <c r="L592">
        <v>249620.4</v>
      </c>
    </row>
    <row r="593" spans="1:12">
      <c r="A593">
        <v>2006</v>
      </c>
      <c r="B593" t="s">
        <v>343</v>
      </c>
      <c r="C593" t="s">
        <v>381</v>
      </c>
      <c r="D593">
        <v>6010</v>
      </c>
      <c r="E593">
        <v>0.35</v>
      </c>
      <c r="F593">
        <v>1</v>
      </c>
      <c r="G593" t="s">
        <v>336</v>
      </c>
      <c r="H593">
        <v>1</v>
      </c>
      <c r="I593">
        <v>800</v>
      </c>
      <c r="J593" t="s">
        <v>382</v>
      </c>
      <c r="K593">
        <v>0</v>
      </c>
      <c r="L593">
        <v>0</v>
      </c>
    </row>
    <row r="594" spans="1:12">
      <c r="A594">
        <v>2006</v>
      </c>
      <c r="B594" t="s">
        <v>343</v>
      </c>
      <c r="C594" t="s">
        <v>381</v>
      </c>
      <c r="D594">
        <v>6020</v>
      </c>
      <c r="E594">
        <v>0.35</v>
      </c>
      <c r="F594">
        <v>1</v>
      </c>
      <c r="G594" t="s">
        <v>336</v>
      </c>
      <c r="H594">
        <v>1</v>
      </c>
      <c r="I594">
        <v>800</v>
      </c>
      <c r="J594" t="s">
        <v>382</v>
      </c>
      <c r="K594">
        <v>0</v>
      </c>
      <c r="L594">
        <v>0</v>
      </c>
    </row>
    <row r="595" spans="1:12">
      <c r="A595">
        <v>2006</v>
      </c>
      <c r="B595" t="s">
        <v>343</v>
      </c>
      <c r="C595" t="s">
        <v>381</v>
      </c>
      <c r="D595">
        <v>6047</v>
      </c>
      <c r="E595">
        <v>0.35</v>
      </c>
      <c r="F595">
        <v>1</v>
      </c>
      <c r="G595" t="s">
        <v>336</v>
      </c>
      <c r="H595">
        <v>1</v>
      </c>
      <c r="I595">
        <v>800</v>
      </c>
      <c r="J595" t="s">
        <v>382</v>
      </c>
      <c r="K595">
        <v>0</v>
      </c>
      <c r="L595">
        <v>0</v>
      </c>
    </row>
    <row r="596" spans="1:12">
      <c r="A596">
        <v>2006</v>
      </c>
      <c r="B596" t="s">
        <v>343</v>
      </c>
      <c r="C596" t="s">
        <v>381</v>
      </c>
      <c r="D596">
        <v>6075</v>
      </c>
      <c r="E596">
        <v>0.35</v>
      </c>
      <c r="F596">
        <v>1</v>
      </c>
      <c r="G596" t="s">
        <v>336</v>
      </c>
      <c r="H596">
        <v>1</v>
      </c>
      <c r="I596">
        <v>800</v>
      </c>
      <c r="J596" t="s">
        <v>382</v>
      </c>
      <c r="K596">
        <v>0</v>
      </c>
      <c r="L596">
        <v>0</v>
      </c>
    </row>
    <row r="597" spans="1:12">
      <c r="A597">
        <v>2006</v>
      </c>
      <c r="B597" t="s">
        <v>343</v>
      </c>
      <c r="C597" t="s">
        <v>381</v>
      </c>
      <c r="D597">
        <v>6080</v>
      </c>
      <c r="E597">
        <v>0.35</v>
      </c>
      <c r="F597">
        <v>1</v>
      </c>
      <c r="G597" t="s">
        <v>336</v>
      </c>
      <c r="H597">
        <v>1</v>
      </c>
      <c r="I597">
        <v>800</v>
      </c>
      <c r="J597" t="s">
        <v>382</v>
      </c>
      <c r="K597">
        <v>0</v>
      </c>
      <c r="L597">
        <v>0</v>
      </c>
    </row>
    <row r="598" spans="1:12">
      <c r="A598">
        <v>2006</v>
      </c>
      <c r="B598" t="s">
        <v>343</v>
      </c>
      <c r="C598" t="s">
        <v>381</v>
      </c>
      <c r="D598">
        <v>6099</v>
      </c>
      <c r="E598">
        <v>0.35</v>
      </c>
      <c r="F598">
        <v>1</v>
      </c>
      <c r="G598" t="s">
        <v>336</v>
      </c>
      <c r="H598">
        <v>1</v>
      </c>
      <c r="I598">
        <v>800</v>
      </c>
      <c r="J598" t="s">
        <v>382</v>
      </c>
      <c r="K598">
        <v>0</v>
      </c>
      <c r="L598">
        <v>0</v>
      </c>
    </row>
    <row r="599" spans="1:12">
      <c r="A599">
        <v>2007</v>
      </c>
      <c r="B599" t="s">
        <v>387</v>
      </c>
      <c r="C599" t="s">
        <v>381</v>
      </c>
      <c r="D599">
        <v>6036</v>
      </c>
      <c r="E599">
        <v>1</v>
      </c>
      <c r="F599">
        <v>1</v>
      </c>
      <c r="G599" t="s">
        <v>336</v>
      </c>
      <c r="H599">
        <v>1</v>
      </c>
      <c r="I599">
        <v>800</v>
      </c>
      <c r="J599" t="s">
        <v>382</v>
      </c>
      <c r="K599">
        <v>-161148.4</v>
      </c>
      <c r="L599">
        <v>-161148.4</v>
      </c>
    </row>
    <row r="600" spans="1:12">
      <c r="A600">
        <v>2007</v>
      </c>
      <c r="B600" t="s">
        <v>387</v>
      </c>
      <c r="C600" t="s">
        <v>381</v>
      </c>
      <c r="D600">
        <v>6010</v>
      </c>
      <c r="E600">
        <v>1</v>
      </c>
      <c r="F600">
        <v>1</v>
      </c>
      <c r="G600" t="s">
        <v>336</v>
      </c>
      <c r="H600">
        <v>1</v>
      </c>
      <c r="I600">
        <v>800</v>
      </c>
      <c r="J600" t="s">
        <v>382</v>
      </c>
      <c r="K600">
        <v>660362.65</v>
      </c>
      <c r="L600">
        <v>660362.65</v>
      </c>
    </row>
    <row r="601" spans="1:12">
      <c r="A601">
        <v>2007</v>
      </c>
      <c r="B601" t="s">
        <v>387</v>
      </c>
      <c r="C601" t="s">
        <v>381</v>
      </c>
      <c r="D601">
        <v>6099</v>
      </c>
      <c r="E601">
        <v>1</v>
      </c>
      <c r="F601">
        <v>1</v>
      </c>
      <c r="G601" t="s">
        <v>336</v>
      </c>
      <c r="H601">
        <v>1</v>
      </c>
      <c r="I601">
        <v>800</v>
      </c>
      <c r="J601" t="s">
        <v>382</v>
      </c>
      <c r="K601">
        <v>-38731.440000000002</v>
      </c>
      <c r="L601">
        <v>-38731.440000000002</v>
      </c>
    </row>
    <row r="602" spans="1:12">
      <c r="A602">
        <v>2007</v>
      </c>
      <c r="B602" t="s">
        <v>387</v>
      </c>
      <c r="C602" t="s">
        <v>381</v>
      </c>
      <c r="D602">
        <v>6048</v>
      </c>
      <c r="E602">
        <v>1</v>
      </c>
      <c r="F602">
        <v>1</v>
      </c>
      <c r="G602" t="s">
        <v>336</v>
      </c>
      <c r="H602">
        <v>1</v>
      </c>
      <c r="I602">
        <v>800</v>
      </c>
      <c r="J602" t="s">
        <v>382</v>
      </c>
      <c r="K602">
        <v>49724.95</v>
      </c>
      <c r="L602">
        <v>49724.95</v>
      </c>
    </row>
    <row r="603" spans="1:12">
      <c r="A603">
        <v>2007</v>
      </c>
      <c r="B603" t="s">
        <v>387</v>
      </c>
      <c r="C603" t="s">
        <v>381</v>
      </c>
      <c r="D603">
        <v>6075</v>
      </c>
      <c r="E603">
        <v>1</v>
      </c>
      <c r="F603">
        <v>1</v>
      </c>
      <c r="G603" t="s">
        <v>336</v>
      </c>
      <c r="H603">
        <v>1</v>
      </c>
      <c r="I603">
        <v>800</v>
      </c>
      <c r="J603" t="s">
        <v>382</v>
      </c>
      <c r="K603">
        <v>105990</v>
      </c>
      <c r="L603">
        <v>105990</v>
      </c>
    </row>
    <row r="604" spans="1:12">
      <c r="A604">
        <v>2007</v>
      </c>
      <c r="B604" t="s">
        <v>387</v>
      </c>
      <c r="C604" t="s">
        <v>381</v>
      </c>
      <c r="D604">
        <v>6085</v>
      </c>
      <c r="E604">
        <v>1</v>
      </c>
      <c r="F604">
        <v>1</v>
      </c>
      <c r="G604" t="s">
        <v>336</v>
      </c>
      <c r="H604">
        <v>1</v>
      </c>
      <c r="I604">
        <v>800</v>
      </c>
      <c r="J604" t="s">
        <v>382</v>
      </c>
      <c r="K604">
        <v>23323.32</v>
      </c>
      <c r="L604">
        <v>23323.32</v>
      </c>
    </row>
    <row r="605" spans="1:12">
      <c r="A605">
        <v>2008</v>
      </c>
      <c r="B605" t="s">
        <v>388</v>
      </c>
      <c r="C605" t="s">
        <v>381</v>
      </c>
      <c r="D605">
        <v>6041</v>
      </c>
      <c r="E605">
        <v>1</v>
      </c>
      <c r="F605">
        <v>1</v>
      </c>
      <c r="G605" t="s">
        <v>336</v>
      </c>
      <c r="H605">
        <v>1</v>
      </c>
      <c r="I605">
        <v>800</v>
      </c>
      <c r="J605" t="s">
        <v>382</v>
      </c>
      <c r="K605">
        <v>0</v>
      </c>
      <c r="L605">
        <v>0</v>
      </c>
    </row>
    <row r="606" spans="1:12">
      <c r="A606">
        <v>2008</v>
      </c>
      <c r="B606" t="s">
        <v>388</v>
      </c>
      <c r="C606" t="s">
        <v>381</v>
      </c>
      <c r="D606">
        <v>6011</v>
      </c>
      <c r="E606">
        <v>1</v>
      </c>
      <c r="F606">
        <v>1</v>
      </c>
      <c r="G606" t="s">
        <v>336</v>
      </c>
      <c r="H606">
        <v>1</v>
      </c>
      <c r="I606">
        <v>800</v>
      </c>
      <c r="J606" t="s">
        <v>382</v>
      </c>
      <c r="K606">
        <v>30972</v>
      </c>
      <c r="L606">
        <v>30972</v>
      </c>
    </row>
    <row r="607" spans="1:12">
      <c r="A607">
        <v>2008</v>
      </c>
      <c r="B607" t="s">
        <v>388</v>
      </c>
      <c r="C607" t="s">
        <v>381</v>
      </c>
      <c r="D607">
        <v>6048</v>
      </c>
      <c r="E607">
        <v>1</v>
      </c>
      <c r="F607">
        <v>1</v>
      </c>
      <c r="G607" t="s">
        <v>336</v>
      </c>
      <c r="H607">
        <v>1</v>
      </c>
      <c r="I607">
        <v>800</v>
      </c>
      <c r="J607" t="s">
        <v>382</v>
      </c>
      <c r="K607">
        <v>41460.58</v>
      </c>
      <c r="L607">
        <v>41460.58</v>
      </c>
    </row>
    <row r="608" spans="1:12">
      <c r="A608">
        <v>2008</v>
      </c>
      <c r="B608" t="s">
        <v>388</v>
      </c>
      <c r="C608" t="s">
        <v>381</v>
      </c>
      <c r="D608">
        <v>6010</v>
      </c>
      <c r="E608">
        <v>1</v>
      </c>
      <c r="F608">
        <v>1</v>
      </c>
      <c r="G608" t="s">
        <v>336</v>
      </c>
      <c r="H608">
        <v>1</v>
      </c>
      <c r="I608">
        <v>800</v>
      </c>
      <c r="J608" t="s">
        <v>382</v>
      </c>
      <c r="K608">
        <v>550610.81999999995</v>
      </c>
      <c r="L608">
        <v>550610.81999999995</v>
      </c>
    </row>
    <row r="609" spans="1:12">
      <c r="A609">
        <v>2008</v>
      </c>
      <c r="B609" t="s">
        <v>388</v>
      </c>
      <c r="C609" t="s">
        <v>381</v>
      </c>
      <c r="D609">
        <v>6099</v>
      </c>
      <c r="E609">
        <v>1</v>
      </c>
      <c r="F609">
        <v>1</v>
      </c>
      <c r="G609" t="s">
        <v>336</v>
      </c>
      <c r="H609">
        <v>1</v>
      </c>
      <c r="I609">
        <v>800</v>
      </c>
      <c r="J609" t="s">
        <v>382</v>
      </c>
      <c r="K609">
        <v>-32294.28</v>
      </c>
      <c r="L609">
        <v>-32294.28</v>
      </c>
    </row>
    <row r="610" spans="1:12">
      <c r="A610">
        <v>2008</v>
      </c>
      <c r="B610" t="s">
        <v>388</v>
      </c>
      <c r="C610" t="s">
        <v>381</v>
      </c>
      <c r="D610">
        <v>6035</v>
      </c>
      <c r="E610">
        <v>1</v>
      </c>
      <c r="F610">
        <v>1</v>
      </c>
      <c r="G610" t="s">
        <v>336</v>
      </c>
      <c r="H610">
        <v>1</v>
      </c>
      <c r="I610">
        <v>800</v>
      </c>
      <c r="J610" t="s">
        <v>382</v>
      </c>
      <c r="K610">
        <v>0</v>
      </c>
      <c r="L610">
        <v>0</v>
      </c>
    </row>
    <row r="611" spans="1:12">
      <c r="A611">
        <v>2008</v>
      </c>
      <c r="B611" t="s">
        <v>388</v>
      </c>
      <c r="C611" t="s">
        <v>381</v>
      </c>
      <c r="D611">
        <v>6020</v>
      </c>
      <c r="E611">
        <v>1</v>
      </c>
      <c r="F611">
        <v>1</v>
      </c>
      <c r="G611" t="s">
        <v>336</v>
      </c>
      <c r="H611">
        <v>1</v>
      </c>
      <c r="I611">
        <v>800</v>
      </c>
      <c r="J611" t="s">
        <v>382</v>
      </c>
      <c r="K611">
        <v>61476</v>
      </c>
      <c r="L611">
        <v>61476</v>
      </c>
    </row>
    <row r="612" spans="1:12">
      <c r="A612">
        <v>2008</v>
      </c>
      <c r="B612" t="s">
        <v>388</v>
      </c>
      <c r="C612" t="s">
        <v>381</v>
      </c>
      <c r="D612">
        <v>6085</v>
      </c>
      <c r="E612">
        <v>1</v>
      </c>
      <c r="F612">
        <v>1</v>
      </c>
      <c r="G612" t="s">
        <v>336</v>
      </c>
      <c r="H612">
        <v>1</v>
      </c>
      <c r="I612">
        <v>800</v>
      </c>
      <c r="J612" t="s">
        <v>382</v>
      </c>
      <c r="K612">
        <v>27987.96</v>
      </c>
      <c r="L612">
        <v>27987.96</v>
      </c>
    </row>
    <row r="613" spans="1:12">
      <c r="A613">
        <v>2008</v>
      </c>
      <c r="B613" t="s">
        <v>388</v>
      </c>
      <c r="C613" t="s">
        <v>381</v>
      </c>
      <c r="D613">
        <v>6040</v>
      </c>
      <c r="E613">
        <v>1</v>
      </c>
      <c r="F613">
        <v>1</v>
      </c>
      <c r="G613" t="s">
        <v>336</v>
      </c>
      <c r="H613">
        <v>1</v>
      </c>
      <c r="I613">
        <v>800</v>
      </c>
      <c r="J613" t="s">
        <v>382</v>
      </c>
      <c r="K613">
        <v>0</v>
      </c>
      <c r="L613">
        <v>0</v>
      </c>
    </row>
    <row r="614" spans="1:12">
      <c r="A614">
        <v>2008</v>
      </c>
      <c r="B614" t="s">
        <v>388</v>
      </c>
      <c r="C614" t="s">
        <v>381</v>
      </c>
      <c r="D614">
        <v>6075</v>
      </c>
      <c r="E614">
        <v>1</v>
      </c>
      <c r="F614">
        <v>1</v>
      </c>
      <c r="G614" t="s">
        <v>336</v>
      </c>
      <c r="H614">
        <v>1</v>
      </c>
      <c r="I614">
        <v>800</v>
      </c>
      <c r="J614" t="s">
        <v>382</v>
      </c>
      <c r="K614">
        <v>92895</v>
      </c>
      <c r="L614">
        <v>92895</v>
      </c>
    </row>
    <row r="615" spans="1:12">
      <c r="A615">
        <v>2008</v>
      </c>
      <c r="B615" t="s">
        <v>388</v>
      </c>
      <c r="C615" t="s">
        <v>381</v>
      </c>
      <c r="D615">
        <v>6036</v>
      </c>
      <c r="E615">
        <v>1</v>
      </c>
      <c r="F615">
        <v>1</v>
      </c>
      <c r="G615" t="s">
        <v>336</v>
      </c>
      <c r="H615">
        <v>1</v>
      </c>
      <c r="I615">
        <v>800</v>
      </c>
      <c r="J615" t="s">
        <v>382</v>
      </c>
      <c r="K615">
        <v>0</v>
      </c>
      <c r="L615">
        <v>0</v>
      </c>
    </row>
    <row r="616" spans="1:12">
      <c r="A616">
        <v>2014</v>
      </c>
      <c r="B616" t="s">
        <v>389</v>
      </c>
      <c r="C616" t="s">
        <v>381</v>
      </c>
      <c r="D616">
        <v>6010</v>
      </c>
      <c r="E616">
        <v>1</v>
      </c>
      <c r="F616">
        <v>1</v>
      </c>
      <c r="G616" t="s">
        <v>348</v>
      </c>
      <c r="H616">
        <v>1</v>
      </c>
      <c r="I616" t="s">
        <v>390</v>
      </c>
      <c r="J616" t="s">
        <v>391</v>
      </c>
      <c r="K616">
        <v>0</v>
      </c>
      <c r="L616">
        <v>0</v>
      </c>
    </row>
    <row r="617" spans="1:12">
      <c r="A617">
        <v>2014</v>
      </c>
      <c r="B617" t="s">
        <v>389</v>
      </c>
      <c r="C617" t="s">
        <v>381</v>
      </c>
      <c r="D617">
        <v>6020</v>
      </c>
      <c r="E617">
        <v>1</v>
      </c>
      <c r="F617">
        <v>1</v>
      </c>
      <c r="G617" t="s">
        <v>348</v>
      </c>
      <c r="H617">
        <v>1</v>
      </c>
      <c r="I617" t="s">
        <v>390</v>
      </c>
      <c r="J617" t="s">
        <v>391</v>
      </c>
      <c r="K617">
        <v>0</v>
      </c>
      <c r="L617">
        <v>0</v>
      </c>
    </row>
    <row r="618" spans="1:12">
      <c r="A618">
        <v>2014</v>
      </c>
      <c r="B618" t="s">
        <v>389</v>
      </c>
      <c r="C618" t="s">
        <v>381</v>
      </c>
      <c r="D618">
        <v>6075</v>
      </c>
      <c r="E618">
        <v>1</v>
      </c>
      <c r="F618">
        <v>1</v>
      </c>
      <c r="G618" t="s">
        <v>348</v>
      </c>
      <c r="H618">
        <v>1</v>
      </c>
      <c r="I618" t="s">
        <v>390</v>
      </c>
      <c r="J618" t="s">
        <v>391</v>
      </c>
      <c r="K618">
        <v>0</v>
      </c>
      <c r="L618">
        <v>0</v>
      </c>
    </row>
    <row r="619" spans="1:12">
      <c r="A619">
        <v>2014</v>
      </c>
      <c r="B619" t="s">
        <v>389</v>
      </c>
      <c r="C619" t="s">
        <v>381</v>
      </c>
      <c r="D619">
        <v>6099</v>
      </c>
      <c r="E619">
        <v>1</v>
      </c>
      <c r="F619">
        <v>1</v>
      </c>
      <c r="G619" t="s">
        <v>348</v>
      </c>
      <c r="H619">
        <v>1</v>
      </c>
      <c r="I619" t="s">
        <v>390</v>
      </c>
      <c r="J619" t="s">
        <v>391</v>
      </c>
      <c r="K619">
        <v>0</v>
      </c>
      <c r="L619">
        <v>0</v>
      </c>
    </row>
    <row r="620" spans="1:12">
      <c r="A620">
        <v>2018</v>
      </c>
      <c r="B620" t="s">
        <v>392</v>
      </c>
      <c r="C620" t="s">
        <v>381</v>
      </c>
      <c r="D620">
        <v>6015</v>
      </c>
      <c r="E620">
        <v>1</v>
      </c>
      <c r="F620">
        <v>1</v>
      </c>
      <c r="G620" t="s">
        <v>348</v>
      </c>
      <c r="H620">
        <v>1</v>
      </c>
      <c r="I620">
        <v>811</v>
      </c>
      <c r="J620" t="s">
        <v>393</v>
      </c>
      <c r="K620">
        <v>55794.32</v>
      </c>
      <c r="L620">
        <v>55794.32</v>
      </c>
    </row>
    <row r="621" spans="1:12">
      <c r="A621">
        <v>2018</v>
      </c>
      <c r="B621" t="s">
        <v>392</v>
      </c>
      <c r="C621" t="s">
        <v>381</v>
      </c>
      <c r="D621">
        <v>6019</v>
      </c>
      <c r="E621">
        <v>1</v>
      </c>
      <c r="F621">
        <v>1</v>
      </c>
      <c r="G621" t="s">
        <v>348</v>
      </c>
      <c r="H621">
        <v>1</v>
      </c>
      <c r="I621">
        <v>811</v>
      </c>
      <c r="J621" t="s">
        <v>393</v>
      </c>
      <c r="K621">
        <v>-1058.9000000000001</v>
      </c>
      <c r="L621">
        <v>-1058.9000000000001</v>
      </c>
    </row>
    <row r="622" spans="1:12">
      <c r="A622">
        <v>2018</v>
      </c>
      <c r="B622" t="s">
        <v>392</v>
      </c>
      <c r="C622" t="s">
        <v>381</v>
      </c>
      <c r="D622">
        <v>6099</v>
      </c>
      <c r="E622">
        <v>1</v>
      </c>
      <c r="F622">
        <v>1</v>
      </c>
      <c r="G622" t="s">
        <v>348</v>
      </c>
      <c r="H622">
        <v>1</v>
      </c>
      <c r="I622">
        <v>811</v>
      </c>
      <c r="J622" t="s">
        <v>393</v>
      </c>
      <c r="K622">
        <v>-63674.52</v>
      </c>
      <c r="L622">
        <v>-63674.52</v>
      </c>
    </row>
    <row r="623" spans="1:12">
      <c r="A623">
        <v>2018</v>
      </c>
      <c r="B623" t="s">
        <v>392</v>
      </c>
      <c r="C623" t="s">
        <v>381</v>
      </c>
      <c r="D623">
        <v>6020</v>
      </c>
      <c r="E623">
        <v>1</v>
      </c>
      <c r="F623">
        <v>1</v>
      </c>
      <c r="G623" t="s">
        <v>348</v>
      </c>
      <c r="H623">
        <v>1</v>
      </c>
      <c r="I623">
        <v>811</v>
      </c>
      <c r="J623" t="s">
        <v>393</v>
      </c>
      <c r="K623">
        <v>127229.52</v>
      </c>
      <c r="L623">
        <v>127229.52</v>
      </c>
    </row>
    <row r="624" spans="1:12">
      <c r="A624">
        <v>2018</v>
      </c>
      <c r="B624" t="s">
        <v>392</v>
      </c>
      <c r="C624" t="s">
        <v>381</v>
      </c>
      <c r="D624">
        <v>6085</v>
      </c>
      <c r="E624">
        <v>1</v>
      </c>
      <c r="F624">
        <v>1</v>
      </c>
      <c r="G624" t="s">
        <v>348</v>
      </c>
      <c r="H624">
        <v>1</v>
      </c>
      <c r="I624">
        <v>811</v>
      </c>
      <c r="J624" t="s">
        <v>393</v>
      </c>
      <c r="K624">
        <v>55556.04</v>
      </c>
      <c r="L624">
        <v>55556.04</v>
      </c>
    </row>
    <row r="625" spans="1:12">
      <c r="A625">
        <v>2018</v>
      </c>
      <c r="B625" t="s">
        <v>392</v>
      </c>
      <c r="C625" t="s">
        <v>381</v>
      </c>
      <c r="D625">
        <v>6035</v>
      </c>
      <c r="E625">
        <v>1</v>
      </c>
      <c r="F625">
        <v>1</v>
      </c>
      <c r="G625" t="s">
        <v>348</v>
      </c>
      <c r="H625">
        <v>1</v>
      </c>
      <c r="I625">
        <v>811</v>
      </c>
      <c r="J625" t="s">
        <v>393</v>
      </c>
      <c r="K625">
        <v>12107.5</v>
      </c>
      <c r="L625">
        <v>12107.5</v>
      </c>
    </row>
    <row r="626" spans="1:12">
      <c r="A626">
        <v>2018</v>
      </c>
      <c r="B626" t="s">
        <v>392</v>
      </c>
      <c r="C626" t="s">
        <v>381</v>
      </c>
      <c r="D626">
        <v>6011</v>
      </c>
      <c r="E626">
        <v>1</v>
      </c>
      <c r="F626">
        <v>1</v>
      </c>
      <c r="G626" t="s">
        <v>348</v>
      </c>
      <c r="H626">
        <v>1</v>
      </c>
      <c r="I626">
        <v>811</v>
      </c>
      <c r="J626" t="s">
        <v>393</v>
      </c>
      <c r="K626">
        <v>13810.92</v>
      </c>
      <c r="L626">
        <v>13810.92</v>
      </c>
    </row>
    <row r="627" spans="1:12">
      <c r="A627">
        <v>2018</v>
      </c>
      <c r="B627" t="s">
        <v>392</v>
      </c>
      <c r="C627" t="s">
        <v>381</v>
      </c>
      <c r="D627">
        <v>6075</v>
      </c>
      <c r="E627">
        <v>1</v>
      </c>
      <c r="F627">
        <v>1</v>
      </c>
      <c r="G627" t="s">
        <v>348</v>
      </c>
      <c r="H627">
        <v>1</v>
      </c>
      <c r="I627">
        <v>811</v>
      </c>
      <c r="J627" t="s">
        <v>393</v>
      </c>
      <c r="K627">
        <v>173845</v>
      </c>
      <c r="L627">
        <v>173845</v>
      </c>
    </row>
    <row r="628" spans="1:12">
      <c r="A628">
        <v>2018</v>
      </c>
      <c r="B628" t="s">
        <v>392</v>
      </c>
      <c r="C628" t="s">
        <v>381</v>
      </c>
      <c r="D628">
        <v>6036</v>
      </c>
      <c r="E628">
        <v>1</v>
      </c>
      <c r="F628">
        <v>1</v>
      </c>
      <c r="G628" t="s">
        <v>348</v>
      </c>
      <c r="H628">
        <v>1</v>
      </c>
      <c r="I628">
        <v>811</v>
      </c>
      <c r="J628" t="s">
        <v>393</v>
      </c>
      <c r="K628">
        <v>-150400.79999999999</v>
      </c>
      <c r="L628">
        <v>-150400.79999999999</v>
      </c>
    </row>
    <row r="629" spans="1:12">
      <c r="A629">
        <v>2018</v>
      </c>
      <c r="B629" t="s">
        <v>392</v>
      </c>
      <c r="C629" t="s">
        <v>381</v>
      </c>
      <c r="D629">
        <v>6010</v>
      </c>
      <c r="E629">
        <v>1</v>
      </c>
      <c r="F629">
        <v>1</v>
      </c>
      <c r="G629" t="s">
        <v>348</v>
      </c>
      <c r="H629">
        <v>1</v>
      </c>
      <c r="I629">
        <v>811</v>
      </c>
      <c r="J629" t="s">
        <v>393</v>
      </c>
      <c r="K629">
        <v>1029843.36</v>
      </c>
      <c r="L629">
        <v>1029843.36</v>
      </c>
    </row>
    <row r="630" spans="1:12">
      <c r="A630">
        <v>2018</v>
      </c>
      <c r="B630" t="s">
        <v>392</v>
      </c>
      <c r="C630" t="s">
        <v>381</v>
      </c>
      <c r="D630">
        <v>6048</v>
      </c>
      <c r="E630">
        <v>1</v>
      </c>
      <c r="F630">
        <v>1</v>
      </c>
      <c r="G630" t="s">
        <v>348</v>
      </c>
      <c r="H630">
        <v>1</v>
      </c>
      <c r="I630">
        <v>811</v>
      </c>
      <c r="J630" t="s">
        <v>393</v>
      </c>
      <c r="K630">
        <v>77546.33</v>
      </c>
      <c r="L630">
        <v>77546.33</v>
      </c>
    </row>
    <row r="631" spans="1:12">
      <c r="A631">
        <v>2018</v>
      </c>
      <c r="B631" t="s">
        <v>392</v>
      </c>
      <c r="C631" t="s">
        <v>381</v>
      </c>
      <c r="D631">
        <v>6012</v>
      </c>
      <c r="E631">
        <v>1</v>
      </c>
      <c r="F631">
        <v>1</v>
      </c>
      <c r="G631" t="s">
        <v>348</v>
      </c>
      <c r="H631">
        <v>1</v>
      </c>
      <c r="I631">
        <v>811</v>
      </c>
      <c r="J631" t="s">
        <v>393</v>
      </c>
      <c r="K631">
        <v>0</v>
      </c>
      <c r="L631">
        <v>0</v>
      </c>
    </row>
    <row r="632" spans="1:12">
      <c r="A632">
        <v>2018</v>
      </c>
      <c r="B632" t="s">
        <v>392</v>
      </c>
      <c r="C632" t="s">
        <v>381</v>
      </c>
      <c r="D632">
        <v>6041</v>
      </c>
      <c r="E632">
        <v>1</v>
      </c>
      <c r="F632">
        <v>1</v>
      </c>
      <c r="G632" t="s">
        <v>348</v>
      </c>
      <c r="H632">
        <v>1</v>
      </c>
      <c r="I632">
        <v>811</v>
      </c>
      <c r="J632" t="s">
        <v>393</v>
      </c>
      <c r="K632">
        <v>-33800.699999999997</v>
      </c>
      <c r="L632">
        <v>-33800.699999999997</v>
      </c>
    </row>
    <row r="633" spans="1:12">
      <c r="A633">
        <v>2021</v>
      </c>
      <c r="B633" t="s">
        <v>394</v>
      </c>
      <c r="C633" t="s">
        <v>381</v>
      </c>
      <c r="D633">
        <v>6010</v>
      </c>
      <c r="E633">
        <v>0.37</v>
      </c>
      <c r="F633">
        <v>1</v>
      </c>
      <c r="G633" t="s">
        <v>336</v>
      </c>
      <c r="H633">
        <v>1</v>
      </c>
      <c r="I633">
        <v>800</v>
      </c>
      <c r="J633" t="s">
        <v>382</v>
      </c>
      <c r="K633">
        <v>0</v>
      </c>
      <c r="L633">
        <v>0</v>
      </c>
    </row>
    <row r="634" spans="1:12">
      <c r="A634">
        <v>2021</v>
      </c>
      <c r="B634" t="s">
        <v>394</v>
      </c>
      <c r="C634" t="s">
        <v>381</v>
      </c>
      <c r="D634">
        <v>6020</v>
      </c>
      <c r="E634">
        <v>0.37</v>
      </c>
      <c r="F634">
        <v>1</v>
      </c>
      <c r="G634" t="s">
        <v>336</v>
      </c>
      <c r="H634">
        <v>1</v>
      </c>
      <c r="I634">
        <v>800</v>
      </c>
      <c r="J634" t="s">
        <v>382</v>
      </c>
      <c r="K634">
        <v>0</v>
      </c>
      <c r="L634">
        <v>0</v>
      </c>
    </row>
    <row r="635" spans="1:12">
      <c r="A635">
        <v>2021</v>
      </c>
      <c r="B635" t="s">
        <v>394</v>
      </c>
      <c r="C635" t="s">
        <v>381</v>
      </c>
      <c r="D635">
        <v>6047</v>
      </c>
      <c r="E635">
        <v>0.37</v>
      </c>
      <c r="F635">
        <v>1</v>
      </c>
      <c r="G635" t="s">
        <v>336</v>
      </c>
      <c r="H635">
        <v>1</v>
      </c>
      <c r="I635">
        <v>800</v>
      </c>
      <c r="J635" t="s">
        <v>382</v>
      </c>
      <c r="K635">
        <v>0</v>
      </c>
      <c r="L635">
        <v>0</v>
      </c>
    </row>
    <row r="636" spans="1:12">
      <c r="A636">
        <v>2021</v>
      </c>
      <c r="B636" t="s">
        <v>394</v>
      </c>
      <c r="C636" t="s">
        <v>381</v>
      </c>
      <c r="D636">
        <v>6075</v>
      </c>
      <c r="E636">
        <v>0.37</v>
      </c>
      <c r="F636">
        <v>1</v>
      </c>
      <c r="G636" t="s">
        <v>336</v>
      </c>
      <c r="H636">
        <v>1</v>
      </c>
      <c r="I636">
        <v>800</v>
      </c>
      <c r="J636" t="s">
        <v>382</v>
      </c>
      <c r="K636">
        <v>0</v>
      </c>
      <c r="L636">
        <v>0</v>
      </c>
    </row>
    <row r="637" spans="1:12">
      <c r="A637">
        <v>2021</v>
      </c>
      <c r="B637" t="s">
        <v>394</v>
      </c>
      <c r="C637" t="s">
        <v>381</v>
      </c>
      <c r="D637">
        <v>6099</v>
      </c>
      <c r="E637">
        <v>0.37</v>
      </c>
      <c r="F637">
        <v>1</v>
      </c>
      <c r="G637" t="s">
        <v>336</v>
      </c>
      <c r="H637">
        <v>1</v>
      </c>
      <c r="I637">
        <v>800</v>
      </c>
      <c r="J637" t="s">
        <v>382</v>
      </c>
      <c r="K637">
        <v>0</v>
      </c>
      <c r="L637">
        <v>0</v>
      </c>
    </row>
    <row r="638" spans="1:12">
      <c r="A638">
        <v>2021</v>
      </c>
      <c r="B638" t="s">
        <v>394</v>
      </c>
      <c r="C638" t="s">
        <v>381</v>
      </c>
      <c r="D638">
        <v>6010</v>
      </c>
      <c r="E638">
        <v>0.24</v>
      </c>
      <c r="F638">
        <v>1</v>
      </c>
      <c r="G638" t="s">
        <v>336</v>
      </c>
      <c r="H638">
        <v>1</v>
      </c>
      <c r="I638" t="s">
        <v>395</v>
      </c>
      <c r="J638" t="s">
        <v>396</v>
      </c>
      <c r="K638">
        <v>0</v>
      </c>
      <c r="L638">
        <v>0</v>
      </c>
    </row>
    <row r="639" spans="1:12">
      <c r="A639">
        <v>2021</v>
      </c>
      <c r="B639" t="s">
        <v>394</v>
      </c>
      <c r="C639" t="s">
        <v>381</v>
      </c>
      <c r="D639">
        <v>6020</v>
      </c>
      <c r="E639">
        <v>0.24</v>
      </c>
      <c r="F639">
        <v>1</v>
      </c>
      <c r="G639" t="s">
        <v>336</v>
      </c>
      <c r="H639">
        <v>1</v>
      </c>
      <c r="I639" t="s">
        <v>395</v>
      </c>
      <c r="J639" t="s">
        <v>396</v>
      </c>
      <c r="K639">
        <v>0</v>
      </c>
      <c r="L639">
        <v>0</v>
      </c>
    </row>
    <row r="640" spans="1:12">
      <c r="A640">
        <v>2021</v>
      </c>
      <c r="B640" t="s">
        <v>394</v>
      </c>
      <c r="C640" t="s">
        <v>381</v>
      </c>
      <c r="D640">
        <v>6047</v>
      </c>
      <c r="E640">
        <v>0.24</v>
      </c>
      <c r="F640">
        <v>1</v>
      </c>
      <c r="G640" t="s">
        <v>336</v>
      </c>
      <c r="H640">
        <v>1</v>
      </c>
      <c r="I640" t="s">
        <v>395</v>
      </c>
      <c r="J640" t="s">
        <v>396</v>
      </c>
      <c r="K640">
        <v>0</v>
      </c>
      <c r="L640">
        <v>0</v>
      </c>
    </row>
    <row r="641" spans="1:12">
      <c r="A641">
        <v>2021</v>
      </c>
      <c r="B641" t="s">
        <v>394</v>
      </c>
      <c r="C641" t="s">
        <v>381</v>
      </c>
      <c r="D641">
        <v>6075</v>
      </c>
      <c r="E641">
        <v>0.24</v>
      </c>
      <c r="F641">
        <v>1</v>
      </c>
      <c r="G641" t="s">
        <v>336</v>
      </c>
      <c r="H641">
        <v>1</v>
      </c>
      <c r="I641" t="s">
        <v>395</v>
      </c>
      <c r="J641" t="s">
        <v>396</v>
      </c>
      <c r="K641">
        <v>0</v>
      </c>
      <c r="L641">
        <v>0</v>
      </c>
    </row>
    <row r="642" spans="1:12">
      <c r="A642">
        <v>2021</v>
      </c>
      <c r="B642" t="s">
        <v>394</v>
      </c>
      <c r="C642" t="s">
        <v>381</v>
      </c>
      <c r="D642">
        <v>6099</v>
      </c>
      <c r="E642">
        <v>0.24</v>
      </c>
      <c r="F642">
        <v>1</v>
      </c>
      <c r="G642" t="s">
        <v>336</v>
      </c>
      <c r="H642">
        <v>1</v>
      </c>
      <c r="I642" t="s">
        <v>395</v>
      </c>
      <c r="J642" t="s">
        <v>396</v>
      </c>
      <c r="K642">
        <v>0</v>
      </c>
      <c r="L642">
        <v>0</v>
      </c>
    </row>
    <row r="643" spans="1:12">
      <c r="A643">
        <v>2021</v>
      </c>
      <c r="B643" t="s">
        <v>394</v>
      </c>
      <c r="C643" t="s">
        <v>381</v>
      </c>
      <c r="D643">
        <v>6010</v>
      </c>
      <c r="E643">
        <v>0.39</v>
      </c>
      <c r="F643">
        <v>0.65</v>
      </c>
      <c r="G643" t="s">
        <v>337</v>
      </c>
      <c r="H643">
        <v>0.7</v>
      </c>
      <c r="I643" t="s">
        <v>397</v>
      </c>
      <c r="J643" t="s">
        <v>398</v>
      </c>
      <c r="K643">
        <v>0</v>
      </c>
      <c r="L643">
        <v>0</v>
      </c>
    </row>
    <row r="644" spans="1:12">
      <c r="A644">
        <v>2021</v>
      </c>
      <c r="B644" t="s">
        <v>394</v>
      </c>
      <c r="C644" t="s">
        <v>381</v>
      </c>
      <c r="D644">
        <v>6020</v>
      </c>
      <c r="E644">
        <v>0.39</v>
      </c>
      <c r="F644">
        <v>0.65</v>
      </c>
      <c r="G644" t="s">
        <v>337</v>
      </c>
      <c r="H644">
        <v>0.7</v>
      </c>
      <c r="I644" t="s">
        <v>397</v>
      </c>
      <c r="J644" t="s">
        <v>398</v>
      </c>
      <c r="K644">
        <v>0</v>
      </c>
      <c r="L644">
        <v>0</v>
      </c>
    </row>
    <row r="645" spans="1:12">
      <c r="A645">
        <v>2021</v>
      </c>
      <c r="B645" t="s">
        <v>394</v>
      </c>
      <c r="C645" t="s">
        <v>381</v>
      </c>
      <c r="D645">
        <v>6047</v>
      </c>
      <c r="E645">
        <v>0.39</v>
      </c>
      <c r="F645">
        <v>0.65</v>
      </c>
      <c r="G645" t="s">
        <v>337</v>
      </c>
      <c r="H645">
        <v>0.7</v>
      </c>
      <c r="I645" t="s">
        <v>397</v>
      </c>
      <c r="J645" t="s">
        <v>398</v>
      </c>
      <c r="K645">
        <v>0</v>
      </c>
      <c r="L645">
        <v>0</v>
      </c>
    </row>
    <row r="646" spans="1:12">
      <c r="A646">
        <v>2021</v>
      </c>
      <c r="B646" t="s">
        <v>394</v>
      </c>
      <c r="C646" t="s">
        <v>381</v>
      </c>
      <c r="D646">
        <v>6075</v>
      </c>
      <c r="E646">
        <v>0.39</v>
      </c>
      <c r="F646">
        <v>0.65</v>
      </c>
      <c r="G646" t="s">
        <v>337</v>
      </c>
      <c r="H646">
        <v>0.7</v>
      </c>
      <c r="I646" t="s">
        <v>397</v>
      </c>
      <c r="J646" t="s">
        <v>398</v>
      </c>
      <c r="K646">
        <v>0</v>
      </c>
      <c r="L646">
        <v>0</v>
      </c>
    </row>
    <row r="647" spans="1:12">
      <c r="A647">
        <v>2021</v>
      </c>
      <c r="B647" t="s">
        <v>394</v>
      </c>
      <c r="C647" t="s">
        <v>381</v>
      </c>
      <c r="D647">
        <v>6099</v>
      </c>
      <c r="E647">
        <v>0.39</v>
      </c>
      <c r="F647">
        <v>0.65</v>
      </c>
      <c r="G647" t="s">
        <v>337</v>
      </c>
      <c r="H647">
        <v>0.7</v>
      </c>
      <c r="I647" t="s">
        <v>397</v>
      </c>
      <c r="J647" t="s">
        <v>398</v>
      </c>
      <c r="K647">
        <v>0</v>
      </c>
      <c r="L647">
        <v>0</v>
      </c>
    </row>
    <row r="648" spans="1:12">
      <c r="A648">
        <v>2021</v>
      </c>
      <c r="B648" t="s">
        <v>394</v>
      </c>
      <c r="C648" t="s">
        <v>381</v>
      </c>
      <c r="D648">
        <v>6010</v>
      </c>
      <c r="E648">
        <v>0.39</v>
      </c>
      <c r="F648">
        <v>0.65</v>
      </c>
      <c r="G648" t="s">
        <v>348</v>
      </c>
      <c r="H648">
        <v>0.3</v>
      </c>
      <c r="I648" t="s">
        <v>399</v>
      </c>
      <c r="J648" t="s">
        <v>400</v>
      </c>
      <c r="K648">
        <v>0</v>
      </c>
      <c r="L648">
        <v>0</v>
      </c>
    </row>
    <row r="649" spans="1:12">
      <c r="A649">
        <v>2021</v>
      </c>
      <c r="B649" t="s">
        <v>394</v>
      </c>
      <c r="C649" t="s">
        <v>381</v>
      </c>
      <c r="D649">
        <v>6020</v>
      </c>
      <c r="E649">
        <v>0.39</v>
      </c>
      <c r="F649">
        <v>0.65</v>
      </c>
      <c r="G649" t="s">
        <v>348</v>
      </c>
      <c r="H649">
        <v>0.3</v>
      </c>
      <c r="I649" t="s">
        <v>399</v>
      </c>
      <c r="J649" t="s">
        <v>400</v>
      </c>
      <c r="K649">
        <v>0</v>
      </c>
      <c r="L649">
        <v>0</v>
      </c>
    </row>
    <row r="650" spans="1:12">
      <c r="A650">
        <v>2021</v>
      </c>
      <c r="B650" t="s">
        <v>394</v>
      </c>
      <c r="C650" t="s">
        <v>381</v>
      </c>
      <c r="D650">
        <v>6047</v>
      </c>
      <c r="E650">
        <v>0.39</v>
      </c>
      <c r="F650">
        <v>0.65</v>
      </c>
      <c r="G650" t="s">
        <v>348</v>
      </c>
      <c r="H650">
        <v>0.3</v>
      </c>
      <c r="I650" t="s">
        <v>399</v>
      </c>
      <c r="J650" t="s">
        <v>400</v>
      </c>
      <c r="K650">
        <v>0</v>
      </c>
      <c r="L650">
        <v>0</v>
      </c>
    </row>
    <row r="651" spans="1:12">
      <c r="A651">
        <v>2021</v>
      </c>
      <c r="B651" t="s">
        <v>394</v>
      </c>
      <c r="C651" t="s">
        <v>381</v>
      </c>
      <c r="D651">
        <v>6075</v>
      </c>
      <c r="E651">
        <v>0.39</v>
      </c>
      <c r="F651">
        <v>0.65</v>
      </c>
      <c r="G651" t="s">
        <v>348</v>
      </c>
      <c r="H651">
        <v>0.3</v>
      </c>
      <c r="I651" t="s">
        <v>399</v>
      </c>
      <c r="J651" t="s">
        <v>400</v>
      </c>
      <c r="K651">
        <v>0</v>
      </c>
      <c r="L651">
        <v>0</v>
      </c>
    </row>
    <row r="652" spans="1:12">
      <c r="A652">
        <v>2021</v>
      </c>
      <c r="B652" t="s">
        <v>394</v>
      </c>
      <c r="C652" t="s">
        <v>381</v>
      </c>
      <c r="D652">
        <v>6099</v>
      </c>
      <c r="E652">
        <v>0.39</v>
      </c>
      <c r="F652">
        <v>0.65</v>
      </c>
      <c r="G652" t="s">
        <v>348</v>
      </c>
      <c r="H652">
        <v>0.3</v>
      </c>
      <c r="I652" t="s">
        <v>399</v>
      </c>
      <c r="J652" t="s">
        <v>400</v>
      </c>
      <c r="K652">
        <v>0</v>
      </c>
      <c r="L652">
        <v>0</v>
      </c>
    </row>
    <row r="653" spans="1:12">
      <c r="A653">
        <v>2021</v>
      </c>
      <c r="B653" t="s">
        <v>394</v>
      </c>
      <c r="C653" t="s">
        <v>381</v>
      </c>
      <c r="D653">
        <v>6010</v>
      </c>
      <c r="E653">
        <v>0.39</v>
      </c>
      <c r="F653">
        <v>0.06</v>
      </c>
      <c r="G653" t="s">
        <v>338</v>
      </c>
      <c r="H653">
        <v>0.67</v>
      </c>
      <c r="I653" t="s">
        <v>397</v>
      </c>
      <c r="J653" t="s">
        <v>398</v>
      </c>
      <c r="K653">
        <v>0</v>
      </c>
      <c r="L653">
        <v>0</v>
      </c>
    </row>
    <row r="654" spans="1:12">
      <c r="A654">
        <v>2021</v>
      </c>
      <c r="B654" t="s">
        <v>394</v>
      </c>
      <c r="C654" t="s">
        <v>381</v>
      </c>
      <c r="D654">
        <v>6020</v>
      </c>
      <c r="E654">
        <v>0.39</v>
      </c>
      <c r="F654">
        <v>0.06</v>
      </c>
      <c r="G654" t="s">
        <v>338</v>
      </c>
      <c r="H654">
        <v>0.67</v>
      </c>
      <c r="I654" t="s">
        <v>397</v>
      </c>
      <c r="J654" t="s">
        <v>398</v>
      </c>
      <c r="K654">
        <v>0</v>
      </c>
      <c r="L654">
        <v>0</v>
      </c>
    </row>
    <row r="655" spans="1:12">
      <c r="A655">
        <v>2021</v>
      </c>
      <c r="B655" t="s">
        <v>394</v>
      </c>
      <c r="C655" t="s">
        <v>381</v>
      </c>
      <c r="D655">
        <v>6047</v>
      </c>
      <c r="E655">
        <v>0.39</v>
      </c>
      <c r="F655">
        <v>0.06</v>
      </c>
      <c r="G655" t="s">
        <v>338</v>
      </c>
      <c r="H655">
        <v>0.67</v>
      </c>
      <c r="I655" t="s">
        <v>397</v>
      </c>
      <c r="J655" t="s">
        <v>398</v>
      </c>
      <c r="K655">
        <v>0</v>
      </c>
      <c r="L655">
        <v>0</v>
      </c>
    </row>
    <row r="656" spans="1:12">
      <c r="A656">
        <v>2021</v>
      </c>
      <c r="B656" t="s">
        <v>394</v>
      </c>
      <c r="C656" t="s">
        <v>381</v>
      </c>
      <c r="D656">
        <v>6075</v>
      </c>
      <c r="E656">
        <v>0.39</v>
      </c>
      <c r="F656">
        <v>0.06</v>
      </c>
      <c r="G656" t="s">
        <v>338</v>
      </c>
      <c r="H656">
        <v>0.67</v>
      </c>
      <c r="I656" t="s">
        <v>397</v>
      </c>
      <c r="J656" t="s">
        <v>398</v>
      </c>
      <c r="K656">
        <v>0</v>
      </c>
      <c r="L656">
        <v>0</v>
      </c>
    </row>
    <row r="657" spans="1:12">
      <c r="A657">
        <v>2021</v>
      </c>
      <c r="B657" t="s">
        <v>394</v>
      </c>
      <c r="C657" t="s">
        <v>381</v>
      </c>
      <c r="D657">
        <v>6099</v>
      </c>
      <c r="E657">
        <v>0.39</v>
      </c>
      <c r="F657">
        <v>0.06</v>
      </c>
      <c r="G657" t="s">
        <v>338</v>
      </c>
      <c r="H657">
        <v>0.67</v>
      </c>
      <c r="I657" t="s">
        <v>397</v>
      </c>
      <c r="J657" t="s">
        <v>398</v>
      </c>
      <c r="K657">
        <v>0</v>
      </c>
      <c r="L657">
        <v>0</v>
      </c>
    </row>
    <row r="658" spans="1:12">
      <c r="A658">
        <v>2021</v>
      </c>
      <c r="B658" t="s">
        <v>394</v>
      </c>
      <c r="C658" t="s">
        <v>381</v>
      </c>
      <c r="D658">
        <v>6010</v>
      </c>
      <c r="E658">
        <v>0.39</v>
      </c>
      <c r="F658">
        <v>0.06</v>
      </c>
      <c r="G658" t="s">
        <v>338</v>
      </c>
      <c r="H658">
        <v>0.33</v>
      </c>
      <c r="I658" t="s">
        <v>399</v>
      </c>
      <c r="J658" t="s">
        <v>400</v>
      </c>
      <c r="K658">
        <v>0</v>
      </c>
      <c r="L658">
        <v>0</v>
      </c>
    </row>
    <row r="659" spans="1:12">
      <c r="A659">
        <v>2021</v>
      </c>
      <c r="B659" t="s">
        <v>394</v>
      </c>
      <c r="C659" t="s">
        <v>381</v>
      </c>
      <c r="D659">
        <v>6020</v>
      </c>
      <c r="E659">
        <v>0.39</v>
      </c>
      <c r="F659">
        <v>0.06</v>
      </c>
      <c r="G659" t="s">
        <v>338</v>
      </c>
      <c r="H659">
        <v>0.33</v>
      </c>
      <c r="I659" t="s">
        <v>399</v>
      </c>
      <c r="J659" t="s">
        <v>400</v>
      </c>
      <c r="K659">
        <v>0</v>
      </c>
      <c r="L659">
        <v>0</v>
      </c>
    </row>
    <row r="660" spans="1:12">
      <c r="A660">
        <v>2021</v>
      </c>
      <c r="B660" t="s">
        <v>394</v>
      </c>
      <c r="C660" t="s">
        <v>381</v>
      </c>
      <c r="D660">
        <v>6047</v>
      </c>
      <c r="E660">
        <v>0.39</v>
      </c>
      <c r="F660">
        <v>0.06</v>
      </c>
      <c r="G660" t="s">
        <v>338</v>
      </c>
      <c r="H660">
        <v>0.33</v>
      </c>
      <c r="I660" t="s">
        <v>399</v>
      </c>
      <c r="J660" t="s">
        <v>400</v>
      </c>
      <c r="K660">
        <v>0</v>
      </c>
      <c r="L660">
        <v>0</v>
      </c>
    </row>
    <row r="661" spans="1:12">
      <c r="A661">
        <v>2021</v>
      </c>
      <c r="B661" t="s">
        <v>394</v>
      </c>
      <c r="C661" t="s">
        <v>381</v>
      </c>
      <c r="D661">
        <v>6075</v>
      </c>
      <c r="E661">
        <v>0.39</v>
      </c>
      <c r="F661">
        <v>0.06</v>
      </c>
      <c r="G661" t="s">
        <v>338</v>
      </c>
      <c r="H661">
        <v>0.33</v>
      </c>
      <c r="I661" t="s">
        <v>399</v>
      </c>
      <c r="J661" t="s">
        <v>400</v>
      </c>
      <c r="K661">
        <v>0</v>
      </c>
      <c r="L661">
        <v>0</v>
      </c>
    </row>
    <row r="662" spans="1:12">
      <c r="A662">
        <v>2021</v>
      </c>
      <c r="B662" t="s">
        <v>394</v>
      </c>
      <c r="C662" t="s">
        <v>381</v>
      </c>
      <c r="D662">
        <v>6099</v>
      </c>
      <c r="E662">
        <v>0.39</v>
      </c>
      <c r="F662">
        <v>0.06</v>
      </c>
      <c r="G662" t="s">
        <v>338</v>
      </c>
      <c r="H662">
        <v>0.33</v>
      </c>
      <c r="I662" t="s">
        <v>399</v>
      </c>
      <c r="J662" t="s">
        <v>400</v>
      </c>
      <c r="K662">
        <v>0</v>
      </c>
      <c r="L662">
        <v>0</v>
      </c>
    </row>
    <row r="663" spans="1:12">
      <c r="A663">
        <v>2021</v>
      </c>
      <c r="B663" t="s">
        <v>394</v>
      </c>
      <c r="C663" t="s">
        <v>381</v>
      </c>
      <c r="D663">
        <v>6010</v>
      </c>
      <c r="E663">
        <v>0.39</v>
      </c>
      <c r="F663">
        <v>0.14000000000000001</v>
      </c>
      <c r="G663" t="s">
        <v>340</v>
      </c>
      <c r="H663">
        <v>1</v>
      </c>
      <c r="I663" t="s">
        <v>399</v>
      </c>
      <c r="J663" t="s">
        <v>400</v>
      </c>
      <c r="K663">
        <v>0</v>
      </c>
      <c r="L663">
        <v>0</v>
      </c>
    </row>
    <row r="664" spans="1:12">
      <c r="A664">
        <v>2021</v>
      </c>
      <c r="B664" t="s">
        <v>394</v>
      </c>
      <c r="C664" t="s">
        <v>381</v>
      </c>
      <c r="D664">
        <v>6020</v>
      </c>
      <c r="E664">
        <v>0.39</v>
      </c>
      <c r="F664">
        <v>0.14000000000000001</v>
      </c>
      <c r="G664" t="s">
        <v>340</v>
      </c>
      <c r="H664">
        <v>1</v>
      </c>
      <c r="I664" t="s">
        <v>399</v>
      </c>
      <c r="J664" t="s">
        <v>400</v>
      </c>
      <c r="K664">
        <v>0</v>
      </c>
      <c r="L664">
        <v>0</v>
      </c>
    </row>
    <row r="665" spans="1:12">
      <c r="A665">
        <v>2021</v>
      </c>
      <c r="B665" t="s">
        <v>394</v>
      </c>
      <c r="C665" t="s">
        <v>381</v>
      </c>
      <c r="D665">
        <v>6047</v>
      </c>
      <c r="E665">
        <v>0.39</v>
      </c>
      <c r="F665">
        <v>0.14000000000000001</v>
      </c>
      <c r="G665" t="s">
        <v>340</v>
      </c>
      <c r="H665">
        <v>1</v>
      </c>
      <c r="I665" t="s">
        <v>399</v>
      </c>
      <c r="J665" t="s">
        <v>400</v>
      </c>
      <c r="K665">
        <v>0</v>
      </c>
      <c r="L665">
        <v>0</v>
      </c>
    </row>
    <row r="666" spans="1:12">
      <c r="A666">
        <v>2021</v>
      </c>
      <c r="B666" t="s">
        <v>394</v>
      </c>
      <c r="C666" t="s">
        <v>381</v>
      </c>
      <c r="D666">
        <v>6075</v>
      </c>
      <c r="E666">
        <v>0.39</v>
      </c>
      <c r="F666">
        <v>0.14000000000000001</v>
      </c>
      <c r="G666" t="s">
        <v>340</v>
      </c>
      <c r="H666">
        <v>1</v>
      </c>
      <c r="I666" t="s">
        <v>399</v>
      </c>
      <c r="J666" t="s">
        <v>400</v>
      </c>
      <c r="K666">
        <v>0</v>
      </c>
      <c r="L666">
        <v>0</v>
      </c>
    </row>
    <row r="667" spans="1:12">
      <c r="A667">
        <v>2021</v>
      </c>
      <c r="B667" t="s">
        <v>394</v>
      </c>
      <c r="C667" t="s">
        <v>381</v>
      </c>
      <c r="D667">
        <v>6099</v>
      </c>
      <c r="E667">
        <v>0.39</v>
      </c>
      <c r="F667">
        <v>0.14000000000000001</v>
      </c>
      <c r="G667" t="s">
        <v>340</v>
      </c>
      <c r="H667">
        <v>1</v>
      </c>
      <c r="I667" t="s">
        <v>399</v>
      </c>
      <c r="J667" t="s">
        <v>400</v>
      </c>
      <c r="K667">
        <v>0</v>
      </c>
      <c r="L667">
        <v>0</v>
      </c>
    </row>
    <row r="668" spans="1:12">
      <c r="A668">
        <v>2021</v>
      </c>
      <c r="B668" t="s">
        <v>394</v>
      </c>
      <c r="C668" t="s">
        <v>381</v>
      </c>
      <c r="D668">
        <v>6010</v>
      </c>
      <c r="E668">
        <v>0.39</v>
      </c>
      <c r="F668">
        <v>0.13</v>
      </c>
      <c r="G668" t="s">
        <v>339</v>
      </c>
      <c r="H668">
        <v>0.75</v>
      </c>
      <c r="I668" t="s">
        <v>397</v>
      </c>
      <c r="J668" t="s">
        <v>398</v>
      </c>
      <c r="K668">
        <v>0</v>
      </c>
      <c r="L668">
        <v>0</v>
      </c>
    </row>
    <row r="669" spans="1:12">
      <c r="A669">
        <v>2021</v>
      </c>
      <c r="B669" t="s">
        <v>394</v>
      </c>
      <c r="C669" t="s">
        <v>381</v>
      </c>
      <c r="D669">
        <v>6020</v>
      </c>
      <c r="E669">
        <v>0.39</v>
      </c>
      <c r="F669">
        <v>0.13</v>
      </c>
      <c r="G669" t="s">
        <v>339</v>
      </c>
      <c r="H669">
        <v>0.75</v>
      </c>
      <c r="I669" t="s">
        <v>397</v>
      </c>
      <c r="J669" t="s">
        <v>398</v>
      </c>
      <c r="K669">
        <v>0</v>
      </c>
      <c r="L669">
        <v>0</v>
      </c>
    </row>
    <row r="670" spans="1:12">
      <c r="A670">
        <v>2021</v>
      </c>
      <c r="B670" t="s">
        <v>394</v>
      </c>
      <c r="C670" t="s">
        <v>381</v>
      </c>
      <c r="D670">
        <v>6047</v>
      </c>
      <c r="E670">
        <v>0.39</v>
      </c>
      <c r="F670">
        <v>0.13</v>
      </c>
      <c r="G670" t="s">
        <v>339</v>
      </c>
      <c r="H670">
        <v>0.75</v>
      </c>
      <c r="I670" t="s">
        <v>397</v>
      </c>
      <c r="J670" t="s">
        <v>398</v>
      </c>
      <c r="K670">
        <v>0</v>
      </c>
      <c r="L670">
        <v>0</v>
      </c>
    </row>
    <row r="671" spans="1:12">
      <c r="A671">
        <v>2021</v>
      </c>
      <c r="B671" t="s">
        <v>394</v>
      </c>
      <c r="C671" t="s">
        <v>381</v>
      </c>
      <c r="D671">
        <v>6075</v>
      </c>
      <c r="E671">
        <v>0.39</v>
      </c>
      <c r="F671">
        <v>0.13</v>
      </c>
      <c r="G671" t="s">
        <v>339</v>
      </c>
      <c r="H671">
        <v>0.75</v>
      </c>
      <c r="I671" t="s">
        <v>397</v>
      </c>
      <c r="J671" t="s">
        <v>398</v>
      </c>
      <c r="K671">
        <v>0</v>
      </c>
      <c r="L671">
        <v>0</v>
      </c>
    </row>
    <row r="672" spans="1:12">
      <c r="A672">
        <v>2021</v>
      </c>
      <c r="B672" t="s">
        <v>394</v>
      </c>
      <c r="C672" t="s">
        <v>381</v>
      </c>
      <c r="D672">
        <v>6099</v>
      </c>
      <c r="E672">
        <v>0.39</v>
      </c>
      <c r="F672">
        <v>0.13</v>
      </c>
      <c r="G672" t="s">
        <v>339</v>
      </c>
      <c r="H672">
        <v>0.75</v>
      </c>
      <c r="I672" t="s">
        <v>397</v>
      </c>
      <c r="J672" t="s">
        <v>398</v>
      </c>
      <c r="K672">
        <v>0</v>
      </c>
      <c r="L672">
        <v>0</v>
      </c>
    </row>
    <row r="673" spans="1:12">
      <c r="A673">
        <v>2021</v>
      </c>
      <c r="B673" t="s">
        <v>394</v>
      </c>
      <c r="C673" t="s">
        <v>381</v>
      </c>
      <c r="D673">
        <v>6010</v>
      </c>
      <c r="E673">
        <v>0.39</v>
      </c>
      <c r="F673">
        <v>0.13</v>
      </c>
      <c r="G673" t="s">
        <v>339</v>
      </c>
      <c r="H673">
        <v>0.25</v>
      </c>
      <c r="I673" t="s">
        <v>399</v>
      </c>
      <c r="J673" t="s">
        <v>400</v>
      </c>
      <c r="K673">
        <v>0</v>
      </c>
      <c r="L673">
        <v>0</v>
      </c>
    </row>
    <row r="674" spans="1:12">
      <c r="A674">
        <v>2021</v>
      </c>
      <c r="B674" t="s">
        <v>394</v>
      </c>
      <c r="C674" t="s">
        <v>381</v>
      </c>
      <c r="D674">
        <v>6020</v>
      </c>
      <c r="E674">
        <v>0.39</v>
      </c>
      <c r="F674">
        <v>0.13</v>
      </c>
      <c r="G674" t="s">
        <v>339</v>
      </c>
      <c r="H674">
        <v>0.25</v>
      </c>
      <c r="I674" t="s">
        <v>399</v>
      </c>
      <c r="J674" t="s">
        <v>400</v>
      </c>
      <c r="K674">
        <v>0</v>
      </c>
      <c r="L674">
        <v>0</v>
      </c>
    </row>
    <row r="675" spans="1:12">
      <c r="A675">
        <v>2021</v>
      </c>
      <c r="B675" t="s">
        <v>394</v>
      </c>
      <c r="C675" t="s">
        <v>381</v>
      </c>
      <c r="D675">
        <v>6047</v>
      </c>
      <c r="E675">
        <v>0.39</v>
      </c>
      <c r="F675">
        <v>0.13</v>
      </c>
      <c r="G675" t="s">
        <v>339</v>
      </c>
      <c r="H675">
        <v>0.25</v>
      </c>
      <c r="I675" t="s">
        <v>399</v>
      </c>
      <c r="J675" t="s">
        <v>400</v>
      </c>
      <c r="K675">
        <v>0</v>
      </c>
      <c r="L675">
        <v>0</v>
      </c>
    </row>
    <row r="676" spans="1:12">
      <c r="A676">
        <v>2021</v>
      </c>
      <c r="B676" t="s">
        <v>394</v>
      </c>
      <c r="C676" t="s">
        <v>381</v>
      </c>
      <c r="D676">
        <v>6075</v>
      </c>
      <c r="E676">
        <v>0.39</v>
      </c>
      <c r="F676">
        <v>0.13</v>
      </c>
      <c r="G676" t="s">
        <v>339</v>
      </c>
      <c r="H676">
        <v>0.25</v>
      </c>
      <c r="I676" t="s">
        <v>399</v>
      </c>
      <c r="J676" t="s">
        <v>400</v>
      </c>
      <c r="K676">
        <v>0</v>
      </c>
      <c r="L676">
        <v>0</v>
      </c>
    </row>
    <row r="677" spans="1:12">
      <c r="A677">
        <v>2021</v>
      </c>
      <c r="B677" t="s">
        <v>394</v>
      </c>
      <c r="C677" t="s">
        <v>381</v>
      </c>
      <c r="D677">
        <v>6099</v>
      </c>
      <c r="E677">
        <v>0.39</v>
      </c>
      <c r="F677">
        <v>0.13</v>
      </c>
      <c r="G677" t="s">
        <v>339</v>
      </c>
      <c r="H677">
        <v>0.25</v>
      </c>
      <c r="I677" t="s">
        <v>399</v>
      </c>
      <c r="J677" t="s">
        <v>400</v>
      </c>
      <c r="K677">
        <v>0</v>
      </c>
      <c r="L677">
        <v>0</v>
      </c>
    </row>
    <row r="678" spans="1:12">
      <c r="A678">
        <v>2021</v>
      </c>
      <c r="B678" t="s">
        <v>394</v>
      </c>
      <c r="C678" t="s">
        <v>381</v>
      </c>
      <c r="D678">
        <v>6010</v>
      </c>
      <c r="E678">
        <v>0.39</v>
      </c>
      <c r="F678">
        <v>0.02</v>
      </c>
      <c r="G678" t="s">
        <v>4</v>
      </c>
      <c r="H678">
        <v>0.5</v>
      </c>
      <c r="I678" t="s">
        <v>397</v>
      </c>
      <c r="J678" t="s">
        <v>398</v>
      </c>
      <c r="K678">
        <v>0</v>
      </c>
      <c r="L678">
        <v>0</v>
      </c>
    </row>
    <row r="679" spans="1:12">
      <c r="A679">
        <v>2021</v>
      </c>
      <c r="B679" t="s">
        <v>394</v>
      </c>
      <c r="C679" t="s">
        <v>381</v>
      </c>
      <c r="D679">
        <v>6020</v>
      </c>
      <c r="E679">
        <v>0.39</v>
      </c>
      <c r="F679">
        <v>0.02</v>
      </c>
      <c r="G679" t="s">
        <v>4</v>
      </c>
      <c r="H679">
        <v>0.5</v>
      </c>
      <c r="I679" t="s">
        <v>397</v>
      </c>
      <c r="J679" t="s">
        <v>398</v>
      </c>
      <c r="K679">
        <v>0</v>
      </c>
      <c r="L679">
        <v>0</v>
      </c>
    </row>
    <row r="680" spans="1:12">
      <c r="A680">
        <v>2021</v>
      </c>
      <c r="B680" t="s">
        <v>394</v>
      </c>
      <c r="C680" t="s">
        <v>381</v>
      </c>
      <c r="D680">
        <v>6047</v>
      </c>
      <c r="E680">
        <v>0.39</v>
      </c>
      <c r="F680">
        <v>0.02</v>
      </c>
      <c r="G680" t="s">
        <v>4</v>
      </c>
      <c r="H680">
        <v>0.5</v>
      </c>
      <c r="I680" t="s">
        <v>397</v>
      </c>
      <c r="J680" t="s">
        <v>398</v>
      </c>
      <c r="K680">
        <v>0</v>
      </c>
      <c r="L680">
        <v>0</v>
      </c>
    </row>
    <row r="681" spans="1:12">
      <c r="A681">
        <v>2021</v>
      </c>
      <c r="B681" t="s">
        <v>394</v>
      </c>
      <c r="C681" t="s">
        <v>381</v>
      </c>
      <c r="D681">
        <v>6075</v>
      </c>
      <c r="E681">
        <v>0.39</v>
      </c>
      <c r="F681">
        <v>0.02</v>
      </c>
      <c r="G681" t="s">
        <v>4</v>
      </c>
      <c r="H681">
        <v>0.5</v>
      </c>
      <c r="I681" t="s">
        <v>397</v>
      </c>
      <c r="J681" t="s">
        <v>398</v>
      </c>
      <c r="K681">
        <v>0</v>
      </c>
      <c r="L681">
        <v>0</v>
      </c>
    </row>
    <row r="682" spans="1:12">
      <c r="A682">
        <v>2021</v>
      </c>
      <c r="B682" t="s">
        <v>394</v>
      </c>
      <c r="C682" t="s">
        <v>381</v>
      </c>
      <c r="D682">
        <v>6099</v>
      </c>
      <c r="E682">
        <v>0.39</v>
      </c>
      <c r="F682">
        <v>0.02</v>
      </c>
      <c r="G682" t="s">
        <v>4</v>
      </c>
      <c r="H682">
        <v>0.5</v>
      </c>
      <c r="I682" t="s">
        <v>397</v>
      </c>
      <c r="J682" t="s">
        <v>398</v>
      </c>
      <c r="K682">
        <v>0</v>
      </c>
      <c r="L682">
        <v>0</v>
      </c>
    </row>
    <row r="683" spans="1:12">
      <c r="A683">
        <v>2021</v>
      </c>
      <c r="B683" t="s">
        <v>394</v>
      </c>
      <c r="C683" t="s">
        <v>381</v>
      </c>
      <c r="D683">
        <v>6010</v>
      </c>
      <c r="E683">
        <v>0.39</v>
      </c>
      <c r="F683">
        <v>0.02</v>
      </c>
      <c r="G683" t="s">
        <v>4</v>
      </c>
      <c r="H683">
        <v>0.5</v>
      </c>
      <c r="I683" t="s">
        <v>399</v>
      </c>
      <c r="J683" t="s">
        <v>400</v>
      </c>
      <c r="K683">
        <v>0</v>
      </c>
      <c r="L683">
        <v>0</v>
      </c>
    </row>
    <row r="684" spans="1:12">
      <c r="A684">
        <v>2021</v>
      </c>
      <c r="B684" t="s">
        <v>394</v>
      </c>
      <c r="C684" t="s">
        <v>381</v>
      </c>
      <c r="D684">
        <v>6020</v>
      </c>
      <c r="E684">
        <v>0.39</v>
      </c>
      <c r="F684">
        <v>0.02</v>
      </c>
      <c r="G684" t="s">
        <v>4</v>
      </c>
      <c r="H684">
        <v>0.5</v>
      </c>
      <c r="I684" t="s">
        <v>399</v>
      </c>
      <c r="J684" t="s">
        <v>400</v>
      </c>
      <c r="K684">
        <v>0</v>
      </c>
      <c r="L684">
        <v>0</v>
      </c>
    </row>
    <row r="685" spans="1:12">
      <c r="A685">
        <v>2021</v>
      </c>
      <c r="B685" t="s">
        <v>394</v>
      </c>
      <c r="C685" t="s">
        <v>381</v>
      </c>
      <c r="D685">
        <v>6047</v>
      </c>
      <c r="E685">
        <v>0.39</v>
      </c>
      <c r="F685">
        <v>0.02</v>
      </c>
      <c r="G685" t="s">
        <v>4</v>
      </c>
      <c r="H685">
        <v>0.5</v>
      </c>
      <c r="I685" t="s">
        <v>399</v>
      </c>
      <c r="J685" t="s">
        <v>400</v>
      </c>
      <c r="K685">
        <v>0</v>
      </c>
      <c r="L685">
        <v>0</v>
      </c>
    </row>
    <row r="686" spans="1:12">
      <c r="A686">
        <v>2021</v>
      </c>
      <c r="B686" t="s">
        <v>394</v>
      </c>
      <c r="C686" t="s">
        <v>381</v>
      </c>
      <c r="D686">
        <v>6075</v>
      </c>
      <c r="E686">
        <v>0.39</v>
      </c>
      <c r="F686">
        <v>0.02</v>
      </c>
      <c r="G686" t="s">
        <v>4</v>
      </c>
      <c r="H686">
        <v>0.5</v>
      </c>
      <c r="I686" t="s">
        <v>399</v>
      </c>
      <c r="J686" t="s">
        <v>400</v>
      </c>
      <c r="K686">
        <v>0</v>
      </c>
      <c r="L686">
        <v>0</v>
      </c>
    </row>
    <row r="687" spans="1:12">
      <c r="A687">
        <v>2021</v>
      </c>
      <c r="B687" t="s">
        <v>394</v>
      </c>
      <c r="C687" t="s">
        <v>381</v>
      </c>
      <c r="D687">
        <v>6099</v>
      </c>
      <c r="E687">
        <v>0.39</v>
      </c>
      <c r="F687">
        <v>0.02</v>
      </c>
      <c r="G687" t="s">
        <v>4</v>
      </c>
      <c r="H687">
        <v>0.5</v>
      </c>
      <c r="I687" t="s">
        <v>399</v>
      </c>
      <c r="J687" t="s">
        <v>400</v>
      </c>
      <c r="K687">
        <v>0</v>
      </c>
      <c r="L687">
        <v>0</v>
      </c>
    </row>
    <row r="688" spans="1:12">
      <c r="A688">
        <v>2022</v>
      </c>
      <c r="B688" t="s">
        <v>354</v>
      </c>
      <c r="C688" t="s">
        <v>381</v>
      </c>
      <c r="D688">
        <v>6015</v>
      </c>
      <c r="E688">
        <v>1</v>
      </c>
      <c r="F688">
        <v>1</v>
      </c>
      <c r="G688" t="s">
        <v>336</v>
      </c>
      <c r="H688">
        <v>1</v>
      </c>
      <c r="I688">
        <v>800</v>
      </c>
      <c r="J688" t="s">
        <v>382</v>
      </c>
      <c r="K688">
        <v>84622.03</v>
      </c>
      <c r="L688">
        <v>84622.03</v>
      </c>
    </row>
    <row r="689" spans="1:12">
      <c r="A689">
        <v>2022</v>
      </c>
      <c r="B689" t="s">
        <v>354</v>
      </c>
      <c r="C689" t="s">
        <v>381</v>
      </c>
      <c r="D689">
        <v>6010</v>
      </c>
      <c r="E689">
        <v>1</v>
      </c>
      <c r="F689">
        <v>1</v>
      </c>
      <c r="G689" t="s">
        <v>336</v>
      </c>
      <c r="H689">
        <v>1</v>
      </c>
      <c r="I689">
        <v>800</v>
      </c>
      <c r="J689" t="s">
        <v>382</v>
      </c>
      <c r="K689">
        <v>777887.01</v>
      </c>
      <c r="L689">
        <v>777887.01</v>
      </c>
    </row>
    <row r="690" spans="1:12">
      <c r="A690">
        <v>2022</v>
      </c>
      <c r="B690" t="s">
        <v>354</v>
      </c>
      <c r="C690" t="s">
        <v>381</v>
      </c>
      <c r="D690">
        <v>6012</v>
      </c>
      <c r="E690">
        <v>1</v>
      </c>
      <c r="F690">
        <v>1</v>
      </c>
      <c r="G690" t="s">
        <v>336</v>
      </c>
      <c r="H690">
        <v>1</v>
      </c>
      <c r="I690">
        <v>800</v>
      </c>
      <c r="J690" t="s">
        <v>382</v>
      </c>
      <c r="K690">
        <v>0</v>
      </c>
      <c r="L690">
        <v>0</v>
      </c>
    </row>
    <row r="691" spans="1:12">
      <c r="A691">
        <v>2022</v>
      </c>
      <c r="B691" t="s">
        <v>354</v>
      </c>
      <c r="C691" t="s">
        <v>381</v>
      </c>
      <c r="D691">
        <v>6035</v>
      </c>
      <c r="E691">
        <v>1</v>
      </c>
      <c r="F691">
        <v>1</v>
      </c>
      <c r="G691" t="s">
        <v>336</v>
      </c>
      <c r="H691">
        <v>1</v>
      </c>
      <c r="I691">
        <v>800</v>
      </c>
      <c r="J691" t="s">
        <v>382</v>
      </c>
      <c r="K691">
        <v>541520.4</v>
      </c>
      <c r="L691">
        <v>541520.4</v>
      </c>
    </row>
    <row r="692" spans="1:12">
      <c r="A692">
        <v>2022</v>
      </c>
      <c r="B692" t="s">
        <v>354</v>
      </c>
      <c r="C692" t="s">
        <v>381</v>
      </c>
      <c r="D692">
        <v>6036</v>
      </c>
      <c r="E692">
        <v>1</v>
      </c>
      <c r="F692">
        <v>1</v>
      </c>
      <c r="G692" t="s">
        <v>336</v>
      </c>
      <c r="H692">
        <v>1</v>
      </c>
      <c r="I692">
        <v>800</v>
      </c>
      <c r="J692" t="s">
        <v>382</v>
      </c>
      <c r="K692">
        <v>-245539.4</v>
      </c>
      <c r="L692">
        <v>-245539.4</v>
      </c>
    </row>
    <row r="693" spans="1:12">
      <c r="A693">
        <v>2022</v>
      </c>
      <c r="B693" t="s">
        <v>354</v>
      </c>
      <c r="C693" t="s">
        <v>381</v>
      </c>
      <c r="D693">
        <v>6048</v>
      </c>
      <c r="E693">
        <v>1</v>
      </c>
      <c r="F693">
        <v>1</v>
      </c>
      <c r="G693" t="s">
        <v>336</v>
      </c>
      <c r="H693">
        <v>1</v>
      </c>
      <c r="I693">
        <v>800</v>
      </c>
      <c r="J693" t="s">
        <v>382</v>
      </c>
      <c r="K693">
        <v>58574.2</v>
      </c>
      <c r="L693">
        <v>58574.2</v>
      </c>
    </row>
    <row r="694" spans="1:12">
      <c r="A694">
        <v>2022</v>
      </c>
      <c r="B694" t="s">
        <v>354</v>
      </c>
      <c r="C694" t="s">
        <v>381</v>
      </c>
      <c r="D694">
        <v>6075</v>
      </c>
      <c r="E694">
        <v>1</v>
      </c>
      <c r="F694">
        <v>1</v>
      </c>
      <c r="G694" t="s">
        <v>336</v>
      </c>
      <c r="H694">
        <v>1</v>
      </c>
      <c r="I694">
        <v>800</v>
      </c>
      <c r="J694" t="s">
        <v>382</v>
      </c>
      <c r="K694">
        <v>124453.92</v>
      </c>
      <c r="L694">
        <v>124453.92</v>
      </c>
    </row>
    <row r="695" spans="1:12">
      <c r="A695">
        <v>2022</v>
      </c>
      <c r="B695" t="s">
        <v>354</v>
      </c>
      <c r="C695" t="s">
        <v>381</v>
      </c>
      <c r="D695">
        <v>6085</v>
      </c>
      <c r="E695">
        <v>1</v>
      </c>
      <c r="F695">
        <v>1</v>
      </c>
      <c r="G695" t="s">
        <v>336</v>
      </c>
      <c r="H695">
        <v>1</v>
      </c>
      <c r="I695">
        <v>800</v>
      </c>
      <c r="J695" t="s">
        <v>382</v>
      </c>
      <c r="K695">
        <v>40039.56</v>
      </c>
      <c r="L695">
        <v>40039.56</v>
      </c>
    </row>
    <row r="696" spans="1:12">
      <c r="A696">
        <v>2022</v>
      </c>
      <c r="B696" t="s">
        <v>354</v>
      </c>
      <c r="C696" t="s">
        <v>381</v>
      </c>
      <c r="D696">
        <v>6099</v>
      </c>
      <c r="E696">
        <v>1</v>
      </c>
      <c r="F696">
        <v>1</v>
      </c>
      <c r="G696" t="s">
        <v>336</v>
      </c>
      <c r="H696">
        <v>1</v>
      </c>
      <c r="I696">
        <v>800</v>
      </c>
      <c r="J696" t="s">
        <v>382</v>
      </c>
      <c r="K696">
        <v>-50607.24</v>
      </c>
      <c r="L696">
        <v>-50607.24</v>
      </c>
    </row>
    <row r="697" spans="1:12">
      <c r="A697">
        <v>2026</v>
      </c>
      <c r="B697" t="s">
        <v>401</v>
      </c>
      <c r="C697" t="s">
        <v>381</v>
      </c>
      <c r="D697">
        <v>6010</v>
      </c>
      <c r="E697">
        <v>1</v>
      </c>
      <c r="F697">
        <v>1</v>
      </c>
      <c r="G697" t="s">
        <v>336</v>
      </c>
      <c r="H697">
        <v>1</v>
      </c>
      <c r="I697">
        <v>805</v>
      </c>
      <c r="J697" t="s">
        <v>402</v>
      </c>
      <c r="K697">
        <v>0</v>
      </c>
      <c r="L697">
        <v>0</v>
      </c>
    </row>
    <row r="698" spans="1:12">
      <c r="A698">
        <v>2026</v>
      </c>
      <c r="B698" t="s">
        <v>401</v>
      </c>
      <c r="C698" t="s">
        <v>381</v>
      </c>
      <c r="D698">
        <v>6020</v>
      </c>
      <c r="E698">
        <v>1</v>
      </c>
      <c r="F698">
        <v>1</v>
      </c>
      <c r="G698" t="s">
        <v>336</v>
      </c>
      <c r="H698">
        <v>1</v>
      </c>
      <c r="I698">
        <v>805</v>
      </c>
      <c r="J698" t="s">
        <v>402</v>
      </c>
      <c r="K698">
        <v>0</v>
      </c>
      <c r="L698">
        <v>0</v>
      </c>
    </row>
    <row r="699" spans="1:12">
      <c r="A699">
        <v>2026</v>
      </c>
      <c r="B699" t="s">
        <v>401</v>
      </c>
      <c r="C699" t="s">
        <v>381</v>
      </c>
      <c r="D699">
        <v>6047</v>
      </c>
      <c r="E699">
        <v>1</v>
      </c>
      <c r="F699">
        <v>1</v>
      </c>
      <c r="G699" t="s">
        <v>336</v>
      </c>
      <c r="H699">
        <v>1</v>
      </c>
      <c r="I699">
        <v>805</v>
      </c>
      <c r="J699" t="s">
        <v>402</v>
      </c>
      <c r="K699">
        <v>0</v>
      </c>
      <c r="L699">
        <v>0</v>
      </c>
    </row>
    <row r="700" spans="1:12">
      <c r="A700">
        <v>2026</v>
      </c>
      <c r="B700" t="s">
        <v>401</v>
      </c>
      <c r="C700" t="s">
        <v>381</v>
      </c>
      <c r="D700">
        <v>6075</v>
      </c>
      <c r="E700">
        <v>1</v>
      </c>
      <c r="F700">
        <v>1</v>
      </c>
      <c r="G700" t="s">
        <v>336</v>
      </c>
      <c r="H700">
        <v>1</v>
      </c>
      <c r="I700">
        <v>805</v>
      </c>
      <c r="J700" t="s">
        <v>402</v>
      </c>
      <c r="K700">
        <v>0</v>
      </c>
      <c r="L700">
        <v>0</v>
      </c>
    </row>
    <row r="701" spans="1:12">
      <c r="A701">
        <v>2026</v>
      </c>
      <c r="B701" t="s">
        <v>401</v>
      </c>
      <c r="C701" t="s">
        <v>381</v>
      </c>
      <c r="D701">
        <v>6080</v>
      </c>
      <c r="E701">
        <v>1</v>
      </c>
      <c r="F701">
        <v>1</v>
      </c>
      <c r="G701" t="s">
        <v>336</v>
      </c>
      <c r="H701">
        <v>1</v>
      </c>
      <c r="I701">
        <v>805</v>
      </c>
      <c r="J701" t="s">
        <v>402</v>
      </c>
      <c r="K701">
        <v>0</v>
      </c>
      <c r="L701">
        <v>0</v>
      </c>
    </row>
    <row r="702" spans="1:12">
      <c r="A702">
        <v>2026</v>
      </c>
      <c r="B702" t="s">
        <v>401</v>
      </c>
      <c r="C702" t="s">
        <v>381</v>
      </c>
      <c r="D702">
        <v>6099</v>
      </c>
      <c r="E702">
        <v>1</v>
      </c>
      <c r="F702">
        <v>1</v>
      </c>
      <c r="G702" t="s">
        <v>336</v>
      </c>
      <c r="H702">
        <v>1</v>
      </c>
      <c r="I702">
        <v>805</v>
      </c>
      <c r="J702" t="s">
        <v>402</v>
      </c>
      <c r="K702">
        <v>0</v>
      </c>
      <c r="L702">
        <v>0</v>
      </c>
    </row>
    <row r="703" spans="1:12">
      <c r="A703">
        <v>2027</v>
      </c>
      <c r="B703" t="s">
        <v>403</v>
      </c>
      <c r="C703" t="s">
        <v>381</v>
      </c>
      <c r="D703">
        <v>6010</v>
      </c>
      <c r="E703">
        <v>1</v>
      </c>
      <c r="F703">
        <v>0.8</v>
      </c>
      <c r="G703" t="s">
        <v>337</v>
      </c>
      <c r="H703">
        <v>1</v>
      </c>
      <c r="I703">
        <v>805</v>
      </c>
      <c r="J703" t="s">
        <v>402</v>
      </c>
      <c r="K703">
        <v>0</v>
      </c>
      <c r="L703">
        <v>0</v>
      </c>
    </row>
    <row r="704" spans="1:12">
      <c r="A704">
        <v>2027</v>
      </c>
      <c r="B704" t="s">
        <v>403</v>
      </c>
      <c r="C704" t="s">
        <v>381</v>
      </c>
      <c r="D704">
        <v>6020</v>
      </c>
      <c r="E704">
        <v>1</v>
      </c>
      <c r="F704">
        <v>0.8</v>
      </c>
      <c r="G704" t="s">
        <v>337</v>
      </c>
      <c r="H704">
        <v>1</v>
      </c>
      <c r="I704">
        <v>805</v>
      </c>
      <c r="J704" t="s">
        <v>402</v>
      </c>
      <c r="K704">
        <v>0</v>
      </c>
      <c r="L704">
        <v>0</v>
      </c>
    </row>
    <row r="705" spans="1:12">
      <c r="A705">
        <v>2027</v>
      </c>
      <c r="B705" t="s">
        <v>403</v>
      </c>
      <c r="C705" t="s">
        <v>381</v>
      </c>
      <c r="D705">
        <v>6047</v>
      </c>
      <c r="E705">
        <v>1</v>
      </c>
      <c r="F705">
        <v>0.8</v>
      </c>
      <c r="G705" t="s">
        <v>337</v>
      </c>
      <c r="H705">
        <v>1</v>
      </c>
      <c r="I705">
        <v>805</v>
      </c>
      <c r="J705" t="s">
        <v>402</v>
      </c>
      <c r="K705">
        <v>0</v>
      </c>
      <c r="L705">
        <v>0</v>
      </c>
    </row>
    <row r="706" spans="1:12">
      <c r="A706">
        <v>2027</v>
      </c>
      <c r="B706" t="s">
        <v>403</v>
      </c>
      <c r="C706" t="s">
        <v>381</v>
      </c>
      <c r="D706">
        <v>6075</v>
      </c>
      <c r="E706">
        <v>1</v>
      </c>
      <c r="F706">
        <v>0.8</v>
      </c>
      <c r="G706" t="s">
        <v>337</v>
      </c>
      <c r="H706">
        <v>1</v>
      </c>
      <c r="I706">
        <v>805</v>
      </c>
      <c r="J706" t="s">
        <v>402</v>
      </c>
      <c r="K706">
        <v>0</v>
      </c>
      <c r="L706">
        <v>0</v>
      </c>
    </row>
    <row r="707" spans="1:12">
      <c r="A707">
        <v>2027</v>
      </c>
      <c r="B707" t="s">
        <v>403</v>
      </c>
      <c r="C707" t="s">
        <v>381</v>
      </c>
      <c r="D707">
        <v>6099</v>
      </c>
      <c r="E707">
        <v>1</v>
      </c>
      <c r="F707">
        <v>0.8</v>
      </c>
      <c r="G707" t="s">
        <v>337</v>
      </c>
      <c r="H707">
        <v>1</v>
      </c>
      <c r="I707">
        <v>805</v>
      </c>
      <c r="J707" t="s">
        <v>402</v>
      </c>
      <c r="K707">
        <v>0</v>
      </c>
      <c r="L707">
        <v>0</v>
      </c>
    </row>
    <row r="708" spans="1:12">
      <c r="A708">
        <v>2027</v>
      </c>
      <c r="B708" t="s">
        <v>403</v>
      </c>
      <c r="C708" t="s">
        <v>381</v>
      </c>
      <c r="D708">
        <v>6010</v>
      </c>
      <c r="E708">
        <v>1</v>
      </c>
      <c r="F708">
        <v>0.2</v>
      </c>
      <c r="G708" t="s">
        <v>338</v>
      </c>
      <c r="H708">
        <v>1</v>
      </c>
      <c r="I708">
        <v>840</v>
      </c>
      <c r="J708" t="s">
        <v>404</v>
      </c>
      <c r="K708">
        <v>0</v>
      </c>
      <c r="L708">
        <v>0</v>
      </c>
    </row>
    <row r="709" spans="1:12">
      <c r="A709">
        <v>2027</v>
      </c>
      <c r="B709" t="s">
        <v>403</v>
      </c>
      <c r="C709" t="s">
        <v>381</v>
      </c>
      <c r="D709">
        <v>6020</v>
      </c>
      <c r="E709">
        <v>1</v>
      </c>
      <c r="F709">
        <v>0.2</v>
      </c>
      <c r="G709" t="s">
        <v>338</v>
      </c>
      <c r="H709">
        <v>1</v>
      </c>
      <c r="I709">
        <v>840</v>
      </c>
      <c r="J709" t="s">
        <v>404</v>
      </c>
      <c r="K709">
        <v>0</v>
      </c>
      <c r="L709">
        <v>0</v>
      </c>
    </row>
    <row r="710" spans="1:12">
      <c r="A710">
        <v>2027</v>
      </c>
      <c r="B710" t="s">
        <v>403</v>
      </c>
      <c r="C710" t="s">
        <v>381</v>
      </c>
      <c r="D710">
        <v>6047</v>
      </c>
      <c r="E710">
        <v>1</v>
      </c>
      <c r="F710">
        <v>0.2</v>
      </c>
      <c r="G710" t="s">
        <v>338</v>
      </c>
      <c r="H710">
        <v>1</v>
      </c>
      <c r="I710">
        <v>840</v>
      </c>
      <c r="J710" t="s">
        <v>404</v>
      </c>
      <c r="K710">
        <v>0</v>
      </c>
      <c r="L710">
        <v>0</v>
      </c>
    </row>
    <row r="711" spans="1:12">
      <c r="A711">
        <v>2027</v>
      </c>
      <c r="B711" t="s">
        <v>403</v>
      </c>
      <c r="C711" t="s">
        <v>381</v>
      </c>
      <c r="D711">
        <v>6075</v>
      </c>
      <c r="E711">
        <v>1</v>
      </c>
      <c r="F711">
        <v>0.2</v>
      </c>
      <c r="G711" t="s">
        <v>338</v>
      </c>
      <c r="H711">
        <v>1</v>
      </c>
      <c r="I711">
        <v>840</v>
      </c>
      <c r="J711" t="s">
        <v>404</v>
      </c>
      <c r="K711">
        <v>0</v>
      </c>
      <c r="L711">
        <v>0</v>
      </c>
    </row>
    <row r="712" spans="1:12">
      <c r="A712">
        <v>2027</v>
      </c>
      <c r="B712" t="s">
        <v>403</v>
      </c>
      <c r="C712" t="s">
        <v>381</v>
      </c>
      <c r="D712">
        <v>6099</v>
      </c>
      <c r="E712">
        <v>1</v>
      </c>
      <c r="F712">
        <v>0.2</v>
      </c>
      <c r="G712" t="s">
        <v>338</v>
      </c>
      <c r="H712">
        <v>1</v>
      </c>
      <c r="I712">
        <v>840</v>
      </c>
      <c r="J712" t="s">
        <v>404</v>
      </c>
      <c r="K712">
        <v>0</v>
      </c>
      <c r="L712">
        <v>0</v>
      </c>
    </row>
    <row r="713" spans="1:12">
      <c r="A713">
        <v>2028</v>
      </c>
      <c r="B713" t="s">
        <v>405</v>
      </c>
      <c r="C713" t="s">
        <v>381</v>
      </c>
      <c r="D713">
        <v>6010</v>
      </c>
      <c r="E713">
        <v>1</v>
      </c>
      <c r="F713">
        <v>0.9</v>
      </c>
      <c r="G713" t="s">
        <v>337</v>
      </c>
      <c r="H713">
        <v>0.08</v>
      </c>
      <c r="I713">
        <v>810</v>
      </c>
      <c r="J713" t="s">
        <v>406</v>
      </c>
      <c r="K713">
        <v>0</v>
      </c>
      <c r="L713">
        <v>0</v>
      </c>
    </row>
    <row r="714" spans="1:12">
      <c r="A714">
        <v>2028</v>
      </c>
      <c r="B714" t="s">
        <v>405</v>
      </c>
      <c r="C714" t="s">
        <v>381</v>
      </c>
      <c r="D714">
        <v>6020</v>
      </c>
      <c r="E714">
        <v>1</v>
      </c>
      <c r="F714">
        <v>0.9</v>
      </c>
      <c r="G714" t="s">
        <v>337</v>
      </c>
      <c r="H714">
        <v>0.08</v>
      </c>
      <c r="I714">
        <v>810</v>
      </c>
      <c r="J714" t="s">
        <v>406</v>
      </c>
      <c r="K714">
        <v>0</v>
      </c>
      <c r="L714">
        <v>0</v>
      </c>
    </row>
    <row r="715" spans="1:12">
      <c r="A715">
        <v>2028</v>
      </c>
      <c r="B715" t="s">
        <v>405</v>
      </c>
      <c r="C715" t="s">
        <v>381</v>
      </c>
      <c r="D715">
        <v>6075</v>
      </c>
      <c r="E715">
        <v>1</v>
      </c>
      <c r="F715">
        <v>0.9</v>
      </c>
      <c r="G715" t="s">
        <v>337</v>
      </c>
      <c r="H715">
        <v>0.08</v>
      </c>
      <c r="I715">
        <v>810</v>
      </c>
      <c r="J715" t="s">
        <v>406</v>
      </c>
      <c r="K715">
        <v>0</v>
      </c>
      <c r="L715">
        <v>0</v>
      </c>
    </row>
    <row r="716" spans="1:12">
      <c r="A716">
        <v>2028</v>
      </c>
      <c r="B716" t="s">
        <v>405</v>
      </c>
      <c r="C716" t="s">
        <v>381</v>
      </c>
      <c r="D716">
        <v>6099</v>
      </c>
      <c r="E716">
        <v>1</v>
      </c>
      <c r="F716">
        <v>0.9</v>
      </c>
      <c r="G716" t="s">
        <v>337</v>
      </c>
      <c r="H716">
        <v>0.08</v>
      </c>
      <c r="I716">
        <v>810</v>
      </c>
      <c r="J716" t="s">
        <v>406</v>
      </c>
      <c r="K716">
        <v>0</v>
      </c>
      <c r="L716">
        <v>0</v>
      </c>
    </row>
    <row r="717" spans="1:12">
      <c r="A717">
        <v>2028</v>
      </c>
      <c r="B717" t="s">
        <v>405</v>
      </c>
      <c r="C717" t="s">
        <v>381</v>
      </c>
      <c r="D717">
        <v>6010</v>
      </c>
      <c r="E717">
        <v>1</v>
      </c>
      <c r="F717">
        <v>0.9</v>
      </c>
      <c r="G717" t="s">
        <v>337</v>
      </c>
      <c r="H717">
        <v>0.4</v>
      </c>
      <c r="I717" t="s">
        <v>407</v>
      </c>
      <c r="J717" t="s">
        <v>408</v>
      </c>
      <c r="K717">
        <v>0</v>
      </c>
      <c r="L717">
        <v>0</v>
      </c>
    </row>
    <row r="718" spans="1:12">
      <c r="A718">
        <v>2028</v>
      </c>
      <c r="B718" t="s">
        <v>405</v>
      </c>
      <c r="C718" t="s">
        <v>381</v>
      </c>
      <c r="D718">
        <v>6020</v>
      </c>
      <c r="E718">
        <v>1</v>
      </c>
      <c r="F718">
        <v>0.9</v>
      </c>
      <c r="G718" t="s">
        <v>337</v>
      </c>
      <c r="H718">
        <v>0.4</v>
      </c>
      <c r="I718" t="s">
        <v>407</v>
      </c>
      <c r="J718" t="s">
        <v>408</v>
      </c>
      <c r="K718">
        <v>0</v>
      </c>
      <c r="L718">
        <v>0</v>
      </c>
    </row>
    <row r="719" spans="1:12">
      <c r="A719">
        <v>2028</v>
      </c>
      <c r="B719" t="s">
        <v>405</v>
      </c>
      <c r="C719" t="s">
        <v>381</v>
      </c>
      <c r="D719">
        <v>6075</v>
      </c>
      <c r="E719">
        <v>1</v>
      </c>
      <c r="F719">
        <v>0.9</v>
      </c>
      <c r="G719" t="s">
        <v>337</v>
      </c>
      <c r="H719">
        <v>0.4</v>
      </c>
      <c r="I719" t="s">
        <v>407</v>
      </c>
      <c r="J719" t="s">
        <v>408</v>
      </c>
      <c r="K719">
        <v>0</v>
      </c>
      <c r="L719">
        <v>0</v>
      </c>
    </row>
    <row r="720" spans="1:12">
      <c r="A720">
        <v>2028</v>
      </c>
      <c r="B720" t="s">
        <v>405</v>
      </c>
      <c r="C720" t="s">
        <v>381</v>
      </c>
      <c r="D720">
        <v>6099</v>
      </c>
      <c r="E720">
        <v>1</v>
      </c>
      <c r="F720">
        <v>0.9</v>
      </c>
      <c r="G720" t="s">
        <v>337</v>
      </c>
      <c r="H720">
        <v>0.4</v>
      </c>
      <c r="I720" t="s">
        <v>407</v>
      </c>
      <c r="J720" t="s">
        <v>408</v>
      </c>
      <c r="K720">
        <v>0</v>
      </c>
      <c r="L720">
        <v>0</v>
      </c>
    </row>
    <row r="721" spans="1:12">
      <c r="A721">
        <v>2028</v>
      </c>
      <c r="B721" t="s">
        <v>405</v>
      </c>
      <c r="C721" t="s">
        <v>381</v>
      </c>
      <c r="D721">
        <v>6010</v>
      </c>
      <c r="E721">
        <v>1</v>
      </c>
      <c r="F721">
        <v>0.9</v>
      </c>
      <c r="G721" t="s">
        <v>337</v>
      </c>
      <c r="H721">
        <v>0.4</v>
      </c>
      <c r="I721" t="s">
        <v>409</v>
      </c>
      <c r="J721" t="s">
        <v>410</v>
      </c>
      <c r="K721">
        <v>0</v>
      </c>
      <c r="L721">
        <v>0</v>
      </c>
    </row>
    <row r="722" spans="1:12">
      <c r="A722">
        <v>2028</v>
      </c>
      <c r="B722" t="s">
        <v>405</v>
      </c>
      <c r="C722" t="s">
        <v>381</v>
      </c>
      <c r="D722">
        <v>6020</v>
      </c>
      <c r="E722">
        <v>1</v>
      </c>
      <c r="F722">
        <v>0.9</v>
      </c>
      <c r="G722" t="s">
        <v>337</v>
      </c>
      <c r="H722">
        <v>0.4</v>
      </c>
      <c r="I722" t="s">
        <v>409</v>
      </c>
      <c r="J722" t="s">
        <v>410</v>
      </c>
      <c r="K722">
        <v>0</v>
      </c>
      <c r="L722">
        <v>0</v>
      </c>
    </row>
    <row r="723" spans="1:12">
      <c r="A723">
        <v>2028</v>
      </c>
      <c r="B723" t="s">
        <v>405</v>
      </c>
      <c r="C723" t="s">
        <v>381</v>
      </c>
      <c r="D723">
        <v>6075</v>
      </c>
      <c r="E723">
        <v>1</v>
      </c>
      <c r="F723">
        <v>0.9</v>
      </c>
      <c r="G723" t="s">
        <v>337</v>
      </c>
      <c r="H723">
        <v>0.4</v>
      </c>
      <c r="I723" t="s">
        <v>409</v>
      </c>
      <c r="J723" t="s">
        <v>410</v>
      </c>
      <c r="K723">
        <v>0</v>
      </c>
      <c r="L723">
        <v>0</v>
      </c>
    </row>
    <row r="724" spans="1:12">
      <c r="A724">
        <v>2028</v>
      </c>
      <c r="B724" t="s">
        <v>405</v>
      </c>
      <c r="C724" t="s">
        <v>381</v>
      </c>
      <c r="D724">
        <v>6099</v>
      </c>
      <c r="E724">
        <v>1</v>
      </c>
      <c r="F724">
        <v>0.9</v>
      </c>
      <c r="G724" t="s">
        <v>337</v>
      </c>
      <c r="H724">
        <v>0.4</v>
      </c>
      <c r="I724" t="s">
        <v>409</v>
      </c>
      <c r="J724" t="s">
        <v>410</v>
      </c>
      <c r="K724">
        <v>0</v>
      </c>
      <c r="L724">
        <v>0</v>
      </c>
    </row>
    <row r="725" spans="1:12">
      <c r="A725">
        <v>2028</v>
      </c>
      <c r="B725" t="s">
        <v>405</v>
      </c>
      <c r="C725" t="s">
        <v>381</v>
      </c>
      <c r="D725">
        <v>6010</v>
      </c>
      <c r="E725">
        <v>1</v>
      </c>
      <c r="F725">
        <v>0.9</v>
      </c>
      <c r="G725" t="s">
        <v>337</v>
      </c>
      <c r="H725">
        <v>0.12</v>
      </c>
      <c r="I725" t="s">
        <v>399</v>
      </c>
      <c r="J725" t="s">
        <v>400</v>
      </c>
      <c r="K725">
        <v>0</v>
      </c>
      <c r="L725">
        <v>0</v>
      </c>
    </row>
    <row r="726" spans="1:12">
      <c r="A726">
        <v>2028</v>
      </c>
      <c r="B726" t="s">
        <v>405</v>
      </c>
      <c r="C726" t="s">
        <v>381</v>
      </c>
      <c r="D726">
        <v>6020</v>
      </c>
      <c r="E726">
        <v>1</v>
      </c>
      <c r="F726">
        <v>0.9</v>
      </c>
      <c r="G726" t="s">
        <v>337</v>
      </c>
      <c r="H726">
        <v>0.12</v>
      </c>
      <c r="I726" t="s">
        <v>399</v>
      </c>
      <c r="J726" t="s">
        <v>400</v>
      </c>
      <c r="K726">
        <v>0</v>
      </c>
      <c r="L726">
        <v>0</v>
      </c>
    </row>
    <row r="727" spans="1:12">
      <c r="A727">
        <v>2028</v>
      </c>
      <c r="B727" t="s">
        <v>405</v>
      </c>
      <c r="C727" t="s">
        <v>381</v>
      </c>
      <c r="D727">
        <v>6075</v>
      </c>
      <c r="E727">
        <v>1</v>
      </c>
      <c r="F727">
        <v>0.9</v>
      </c>
      <c r="G727" t="s">
        <v>337</v>
      </c>
      <c r="H727">
        <v>0.12</v>
      </c>
      <c r="I727" t="s">
        <v>399</v>
      </c>
      <c r="J727" t="s">
        <v>400</v>
      </c>
      <c r="K727">
        <v>0</v>
      </c>
      <c r="L727">
        <v>0</v>
      </c>
    </row>
    <row r="728" spans="1:12">
      <c r="A728">
        <v>2028</v>
      </c>
      <c r="B728" t="s">
        <v>405</v>
      </c>
      <c r="C728" t="s">
        <v>381</v>
      </c>
      <c r="D728">
        <v>6099</v>
      </c>
      <c r="E728">
        <v>1</v>
      </c>
      <c r="F728">
        <v>0.9</v>
      </c>
      <c r="G728" t="s">
        <v>337</v>
      </c>
      <c r="H728">
        <v>0.12</v>
      </c>
      <c r="I728" t="s">
        <v>399</v>
      </c>
      <c r="J728" t="s">
        <v>400</v>
      </c>
      <c r="K728">
        <v>0</v>
      </c>
      <c r="L728">
        <v>0</v>
      </c>
    </row>
    <row r="729" spans="1:12">
      <c r="A729">
        <v>2028</v>
      </c>
      <c r="B729" t="s">
        <v>405</v>
      </c>
      <c r="C729" t="s">
        <v>381</v>
      </c>
      <c r="D729">
        <v>6010</v>
      </c>
      <c r="E729">
        <v>1</v>
      </c>
      <c r="F729">
        <v>0.1</v>
      </c>
      <c r="G729" t="s">
        <v>340</v>
      </c>
      <c r="H729">
        <v>0.05</v>
      </c>
      <c r="I729">
        <v>810</v>
      </c>
      <c r="J729" t="s">
        <v>406</v>
      </c>
      <c r="K729">
        <v>0</v>
      </c>
      <c r="L729">
        <v>0</v>
      </c>
    </row>
    <row r="730" spans="1:12">
      <c r="A730">
        <v>2028</v>
      </c>
      <c r="B730" t="s">
        <v>405</v>
      </c>
      <c r="C730" t="s">
        <v>381</v>
      </c>
      <c r="D730">
        <v>6020</v>
      </c>
      <c r="E730">
        <v>1</v>
      </c>
      <c r="F730">
        <v>0.1</v>
      </c>
      <c r="G730" t="s">
        <v>340</v>
      </c>
      <c r="H730">
        <v>0.05</v>
      </c>
      <c r="I730">
        <v>810</v>
      </c>
      <c r="J730" t="s">
        <v>406</v>
      </c>
      <c r="K730">
        <v>0</v>
      </c>
      <c r="L730">
        <v>0</v>
      </c>
    </row>
    <row r="731" spans="1:12">
      <c r="A731">
        <v>2028</v>
      </c>
      <c r="B731" t="s">
        <v>405</v>
      </c>
      <c r="C731" t="s">
        <v>381</v>
      </c>
      <c r="D731">
        <v>6075</v>
      </c>
      <c r="E731">
        <v>1</v>
      </c>
      <c r="F731">
        <v>0.1</v>
      </c>
      <c r="G731" t="s">
        <v>340</v>
      </c>
      <c r="H731">
        <v>0.05</v>
      </c>
      <c r="I731">
        <v>810</v>
      </c>
      <c r="J731" t="s">
        <v>406</v>
      </c>
      <c r="K731">
        <v>0</v>
      </c>
      <c r="L731">
        <v>0</v>
      </c>
    </row>
    <row r="732" spans="1:12">
      <c r="A732">
        <v>2028</v>
      </c>
      <c r="B732" t="s">
        <v>405</v>
      </c>
      <c r="C732" t="s">
        <v>381</v>
      </c>
      <c r="D732">
        <v>6099</v>
      </c>
      <c r="E732">
        <v>1</v>
      </c>
      <c r="F732">
        <v>0.1</v>
      </c>
      <c r="G732" t="s">
        <v>340</v>
      </c>
      <c r="H732">
        <v>0.05</v>
      </c>
      <c r="I732">
        <v>810</v>
      </c>
      <c r="J732" t="s">
        <v>406</v>
      </c>
      <c r="K732">
        <v>0</v>
      </c>
      <c r="L732">
        <v>0</v>
      </c>
    </row>
    <row r="733" spans="1:12">
      <c r="A733">
        <v>2028</v>
      </c>
      <c r="B733" t="s">
        <v>405</v>
      </c>
      <c r="C733" t="s">
        <v>381</v>
      </c>
      <c r="D733">
        <v>6010</v>
      </c>
      <c r="E733">
        <v>1</v>
      </c>
      <c r="F733">
        <v>0.1</v>
      </c>
      <c r="G733" t="s">
        <v>340</v>
      </c>
      <c r="H733">
        <v>0.3</v>
      </c>
      <c r="I733" t="s">
        <v>407</v>
      </c>
      <c r="J733" t="s">
        <v>408</v>
      </c>
      <c r="K733">
        <v>0</v>
      </c>
      <c r="L733">
        <v>0</v>
      </c>
    </row>
    <row r="734" spans="1:12">
      <c r="A734">
        <v>2028</v>
      </c>
      <c r="B734" t="s">
        <v>405</v>
      </c>
      <c r="C734" t="s">
        <v>381</v>
      </c>
      <c r="D734">
        <v>6020</v>
      </c>
      <c r="E734">
        <v>1</v>
      </c>
      <c r="F734">
        <v>0.1</v>
      </c>
      <c r="G734" t="s">
        <v>340</v>
      </c>
      <c r="H734">
        <v>0.3</v>
      </c>
      <c r="I734" t="s">
        <v>407</v>
      </c>
      <c r="J734" t="s">
        <v>408</v>
      </c>
      <c r="K734">
        <v>0</v>
      </c>
      <c r="L734">
        <v>0</v>
      </c>
    </row>
    <row r="735" spans="1:12">
      <c r="A735">
        <v>2028</v>
      </c>
      <c r="B735" t="s">
        <v>405</v>
      </c>
      <c r="C735" t="s">
        <v>381</v>
      </c>
      <c r="D735">
        <v>6075</v>
      </c>
      <c r="E735">
        <v>1</v>
      </c>
      <c r="F735">
        <v>0.1</v>
      </c>
      <c r="G735" t="s">
        <v>340</v>
      </c>
      <c r="H735">
        <v>0.3</v>
      </c>
      <c r="I735" t="s">
        <v>407</v>
      </c>
      <c r="J735" t="s">
        <v>408</v>
      </c>
      <c r="K735">
        <v>0</v>
      </c>
      <c r="L735">
        <v>0</v>
      </c>
    </row>
    <row r="736" spans="1:12">
      <c r="A736">
        <v>2028</v>
      </c>
      <c r="B736" t="s">
        <v>405</v>
      </c>
      <c r="C736" t="s">
        <v>381</v>
      </c>
      <c r="D736">
        <v>6099</v>
      </c>
      <c r="E736">
        <v>1</v>
      </c>
      <c r="F736">
        <v>0.1</v>
      </c>
      <c r="G736" t="s">
        <v>340</v>
      </c>
      <c r="H736">
        <v>0.3</v>
      </c>
      <c r="I736" t="s">
        <v>407</v>
      </c>
      <c r="J736" t="s">
        <v>408</v>
      </c>
      <c r="K736">
        <v>0</v>
      </c>
      <c r="L736">
        <v>0</v>
      </c>
    </row>
    <row r="737" spans="1:12">
      <c r="A737">
        <v>2028</v>
      </c>
      <c r="B737" t="s">
        <v>405</v>
      </c>
      <c r="C737" t="s">
        <v>381</v>
      </c>
      <c r="D737">
        <v>6010</v>
      </c>
      <c r="E737">
        <v>1</v>
      </c>
      <c r="F737">
        <v>0.1</v>
      </c>
      <c r="G737" t="s">
        <v>340</v>
      </c>
      <c r="H737">
        <v>0.65</v>
      </c>
      <c r="I737" t="s">
        <v>399</v>
      </c>
      <c r="J737" t="s">
        <v>400</v>
      </c>
      <c r="K737">
        <v>0</v>
      </c>
      <c r="L737">
        <v>0</v>
      </c>
    </row>
    <row r="738" spans="1:12">
      <c r="A738">
        <v>2028</v>
      </c>
      <c r="B738" t="s">
        <v>405</v>
      </c>
      <c r="C738" t="s">
        <v>381</v>
      </c>
      <c r="D738">
        <v>6020</v>
      </c>
      <c r="E738">
        <v>1</v>
      </c>
      <c r="F738">
        <v>0.1</v>
      </c>
      <c r="G738" t="s">
        <v>340</v>
      </c>
      <c r="H738">
        <v>0.65</v>
      </c>
      <c r="I738" t="s">
        <v>399</v>
      </c>
      <c r="J738" t="s">
        <v>400</v>
      </c>
      <c r="K738">
        <v>0</v>
      </c>
      <c r="L738">
        <v>0</v>
      </c>
    </row>
    <row r="739" spans="1:12">
      <c r="A739">
        <v>2028</v>
      </c>
      <c r="B739" t="s">
        <v>405</v>
      </c>
      <c r="C739" t="s">
        <v>381</v>
      </c>
      <c r="D739">
        <v>6075</v>
      </c>
      <c r="E739">
        <v>1</v>
      </c>
      <c r="F739">
        <v>0.1</v>
      </c>
      <c r="G739" t="s">
        <v>340</v>
      </c>
      <c r="H739">
        <v>0.65</v>
      </c>
      <c r="I739" t="s">
        <v>399</v>
      </c>
      <c r="J739" t="s">
        <v>400</v>
      </c>
      <c r="K739">
        <v>0</v>
      </c>
      <c r="L739">
        <v>0</v>
      </c>
    </row>
    <row r="740" spans="1:12">
      <c r="A740">
        <v>2028</v>
      </c>
      <c r="B740" t="s">
        <v>405</v>
      </c>
      <c r="C740" t="s">
        <v>381</v>
      </c>
      <c r="D740">
        <v>6099</v>
      </c>
      <c r="E740">
        <v>1</v>
      </c>
      <c r="F740">
        <v>0.1</v>
      </c>
      <c r="G740" t="s">
        <v>340</v>
      </c>
      <c r="H740">
        <v>0.65</v>
      </c>
      <c r="I740" t="s">
        <v>399</v>
      </c>
      <c r="J740" t="s">
        <v>400</v>
      </c>
      <c r="K740">
        <v>0</v>
      </c>
      <c r="L740">
        <v>0</v>
      </c>
    </row>
    <row r="741" spans="1:12">
      <c r="A741">
        <v>2029</v>
      </c>
      <c r="B741" t="s">
        <v>411</v>
      </c>
      <c r="C741" t="s">
        <v>381</v>
      </c>
      <c r="D741">
        <v>6048</v>
      </c>
      <c r="E741">
        <v>1</v>
      </c>
      <c r="F741">
        <v>0.8</v>
      </c>
      <c r="G741" t="s">
        <v>337</v>
      </c>
      <c r="H741">
        <v>1</v>
      </c>
      <c r="I741">
        <v>805</v>
      </c>
      <c r="J741" t="s">
        <v>402</v>
      </c>
      <c r="K741">
        <v>69113.55</v>
      </c>
      <c r="L741">
        <v>55290.840000000004</v>
      </c>
    </row>
    <row r="742" spans="1:12">
      <c r="A742">
        <v>2029</v>
      </c>
      <c r="B742" t="s">
        <v>411</v>
      </c>
      <c r="C742" t="s">
        <v>381</v>
      </c>
      <c r="D742">
        <v>6099</v>
      </c>
      <c r="E742">
        <v>1</v>
      </c>
      <c r="F742">
        <v>0.8</v>
      </c>
      <c r="G742" t="s">
        <v>337</v>
      </c>
      <c r="H742">
        <v>1</v>
      </c>
      <c r="I742">
        <v>805</v>
      </c>
      <c r="J742" t="s">
        <v>402</v>
      </c>
      <c r="K742">
        <v>-55598.64</v>
      </c>
      <c r="L742">
        <v>-44478.912000000004</v>
      </c>
    </row>
    <row r="743" spans="1:12">
      <c r="A743">
        <v>2029</v>
      </c>
      <c r="B743" t="s">
        <v>411</v>
      </c>
      <c r="C743" t="s">
        <v>381</v>
      </c>
      <c r="D743">
        <v>6041</v>
      </c>
      <c r="E743">
        <v>1</v>
      </c>
      <c r="F743">
        <v>0.8</v>
      </c>
      <c r="G743" t="s">
        <v>337</v>
      </c>
      <c r="H743">
        <v>1</v>
      </c>
      <c r="I743">
        <v>805</v>
      </c>
      <c r="J743" t="s">
        <v>402</v>
      </c>
      <c r="K743">
        <v>-5727.5</v>
      </c>
      <c r="L743">
        <v>-4582</v>
      </c>
    </row>
    <row r="744" spans="1:12">
      <c r="A744">
        <v>2029</v>
      </c>
      <c r="B744" t="s">
        <v>411</v>
      </c>
      <c r="C744" t="s">
        <v>381</v>
      </c>
      <c r="D744">
        <v>6036</v>
      </c>
      <c r="E744">
        <v>1</v>
      </c>
      <c r="F744">
        <v>0.8</v>
      </c>
      <c r="G744" t="s">
        <v>337</v>
      </c>
      <c r="H744">
        <v>1</v>
      </c>
      <c r="I744">
        <v>805</v>
      </c>
      <c r="J744" t="s">
        <v>402</v>
      </c>
      <c r="K744">
        <v>-408537.4</v>
      </c>
      <c r="L744">
        <v>-326829.92000000004</v>
      </c>
    </row>
    <row r="745" spans="1:12">
      <c r="A745">
        <v>2029</v>
      </c>
      <c r="B745" t="s">
        <v>411</v>
      </c>
      <c r="C745" t="s">
        <v>381</v>
      </c>
      <c r="D745">
        <v>6012</v>
      </c>
      <c r="E745">
        <v>1</v>
      </c>
      <c r="F745">
        <v>0.8</v>
      </c>
      <c r="G745" t="s">
        <v>337</v>
      </c>
      <c r="H745">
        <v>1</v>
      </c>
      <c r="I745">
        <v>805</v>
      </c>
      <c r="J745" t="s">
        <v>402</v>
      </c>
      <c r="K745">
        <v>0</v>
      </c>
      <c r="L745">
        <v>0</v>
      </c>
    </row>
    <row r="746" spans="1:12">
      <c r="A746">
        <v>2029</v>
      </c>
      <c r="B746" t="s">
        <v>411</v>
      </c>
      <c r="C746" t="s">
        <v>381</v>
      </c>
      <c r="D746">
        <v>6085</v>
      </c>
      <c r="E746">
        <v>1</v>
      </c>
      <c r="F746">
        <v>0.8</v>
      </c>
      <c r="G746" t="s">
        <v>337</v>
      </c>
      <c r="H746">
        <v>1</v>
      </c>
      <c r="I746">
        <v>805</v>
      </c>
      <c r="J746" t="s">
        <v>402</v>
      </c>
      <c r="K746">
        <v>41515.440000000002</v>
      </c>
      <c r="L746">
        <v>33212.352000000006</v>
      </c>
    </row>
    <row r="747" spans="1:12">
      <c r="A747">
        <v>2029</v>
      </c>
      <c r="B747" t="s">
        <v>411</v>
      </c>
      <c r="C747" t="s">
        <v>381</v>
      </c>
      <c r="D747">
        <v>6020</v>
      </c>
      <c r="E747">
        <v>1</v>
      </c>
      <c r="F747">
        <v>0.8</v>
      </c>
      <c r="G747" t="s">
        <v>337</v>
      </c>
      <c r="H747">
        <v>1</v>
      </c>
      <c r="I747">
        <v>805</v>
      </c>
      <c r="J747" t="s">
        <v>402</v>
      </c>
      <c r="K747">
        <v>5202.3599999999997</v>
      </c>
      <c r="L747">
        <v>4161.8879999999999</v>
      </c>
    </row>
    <row r="748" spans="1:12">
      <c r="A748">
        <v>2029</v>
      </c>
      <c r="B748" t="s">
        <v>411</v>
      </c>
      <c r="C748" t="s">
        <v>381</v>
      </c>
      <c r="D748">
        <v>6010</v>
      </c>
      <c r="E748">
        <v>1</v>
      </c>
      <c r="F748">
        <v>0.8</v>
      </c>
      <c r="G748" t="s">
        <v>337</v>
      </c>
      <c r="H748">
        <v>1</v>
      </c>
      <c r="I748">
        <v>805</v>
      </c>
      <c r="J748" t="s">
        <v>402</v>
      </c>
      <c r="K748">
        <v>917853.48</v>
      </c>
      <c r="L748">
        <v>734282.78399999999</v>
      </c>
    </row>
    <row r="749" spans="1:12">
      <c r="A749">
        <v>2029</v>
      </c>
      <c r="B749" t="s">
        <v>411</v>
      </c>
      <c r="C749" t="s">
        <v>381</v>
      </c>
      <c r="D749">
        <v>6075</v>
      </c>
      <c r="E749">
        <v>1</v>
      </c>
      <c r="F749">
        <v>0.8</v>
      </c>
      <c r="G749" t="s">
        <v>337</v>
      </c>
      <c r="H749">
        <v>1</v>
      </c>
      <c r="I749">
        <v>805</v>
      </c>
      <c r="J749" t="s">
        <v>402</v>
      </c>
      <c r="K749">
        <v>149563</v>
      </c>
      <c r="L749">
        <v>119650.40000000001</v>
      </c>
    </row>
    <row r="750" spans="1:12">
      <c r="A750">
        <v>2029</v>
      </c>
      <c r="B750" t="s">
        <v>411</v>
      </c>
      <c r="C750" t="s">
        <v>381</v>
      </c>
      <c r="D750">
        <v>6035</v>
      </c>
      <c r="E750">
        <v>1</v>
      </c>
      <c r="F750">
        <v>0.8</v>
      </c>
      <c r="G750" t="s">
        <v>337</v>
      </c>
      <c r="H750">
        <v>1</v>
      </c>
      <c r="I750">
        <v>805</v>
      </c>
      <c r="J750" t="s">
        <v>402</v>
      </c>
      <c r="K750">
        <v>82198.5</v>
      </c>
      <c r="L750">
        <v>65758.8</v>
      </c>
    </row>
    <row r="751" spans="1:12">
      <c r="A751">
        <v>2029</v>
      </c>
      <c r="B751" t="s">
        <v>411</v>
      </c>
      <c r="C751" t="s">
        <v>381</v>
      </c>
      <c r="D751">
        <v>6011</v>
      </c>
      <c r="E751">
        <v>1</v>
      </c>
      <c r="F751">
        <v>0.8</v>
      </c>
      <c r="G751" t="s">
        <v>337</v>
      </c>
      <c r="H751">
        <v>1</v>
      </c>
      <c r="I751">
        <v>805</v>
      </c>
      <c r="J751" t="s">
        <v>402</v>
      </c>
      <c r="K751">
        <v>24130.560000000001</v>
      </c>
      <c r="L751">
        <v>19304.448</v>
      </c>
    </row>
    <row r="752" spans="1:12">
      <c r="A752">
        <v>2029</v>
      </c>
      <c r="B752" t="s">
        <v>411</v>
      </c>
      <c r="C752" t="s">
        <v>381</v>
      </c>
      <c r="D752">
        <v>6015</v>
      </c>
      <c r="E752">
        <v>1</v>
      </c>
      <c r="F752">
        <v>0.8</v>
      </c>
      <c r="G752" t="s">
        <v>337</v>
      </c>
      <c r="H752">
        <v>1</v>
      </c>
      <c r="I752">
        <v>805</v>
      </c>
      <c r="J752" t="s">
        <v>402</v>
      </c>
      <c r="K752">
        <v>30092.26</v>
      </c>
      <c r="L752">
        <v>24073.808000000001</v>
      </c>
    </row>
    <row r="753" spans="1:12">
      <c r="A753">
        <v>2029</v>
      </c>
      <c r="B753" t="s">
        <v>411</v>
      </c>
      <c r="C753" t="s">
        <v>381</v>
      </c>
      <c r="D753">
        <v>6019</v>
      </c>
      <c r="E753">
        <v>1</v>
      </c>
      <c r="F753">
        <v>0.8</v>
      </c>
      <c r="G753" t="s">
        <v>337</v>
      </c>
      <c r="H753">
        <v>1</v>
      </c>
      <c r="I753">
        <v>805</v>
      </c>
      <c r="J753" t="s">
        <v>402</v>
      </c>
      <c r="K753">
        <v>-4892.5</v>
      </c>
      <c r="L753">
        <v>-3914</v>
      </c>
    </row>
    <row r="754" spans="1:12">
      <c r="A754">
        <v>2029</v>
      </c>
      <c r="B754" t="s">
        <v>411</v>
      </c>
      <c r="C754" t="s">
        <v>381</v>
      </c>
      <c r="D754">
        <v>6048</v>
      </c>
      <c r="E754">
        <v>1</v>
      </c>
      <c r="F754">
        <v>0.2</v>
      </c>
      <c r="G754" t="s">
        <v>338</v>
      </c>
      <c r="H754">
        <v>1</v>
      </c>
      <c r="I754">
        <v>840</v>
      </c>
      <c r="J754" t="s">
        <v>404</v>
      </c>
      <c r="K754">
        <v>69113.55</v>
      </c>
      <c r="L754">
        <v>13822.710000000001</v>
      </c>
    </row>
    <row r="755" spans="1:12">
      <c r="A755">
        <v>2029</v>
      </c>
      <c r="B755" t="s">
        <v>411</v>
      </c>
      <c r="C755" t="s">
        <v>381</v>
      </c>
      <c r="D755">
        <v>6099</v>
      </c>
      <c r="E755">
        <v>1</v>
      </c>
      <c r="F755">
        <v>0.2</v>
      </c>
      <c r="G755" t="s">
        <v>338</v>
      </c>
      <c r="H755">
        <v>1</v>
      </c>
      <c r="I755">
        <v>840</v>
      </c>
      <c r="J755" t="s">
        <v>404</v>
      </c>
      <c r="K755">
        <v>-55598.64</v>
      </c>
      <c r="L755">
        <v>-11119.728000000001</v>
      </c>
    </row>
    <row r="756" spans="1:12">
      <c r="A756">
        <v>2029</v>
      </c>
      <c r="B756" t="s">
        <v>411</v>
      </c>
      <c r="C756" t="s">
        <v>381</v>
      </c>
      <c r="D756">
        <v>6041</v>
      </c>
      <c r="E756">
        <v>1</v>
      </c>
      <c r="F756">
        <v>0.2</v>
      </c>
      <c r="G756" t="s">
        <v>338</v>
      </c>
      <c r="H756">
        <v>1</v>
      </c>
      <c r="I756">
        <v>840</v>
      </c>
      <c r="J756" t="s">
        <v>404</v>
      </c>
      <c r="K756">
        <v>-5727.5</v>
      </c>
      <c r="L756">
        <v>-1145.5</v>
      </c>
    </row>
    <row r="757" spans="1:12">
      <c r="A757">
        <v>2029</v>
      </c>
      <c r="B757" t="s">
        <v>411</v>
      </c>
      <c r="C757" t="s">
        <v>381</v>
      </c>
      <c r="D757">
        <v>6036</v>
      </c>
      <c r="E757">
        <v>1</v>
      </c>
      <c r="F757">
        <v>0.2</v>
      </c>
      <c r="G757" t="s">
        <v>338</v>
      </c>
      <c r="H757">
        <v>1</v>
      </c>
      <c r="I757">
        <v>840</v>
      </c>
      <c r="J757" t="s">
        <v>404</v>
      </c>
      <c r="K757">
        <v>-408537.4</v>
      </c>
      <c r="L757">
        <v>-81707.48000000001</v>
      </c>
    </row>
    <row r="758" spans="1:12">
      <c r="A758">
        <v>2029</v>
      </c>
      <c r="B758" t="s">
        <v>411</v>
      </c>
      <c r="C758" t="s">
        <v>381</v>
      </c>
      <c r="D758">
        <v>6012</v>
      </c>
      <c r="E758">
        <v>1</v>
      </c>
      <c r="F758">
        <v>0.2</v>
      </c>
      <c r="G758" t="s">
        <v>338</v>
      </c>
      <c r="H758">
        <v>1</v>
      </c>
      <c r="I758">
        <v>840</v>
      </c>
      <c r="J758" t="s">
        <v>404</v>
      </c>
      <c r="K758">
        <v>0</v>
      </c>
      <c r="L758">
        <v>0</v>
      </c>
    </row>
    <row r="759" spans="1:12">
      <c r="A759">
        <v>2029</v>
      </c>
      <c r="B759" t="s">
        <v>411</v>
      </c>
      <c r="C759" t="s">
        <v>381</v>
      </c>
      <c r="D759">
        <v>6085</v>
      </c>
      <c r="E759">
        <v>1</v>
      </c>
      <c r="F759">
        <v>0.2</v>
      </c>
      <c r="G759" t="s">
        <v>338</v>
      </c>
      <c r="H759">
        <v>1</v>
      </c>
      <c r="I759">
        <v>840</v>
      </c>
      <c r="J759" t="s">
        <v>404</v>
      </c>
      <c r="K759">
        <v>41515.440000000002</v>
      </c>
      <c r="L759">
        <v>8303.0880000000016</v>
      </c>
    </row>
    <row r="760" spans="1:12">
      <c r="A760">
        <v>2029</v>
      </c>
      <c r="B760" t="s">
        <v>411</v>
      </c>
      <c r="C760" t="s">
        <v>381</v>
      </c>
      <c r="D760">
        <v>6020</v>
      </c>
      <c r="E760">
        <v>1</v>
      </c>
      <c r="F760">
        <v>0.2</v>
      </c>
      <c r="G760" t="s">
        <v>338</v>
      </c>
      <c r="H760">
        <v>1</v>
      </c>
      <c r="I760">
        <v>840</v>
      </c>
      <c r="J760" t="s">
        <v>404</v>
      </c>
      <c r="K760">
        <v>5202.3599999999997</v>
      </c>
      <c r="L760">
        <v>1040.472</v>
      </c>
    </row>
    <row r="761" spans="1:12">
      <c r="A761">
        <v>2029</v>
      </c>
      <c r="B761" t="s">
        <v>411</v>
      </c>
      <c r="C761" t="s">
        <v>381</v>
      </c>
      <c r="D761">
        <v>6010</v>
      </c>
      <c r="E761">
        <v>1</v>
      </c>
      <c r="F761">
        <v>0.2</v>
      </c>
      <c r="G761" t="s">
        <v>338</v>
      </c>
      <c r="H761">
        <v>1</v>
      </c>
      <c r="I761">
        <v>840</v>
      </c>
      <c r="J761" t="s">
        <v>404</v>
      </c>
      <c r="K761">
        <v>917853.48</v>
      </c>
      <c r="L761">
        <v>183570.696</v>
      </c>
    </row>
    <row r="762" spans="1:12">
      <c r="A762">
        <v>2029</v>
      </c>
      <c r="B762" t="s">
        <v>411</v>
      </c>
      <c r="C762" t="s">
        <v>381</v>
      </c>
      <c r="D762">
        <v>6075</v>
      </c>
      <c r="E762">
        <v>1</v>
      </c>
      <c r="F762">
        <v>0.2</v>
      </c>
      <c r="G762" t="s">
        <v>338</v>
      </c>
      <c r="H762">
        <v>1</v>
      </c>
      <c r="I762">
        <v>840</v>
      </c>
      <c r="J762" t="s">
        <v>404</v>
      </c>
      <c r="K762">
        <v>149563</v>
      </c>
      <c r="L762">
        <v>29912.600000000002</v>
      </c>
    </row>
    <row r="763" spans="1:12">
      <c r="A763">
        <v>2029</v>
      </c>
      <c r="B763" t="s">
        <v>411</v>
      </c>
      <c r="C763" t="s">
        <v>381</v>
      </c>
      <c r="D763">
        <v>6035</v>
      </c>
      <c r="E763">
        <v>1</v>
      </c>
      <c r="F763">
        <v>0.2</v>
      </c>
      <c r="G763" t="s">
        <v>338</v>
      </c>
      <c r="H763">
        <v>1</v>
      </c>
      <c r="I763">
        <v>840</v>
      </c>
      <c r="J763" t="s">
        <v>404</v>
      </c>
      <c r="K763">
        <v>82198.5</v>
      </c>
      <c r="L763">
        <v>16439.7</v>
      </c>
    </row>
    <row r="764" spans="1:12">
      <c r="A764">
        <v>2029</v>
      </c>
      <c r="B764" t="s">
        <v>411</v>
      </c>
      <c r="C764" t="s">
        <v>381</v>
      </c>
      <c r="D764">
        <v>6011</v>
      </c>
      <c r="E764">
        <v>1</v>
      </c>
      <c r="F764">
        <v>0.2</v>
      </c>
      <c r="G764" t="s">
        <v>338</v>
      </c>
      <c r="H764">
        <v>1</v>
      </c>
      <c r="I764">
        <v>840</v>
      </c>
      <c r="J764" t="s">
        <v>404</v>
      </c>
      <c r="K764">
        <v>24130.560000000001</v>
      </c>
      <c r="L764">
        <v>4826.1120000000001</v>
      </c>
    </row>
    <row r="765" spans="1:12">
      <c r="A765">
        <v>2029</v>
      </c>
      <c r="B765" t="s">
        <v>411</v>
      </c>
      <c r="C765" t="s">
        <v>381</v>
      </c>
      <c r="D765">
        <v>6019</v>
      </c>
      <c r="E765">
        <v>1</v>
      </c>
      <c r="F765">
        <v>0.2</v>
      </c>
      <c r="G765" t="s">
        <v>338</v>
      </c>
      <c r="H765">
        <v>1</v>
      </c>
      <c r="I765">
        <v>840</v>
      </c>
      <c r="J765" t="s">
        <v>404</v>
      </c>
      <c r="K765">
        <v>-4892.5</v>
      </c>
      <c r="L765">
        <v>-978.5</v>
      </c>
    </row>
    <row r="766" spans="1:12">
      <c r="A766">
        <v>2029</v>
      </c>
      <c r="B766" t="s">
        <v>411</v>
      </c>
      <c r="C766" t="s">
        <v>381</v>
      </c>
      <c r="D766">
        <v>6015</v>
      </c>
      <c r="E766">
        <v>1</v>
      </c>
      <c r="F766">
        <v>0.2</v>
      </c>
      <c r="G766" t="s">
        <v>338</v>
      </c>
      <c r="H766">
        <v>1</v>
      </c>
      <c r="I766">
        <v>840</v>
      </c>
      <c r="J766" t="s">
        <v>404</v>
      </c>
      <c r="K766">
        <v>30092.26</v>
      </c>
      <c r="L766">
        <v>6018.4520000000002</v>
      </c>
    </row>
    <row r="767" spans="1:12">
      <c r="A767">
        <v>2043</v>
      </c>
      <c r="B767" t="s">
        <v>358</v>
      </c>
      <c r="C767" t="s">
        <v>335</v>
      </c>
      <c r="D767">
        <v>6019</v>
      </c>
      <c r="E767">
        <v>1</v>
      </c>
      <c r="F767">
        <v>0.6</v>
      </c>
      <c r="G767" t="s">
        <v>340</v>
      </c>
      <c r="H767">
        <v>0.2</v>
      </c>
      <c r="I767">
        <v>500</v>
      </c>
      <c r="J767" t="s">
        <v>112</v>
      </c>
      <c r="K767">
        <v>-687.02</v>
      </c>
      <c r="L767">
        <v>-82.442400000000006</v>
      </c>
    </row>
    <row r="768" spans="1:12">
      <c r="A768">
        <v>2043</v>
      </c>
      <c r="B768" t="s">
        <v>358</v>
      </c>
      <c r="C768" t="s">
        <v>335</v>
      </c>
      <c r="D768">
        <v>6085</v>
      </c>
      <c r="E768">
        <v>1</v>
      </c>
      <c r="F768">
        <v>0.6</v>
      </c>
      <c r="G768" t="s">
        <v>340</v>
      </c>
      <c r="H768">
        <v>0.8</v>
      </c>
      <c r="I768">
        <v>850</v>
      </c>
      <c r="J768" t="s">
        <v>111</v>
      </c>
      <c r="K768">
        <v>37317.24</v>
      </c>
      <c r="L768">
        <v>17912.2752</v>
      </c>
    </row>
    <row r="769" spans="1:12">
      <c r="A769">
        <v>2043</v>
      </c>
      <c r="B769" t="s">
        <v>358</v>
      </c>
      <c r="C769" t="s">
        <v>335</v>
      </c>
      <c r="D769">
        <v>6015</v>
      </c>
      <c r="E769">
        <v>1</v>
      </c>
      <c r="F769">
        <v>0.6</v>
      </c>
      <c r="G769" t="s">
        <v>340</v>
      </c>
      <c r="H769">
        <v>0.8</v>
      </c>
      <c r="I769">
        <v>850</v>
      </c>
      <c r="J769" t="s">
        <v>111</v>
      </c>
      <c r="K769">
        <v>0</v>
      </c>
      <c r="L769">
        <v>0</v>
      </c>
    </row>
    <row r="770" spans="1:12">
      <c r="A770">
        <v>2043</v>
      </c>
      <c r="B770" t="s">
        <v>358</v>
      </c>
      <c r="C770" t="s">
        <v>335</v>
      </c>
      <c r="D770">
        <v>6012</v>
      </c>
      <c r="E770">
        <v>1</v>
      </c>
      <c r="F770">
        <v>0.6</v>
      </c>
      <c r="G770" t="s">
        <v>340</v>
      </c>
      <c r="H770">
        <v>0.8</v>
      </c>
      <c r="I770">
        <v>850</v>
      </c>
      <c r="J770" t="s">
        <v>111</v>
      </c>
      <c r="K770">
        <v>0</v>
      </c>
      <c r="L770">
        <v>0</v>
      </c>
    </row>
    <row r="771" spans="1:12">
      <c r="A771">
        <v>2043</v>
      </c>
      <c r="B771" t="s">
        <v>358</v>
      </c>
      <c r="C771" t="s">
        <v>335</v>
      </c>
      <c r="D771">
        <v>6048</v>
      </c>
      <c r="E771">
        <v>1</v>
      </c>
      <c r="F771">
        <v>0.6</v>
      </c>
      <c r="G771" t="s">
        <v>340</v>
      </c>
      <c r="H771">
        <v>0.8</v>
      </c>
      <c r="I771">
        <v>850</v>
      </c>
      <c r="J771" t="s">
        <v>111</v>
      </c>
      <c r="K771">
        <v>69991.67</v>
      </c>
      <c r="L771">
        <v>33596.001600000003</v>
      </c>
    </row>
    <row r="772" spans="1:12">
      <c r="A772">
        <v>2043</v>
      </c>
      <c r="B772" t="s">
        <v>358</v>
      </c>
      <c r="C772" t="s">
        <v>335</v>
      </c>
      <c r="D772">
        <v>6041</v>
      </c>
      <c r="E772">
        <v>1</v>
      </c>
      <c r="F772">
        <v>0.6</v>
      </c>
      <c r="G772" t="s">
        <v>340</v>
      </c>
      <c r="H772">
        <v>0.8</v>
      </c>
      <c r="I772">
        <v>850</v>
      </c>
      <c r="J772" t="s">
        <v>111</v>
      </c>
      <c r="K772">
        <v>-10969.8</v>
      </c>
      <c r="L772">
        <v>-5265.5039999999999</v>
      </c>
    </row>
    <row r="773" spans="1:12">
      <c r="A773">
        <v>2043</v>
      </c>
      <c r="B773" t="s">
        <v>358</v>
      </c>
      <c r="C773" t="s">
        <v>335</v>
      </c>
      <c r="D773">
        <v>6099</v>
      </c>
      <c r="E773">
        <v>1</v>
      </c>
      <c r="F773">
        <v>0.6</v>
      </c>
      <c r="G773" t="s">
        <v>340</v>
      </c>
      <c r="H773">
        <v>0.8</v>
      </c>
      <c r="I773">
        <v>850</v>
      </c>
      <c r="J773" t="s">
        <v>111</v>
      </c>
      <c r="K773">
        <v>-54517.68</v>
      </c>
      <c r="L773">
        <v>-26168.486400000002</v>
      </c>
    </row>
    <row r="774" spans="1:12">
      <c r="A774">
        <v>2043</v>
      </c>
      <c r="B774" t="s">
        <v>358</v>
      </c>
      <c r="C774" t="s">
        <v>335</v>
      </c>
      <c r="D774">
        <v>6075</v>
      </c>
      <c r="E774">
        <v>1</v>
      </c>
      <c r="F774">
        <v>0.6</v>
      </c>
      <c r="G774" t="s">
        <v>340</v>
      </c>
      <c r="H774">
        <v>0.8</v>
      </c>
      <c r="I774">
        <v>850</v>
      </c>
      <c r="J774" t="s">
        <v>111</v>
      </c>
      <c r="K774">
        <v>153413</v>
      </c>
      <c r="L774">
        <v>73638.240000000005</v>
      </c>
    </row>
    <row r="775" spans="1:12">
      <c r="A775">
        <v>2043</v>
      </c>
      <c r="B775" t="s">
        <v>358</v>
      </c>
      <c r="C775" t="s">
        <v>335</v>
      </c>
      <c r="D775">
        <v>6010</v>
      </c>
      <c r="E775">
        <v>1</v>
      </c>
      <c r="F775">
        <v>0.6</v>
      </c>
      <c r="G775" t="s">
        <v>340</v>
      </c>
      <c r="H775">
        <v>0.8</v>
      </c>
      <c r="I775">
        <v>850</v>
      </c>
      <c r="J775" t="s">
        <v>111</v>
      </c>
      <c r="K775">
        <v>929514.96</v>
      </c>
      <c r="L775">
        <v>446167.18079999997</v>
      </c>
    </row>
    <row r="776" spans="1:12">
      <c r="A776">
        <v>2043</v>
      </c>
      <c r="B776" t="s">
        <v>358</v>
      </c>
      <c r="C776" t="s">
        <v>335</v>
      </c>
      <c r="D776">
        <v>6035</v>
      </c>
      <c r="E776">
        <v>1</v>
      </c>
      <c r="F776">
        <v>0.6</v>
      </c>
      <c r="G776" t="s">
        <v>340</v>
      </c>
      <c r="H776">
        <v>0.8</v>
      </c>
      <c r="I776">
        <v>850</v>
      </c>
      <c r="J776" t="s">
        <v>111</v>
      </c>
      <c r="K776">
        <v>232923.9</v>
      </c>
      <c r="L776">
        <v>111803.47200000001</v>
      </c>
    </row>
    <row r="777" spans="1:12">
      <c r="A777">
        <v>2043</v>
      </c>
      <c r="B777" t="s">
        <v>358</v>
      </c>
      <c r="C777" t="s">
        <v>335</v>
      </c>
      <c r="D777">
        <v>6040</v>
      </c>
      <c r="E777">
        <v>1</v>
      </c>
      <c r="F777">
        <v>0.6</v>
      </c>
      <c r="G777" t="s">
        <v>340</v>
      </c>
      <c r="H777">
        <v>0.8</v>
      </c>
      <c r="I777">
        <v>850</v>
      </c>
      <c r="J777" t="s">
        <v>111</v>
      </c>
      <c r="K777">
        <v>588.4</v>
      </c>
      <c r="L777">
        <v>282.43199999999996</v>
      </c>
    </row>
    <row r="778" spans="1:12">
      <c r="A778">
        <v>2043</v>
      </c>
      <c r="B778" t="s">
        <v>358</v>
      </c>
      <c r="C778" t="s">
        <v>335</v>
      </c>
      <c r="D778">
        <v>6011</v>
      </c>
      <c r="E778">
        <v>1</v>
      </c>
      <c r="F778">
        <v>0.6</v>
      </c>
      <c r="G778" t="s">
        <v>340</v>
      </c>
      <c r="H778">
        <v>0.8</v>
      </c>
      <c r="I778">
        <v>850</v>
      </c>
      <c r="J778" t="s">
        <v>111</v>
      </c>
      <c r="K778">
        <v>77131.08</v>
      </c>
      <c r="L778">
        <v>37022.918400000002</v>
      </c>
    </row>
    <row r="779" spans="1:12">
      <c r="A779">
        <v>2043</v>
      </c>
      <c r="B779" t="s">
        <v>358</v>
      </c>
      <c r="C779" t="s">
        <v>335</v>
      </c>
      <c r="D779">
        <v>6080</v>
      </c>
      <c r="E779">
        <v>1</v>
      </c>
      <c r="F779">
        <v>0.6</v>
      </c>
      <c r="G779" t="s">
        <v>340</v>
      </c>
      <c r="H779">
        <v>0.8</v>
      </c>
      <c r="I779">
        <v>850</v>
      </c>
      <c r="J779" t="s">
        <v>111</v>
      </c>
      <c r="K779">
        <v>18084</v>
      </c>
      <c r="L779">
        <v>8680.32</v>
      </c>
    </row>
    <row r="780" spans="1:12">
      <c r="A780">
        <v>2043</v>
      </c>
      <c r="B780" t="s">
        <v>358</v>
      </c>
      <c r="C780" t="s">
        <v>335</v>
      </c>
      <c r="D780">
        <v>6020</v>
      </c>
      <c r="E780">
        <v>1</v>
      </c>
      <c r="F780">
        <v>0.6</v>
      </c>
      <c r="G780" t="s">
        <v>340</v>
      </c>
      <c r="H780">
        <v>0.8</v>
      </c>
      <c r="I780">
        <v>850</v>
      </c>
      <c r="J780" t="s">
        <v>111</v>
      </c>
      <c r="K780">
        <v>6398.04</v>
      </c>
      <c r="L780">
        <v>3071.0591999999997</v>
      </c>
    </row>
    <row r="781" spans="1:12">
      <c r="A781">
        <v>2043</v>
      </c>
      <c r="B781" t="s">
        <v>358</v>
      </c>
      <c r="C781" t="s">
        <v>335</v>
      </c>
      <c r="D781">
        <v>6019</v>
      </c>
      <c r="E781">
        <v>1</v>
      </c>
      <c r="F781">
        <v>0.6</v>
      </c>
      <c r="G781" t="s">
        <v>340</v>
      </c>
      <c r="H781">
        <v>0.8</v>
      </c>
      <c r="I781">
        <v>850</v>
      </c>
      <c r="J781" t="s">
        <v>111</v>
      </c>
      <c r="K781">
        <v>-687.02</v>
      </c>
      <c r="L781">
        <v>-329.76960000000003</v>
      </c>
    </row>
    <row r="782" spans="1:12">
      <c r="A782">
        <v>2043</v>
      </c>
      <c r="B782" t="s">
        <v>358</v>
      </c>
      <c r="C782" t="s">
        <v>335</v>
      </c>
      <c r="D782">
        <v>6036</v>
      </c>
      <c r="E782">
        <v>1</v>
      </c>
      <c r="F782">
        <v>0.6</v>
      </c>
      <c r="G782" t="s">
        <v>340</v>
      </c>
      <c r="H782">
        <v>0.8</v>
      </c>
      <c r="I782">
        <v>850</v>
      </c>
      <c r="J782" t="s">
        <v>111</v>
      </c>
      <c r="K782">
        <v>-243909.5</v>
      </c>
      <c r="L782">
        <v>-117076.56</v>
      </c>
    </row>
    <row r="783" spans="1:12">
      <c r="A783">
        <v>2043</v>
      </c>
      <c r="B783" t="s">
        <v>358</v>
      </c>
      <c r="C783" t="s">
        <v>381</v>
      </c>
      <c r="D783">
        <v>6085</v>
      </c>
      <c r="E783">
        <v>1</v>
      </c>
      <c r="F783">
        <v>0.4</v>
      </c>
      <c r="G783" t="s">
        <v>339</v>
      </c>
      <c r="H783">
        <v>0.1</v>
      </c>
      <c r="I783">
        <v>500</v>
      </c>
      <c r="J783" t="s">
        <v>432</v>
      </c>
      <c r="K783">
        <v>37317.24</v>
      </c>
      <c r="L783">
        <v>1492.6896000000002</v>
      </c>
    </row>
    <row r="784" spans="1:12">
      <c r="A784">
        <v>2043</v>
      </c>
      <c r="B784" t="s">
        <v>358</v>
      </c>
      <c r="C784" t="s">
        <v>381</v>
      </c>
      <c r="D784">
        <v>6015</v>
      </c>
      <c r="E784">
        <v>1</v>
      </c>
      <c r="F784">
        <v>0.4</v>
      </c>
      <c r="G784" t="s">
        <v>339</v>
      </c>
      <c r="H784">
        <v>0.1</v>
      </c>
      <c r="I784">
        <v>500</v>
      </c>
      <c r="J784" t="s">
        <v>432</v>
      </c>
      <c r="K784">
        <v>0</v>
      </c>
      <c r="L784">
        <v>0</v>
      </c>
    </row>
    <row r="785" spans="1:12">
      <c r="A785">
        <v>2043</v>
      </c>
      <c r="B785" t="s">
        <v>358</v>
      </c>
      <c r="C785" t="s">
        <v>381</v>
      </c>
      <c r="D785">
        <v>6012</v>
      </c>
      <c r="E785">
        <v>1</v>
      </c>
      <c r="F785">
        <v>0.4</v>
      </c>
      <c r="G785" t="s">
        <v>339</v>
      </c>
      <c r="H785">
        <v>0.1</v>
      </c>
      <c r="I785">
        <v>500</v>
      </c>
      <c r="J785" t="s">
        <v>432</v>
      </c>
      <c r="K785">
        <v>0</v>
      </c>
      <c r="L785">
        <v>0</v>
      </c>
    </row>
    <row r="786" spans="1:12">
      <c r="A786">
        <v>2043</v>
      </c>
      <c r="B786" t="s">
        <v>358</v>
      </c>
      <c r="C786" t="s">
        <v>381</v>
      </c>
      <c r="D786">
        <v>6048</v>
      </c>
      <c r="E786">
        <v>1</v>
      </c>
      <c r="F786">
        <v>0.4</v>
      </c>
      <c r="G786" t="s">
        <v>339</v>
      </c>
      <c r="H786">
        <v>0.1</v>
      </c>
      <c r="I786">
        <v>500</v>
      </c>
      <c r="J786" t="s">
        <v>432</v>
      </c>
      <c r="K786">
        <v>69991.67</v>
      </c>
      <c r="L786">
        <v>2799.6668000000004</v>
      </c>
    </row>
    <row r="787" spans="1:12">
      <c r="A787">
        <v>2043</v>
      </c>
      <c r="B787" t="s">
        <v>358</v>
      </c>
      <c r="C787" t="s">
        <v>381</v>
      </c>
      <c r="D787">
        <v>6041</v>
      </c>
      <c r="E787">
        <v>1</v>
      </c>
      <c r="F787">
        <v>0.4</v>
      </c>
      <c r="G787" t="s">
        <v>339</v>
      </c>
      <c r="H787">
        <v>0.1</v>
      </c>
      <c r="I787">
        <v>500</v>
      </c>
      <c r="J787" t="s">
        <v>432</v>
      </c>
      <c r="K787">
        <v>-10969.8</v>
      </c>
      <c r="L787">
        <v>-438.79200000000003</v>
      </c>
    </row>
    <row r="788" spans="1:12">
      <c r="A788">
        <v>2043</v>
      </c>
      <c r="B788" t="s">
        <v>358</v>
      </c>
      <c r="C788" t="s">
        <v>381</v>
      </c>
      <c r="D788">
        <v>6099</v>
      </c>
      <c r="E788">
        <v>1</v>
      </c>
      <c r="F788">
        <v>0.4</v>
      </c>
      <c r="G788" t="s">
        <v>339</v>
      </c>
      <c r="H788">
        <v>0.1</v>
      </c>
      <c r="I788">
        <v>500</v>
      </c>
      <c r="J788" t="s">
        <v>432</v>
      </c>
      <c r="K788">
        <v>-54517.68</v>
      </c>
      <c r="L788">
        <v>-2180.7072000000003</v>
      </c>
    </row>
    <row r="789" spans="1:12">
      <c r="A789">
        <v>2043</v>
      </c>
      <c r="B789" t="s">
        <v>358</v>
      </c>
      <c r="C789" t="s">
        <v>381</v>
      </c>
      <c r="D789">
        <v>6075</v>
      </c>
      <c r="E789">
        <v>1</v>
      </c>
      <c r="F789">
        <v>0.4</v>
      </c>
      <c r="G789" t="s">
        <v>339</v>
      </c>
      <c r="H789">
        <v>0.1</v>
      </c>
      <c r="I789">
        <v>500</v>
      </c>
      <c r="J789" t="s">
        <v>432</v>
      </c>
      <c r="K789">
        <v>153413</v>
      </c>
      <c r="L789">
        <v>6136.52</v>
      </c>
    </row>
    <row r="790" spans="1:12">
      <c r="A790">
        <v>2043</v>
      </c>
      <c r="B790" t="s">
        <v>358</v>
      </c>
      <c r="C790" t="s">
        <v>381</v>
      </c>
      <c r="D790">
        <v>6010</v>
      </c>
      <c r="E790">
        <v>1</v>
      </c>
      <c r="F790">
        <v>0.4</v>
      </c>
      <c r="G790" t="s">
        <v>339</v>
      </c>
      <c r="H790">
        <v>0.1</v>
      </c>
      <c r="I790">
        <v>500</v>
      </c>
      <c r="J790" t="s">
        <v>432</v>
      </c>
      <c r="K790">
        <v>929514.96</v>
      </c>
      <c r="L790">
        <v>37180.598400000003</v>
      </c>
    </row>
    <row r="791" spans="1:12">
      <c r="A791">
        <v>2043</v>
      </c>
      <c r="B791" t="s">
        <v>358</v>
      </c>
      <c r="C791" t="s">
        <v>381</v>
      </c>
      <c r="D791">
        <v>6035</v>
      </c>
      <c r="E791">
        <v>1</v>
      </c>
      <c r="F791">
        <v>0.4</v>
      </c>
      <c r="G791" t="s">
        <v>339</v>
      </c>
      <c r="H791">
        <v>0.1</v>
      </c>
      <c r="I791">
        <v>500</v>
      </c>
      <c r="J791" t="s">
        <v>432</v>
      </c>
      <c r="K791">
        <v>232923.9</v>
      </c>
      <c r="L791">
        <v>9316.9560000000001</v>
      </c>
    </row>
    <row r="792" spans="1:12">
      <c r="A792">
        <v>2043</v>
      </c>
      <c r="B792" t="s">
        <v>358</v>
      </c>
      <c r="C792" t="s">
        <v>381</v>
      </c>
      <c r="D792">
        <v>6040</v>
      </c>
      <c r="E792">
        <v>1</v>
      </c>
      <c r="F792">
        <v>0.4</v>
      </c>
      <c r="G792" t="s">
        <v>339</v>
      </c>
      <c r="H792">
        <v>0.1</v>
      </c>
      <c r="I792">
        <v>500</v>
      </c>
      <c r="J792" t="s">
        <v>432</v>
      </c>
      <c r="K792">
        <v>588.4</v>
      </c>
      <c r="L792">
        <v>23.536000000000001</v>
      </c>
    </row>
    <row r="793" spans="1:12">
      <c r="A793">
        <v>2043</v>
      </c>
      <c r="B793" t="s">
        <v>358</v>
      </c>
      <c r="C793" t="s">
        <v>381</v>
      </c>
      <c r="D793">
        <v>6011</v>
      </c>
      <c r="E793">
        <v>1</v>
      </c>
      <c r="F793">
        <v>0.4</v>
      </c>
      <c r="G793" t="s">
        <v>339</v>
      </c>
      <c r="H793">
        <v>0.1</v>
      </c>
      <c r="I793">
        <v>500</v>
      </c>
      <c r="J793" t="s">
        <v>432</v>
      </c>
      <c r="K793">
        <v>77131.08</v>
      </c>
      <c r="L793">
        <v>3085.2432000000003</v>
      </c>
    </row>
    <row r="794" spans="1:12">
      <c r="A794">
        <v>2043</v>
      </c>
      <c r="B794" t="s">
        <v>358</v>
      </c>
      <c r="C794" t="s">
        <v>381</v>
      </c>
      <c r="D794">
        <v>6080</v>
      </c>
      <c r="E794">
        <v>1</v>
      </c>
      <c r="F794">
        <v>0.4</v>
      </c>
      <c r="G794" t="s">
        <v>339</v>
      </c>
      <c r="H794">
        <v>0.1</v>
      </c>
      <c r="I794">
        <v>500</v>
      </c>
      <c r="J794" t="s">
        <v>432</v>
      </c>
      <c r="K794">
        <v>18084</v>
      </c>
      <c r="L794">
        <v>723.36000000000013</v>
      </c>
    </row>
    <row r="795" spans="1:12">
      <c r="A795">
        <v>2043</v>
      </c>
      <c r="B795" t="s">
        <v>358</v>
      </c>
      <c r="C795" t="s">
        <v>381</v>
      </c>
      <c r="D795">
        <v>6020</v>
      </c>
      <c r="E795">
        <v>1</v>
      </c>
      <c r="F795">
        <v>0.4</v>
      </c>
      <c r="G795" t="s">
        <v>339</v>
      </c>
      <c r="H795">
        <v>0.1</v>
      </c>
      <c r="I795">
        <v>500</v>
      </c>
      <c r="J795" t="s">
        <v>432</v>
      </c>
      <c r="K795">
        <v>6398.04</v>
      </c>
      <c r="L795">
        <v>255.92160000000004</v>
      </c>
    </row>
    <row r="796" spans="1:12">
      <c r="A796">
        <v>2043</v>
      </c>
      <c r="B796" t="s">
        <v>358</v>
      </c>
      <c r="C796" t="s">
        <v>381</v>
      </c>
      <c r="D796">
        <v>6019</v>
      </c>
      <c r="E796">
        <v>1</v>
      </c>
      <c r="F796">
        <v>0.4</v>
      </c>
      <c r="G796" t="s">
        <v>339</v>
      </c>
      <c r="H796">
        <v>0.1</v>
      </c>
      <c r="I796">
        <v>500</v>
      </c>
      <c r="J796" t="s">
        <v>432</v>
      </c>
      <c r="K796">
        <v>-687.02</v>
      </c>
      <c r="L796">
        <v>-27.480800000000002</v>
      </c>
    </row>
    <row r="797" spans="1:12">
      <c r="A797">
        <v>2043</v>
      </c>
      <c r="B797" t="s">
        <v>358</v>
      </c>
      <c r="C797" t="s">
        <v>381</v>
      </c>
      <c r="D797">
        <v>6036</v>
      </c>
      <c r="E797">
        <v>1</v>
      </c>
      <c r="F797">
        <v>0.4</v>
      </c>
      <c r="G797" t="s">
        <v>339</v>
      </c>
      <c r="H797">
        <v>0.1</v>
      </c>
      <c r="I797">
        <v>500</v>
      </c>
      <c r="J797" t="s">
        <v>432</v>
      </c>
      <c r="K797">
        <v>-243909.5</v>
      </c>
      <c r="L797">
        <v>-9756.380000000001</v>
      </c>
    </row>
    <row r="798" spans="1:12">
      <c r="A798">
        <v>2043</v>
      </c>
      <c r="B798" t="s">
        <v>358</v>
      </c>
      <c r="C798" t="s">
        <v>381</v>
      </c>
      <c r="D798">
        <v>6085</v>
      </c>
      <c r="E798">
        <v>1</v>
      </c>
      <c r="F798">
        <v>0.4</v>
      </c>
      <c r="G798" t="s">
        <v>339</v>
      </c>
      <c r="H798">
        <v>0.9</v>
      </c>
      <c r="I798">
        <v>850</v>
      </c>
      <c r="J798" t="s">
        <v>111</v>
      </c>
      <c r="K798">
        <v>37317.24</v>
      </c>
      <c r="L798">
        <v>13434.206400000001</v>
      </c>
    </row>
    <row r="799" spans="1:12">
      <c r="A799">
        <v>2043</v>
      </c>
      <c r="B799" t="s">
        <v>358</v>
      </c>
      <c r="C799" t="s">
        <v>381</v>
      </c>
      <c r="D799">
        <v>6015</v>
      </c>
      <c r="E799">
        <v>1</v>
      </c>
      <c r="F799">
        <v>0.4</v>
      </c>
      <c r="G799" t="s">
        <v>339</v>
      </c>
      <c r="H799">
        <v>0.9</v>
      </c>
      <c r="I799">
        <v>850</v>
      </c>
      <c r="J799" t="s">
        <v>111</v>
      </c>
      <c r="K799">
        <v>0</v>
      </c>
      <c r="L799">
        <v>0</v>
      </c>
    </row>
    <row r="800" spans="1:12">
      <c r="A800">
        <v>2043</v>
      </c>
      <c r="B800" t="s">
        <v>358</v>
      </c>
      <c r="C800" t="s">
        <v>381</v>
      </c>
      <c r="D800">
        <v>6012</v>
      </c>
      <c r="E800">
        <v>1</v>
      </c>
      <c r="F800">
        <v>0.4</v>
      </c>
      <c r="G800" t="s">
        <v>339</v>
      </c>
      <c r="H800">
        <v>0.9</v>
      </c>
      <c r="I800">
        <v>850</v>
      </c>
      <c r="J800" t="s">
        <v>111</v>
      </c>
      <c r="K800">
        <v>0</v>
      </c>
      <c r="L800">
        <v>0</v>
      </c>
    </row>
    <row r="801" spans="1:12">
      <c r="A801">
        <v>2043</v>
      </c>
      <c r="B801" t="s">
        <v>358</v>
      </c>
      <c r="C801" t="s">
        <v>381</v>
      </c>
      <c r="D801">
        <v>6048</v>
      </c>
      <c r="E801">
        <v>1</v>
      </c>
      <c r="F801">
        <v>0.4</v>
      </c>
      <c r="G801" t="s">
        <v>339</v>
      </c>
      <c r="H801">
        <v>0.9</v>
      </c>
      <c r="I801">
        <v>850</v>
      </c>
      <c r="J801" t="s">
        <v>111</v>
      </c>
      <c r="K801">
        <v>69991.67</v>
      </c>
      <c r="L801">
        <v>25197.001200000002</v>
      </c>
    </row>
    <row r="802" spans="1:12">
      <c r="A802">
        <v>2043</v>
      </c>
      <c r="B802" t="s">
        <v>358</v>
      </c>
      <c r="C802" t="s">
        <v>381</v>
      </c>
      <c r="D802">
        <v>6041</v>
      </c>
      <c r="E802">
        <v>1</v>
      </c>
      <c r="F802">
        <v>0.4</v>
      </c>
      <c r="G802" t="s">
        <v>339</v>
      </c>
      <c r="H802">
        <v>0.9</v>
      </c>
      <c r="I802">
        <v>850</v>
      </c>
      <c r="J802" t="s">
        <v>111</v>
      </c>
      <c r="K802">
        <v>-10969.8</v>
      </c>
      <c r="L802">
        <v>-3949.1280000000002</v>
      </c>
    </row>
    <row r="803" spans="1:12">
      <c r="A803">
        <v>2043</v>
      </c>
      <c r="B803" t="s">
        <v>358</v>
      </c>
      <c r="C803" t="s">
        <v>381</v>
      </c>
      <c r="D803">
        <v>6099</v>
      </c>
      <c r="E803">
        <v>1</v>
      </c>
      <c r="F803">
        <v>0.4</v>
      </c>
      <c r="G803" t="s">
        <v>339</v>
      </c>
      <c r="H803">
        <v>0.9</v>
      </c>
      <c r="I803">
        <v>850</v>
      </c>
      <c r="J803" t="s">
        <v>111</v>
      </c>
      <c r="K803">
        <v>-54517.68</v>
      </c>
      <c r="L803">
        <v>-19626.364799999999</v>
      </c>
    </row>
    <row r="804" spans="1:12">
      <c r="A804">
        <v>2043</v>
      </c>
      <c r="B804" t="s">
        <v>358</v>
      </c>
      <c r="C804" t="s">
        <v>381</v>
      </c>
      <c r="D804">
        <v>6075</v>
      </c>
      <c r="E804">
        <v>1</v>
      </c>
      <c r="F804">
        <v>0.4</v>
      </c>
      <c r="G804" t="s">
        <v>339</v>
      </c>
      <c r="H804">
        <v>0.9</v>
      </c>
      <c r="I804">
        <v>850</v>
      </c>
      <c r="J804" t="s">
        <v>111</v>
      </c>
      <c r="K804">
        <v>153413</v>
      </c>
      <c r="L804">
        <v>55228.680000000008</v>
      </c>
    </row>
    <row r="805" spans="1:12">
      <c r="A805">
        <v>2043</v>
      </c>
      <c r="B805" t="s">
        <v>358</v>
      </c>
      <c r="C805" t="s">
        <v>381</v>
      </c>
      <c r="D805">
        <v>6010</v>
      </c>
      <c r="E805">
        <v>1</v>
      </c>
      <c r="F805">
        <v>0.4</v>
      </c>
      <c r="G805" t="s">
        <v>339</v>
      </c>
      <c r="H805">
        <v>0.9</v>
      </c>
      <c r="I805">
        <v>850</v>
      </c>
      <c r="J805" t="s">
        <v>111</v>
      </c>
      <c r="K805">
        <v>929514.96</v>
      </c>
      <c r="L805">
        <v>334625.38559999998</v>
      </c>
    </row>
    <row r="806" spans="1:12">
      <c r="A806">
        <v>2043</v>
      </c>
      <c r="B806" t="s">
        <v>358</v>
      </c>
      <c r="C806" t="s">
        <v>381</v>
      </c>
      <c r="D806">
        <v>6035</v>
      </c>
      <c r="E806">
        <v>1</v>
      </c>
      <c r="F806">
        <v>0.4</v>
      </c>
      <c r="G806" t="s">
        <v>339</v>
      </c>
      <c r="H806">
        <v>0.9</v>
      </c>
      <c r="I806">
        <v>850</v>
      </c>
      <c r="J806" t="s">
        <v>111</v>
      </c>
      <c r="K806">
        <v>232923.9</v>
      </c>
      <c r="L806">
        <v>83852.604000000007</v>
      </c>
    </row>
    <row r="807" spans="1:12">
      <c r="A807">
        <v>2043</v>
      </c>
      <c r="B807" t="s">
        <v>358</v>
      </c>
      <c r="C807" t="s">
        <v>381</v>
      </c>
      <c r="D807">
        <v>6040</v>
      </c>
      <c r="E807">
        <v>1</v>
      </c>
      <c r="F807">
        <v>0.4</v>
      </c>
      <c r="G807" t="s">
        <v>339</v>
      </c>
      <c r="H807">
        <v>0.9</v>
      </c>
      <c r="I807">
        <v>850</v>
      </c>
      <c r="J807" t="s">
        <v>111</v>
      </c>
      <c r="K807">
        <v>588.4</v>
      </c>
      <c r="L807">
        <v>211.82400000000001</v>
      </c>
    </row>
    <row r="808" spans="1:12">
      <c r="A808">
        <v>2043</v>
      </c>
      <c r="B808" t="s">
        <v>358</v>
      </c>
      <c r="C808" t="s">
        <v>381</v>
      </c>
      <c r="D808">
        <v>6011</v>
      </c>
      <c r="E808">
        <v>1</v>
      </c>
      <c r="F808">
        <v>0.4</v>
      </c>
      <c r="G808" t="s">
        <v>339</v>
      </c>
      <c r="H808">
        <v>0.9</v>
      </c>
      <c r="I808">
        <v>850</v>
      </c>
      <c r="J808" t="s">
        <v>111</v>
      </c>
      <c r="K808">
        <v>77131.08</v>
      </c>
      <c r="L808">
        <v>27767.1888</v>
      </c>
    </row>
    <row r="809" spans="1:12">
      <c r="A809">
        <v>2043</v>
      </c>
      <c r="B809" t="s">
        <v>358</v>
      </c>
      <c r="C809" t="s">
        <v>381</v>
      </c>
      <c r="D809">
        <v>6080</v>
      </c>
      <c r="E809">
        <v>1</v>
      </c>
      <c r="F809">
        <v>0.4</v>
      </c>
      <c r="G809" t="s">
        <v>339</v>
      </c>
      <c r="H809">
        <v>0.9</v>
      </c>
      <c r="I809">
        <v>850</v>
      </c>
      <c r="J809" t="s">
        <v>111</v>
      </c>
      <c r="K809">
        <v>18084</v>
      </c>
      <c r="L809">
        <v>6510.2400000000007</v>
      </c>
    </row>
    <row r="810" spans="1:12">
      <c r="A810">
        <v>2043</v>
      </c>
      <c r="B810" t="s">
        <v>358</v>
      </c>
      <c r="C810" t="s">
        <v>381</v>
      </c>
      <c r="D810">
        <v>6020</v>
      </c>
      <c r="E810">
        <v>1</v>
      </c>
      <c r="F810">
        <v>0.4</v>
      </c>
      <c r="G810" t="s">
        <v>339</v>
      </c>
      <c r="H810">
        <v>0.9</v>
      </c>
      <c r="I810">
        <v>850</v>
      </c>
      <c r="J810" t="s">
        <v>111</v>
      </c>
      <c r="K810">
        <v>6398.04</v>
      </c>
      <c r="L810">
        <v>2303.2944000000002</v>
      </c>
    </row>
    <row r="811" spans="1:12">
      <c r="A811">
        <v>2043</v>
      </c>
      <c r="B811" t="s">
        <v>358</v>
      </c>
      <c r="C811" t="s">
        <v>381</v>
      </c>
      <c r="D811">
        <v>6019</v>
      </c>
      <c r="E811">
        <v>1</v>
      </c>
      <c r="F811">
        <v>0.4</v>
      </c>
      <c r="G811" t="s">
        <v>339</v>
      </c>
      <c r="H811">
        <v>0.9</v>
      </c>
      <c r="K811">
        <v>-687.02</v>
      </c>
      <c r="L811">
        <v>-247.3272</v>
      </c>
    </row>
    <row r="812" spans="1:12">
      <c r="A812">
        <v>2043</v>
      </c>
      <c r="B812" t="s">
        <v>358</v>
      </c>
      <c r="C812" t="s">
        <v>381</v>
      </c>
      <c r="D812">
        <v>6036</v>
      </c>
      <c r="E812">
        <v>1</v>
      </c>
      <c r="F812">
        <v>0.4</v>
      </c>
      <c r="G812" t="s">
        <v>339</v>
      </c>
      <c r="H812">
        <v>0.9</v>
      </c>
      <c r="I812">
        <v>850</v>
      </c>
      <c r="J812" t="s">
        <v>111</v>
      </c>
      <c r="K812">
        <v>-243909.5</v>
      </c>
      <c r="L812">
        <v>-87807.42</v>
      </c>
    </row>
    <row r="813" spans="1:12">
      <c r="A813">
        <v>2044</v>
      </c>
      <c r="B813" t="s">
        <v>412</v>
      </c>
      <c r="C813" t="s">
        <v>381</v>
      </c>
      <c r="D813">
        <v>6010</v>
      </c>
      <c r="E813">
        <v>1</v>
      </c>
      <c r="F813">
        <v>0.45</v>
      </c>
      <c r="G813" t="s">
        <v>370</v>
      </c>
      <c r="H813">
        <v>1</v>
      </c>
      <c r="I813">
        <v>850</v>
      </c>
      <c r="J813" t="s">
        <v>413</v>
      </c>
      <c r="K813">
        <v>0</v>
      </c>
      <c r="L813">
        <v>0</v>
      </c>
    </row>
    <row r="814" spans="1:12">
      <c r="A814">
        <v>2044</v>
      </c>
      <c r="B814" t="s">
        <v>412</v>
      </c>
      <c r="C814" t="s">
        <v>381</v>
      </c>
      <c r="D814">
        <v>6047</v>
      </c>
      <c r="E814">
        <v>1</v>
      </c>
      <c r="F814">
        <v>0.45</v>
      </c>
      <c r="G814" t="s">
        <v>370</v>
      </c>
      <c r="H814">
        <v>1</v>
      </c>
      <c r="I814">
        <v>850</v>
      </c>
      <c r="J814" t="s">
        <v>413</v>
      </c>
      <c r="K814">
        <v>0</v>
      </c>
      <c r="L814">
        <v>0</v>
      </c>
    </row>
    <row r="815" spans="1:12">
      <c r="A815">
        <v>2044</v>
      </c>
      <c r="B815" t="s">
        <v>412</v>
      </c>
      <c r="C815" t="s">
        <v>381</v>
      </c>
      <c r="D815">
        <v>6075</v>
      </c>
      <c r="E815">
        <v>1</v>
      </c>
      <c r="F815">
        <v>0.45</v>
      </c>
      <c r="G815" t="s">
        <v>370</v>
      </c>
      <c r="H815">
        <v>1</v>
      </c>
      <c r="I815">
        <v>850</v>
      </c>
      <c r="J815" t="s">
        <v>413</v>
      </c>
      <c r="K815">
        <v>0</v>
      </c>
      <c r="L815">
        <v>0</v>
      </c>
    </row>
    <row r="816" spans="1:12">
      <c r="A816">
        <v>2044</v>
      </c>
      <c r="B816" t="s">
        <v>412</v>
      </c>
      <c r="C816" t="s">
        <v>381</v>
      </c>
      <c r="D816">
        <v>6080</v>
      </c>
      <c r="E816">
        <v>1</v>
      </c>
      <c r="F816">
        <v>0.45</v>
      </c>
      <c r="G816" t="s">
        <v>370</v>
      </c>
      <c r="H816">
        <v>1</v>
      </c>
      <c r="I816">
        <v>850</v>
      </c>
      <c r="J816" t="s">
        <v>413</v>
      </c>
      <c r="K816">
        <v>0</v>
      </c>
      <c r="L816">
        <v>0</v>
      </c>
    </row>
    <row r="817" spans="1:12">
      <c r="A817">
        <v>2044</v>
      </c>
      <c r="B817" t="s">
        <v>412</v>
      </c>
      <c r="C817" t="s">
        <v>381</v>
      </c>
      <c r="D817">
        <v>6099</v>
      </c>
      <c r="E817">
        <v>1</v>
      </c>
      <c r="F817">
        <v>0.45</v>
      </c>
      <c r="G817" t="s">
        <v>370</v>
      </c>
      <c r="H817">
        <v>1</v>
      </c>
      <c r="I817">
        <v>850</v>
      </c>
      <c r="J817" t="s">
        <v>413</v>
      </c>
      <c r="K817">
        <v>0</v>
      </c>
      <c r="L817">
        <v>0</v>
      </c>
    </row>
    <row r="818" spans="1:12">
      <c r="A818">
        <v>2044</v>
      </c>
      <c r="B818" t="s">
        <v>412</v>
      </c>
      <c r="C818" t="s">
        <v>381</v>
      </c>
      <c r="D818">
        <v>6010</v>
      </c>
      <c r="E818">
        <v>1</v>
      </c>
      <c r="F818">
        <v>0.1</v>
      </c>
      <c r="G818" t="s">
        <v>371</v>
      </c>
      <c r="H818">
        <v>1</v>
      </c>
      <c r="I818">
        <v>850</v>
      </c>
      <c r="J818" t="s">
        <v>413</v>
      </c>
      <c r="K818">
        <v>0</v>
      </c>
      <c r="L818">
        <v>0</v>
      </c>
    </row>
    <row r="819" spans="1:12">
      <c r="A819">
        <v>2044</v>
      </c>
      <c r="B819" t="s">
        <v>412</v>
      </c>
      <c r="C819" t="s">
        <v>381</v>
      </c>
      <c r="D819">
        <v>6047</v>
      </c>
      <c r="E819">
        <v>1</v>
      </c>
      <c r="F819">
        <v>0.1</v>
      </c>
      <c r="G819" t="s">
        <v>371</v>
      </c>
      <c r="H819">
        <v>1</v>
      </c>
      <c r="I819">
        <v>850</v>
      </c>
      <c r="J819" t="s">
        <v>413</v>
      </c>
      <c r="K819">
        <v>0</v>
      </c>
      <c r="L819">
        <v>0</v>
      </c>
    </row>
    <row r="820" spans="1:12">
      <c r="A820">
        <v>2044</v>
      </c>
      <c r="B820" t="s">
        <v>412</v>
      </c>
      <c r="C820" t="s">
        <v>381</v>
      </c>
      <c r="D820">
        <v>6075</v>
      </c>
      <c r="E820">
        <v>1</v>
      </c>
      <c r="F820">
        <v>0.1</v>
      </c>
      <c r="G820" t="s">
        <v>371</v>
      </c>
      <c r="H820">
        <v>1</v>
      </c>
      <c r="I820">
        <v>850</v>
      </c>
      <c r="J820" t="s">
        <v>413</v>
      </c>
      <c r="K820">
        <v>0</v>
      </c>
      <c r="L820">
        <v>0</v>
      </c>
    </row>
    <row r="821" spans="1:12">
      <c r="A821">
        <v>2044</v>
      </c>
      <c r="B821" t="s">
        <v>412</v>
      </c>
      <c r="C821" t="s">
        <v>381</v>
      </c>
      <c r="D821">
        <v>6080</v>
      </c>
      <c r="E821">
        <v>1</v>
      </c>
      <c r="F821">
        <v>0.1</v>
      </c>
      <c r="G821" t="s">
        <v>371</v>
      </c>
      <c r="H821">
        <v>1</v>
      </c>
      <c r="I821">
        <v>850</v>
      </c>
      <c r="J821" t="s">
        <v>413</v>
      </c>
      <c r="K821">
        <v>0</v>
      </c>
      <c r="L821">
        <v>0</v>
      </c>
    </row>
    <row r="822" spans="1:12">
      <c r="A822">
        <v>2044</v>
      </c>
      <c r="B822" t="s">
        <v>412</v>
      </c>
      <c r="C822" t="s">
        <v>381</v>
      </c>
      <c r="D822">
        <v>6099</v>
      </c>
      <c r="E822">
        <v>1</v>
      </c>
      <c r="F822">
        <v>0.1</v>
      </c>
      <c r="G822" t="s">
        <v>371</v>
      </c>
      <c r="H822">
        <v>1</v>
      </c>
      <c r="I822">
        <v>850</v>
      </c>
      <c r="J822" t="s">
        <v>413</v>
      </c>
      <c r="K822">
        <v>0</v>
      </c>
      <c r="L822">
        <v>0</v>
      </c>
    </row>
    <row r="823" spans="1:12">
      <c r="A823">
        <v>2044</v>
      </c>
      <c r="B823" t="s">
        <v>412</v>
      </c>
      <c r="C823" t="s">
        <v>381</v>
      </c>
      <c r="D823">
        <v>6010</v>
      </c>
      <c r="E823">
        <v>1</v>
      </c>
      <c r="F823">
        <v>0.35</v>
      </c>
      <c r="G823" t="s">
        <v>339</v>
      </c>
      <c r="H823">
        <v>1</v>
      </c>
      <c r="I823">
        <v>850</v>
      </c>
      <c r="J823" t="s">
        <v>413</v>
      </c>
      <c r="K823">
        <v>0</v>
      </c>
      <c r="L823">
        <v>0</v>
      </c>
    </row>
    <row r="824" spans="1:12">
      <c r="A824">
        <v>2044</v>
      </c>
      <c r="B824" t="s">
        <v>412</v>
      </c>
      <c r="C824" t="s">
        <v>381</v>
      </c>
      <c r="D824">
        <v>6047</v>
      </c>
      <c r="E824">
        <v>1</v>
      </c>
      <c r="F824">
        <v>0.35</v>
      </c>
      <c r="G824" t="s">
        <v>339</v>
      </c>
      <c r="H824">
        <v>1</v>
      </c>
      <c r="I824">
        <v>850</v>
      </c>
      <c r="J824" t="s">
        <v>413</v>
      </c>
      <c r="K824">
        <v>0</v>
      </c>
      <c r="L824">
        <v>0</v>
      </c>
    </row>
    <row r="825" spans="1:12">
      <c r="A825">
        <v>2044</v>
      </c>
      <c r="B825" t="s">
        <v>412</v>
      </c>
      <c r="C825" t="s">
        <v>381</v>
      </c>
      <c r="D825">
        <v>6075</v>
      </c>
      <c r="E825">
        <v>1</v>
      </c>
      <c r="F825">
        <v>0.35</v>
      </c>
      <c r="G825" t="s">
        <v>339</v>
      </c>
      <c r="H825">
        <v>1</v>
      </c>
      <c r="I825">
        <v>850</v>
      </c>
      <c r="J825" t="s">
        <v>413</v>
      </c>
      <c r="K825">
        <v>0</v>
      </c>
      <c r="L825">
        <v>0</v>
      </c>
    </row>
    <row r="826" spans="1:12">
      <c r="A826">
        <v>2044</v>
      </c>
      <c r="B826" t="s">
        <v>412</v>
      </c>
      <c r="C826" t="s">
        <v>381</v>
      </c>
      <c r="D826">
        <v>6080</v>
      </c>
      <c r="E826">
        <v>1</v>
      </c>
      <c r="F826">
        <v>0.35</v>
      </c>
      <c r="G826" t="s">
        <v>339</v>
      </c>
      <c r="H826">
        <v>1</v>
      </c>
      <c r="I826">
        <v>850</v>
      </c>
      <c r="J826" t="s">
        <v>413</v>
      </c>
      <c r="K826">
        <v>0</v>
      </c>
      <c r="L826">
        <v>0</v>
      </c>
    </row>
    <row r="827" spans="1:12">
      <c r="A827">
        <v>2044</v>
      </c>
      <c r="B827" t="s">
        <v>412</v>
      </c>
      <c r="C827" t="s">
        <v>381</v>
      </c>
      <c r="D827">
        <v>6099</v>
      </c>
      <c r="E827">
        <v>1</v>
      </c>
      <c r="F827">
        <v>0.35</v>
      </c>
      <c r="G827" t="s">
        <v>339</v>
      </c>
      <c r="H827">
        <v>1</v>
      </c>
      <c r="I827">
        <v>850</v>
      </c>
      <c r="J827" t="s">
        <v>413</v>
      </c>
      <c r="K827">
        <v>0</v>
      </c>
      <c r="L827">
        <v>0</v>
      </c>
    </row>
    <row r="828" spans="1:12">
      <c r="A828">
        <v>2044</v>
      </c>
      <c r="B828" t="s">
        <v>412</v>
      </c>
      <c r="C828" t="s">
        <v>381</v>
      </c>
      <c r="D828">
        <v>6010</v>
      </c>
      <c r="E828">
        <v>1</v>
      </c>
      <c r="F828">
        <v>0.1</v>
      </c>
      <c r="G828" t="s">
        <v>372</v>
      </c>
      <c r="H828">
        <v>1</v>
      </c>
      <c r="I828">
        <v>850</v>
      </c>
      <c r="J828" t="s">
        <v>413</v>
      </c>
      <c r="K828">
        <v>0</v>
      </c>
      <c r="L828">
        <v>0</v>
      </c>
    </row>
    <row r="829" spans="1:12">
      <c r="A829">
        <v>2044</v>
      </c>
      <c r="B829" t="s">
        <v>412</v>
      </c>
      <c r="C829" t="s">
        <v>381</v>
      </c>
      <c r="D829">
        <v>6047</v>
      </c>
      <c r="E829">
        <v>1</v>
      </c>
      <c r="F829">
        <v>0.1</v>
      </c>
      <c r="G829" t="s">
        <v>372</v>
      </c>
      <c r="H829">
        <v>1</v>
      </c>
      <c r="I829">
        <v>850</v>
      </c>
      <c r="J829" t="s">
        <v>413</v>
      </c>
      <c r="K829">
        <v>0</v>
      </c>
      <c r="L829">
        <v>0</v>
      </c>
    </row>
    <row r="830" spans="1:12">
      <c r="A830">
        <v>2044</v>
      </c>
      <c r="B830" t="s">
        <v>412</v>
      </c>
      <c r="C830" t="s">
        <v>381</v>
      </c>
      <c r="D830">
        <v>6075</v>
      </c>
      <c r="E830">
        <v>1</v>
      </c>
      <c r="F830">
        <v>0.1</v>
      </c>
      <c r="G830" t="s">
        <v>372</v>
      </c>
      <c r="H830">
        <v>1</v>
      </c>
      <c r="I830">
        <v>850</v>
      </c>
      <c r="J830" t="s">
        <v>413</v>
      </c>
      <c r="K830">
        <v>0</v>
      </c>
      <c r="L830">
        <v>0</v>
      </c>
    </row>
    <row r="831" spans="1:12">
      <c r="A831">
        <v>2044</v>
      </c>
      <c r="B831" t="s">
        <v>412</v>
      </c>
      <c r="C831" t="s">
        <v>381</v>
      </c>
      <c r="D831">
        <v>6080</v>
      </c>
      <c r="E831">
        <v>1</v>
      </c>
      <c r="F831">
        <v>0.1</v>
      </c>
      <c r="G831" t="s">
        <v>372</v>
      </c>
      <c r="H831">
        <v>1</v>
      </c>
      <c r="I831">
        <v>850</v>
      </c>
      <c r="J831" t="s">
        <v>413</v>
      </c>
      <c r="K831">
        <v>0</v>
      </c>
      <c r="L831">
        <v>0</v>
      </c>
    </row>
    <row r="832" spans="1:12">
      <c r="A832">
        <v>2044</v>
      </c>
      <c r="B832" t="s">
        <v>412</v>
      </c>
      <c r="C832" t="s">
        <v>381</v>
      </c>
      <c r="D832">
        <v>6099</v>
      </c>
      <c r="E832">
        <v>1</v>
      </c>
      <c r="F832">
        <v>0.1</v>
      </c>
      <c r="G832" t="s">
        <v>372</v>
      </c>
      <c r="H832">
        <v>1</v>
      </c>
      <c r="I832">
        <v>850</v>
      </c>
      <c r="J832" t="s">
        <v>413</v>
      </c>
      <c r="K832">
        <v>0</v>
      </c>
      <c r="L832">
        <v>0</v>
      </c>
    </row>
    <row r="833" spans="1:12">
      <c r="A833">
        <v>2050</v>
      </c>
      <c r="B833" t="s">
        <v>362</v>
      </c>
      <c r="C833" t="s">
        <v>335</v>
      </c>
      <c r="D833">
        <v>6036</v>
      </c>
      <c r="E833">
        <v>1</v>
      </c>
      <c r="F833">
        <v>0.7</v>
      </c>
      <c r="G833" t="s">
        <v>337</v>
      </c>
      <c r="H833">
        <v>0.55000000000000004</v>
      </c>
      <c r="I833">
        <v>813</v>
      </c>
      <c r="J833" t="s">
        <v>398</v>
      </c>
      <c r="K833">
        <v>-60647.9</v>
      </c>
      <c r="L833">
        <v>-23349.441500000001</v>
      </c>
    </row>
    <row r="834" spans="1:12">
      <c r="A834">
        <v>2050</v>
      </c>
      <c r="B834" t="s">
        <v>362</v>
      </c>
      <c r="C834" t="s">
        <v>335</v>
      </c>
      <c r="D834">
        <v>6019</v>
      </c>
      <c r="E834">
        <v>1</v>
      </c>
      <c r="F834">
        <v>0.7</v>
      </c>
      <c r="G834" t="s">
        <v>337</v>
      </c>
      <c r="H834">
        <v>0.55000000000000004</v>
      </c>
      <c r="I834">
        <v>813</v>
      </c>
      <c r="J834" t="s">
        <v>398</v>
      </c>
      <c r="K834">
        <v>-1091.51</v>
      </c>
      <c r="L834">
        <v>-420.23134999999996</v>
      </c>
    </row>
    <row r="835" spans="1:12">
      <c r="A835">
        <v>2050</v>
      </c>
      <c r="B835" t="s">
        <v>362</v>
      </c>
      <c r="C835" t="s">
        <v>335</v>
      </c>
      <c r="D835">
        <v>6035</v>
      </c>
      <c r="E835">
        <v>1</v>
      </c>
      <c r="F835">
        <v>0.7</v>
      </c>
      <c r="G835" t="s">
        <v>337</v>
      </c>
      <c r="H835">
        <v>0.55000000000000004</v>
      </c>
      <c r="I835">
        <v>813</v>
      </c>
      <c r="J835" t="s">
        <v>398</v>
      </c>
      <c r="K835">
        <v>31691.8</v>
      </c>
      <c r="L835">
        <v>12201.343000000001</v>
      </c>
    </row>
    <row r="836" spans="1:12">
      <c r="A836">
        <v>2050</v>
      </c>
      <c r="B836" t="s">
        <v>362</v>
      </c>
      <c r="C836" t="s">
        <v>335</v>
      </c>
      <c r="D836">
        <v>6085</v>
      </c>
      <c r="E836">
        <v>1</v>
      </c>
      <c r="F836">
        <v>0.7</v>
      </c>
      <c r="G836" t="s">
        <v>337</v>
      </c>
      <c r="H836">
        <v>0.55000000000000004</v>
      </c>
      <c r="I836">
        <v>813</v>
      </c>
      <c r="J836" t="s">
        <v>398</v>
      </c>
      <c r="K836">
        <v>16326.36</v>
      </c>
      <c r="L836">
        <v>6285.6486000000004</v>
      </c>
    </row>
    <row r="837" spans="1:12">
      <c r="A837">
        <v>2050</v>
      </c>
      <c r="B837" t="s">
        <v>362</v>
      </c>
      <c r="C837" t="s">
        <v>335</v>
      </c>
      <c r="D837">
        <v>6041</v>
      </c>
      <c r="E837">
        <v>1</v>
      </c>
      <c r="F837">
        <v>0.7</v>
      </c>
      <c r="G837" t="s">
        <v>337</v>
      </c>
      <c r="H837">
        <v>0.55000000000000004</v>
      </c>
      <c r="I837">
        <v>813</v>
      </c>
      <c r="J837" t="s">
        <v>398</v>
      </c>
      <c r="K837">
        <v>-570.20000000000005</v>
      </c>
      <c r="L837">
        <v>-219.52700000000002</v>
      </c>
    </row>
    <row r="838" spans="1:12">
      <c r="A838">
        <v>2050</v>
      </c>
      <c r="B838" t="s">
        <v>362</v>
      </c>
      <c r="C838" t="s">
        <v>335</v>
      </c>
      <c r="D838">
        <v>6011</v>
      </c>
      <c r="E838">
        <v>1</v>
      </c>
      <c r="F838">
        <v>0.7</v>
      </c>
      <c r="G838" t="s">
        <v>337</v>
      </c>
      <c r="H838">
        <v>0.55000000000000004</v>
      </c>
      <c r="I838">
        <v>813</v>
      </c>
      <c r="J838" t="s">
        <v>398</v>
      </c>
      <c r="K838">
        <v>11007.12</v>
      </c>
      <c r="L838">
        <v>4237.7412000000004</v>
      </c>
    </row>
    <row r="839" spans="1:12">
      <c r="A839">
        <v>2050</v>
      </c>
      <c r="B839" t="s">
        <v>362</v>
      </c>
      <c r="C839" t="s">
        <v>335</v>
      </c>
      <c r="D839">
        <v>6010</v>
      </c>
      <c r="E839">
        <v>1</v>
      </c>
      <c r="F839">
        <v>0.7</v>
      </c>
      <c r="G839" t="s">
        <v>337</v>
      </c>
      <c r="H839">
        <v>0.55000000000000004</v>
      </c>
      <c r="I839">
        <v>813</v>
      </c>
      <c r="J839" t="s">
        <v>398</v>
      </c>
      <c r="K839">
        <v>245256.48</v>
      </c>
      <c r="L839">
        <v>94423.7448</v>
      </c>
    </row>
    <row r="840" spans="1:12">
      <c r="A840">
        <v>2050</v>
      </c>
      <c r="B840" t="s">
        <v>362</v>
      </c>
      <c r="C840" t="s">
        <v>335</v>
      </c>
      <c r="D840">
        <v>6048</v>
      </c>
      <c r="E840">
        <v>1</v>
      </c>
      <c r="F840">
        <v>0.7</v>
      </c>
      <c r="G840" t="s">
        <v>337</v>
      </c>
      <c r="H840">
        <v>0.55000000000000004</v>
      </c>
      <c r="I840">
        <v>813</v>
      </c>
      <c r="J840" t="s">
        <v>398</v>
      </c>
      <c r="K840">
        <v>18467.650000000001</v>
      </c>
      <c r="L840">
        <v>7110.0452500000001</v>
      </c>
    </row>
    <row r="841" spans="1:12">
      <c r="A841">
        <v>2050</v>
      </c>
      <c r="B841" t="s">
        <v>362</v>
      </c>
      <c r="C841" t="s">
        <v>335</v>
      </c>
      <c r="D841">
        <v>6099</v>
      </c>
      <c r="E841">
        <v>1</v>
      </c>
      <c r="F841">
        <v>0.7</v>
      </c>
      <c r="G841" t="s">
        <v>337</v>
      </c>
      <c r="H841">
        <v>0.55000000000000004</v>
      </c>
      <c r="I841">
        <v>813</v>
      </c>
      <c r="J841" t="s">
        <v>398</v>
      </c>
      <c r="K841">
        <v>-16565.759999999998</v>
      </c>
      <c r="L841">
        <v>-6377.8175999999994</v>
      </c>
    </row>
    <row r="842" spans="1:12">
      <c r="A842">
        <v>2050</v>
      </c>
      <c r="B842" t="s">
        <v>362</v>
      </c>
      <c r="C842" t="s">
        <v>335</v>
      </c>
      <c r="D842">
        <v>6015</v>
      </c>
      <c r="E842">
        <v>1</v>
      </c>
      <c r="F842">
        <v>0.7</v>
      </c>
      <c r="G842" t="s">
        <v>337</v>
      </c>
      <c r="H842">
        <v>0.55000000000000004</v>
      </c>
      <c r="I842">
        <v>813</v>
      </c>
      <c r="J842" t="s">
        <v>398</v>
      </c>
      <c r="K842">
        <v>37187.279999999999</v>
      </c>
      <c r="L842">
        <v>14317.102800000001</v>
      </c>
    </row>
    <row r="843" spans="1:12">
      <c r="A843">
        <v>2050</v>
      </c>
      <c r="B843" t="s">
        <v>362</v>
      </c>
      <c r="C843" t="s">
        <v>335</v>
      </c>
      <c r="D843">
        <v>6075</v>
      </c>
      <c r="E843">
        <v>1</v>
      </c>
      <c r="F843">
        <v>0.7</v>
      </c>
      <c r="G843" t="s">
        <v>337</v>
      </c>
      <c r="H843">
        <v>0.55000000000000004</v>
      </c>
      <c r="I843">
        <v>813</v>
      </c>
      <c r="J843" t="s">
        <v>398</v>
      </c>
      <c r="K843">
        <v>39756</v>
      </c>
      <c r="L843">
        <v>15306.06</v>
      </c>
    </row>
    <row r="844" spans="1:12">
      <c r="A844">
        <v>2050</v>
      </c>
      <c r="B844" t="s">
        <v>362</v>
      </c>
      <c r="C844" t="s">
        <v>335</v>
      </c>
      <c r="D844">
        <v>6036</v>
      </c>
      <c r="E844">
        <v>1</v>
      </c>
      <c r="F844">
        <v>0.7</v>
      </c>
      <c r="G844" t="s">
        <v>337</v>
      </c>
      <c r="H844">
        <v>0.23</v>
      </c>
      <c r="I844">
        <v>829</v>
      </c>
      <c r="J844" t="s">
        <v>396</v>
      </c>
      <c r="K844">
        <v>-60647.9</v>
      </c>
      <c r="L844">
        <v>-9764.3119000000006</v>
      </c>
    </row>
    <row r="845" spans="1:12">
      <c r="A845">
        <v>2050</v>
      </c>
      <c r="B845" t="s">
        <v>362</v>
      </c>
      <c r="C845" t="s">
        <v>335</v>
      </c>
      <c r="D845">
        <v>6019</v>
      </c>
      <c r="E845">
        <v>1</v>
      </c>
      <c r="F845">
        <v>0.7</v>
      </c>
      <c r="G845" t="s">
        <v>337</v>
      </c>
      <c r="H845">
        <v>0.23</v>
      </c>
      <c r="I845">
        <v>829</v>
      </c>
      <c r="J845" t="s">
        <v>396</v>
      </c>
      <c r="K845">
        <v>-1091.51</v>
      </c>
      <c r="L845">
        <v>-175.73310999999998</v>
      </c>
    </row>
    <row r="846" spans="1:12">
      <c r="A846">
        <v>2050</v>
      </c>
      <c r="B846" t="s">
        <v>362</v>
      </c>
      <c r="C846" t="s">
        <v>335</v>
      </c>
      <c r="D846">
        <v>6035</v>
      </c>
      <c r="E846">
        <v>1</v>
      </c>
      <c r="F846">
        <v>0.7</v>
      </c>
      <c r="G846" t="s">
        <v>337</v>
      </c>
      <c r="H846">
        <v>0.23</v>
      </c>
      <c r="I846">
        <v>829</v>
      </c>
      <c r="J846" t="s">
        <v>396</v>
      </c>
      <c r="K846">
        <v>31691.8</v>
      </c>
      <c r="L846">
        <v>5102.3797999999997</v>
      </c>
    </row>
    <row r="847" spans="1:12">
      <c r="A847">
        <v>2050</v>
      </c>
      <c r="B847" t="s">
        <v>362</v>
      </c>
      <c r="C847" t="s">
        <v>335</v>
      </c>
      <c r="D847">
        <v>6085</v>
      </c>
      <c r="E847">
        <v>1</v>
      </c>
      <c r="F847">
        <v>0.7</v>
      </c>
      <c r="G847" t="s">
        <v>337</v>
      </c>
      <c r="H847">
        <v>0.23</v>
      </c>
      <c r="I847">
        <v>829</v>
      </c>
      <c r="J847" t="s">
        <v>396</v>
      </c>
      <c r="K847">
        <v>16326.36</v>
      </c>
      <c r="L847">
        <v>2628.54396</v>
      </c>
    </row>
    <row r="848" spans="1:12">
      <c r="A848">
        <v>2050</v>
      </c>
      <c r="B848" t="s">
        <v>362</v>
      </c>
      <c r="C848" t="s">
        <v>335</v>
      </c>
      <c r="D848">
        <v>6041</v>
      </c>
      <c r="E848">
        <v>1</v>
      </c>
      <c r="F848">
        <v>0.7</v>
      </c>
      <c r="G848" t="s">
        <v>337</v>
      </c>
      <c r="H848">
        <v>0.23</v>
      </c>
      <c r="I848">
        <v>829</v>
      </c>
      <c r="J848" t="s">
        <v>396</v>
      </c>
      <c r="K848">
        <v>-570.20000000000005</v>
      </c>
      <c r="L848">
        <v>-91.802199999999999</v>
      </c>
    </row>
    <row r="849" spans="1:12">
      <c r="A849">
        <v>2050</v>
      </c>
      <c r="B849" t="s">
        <v>362</v>
      </c>
      <c r="C849" t="s">
        <v>335</v>
      </c>
      <c r="D849">
        <v>6011</v>
      </c>
      <c r="E849">
        <v>1</v>
      </c>
      <c r="F849">
        <v>0.7</v>
      </c>
      <c r="G849" t="s">
        <v>337</v>
      </c>
      <c r="H849">
        <v>0.23</v>
      </c>
      <c r="I849">
        <v>829</v>
      </c>
      <c r="J849" t="s">
        <v>396</v>
      </c>
      <c r="K849">
        <v>11007.12</v>
      </c>
      <c r="L849">
        <v>1772.1463200000001</v>
      </c>
    </row>
    <row r="850" spans="1:12">
      <c r="A850">
        <v>2050</v>
      </c>
      <c r="B850" t="s">
        <v>362</v>
      </c>
      <c r="C850" t="s">
        <v>335</v>
      </c>
      <c r="D850">
        <v>6010</v>
      </c>
      <c r="E850">
        <v>1</v>
      </c>
      <c r="F850">
        <v>0.7</v>
      </c>
      <c r="G850" t="s">
        <v>337</v>
      </c>
      <c r="H850">
        <v>0.23</v>
      </c>
      <c r="I850">
        <v>829</v>
      </c>
      <c r="J850" t="s">
        <v>396</v>
      </c>
      <c r="K850">
        <v>245256.48</v>
      </c>
      <c r="L850">
        <v>39486.293279999998</v>
      </c>
    </row>
    <row r="851" spans="1:12">
      <c r="A851">
        <v>2050</v>
      </c>
      <c r="B851" t="s">
        <v>362</v>
      </c>
      <c r="C851" t="s">
        <v>335</v>
      </c>
      <c r="D851">
        <v>6048</v>
      </c>
      <c r="E851">
        <v>1</v>
      </c>
      <c r="F851">
        <v>0.7</v>
      </c>
      <c r="G851" t="s">
        <v>337</v>
      </c>
      <c r="H851">
        <v>0.23</v>
      </c>
      <c r="I851">
        <v>829</v>
      </c>
      <c r="J851" t="s">
        <v>396</v>
      </c>
      <c r="K851">
        <v>18467.650000000001</v>
      </c>
      <c r="L851">
        <v>2973.2916500000001</v>
      </c>
    </row>
    <row r="852" spans="1:12">
      <c r="A852">
        <v>2050</v>
      </c>
      <c r="B852" t="s">
        <v>362</v>
      </c>
      <c r="C852" t="s">
        <v>335</v>
      </c>
      <c r="D852">
        <v>6099</v>
      </c>
      <c r="E852">
        <v>1</v>
      </c>
      <c r="F852">
        <v>0.7</v>
      </c>
      <c r="G852" t="s">
        <v>337</v>
      </c>
      <c r="H852">
        <v>0.23</v>
      </c>
      <c r="I852">
        <v>829</v>
      </c>
      <c r="J852" t="s">
        <v>396</v>
      </c>
      <c r="K852">
        <v>-16565.759999999998</v>
      </c>
      <c r="L852">
        <v>-2667.0873599999995</v>
      </c>
    </row>
    <row r="853" spans="1:12">
      <c r="A853">
        <v>2050</v>
      </c>
      <c r="B853" t="s">
        <v>362</v>
      </c>
      <c r="C853" t="s">
        <v>335</v>
      </c>
      <c r="D853">
        <v>6015</v>
      </c>
      <c r="E853">
        <v>1</v>
      </c>
      <c r="F853">
        <v>0.7</v>
      </c>
      <c r="G853" t="s">
        <v>337</v>
      </c>
      <c r="H853">
        <v>0.23</v>
      </c>
      <c r="I853">
        <v>829</v>
      </c>
      <c r="J853" t="s">
        <v>396</v>
      </c>
      <c r="K853">
        <v>37187.279999999999</v>
      </c>
      <c r="L853">
        <v>5987.1520799999998</v>
      </c>
    </row>
    <row r="854" spans="1:12">
      <c r="A854">
        <v>2050</v>
      </c>
      <c r="B854" t="s">
        <v>362</v>
      </c>
      <c r="C854" t="s">
        <v>335</v>
      </c>
      <c r="D854">
        <v>6075</v>
      </c>
      <c r="E854">
        <v>1</v>
      </c>
      <c r="F854">
        <v>0.7</v>
      </c>
      <c r="G854" t="s">
        <v>337</v>
      </c>
      <c r="H854">
        <v>0.23</v>
      </c>
      <c r="I854">
        <v>829</v>
      </c>
      <c r="J854" t="s">
        <v>396</v>
      </c>
      <c r="K854">
        <v>39756</v>
      </c>
      <c r="L854">
        <v>6400.7159999999994</v>
      </c>
    </row>
    <row r="855" spans="1:12">
      <c r="A855">
        <v>2050</v>
      </c>
      <c r="B855" t="s">
        <v>362</v>
      </c>
      <c r="C855" t="s">
        <v>335</v>
      </c>
      <c r="D855">
        <v>6036</v>
      </c>
      <c r="E855">
        <v>1</v>
      </c>
      <c r="F855">
        <v>0.7</v>
      </c>
      <c r="G855" t="s">
        <v>337</v>
      </c>
      <c r="H855">
        <v>7.0000000000000007E-2</v>
      </c>
      <c r="I855">
        <v>830</v>
      </c>
      <c r="J855" t="s">
        <v>400</v>
      </c>
      <c r="K855">
        <v>-60647.9</v>
      </c>
      <c r="L855">
        <v>-2971.7471</v>
      </c>
    </row>
    <row r="856" spans="1:12">
      <c r="A856">
        <v>2050</v>
      </c>
      <c r="B856" t="s">
        <v>362</v>
      </c>
      <c r="C856" t="s">
        <v>335</v>
      </c>
      <c r="D856">
        <v>6019</v>
      </c>
      <c r="E856">
        <v>1</v>
      </c>
      <c r="F856">
        <v>0.7</v>
      </c>
      <c r="G856" t="s">
        <v>337</v>
      </c>
      <c r="H856">
        <v>7.0000000000000007E-2</v>
      </c>
      <c r="I856">
        <v>830</v>
      </c>
      <c r="J856" t="s">
        <v>400</v>
      </c>
      <c r="K856">
        <v>-1091.51</v>
      </c>
      <c r="L856">
        <v>-53.483989999999999</v>
      </c>
    </row>
    <row r="857" spans="1:12">
      <c r="A857">
        <v>2050</v>
      </c>
      <c r="B857" t="s">
        <v>362</v>
      </c>
      <c r="C857" t="s">
        <v>335</v>
      </c>
      <c r="D857">
        <v>6035</v>
      </c>
      <c r="E857">
        <v>1</v>
      </c>
      <c r="F857">
        <v>0.7</v>
      </c>
      <c r="G857" t="s">
        <v>337</v>
      </c>
      <c r="H857">
        <v>7.0000000000000007E-2</v>
      </c>
      <c r="I857">
        <v>830</v>
      </c>
      <c r="J857" t="s">
        <v>400</v>
      </c>
      <c r="K857">
        <v>31691.8</v>
      </c>
      <c r="L857">
        <v>1552.8982000000001</v>
      </c>
    </row>
    <row r="858" spans="1:12">
      <c r="A858">
        <v>2050</v>
      </c>
      <c r="B858" t="s">
        <v>362</v>
      </c>
      <c r="C858" t="s">
        <v>335</v>
      </c>
      <c r="D858">
        <v>6085</v>
      </c>
      <c r="E858">
        <v>1</v>
      </c>
      <c r="F858">
        <v>0.7</v>
      </c>
      <c r="G858" t="s">
        <v>337</v>
      </c>
      <c r="H858">
        <v>7.0000000000000007E-2</v>
      </c>
      <c r="I858">
        <v>830</v>
      </c>
      <c r="J858" t="s">
        <v>400</v>
      </c>
      <c r="K858">
        <v>16326.36</v>
      </c>
      <c r="L858">
        <v>799.99164000000007</v>
      </c>
    </row>
    <row r="859" spans="1:12">
      <c r="A859">
        <v>2050</v>
      </c>
      <c r="B859" t="s">
        <v>362</v>
      </c>
      <c r="C859" t="s">
        <v>335</v>
      </c>
      <c r="D859">
        <v>6041</v>
      </c>
      <c r="E859">
        <v>1</v>
      </c>
      <c r="F859">
        <v>0.7</v>
      </c>
      <c r="G859" t="s">
        <v>337</v>
      </c>
      <c r="H859">
        <v>7.0000000000000007E-2</v>
      </c>
      <c r="I859">
        <v>830</v>
      </c>
      <c r="J859" t="s">
        <v>400</v>
      </c>
      <c r="K859">
        <v>-570.20000000000005</v>
      </c>
      <c r="L859">
        <v>-27.939800000000002</v>
      </c>
    </row>
    <row r="860" spans="1:12">
      <c r="A860">
        <v>2050</v>
      </c>
      <c r="B860" t="s">
        <v>362</v>
      </c>
      <c r="C860" t="s">
        <v>335</v>
      </c>
      <c r="D860">
        <v>6011</v>
      </c>
      <c r="E860">
        <v>1</v>
      </c>
      <c r="F860">
        <v>0.7</v>
      </c>
      <c r="G860" t="s">
        <v>337</v>
      </c>
      <c r="H860">
        <v>7.0000000000000007E-2</v>
      </c>
      <c r="I860">
        <v>830</v>
      </c>
      <c r="J860" t="s">
        <v>400</v>
      </c>
      <c r="K860">
        <v>11007.12</v>
      </c>
      <c r="L860">
        <v>539.34888000000012</v>
      </c>
    </row>
    <row r="861" spans="1:12">
      <c r="A861">
        <v>2050</v>
      </c>
      <c r="B861" t="s">
        <v>362</v>
      </c>
      <c r="C861" t="s">
        <v>335</v>
      </c>
      <c r="D861">
        <v>6010</v>
      </c>
      <c r="E861">
        <v>1</v>
      </c>
      <c r="F861">
        <v>0.7</v>
      </c>
      <c r="G861" t="s">
        <v>337</v>
      </c>
      <c r="H861">
        <v>7.0000000000000007E-2</v>
      </c>
      <c r="I861">
        <v>830</v>
      </c>
      <c r="J861" t="s">
        <v>400</v>
      </c>
      <c r="K861">
        <v>245256.48</v>
      </c>
      <c r="L861">
        <v>12017.567520000001</v>
      </c>
    </row>
    <row r="862" spans="1:12">
      <c r="A862">
        <v>2050</v>
      </c>
      <c r="B862" t="s">
        <v>362</v>
      </c>
      <c r="C862" t="s">
        <v>335</v>
      </c>
      <c r="D862">
        <v>6048</v>
      </c>
      <c r="E862">
        <v>1</v>
      </c>
      <c r="F862">
        <v>0.7</v>
      </c>
      <c r="G862" t="s">
        <v>337</v>
      </c>
      <c r="H862">
        <v>7.0000000000000007E-2</v>
      </c>
      <c r="I862">
        <v>830</v>
      </c>
      <c r="J862" t="s">
        <v>400</v>
      </c>
      <c r="K862">
        <v>18467.650000000001</v>
      </c>
      <c r="L862">
        <v>904.91485</v>
      </c>
    </row>
    <row r="863" spans="1:12">
      <c r="A863">
        <v>2050</v>
      </c>
      <c r="B863" t="s">
        <v>362</v>
      </c>
      <c r="C863" t="s">
        <v>335</v>
      </c>
      <c r="D863">
        <v>6099</v>
      </c>
      <c r="E863">
        <v>1</v>
      </c>
      <c r="F863">
        <v>0.7</v>
      </c>
      <c r="G863" t="s">
        <v>337</v>
      </c>
      <c r="H863">
        <v>7.0000000000000007E-2</v>
      </c>
      <c r="I863">
        <v>830</v>
      </c>
      <c r="J863" t="s">
        <v>400</v>
      </c>
      <c r="K863">
        <v>-16565.759999999998</v>
      </c>
      <c r="L863">
        <v>-811.72223999999994</v>
      </c>
    </row>
    <row r="864" spans="1:12">
      <c r="A864">
        <v>2050</v>
      </c>
      <c r="B864" t="s">
        <v>362</v>
      </c>
      <c r="C864" t="s">
        <v>335</v>
      </c>
      <c r="D864">
        <v>6015</v>
      </c>
      <c r="E864">
        <v>1</v>
      </c>
      <c r="F864">
        <v>0.7</v>
      </c>
      <c r="G864" t="s">
        <v>337</v>
      </c>
      <c r="H864">
        <v>7.0000000000000007E-2</v>
      </c>
      <c r="I864">
        <v>830</v>
      </c>
      <c r="J864" t="s">
        <v>400</v>
      </c>
      <c r="K864">
        <v>37187.279999999999</v>
      </c>
      <c r="L864">
        <v>1822.1767199999999</v>
      </c>
    </row>
    <row r="865" spans="1:12">
      <c r="A865">
        <v>2050</v>
      </c>
      <c r="B865" t="s">
        <v>362</v>
      </c>
      <c r="C865" t="s">
        <v>335</v>
      </c>
      <c r="D865">
        <v>6075</v>
      </c>
      <c r="E865">
        <v>1</v>
      </c>
      <c r="F865">
        <v>0.7</v>
      </c>
      <c r="G865" t="s">
        <v>337</v>
      </c>
      <c r="H865">
        <v>7.0000000000000007E-2</v>
      </c>
      <c r="I865">
        <v>830</v>
      </c>
      <c r="J865" t="s">
        <v>400</v>
      </c>
      <c r="K865">
        <v>39756</v>
      </c>
      <c r="L865">
        <v>1948.0439999999999</v>
      </c>
    </row>
    <row r="866" spans="1:12">
      <c r="A866">
        <v>2050</v>
      </c>
      <c r="B866" t="s">
        <v>362</v>
      </c>
      <c r="C866" t="s">
        <v>335</v>
      </c>
      <c r="D866">
        <v>6036</v>
      </c>
      <c r="E866">
        <v>1</v>
      </c>
      <c r="F866">
        <v>0.25</v>
      </c>
      <c r="G866" t="s">
        <v>339</v>
      </c>
      <c r="H866">
        <v>0.8</v>
      </c>
      <c r="I866">
        <v>813</v>
      </c>
      <c r="J866" t="s">
        <v>398</v>
      </c>
      <c r="K866">
        <v>-60647.9</v>
      </c>
      <c r="L866">
        <v>-12129.580000000002</v>
      </c>
    </row>
    <row r="867" spans="1:12">
      <c r="A867">
        <v>2050</v>
      </c>
      <c r="B867" t="s">
        <v>362</v>
      </c>
      <c r="C867" t="s">
        <v>335</v>
      </c>
      <c r="D867">
        <v>6019</v>
      </c>
      <c r="E867">
        <v>1</v>
      </c>
      <c r="F867">
        <v>0.25</v>
      </c>
      <c r="G867" t="s">
        <v>339</v>
      </c>
      <c r="H867">
        <v>0.8</v>
      </c>
      <c r="I867">
        <v>813</v>
      </c>
      <c r="J867" t="s">
        <v>398</v>
      </c>
      <c r="K867">
        <v>-1091.51</v>
      </c>
      <c r="L867">
        <v>-218.30200000000002</v>
      </c>
    </row>
    <row r="868" spans="1:12">
      <c r="A868">
        <v>2050</v>
      </c>
      <c r="B868" t="s">
        <v>362</v>
      </c>
      <c r="C868" t="s">
        <v>335</v>
      </c>
      <c r="D868">
        <v>6035</v>
      </c>
      <c r="E868">
        <v>1</v>
      </c>
      <c r="F868">
        <v>0.25</v>
      </c>
      <c r="G868" t="s">
        <v>339</v>
      </c>
      <c r="H868">
        <v>0.8</v>
      </c>
      <c r="I868">
        <v>813</v>
      </c>
      <c r="J868" t="s">
        <v>398</v>
      </c>
      <c r="K868">
        <v>31691.8</v>
      </c>
      <c r="L868">
        <v>6338.3600000000006</v>
      </c>
    </row>
    <row r="869" spans="1:12">
      <c r="A869">
        <v>2050</v>
      </c>
      <c r="B869" t="s">
        <v>362</v>
      </c>
      <c r="C869" t="s">
        <v>335</v>
      </c>
      <c r="D869">
        <v>6085</v>
      </c>
      <c r="E869">
        <v>1</v>
      </c>
      <c r="F869">
        <v>0.25</v>
      </c>
      <c r="G869" t="s">
        <v>339</v>
      </c>
      <c r="H869">
        <v>0.8</v>
      </c>
      <c r="I869">
        <v>813</v>
      </c>
      <c r="J869" t="s">
        <v>398</v>
      </c>
      <c r="K869">
        <v>16326.36</v>
      </c>
      <c r="L869">
        <v>3265.2720000000004</v>
      </c>
    </row>
    <row r="870" spans="1:12">
      <c r="A870">
        <v>2050</v>
      </c>
      <c r="B870" t="s">
        <v>362</v>
      </c>
      <c r="C870" t="s">
        <v>335</v>
      </c>
      <c r="D870">
        <v>6041</v>
      </c>
      <c r="E870">
        <v>1</v>
      </c>
      <c r="F870">
        <v>0.25</v>
      </c>
      <c r="G870" t="s">
        <v>339</v>
      </c>
      <c r="H870">
        <v>0.8</v>
      </c>
      <c r="I870">
        <v>813</v>
      </c>
      <c r="J870" t="s">
        <v>398</v>
      </c>
      <c r="K870">
        <v>-570.20000000000005</v>
      </c>
      <c r="L870">
        <v>-114.04000000000002</v>
      </c>
    </row>
    <row r="871" spans="1:12">
      <c r="A871">
        <v>2050</v>
      </c>
      <c r="B871" t="s">
        <v>362</v>
      </c>
      <c r="C871" t="s">
        <v>335</v>
      </c>
      <c r="D871">
        <v>6011</v>
      </c>
      <c r="E871">
        <v>1</v>
      </c>
      <c r="F871">
        <v>0.25</v>
      </c>
      <c r="G871" t="s">
        <v>339</v>
      </c>
      <c r="H871">
        <v>0.8</v>
      </c>
      <c r="I871">
        <v>813</v>
      </c>
      <c r="J871" t="s">
        <v>398</v>
      </c>
      <c r="K871">
        <v>11007.12</v>
      </c>
      <c r="L871">
        <v>2201.4240000000004</v>
      </c>
    </row>
    <row r="872" spans="1:12">
      <c r="A872">
        <v>2050</v>
      </c>
      <c r="B872" t="s">
        <v>362</v>
      </c>
      <c r="C872" t="s">
        <v>335</v>
      </c>
      <c r="D872">
        <v>6010</v>
      </c>
      <c r="E872">
        <v>1</v>
      </c>
      <c r="F872">
        <v>0.25</v>
      </c>
      <c r="G872" t="s">
        <v>339</v>
      </c>
      <c r="H872">
        <v>0.8</v>
      </c>
      <c r="I872">
        <v>813</v>
      </c>
      <c r="J872" t="s">
        <v>398</v>
      </c>
      <c r="K872">
        <v>245256.48</v>
      </c>
      <c r="L872">
        <v>49051.296000000002</v>
      </c>
    </row>
    <row r="873" spans="1:12">
      <c r="A873">
        <v>2050</v>
      </c>
      <c r="B873" t="s">
        <v>362</v>
      </c>
      <c r="C873" t="s">
        <v>335</v>
      </c>
      <c r="D873">
        <v>6048</v>
      </c>
      <c r="E873">
        <v>1</v>
      </c>
      <c r="F873">
        <v>0.25</v>
      </c>
      <c r="G873" t="s">
        <v>339</v>
      </c>
      <c r="H873">
        <v>0.8</v>
      </c>
      <c r="I873">
        <v>813</v>
      </c>
      <c r="J873" t="s">
        <v>398</v>
      </c>
      <c r="K873">
        <v>18467.650000000001</v>
      </c>
      <c r="L873">
        <v>3693.5300000000007</v>
      </c>
    </row>
    <row r="874" spans="1:12">
      <c r="A874">
        <v>2050</v>
      </c>
      <c r="B874" t="s">
        <v>362</v>
      </c>
      <c r="C874" t="s">
        <v>335</v>
      </c>
      <c r="D874">
        <v>6099</v>
      </c>
      <c r="E874">
        <v>1</v>
      </c>
      <c r="F874">
        <v>0.25</v>
      </c>
      <c r="G874" t="s">
        <v>339</v>
      </c>
      <c r="H874">
        <v>0.8</v>
      </c>
      <c r="I874">
        <v>813</v>
      </c>
      <c r="J874" t="s">
        <v>398</v>
      </c>
      <c r="K874">
        <v>-16565.759999999998</v>
      </c>
      <c r="L874">
        <v>-3313.152</v>
      </c>
    </row>
    <row r="875" spans="1:12">
      <c r="A875">
        <v>2050</v>
      </c>
      <c r="B875" t="s">
        <v>362</v>
      </c>
      <c r="C875" t="s">
        <v>335</v>
      </c>
      <c r="D875">
        <v>6015</v>
      </c>
      <c r="E875">
        <v>1</v>
      </c>
      <c r="F875">
        <v>0.25</v>
      </c>
      <c r="G875" t="s">
        <v>339</v>
      </c>
      <c r="H875">
        <v>0.8</v>
      </c>
      <c r="I875">
        <v>813</v>
      </c>
      <c r="J875" t="s">
        <v>398</v>
      </c>
      <c r="K875">
        <v>37187.279999999999</v>
      </c>
      <c r="L875">
        <v>7437.4560000000001</v>
      </c>
    </row>
    <row r="876" spans="1:12">
      <c r="A876">
        <v>2050</v>
      </c>
      <c r="B876" t="s">
        <v>362</v>
      </c>
      <c r="C876" t="s">
        <v>335</v>
      </c>
      <c r="D876">
        <v>6075</v>
      </c>
      <c r="E876">
        <v>1</v>
      </c>
      <c r="F876">
        <v>0.25</v>
      </c>
      <c r="G876" t="s">
        <v>339</v>
      </c>
      <c r="H876">
        <v>0.8</v>
      </c>
      <c r="I876">
        <v>813</v>
      </c>
      <c r="J876" t="s">
        <v>398</v>
      </c>
      <c r="K876">
        <v>39756</v>
      </c>
      <c r="L876">
        <v>7951.2000000000007</v>
      </c>
    </row>
    <row r="877" spans="1:12">
      <c r="A877">
        <v>2050</v>
      </c>
      <c r="B877" t="s">
        <v>362</v>
      </c>
      <c r="C877" t="s">
        <v>335</v>
      </c>
      <c r="D877">
        <v>6036</v>
      </c>
      <c r="E877">
        <v>1</v>
      </c>
      <c r="F877">
        <v>0.25</v>
      </c>
      <c r="G877" t="s">
        <v>339</v>
      </c>
      <c r="H877">
        <v>0.2</v>
      </c>
      <c r="I877">
        <v>830</v>
      </c>
      <c r="J877" t="s">
        <v>400</v>
      </c>
      <c r="K877">
        <v>-60647.9</v>
      </c>
      <c r="L877">
        <v>-3032.3950000000004</v>
      </c>
    </row>
    <row r="878" spans="1:12">
      <c r="A878">
        <v>2050</v>
      </c>
      <c r="B878" t="s">
        <v>362</v>
      </c>
      <c r="C878" t="s">
        <v>335</v>
      </c>
      <c r="D878">
        <v>6019</v>
      </c>
      <c r="E878">
        <v>1</v>
      </c>
      <c r="F878">
        <v>0.25</v>
      </c>
      <c r="G878" t="s">
        <v>339</v>
      </c>
      <c r="H878">
        <v>0.2</v>
      </c>
      <c r="I878">
        <v>830</v>
      </c>
      <c r="J878" t="s">
        <v>400</v>
      </c>
      <c r="K878">
        <v>-1091.51</v>
      </c>
      <c r="L878">
        <v>-54.575500000000005</v>
      </c>
    </row>
    <row r="879" spans="1:12">
      <c r="A879">
        <v>2050</v>
      </c>
      <c r="B879" t="s">
        <v>362</v>
      </c>
      <c r="C879" t="s">
        <v>335</v>
      </c>
      <c r="D879">
        <v>6035</v>
      </c>
      <c r="E879">
        <v>1</v>
      </c>
      <c r="F879">
        <v>0.25</v>
      </c>
      <c r="G879" t="s">
        <v>339</v>
      </c>
      <c r="H879">
        <v>0.2</v>
      </c>
      <c r="I879">
        <v>830</v>
      </c>
      <c r="J879" t="s">
        <v>400</v>
      </c>
      <c r="K879">
        <v>31691.8</v>
      </c>
      <c r="L879">
        <v>1584.5900000000001</v>
      </c>
    </row>
    <row r="880" spans="1:12">
      <c r="A880">
        <v>2050</v>
      </c>
      <c r="B880" t="s">
        <v>362</v>
      </c>
      <c r="C880" t="s">
        <v>335</v>
      </c>
      <c r="D880">
        <v>6085</v>
      </c>
      <c r="E880">
        <v>1</v>
      </c>
      <c r="F880">
        <v>0.25</v>
      </c>
      <c r="G880" t="s">
        <v>339</v>
      </c>
      <c r="H880">
        <v>0.2</v>
      </c>
      <c r="I880">
        <v>830</v>
      </c>
      <c r="J880" t="s">
        <v>400</v>
      </c>
      <c r="K880">
        <v>16326.36</v>
      </c>
      <c r="L880">
        <v>816.3180000000001</v>
      </c>
    </row>
    <row r="881" spans="1:12">
      <c r="A881">
        <v>2050</v>
      </c>
      <c r="B881" t="s">
        <v>362</v>
      </c>
      <c r="C881" t="s">
        <v>335</v>
      </c>
      <c r="D881">
        <v>6041</v>
      </c>
      <c r="E881">
        <v>1</v>
      </c>
      <c r="F881">
        <v>0.25</v>
      </c>
      <c r="G881" t="s">
        <v>339</v>
      </c>
      <c r="H881">
        <v>0.2</v>
      </c>
      <c r="I881">
        <v>830</v>
      </c>
      <c r="J881" t="s">
        <v>400</v>
      </c>
      <c r="K881">
        <v>-570.20000000000005</v>
      </c>
      <c r="L881">
        <v>-28.510000000000005</v>
      </c>
    </row>
    <row r="882" spans="1:12">
      <c r="A882">
        <v>2050</v>
      </c>
      <c r="B882" t="s">
        <v>362</v>
      </c>
      <c r="C882" t="s">
        <v>335</v>
      </c>
      <c r="D882">
        <v>6011</v>
      </c>
      <c r="E882">
        <v>1</v>
      </c>
      <c r="F882">
        <v>0.25</v>
      </c>
      <c r="G882" t="s">
        <v>339</v>
      </c>
      <c r="H882">
        <v>0.2</v>
      </c>
      <c r="I882">
        <v>830</v>
      </c>
      <c r="J882" t="s">
        <v>400</v>
      </c>
      <c r="K882">
        <v>11007.12</v>
      </c>
      <c r="L882">
        <v>550.35600000000011</v>
      </c>
    </row>
    <row r="883" spans="1:12">
      <c r="A883">
        <v>2050</v>
      </c>
      <c r="B883" t="s">
        <v>362</v>
      </c>
      <c r="C883" t="s">
        <v>335</v>
      </c>
      <c r="D883">
        <v>6010</v>
      </c>
      <c r="E883">
        <v>1</v>
      </c>
      <c r="F883">
        <v>0.25</v>
      </c>
      <c r="G883" t="s">
        <v>339</v>
      </c>
      <c r="H883">
        <v>0.2</v>
      </c>
      <c r="I883">
        <v>830</v>
      </c>
      <c r="J883" t="s">
        <v>400</v>
      </c>
      <c r="K883">
        <v>245256.48</v>
      </c>
      <c r="L883">
        <v>12262.824000000001</v>
      </c>
    </row>
    <row r="884" spans="1:12">
      <c r="A884">
        <v>2050</v>
      </c>
      <c r="B884" t="s">
        <v>362</v>
      </c>
      <c r="C884" t="s">
        <v>335</v>
      </c>
      <c r="D884">
        <v>6048</v>
      </c>
      <c r="E884">
        <v>1</v>
      </c>
      <c r="F884">
        <v>0.25</v>
      </c>
      <c r="G884" t="s">
        <v>339</v>
      </c>
      <c r="H884">
        <v>0.2</v>
      </c>
      <c r="I884">
        <v>830</v>
      </c>
      <c r="J884" t="s">
        <v>400</v>
      </c>
      <c r="K884">
        <v>18467.650000000001</v>
      </c>
      <c r="L884">
        <v>923.38250000000016</v>
      </c>
    </row>
    <row r="885" spans="1:12">
      <c r="A885">
        <v>2050</v>
      </c>
      <c r="B885" t="s">
        <v>362</v>
      </c>
      <c r="C885" t="s">
        <v>335</v>
      </c>
      <c r="D885">
        <v>6099</v>
      </c>
      <c r="E885">
        <v>1</v>
      </c>
      <c r="F885">
        <v>0.25</v>
      </c>
      <c r="G885" t="s">
        <v>339</v>
      </c>
      <c r="H885">
        <v>0.2</v>
      </c>
      <c r="I885">
        <v>830</v>
      </c>
      <c r="J885" t="s">
        <v>400</v>
      </c>
      <c r="K885">
        <v>-16565.759999999998</v>
      </c>
      <c r="L885">
        <v>-828.28800000000001</v>
      </c>
    </row>
    <row r="886" spans="1:12">
      <c r="A886">
        <v>2050</v>
      </c>
      <c r="B886" t="s">
        <v>362</v>
      </c>
      <c r="C886" t="s">
        <v>335</v>
      </c>
      <c r="D886">
        <v>6015</v>
      </c>
      <c r="E886">
        <v>1</v>
      </c>
      <c r="F886">
        <v>0.25</v>
      </c>
      <c r="G886" t="s">
        <v>339</v>
      </c>
      <c r="H886">
        <v>0.2</v>
      </c>
      <c r="I886">
        <v>830</v>
      </c>
      <c r="J886" t="s">
        <v>400</v>
      </c>
      <c r="K886">
        <v>37187.279999999999</v>
      </c>
      <c r="L886">
        <v>1859.364</v>
      </c>
    </row>
    <row r="887" spans="1:12">
      <c r="A887">
        <v>2050</v>
      </c>
      <c r="B887" t="s">
        <v>362</v>
      </c>
      <c r="C887" t="s">
        <v>335</v>
      </c>
      <c r="D887">
        <v>6075</v>
      </c>
      <c r="E887">
        <v>1</v>
      </c>
      <c r="F887">
        <v>0.25</v>
      </c>
      <c r="G887" t="s">
        <v>339</v>
      </c>
      <c r="H887">
        <v>0.2</v>
      </c>
      <c r="I887">
        <v>830</v>
      </c>
      <c r="J887" t="s">
        <v>400</v>
      </c>
      <c r="K887">
        <v>39756</v>
      </c>
      <c r="L887">
        <v>1987.8000000000002</v>
      </c>
    </row>
    <row r="888" spans="1:12">
      <c r="A888">
        <v>2050</v>
      </c>
      <c r="B888" t="s">
        <v>362</v>
      </c>
      <c r="C888" t="s">
        <v>335</v>
      </c>
      <c r="D888">
        <v>6036</v>
      </c>
      <c r="E888">
        <v>1</v>
      </c>
      <c r="F888">
        <v>0.05</v>
      </c>
      <c r="G888" t="s">
        <v>4</v>
      </c>
      <c r="H888">
        <v>0.65</v>
      </c>
      <c r="I888">
        <v>813</v>
      </c>
      <c r="J888" t="s">
        <v>398</v>
      </c>
      <c r="K888">
        <v>-60647.9</v>
      </c>
      <c r="L888">
        <v>-1971.0567500000004</v>
      </c>
    </row>
    <row r="889" spans="1:12">
      <c r="A889">
        <v>2050</v>
      </c>
      <c r="B889" t="s">
        <v>362</v>
      </c>
      <c r="C889" t="s">
        <v>335</v>
      </c>
      <c r="D889">
        <v>6019</v>
      </c>
      <c r="E889">
        <v>1</v>
      </c>
      <c r="F889">
        <v>0.05</v>
      </c>
      <c r="G889" t="s">
        <v>4</v>
      </c>
      <c r="H889">
        <v>0.65</v>
      </c>
      <c r="I889">
        <v>813</v>
      </c>
      <c r="J889" t="s">
        <v>398</v>
      </c>
      <c r="K889">
        <v>-1091.51</v>
      </c>
      <c r="L889">
        <v>-35.474075000000006</v>
      </c>
    </row>
    <row r="890" spans="1:12">
      <c r="A890">
        <v>2050</v>
      </c>
      <c r="B890" t="s">
        <v>362</v>
      </c>
      <c r="C890" t="s">
        <v>335</v>
      </c>
      <c r="D890">
        <v>6035</v>
      </c>
      <c r="E890">
        <v>1</v>
      </c>
      <c r="F890">
        <v>0.05</v>
      </c>
      <c r="G890" t="s">
        <v>4</v>
      </c>
      <c r="H890">
        <v>0.65</v>
      </c>
      <c r="I890">
        <v>813</v>
      </c>
      <c r="J890" t="s">
        <v>398</v>
      </c>
      <c r="K890">
        <v>31691.8</v>
      </c>
      <c r="L890">
        <v>1029.9835</v>
      </c>
    </row>
    <row r="891" spans="1:12">
      <c r="A891">
        <v>2050</v>
      </c>
      <c r="B891" t="s">
        <v>362</v>
      </c>
      <c r="C891" t="s">
        <v>335</v>
      </c>
      <c r="D891">
        <v>6085</v>
      </c>
      <c r="E891">
        <v>1</v>
      </c>
      <c r="F891">
        <v>0.05</v>
      </c>
      <c r="G891" t="s">
        <v>4</v>
      </c>
      <c r="H891">
        <v>0.65</v>
      </c>
      <c r="I891">
        <v>813</v>
      </c>
      <c r="J891" t="s">
        <v>398</v>
      </c>
      <c r="K891">
        <v>16326.36</v>
      </c>
      <c r="L891">
        <v>530.60670000000005</v>
      </c>
    </row>
    <row r="892" spans="1:12">
      <c r="A892">
        <v>2050</v>
      </c>
      <c r="B892" t="s">
        <v>362</v>
      </c>
      <c r="C892" t="s">
        <v>335</v>
      </c>
      <c r="D892">
        <v>6041</v>
      </c>
      <c r="E892">
        <v>1</v>
      </c>
      <c r="F892">
        <v>0.05</v>
      </c>
      <c r="G892" t="s">
        <v>4</v>
      </c>
      <c r="H892">
        <v>0.65</v>
      </c>
      <c r="I892">
        <v>813</v>
      </c>
      <c r="J892" t="s">
        <v>398</v>
      </c>
      <c r="K892">
        <v>-570.20000000000005</v>
      </c>
      <c r="L892">
        <v>-18.531500000000005</v>
      </c>
    </row>
    <row r="893" spans="1:12">
      <c r="A893">
        <v>2050</v>
      </c>
      <c r="B893" t="s">
        <v>362</v>
      </c>
      <c r="C893" t="s">
        <v>335</v>
      </c>
      <c r="D893">
        <v>6011</v>
      </c>
      <c r="E893">
        <v>1</v>
      </c>
      <c r="F893">
        <v>0.05</v>
      </c>
      <c r="G893" t="s">
        <v>4</v>
      </c>
      <c r="H893">
        <v>0.65</v>
      </c>
      <c r="I893">
        <v>813</v>
      </c>
      <c r="J893" t="s">
        <v>398</v>
      </c>
      <c r="K893">
        <v>11007.12</v>
      </c>
      <c r="L893">
        <v>357.73140000000006</v>
      </c>
    </row>
    <row r="894" spans="1:12">
      <c r="A894">
        <v>2050</v>
      </c>
      <c r="B894" t="s">
        <v>362</v>
      </c>
      <c r="C894" t="s">
        <v>335</v>
      </c>
      <c r="D894">
        <v>6010</v>
      </c>
      <c r="E894">
        <v>1</v>
      </c>
      <c r="F894">
        <v>0.05</v>
      </c>
      <c r="G894" t="s">
        <v>4</v>
      </c>
      <c r="H894">
        <v>0.65</v>
      </c>
      <c r="I894">
        <v>813</v>
      </c>
      <c r="J894" t="s">
        <v>398</v>
      </c>
      <c r="K894">
        <v>245256.48</v>
      </c>
      <c r="L894">
        <v>7970.8356000000003</v>
      </c>
    </row>
    <row r="895" spans="1:12">
      <c r="A895">
        <v>2050</v>
      </c>
      <c r="B895" t="s">
        <v>362</v>
      </c>
      <c r="C895" t="s">
        <v>335</v>
      </c>
      <c r="D895">
        <v>6048</v>
      </c>
      <c r="E895">
        <v>1</v>
      </c>
      <c r="F895">
        <v>0.05</v>
      </c>
      <c r="G895" t="s">
        <v>4</v>
      </c>
      <c r="H895">
        <v>0.65</v>
      </c>
      <c r="I895">
        <v>813</v>
      </c>
      <c r="J895" t="s">
        <v>398</v>
      </c>
      <c r="K895">
        <v>18467.650000000001</v>
      </c>
      <c r="L895">
        <v>600.19862500000011</v>
      </c>
    </row>
    <row r="896" spans="1:12">
      <c r="A896">
        <v>2050</v>
      </c>
      <c r="B896" t="s">
        <v>362</v>
      </c>
      <c r="C896" t="s">
        <v>335</v>
      </c>
      <c r="D896">
        <v>6099</v>
      </c>
      <c r="E896">
        <v>1</v>
      </c>
      <c r="F896">
        <v>0.05</v>
      </c>
      <c r="G896" t="s">
        <v>4</v>
      </c>
      <c r="H896">
        <v>0.65</v>
      </c>
      <c r="I896">
        <v>813</v>
      </c>
      <c r="J896" t="s">
        <v>398</v>
      </c>
      <c r="K896">
        <v>-16565.759999999998</v>
      </c>
      <c r="L896">
        <v>-538.38720000000001</v>
      </c>
    </row>
    <row r="897" spans="1:12">
      <c r="A897">
        <v>2050</v>
      </c>
      <c r="B897" t="s">
        <v>362</v>
      </c>
      <c r="C897" t="s">
        <v>335</v>
      </c>
      <c r="D897">
        <v>6015</v>
      </c>
      <c r="E897">
        <v>1</v>
      </c>
      <c r="F897">
        <v>0.05</v>
      </c>
      <c r="G897" t="s">
        <v>4</v>
      </c>
      <c r="H897">
        <v>0.65</v>
      </c>
      <c r="I897">
        <v>813</v>
      </c>
      <c r="J897" t="s">
        <v>398</v>
      </c>
      <c r="K897">
        <v>37187.279999999999</v>
      </c>
      <c r="L897">
        <v>1208.5866000000001</v>
      </c>
    </row>
    <row r="898" spans="1:12">
      <c r="A898">
        <v>2050</v>
      </c>
      <c r="B898" t="s">
        <v>362</v>
      </c>
      <c r="C898" t="s">
        <v>335</v>
      </c>
      <c r="D898">
        <v>6075</v>
      </c>
      <c r="E898">
        <v>1</v>
      </c>
      <c r="F898">
        <v>0.05</v>
      </c>
      <c r="G898" t="s">
        <v>4</v>
      </c>
      <c r="H898">
        <v>0.65</v>
      </c>
      <c r="I898">
        <v>813</v>
      </c>
      <c r="J898" t="s">
        <v>398</v>
      </c>
      <c r="K898">
        <v>39756</v>
      </c>
      <c r="L898">
        <v>1292.0700000000002</v>
      </c>
    </row>
    <row r="899" spans="1:12">
      <c r="A899">
        <v>2050</v>
      </c>
      <c r="B899" t="s">
        <v>362</v>
      </c>
      <c r="C899" t="s">
        <v>335</v>
      </c>
      <c r="D899">
        <v>6036</v>
      </c>
      <c r="E899">
        <v>1</v>
      </c>
      <c r="F899">
        <v>0.05</v>
      </c>
      <c r="G899" t="s">
        <v>4</v>
      </c>
      <c r="H899">
        <v>0.35</v>
      </c>
      <c r="I899">
        <v>830</v>
      </c>
      <c r="J899" t="s">
        <v>400</v>
      </c>
      <c r="K899">
        <v>-60647.9</v>
      </c>
      <c r="L899">
        <v>-1061.33825</v>
      </c>
    </row>
    <row r="900" spans="1:12">
      <c r="A900">
        <v>2050</v>
      </c>
      <c r="B900" t="s">
        <v>362</v>
      </c>
      <c r="C900" t="s">
        <v>335</v>
      </c>
      <c r="D900">
        <v>6019</v>
      </c>
      <c r="E900">
        <v>1</v>
      </c>
      <c r="F900">
        <v>0.05</v>
      </c>
      <c r="G900" t="s">
        <v>4</v>
      </c>
      <c r="H900">
        <v>0.35</v>
      </c>
      <c r="I900">
        <v>830</v>
      </c>
      <c r="J900" t="s">
        <v>400</v>
      </c>
      <c r="K900">
        <v>-1091.51</v>
      </c>
      <c r="L900">
        <v>-19.101424999999999</v>
      </c>
    </row>
    <row r="901" spans="1:12">
      <c r="A901">
        <v>2050</v>
      </c>
      <c r="B901" t="s">
        <v>362</v>
      </c>
      <c r="C901" t="s">
        <v>335</v>
      </c>
      <c r="D901">
        <v>6035</v>
      </c>
      <c r="E901">
        <v>1</v>
      </c>
      <c r="F901">
        <v>0.05</v>
      </c>
      <c r="G901" t="s">
        <v>4</v>
      </c>
      <c r="H901">
        <v>0.35</v>
      </c>
      <c r="I901">
        <v>830</v>
      </c>
      <c r="J901" t="s">
        <v>400</v>
      </c>
      <c r="K901">
        <v>31691.8</v>
      </c>
      <c r="L901">
        <v>554.60649999999998</v>
      </c>
    </row>
    <row r="902" spans="1:12">
      <c r="A902">
        <v>2050</v>
      </c>
      <c r="B902" t="s">
        <v>362</v>
      </c>
      <c r="C902" t="s">
        <v>335</v>
      </c>
      <c r="D902">
        <v>6085</v>
      </c>
      <c r="E902">
        <v>1</v>
      </c>
      <c r="F902">
        <v>0.05</v>
      </c>
      <c r="G902" t="s">
        <v>4</v>
      </c>
      <c r="H902">
        <v>0.35</v>
      </c>
      <c r="I902">
        <v>830</v>
      </c>
      <c r="J902" t="s">
        <v>400</v>
      </c>
      <c r="K902">
        <v>16326.36</v>
      </c>
      <c r="L902">
        <v>285.71129999999999</v>
      </c>
    </row>
    <row r="903" spans="1:12">
      <c r="A903">
        <v>2050</v>
      </c>
      <c r="B903" t="s">
        <v>362</v>
      </c>
      <c r="C903" t="s">
        <v>335</v>
      </c>
      <c r="D903">
        <v>6041</v>
      </c>
      <c r="E903">
        <v>1</v>
      </c>
      <c r="F903">
        <v>0.05</v>
      </c>
      <c r="G903" t="s">
        <v>4</v>
      </c>
      <c r="H903">
        <v>0.35</v>
      </c>
      <c r="I903">
        <v>830</v>
      </c>
      <c r="J903" t="s">
        <v>400</v>
      </c>
      <c r="K903">
        <v>-570.20000000000005</v>
      </c>
      <c r="L903">
        <v>-9.9785000000000004</v>
      </c>
    </row>
    <row r="904" spans="1:12">
      <c r="A904">
        <v>2050</v>
      </c>
      <c r="B904" t="s">
        <v>362</v>
      </c>
      <c r="C904" t="s">
        <v>335</v>
      </c>
      <c r="D904">
        <v>6011</v>
      </c>
      <c r="E904">
        <v>1</v>
      </c>
      <c r="F904">
        <v>0.05</v>
      </c>
      <c r="G904" t="s">
        <v>4</v>
      </c>
      <c r="H904">
        <v>0.35</v>
      </c>
      <c r="I904">
        <v>830</v>
      </c>
      <c r="J904" t="s">
        <v>400</v>
      </c>
      <c r="K904">
        <v>11007.12</v>
      </c>
      <c r="L904">
        <v>192.62460000000002</v>
      </c>
    </row>
    <row r="905" spans="1:12">
      <c r="A905">
        <v>2050</v>
      </c>
      <c r="B905" t="s">
        <v>362</v>
      </c>
      <c r="C905" t="s">
        <v>335</v>
      </c>
      <c r="D905">
        <v>6010</v>
      </c>
      <c r="E905">
        <v>1</v>
      </c>
      <c r="F905">
        <v>0.05</v>
      </c>
      <c r="G905" t="s">
        <v>4</v>
      </c>
      <c r="H905">
        <v>0.35</v>
      </c>
      <c r="I905">
        <v>830</v>
      </c>
      <c r="J905" t="s">
        <v>400</v>
      </c>
      <c r="K905">
        <v>245256.48</v>
      </c>
      <c r="L905">
        <v>4291.9884000000002</v>
      </c>
    </row>
    <row r="906" spans="1:12">
      <c r="A906">
        <v>2050</v>
      </c>
      <c r="B906" t="s">
        <v>362</v>
      </c>
      <c r="C906" t="s">
        <v>335</v>
      </c>
      <c r="D906">
        <v>6048</v>
      </c>
      <c r="E906">
        <v>1</v>
      </c>
      <c r="F906">
        <v>0.05</v>
      </c>
      <c r="G906" t="s">
        <v>4</v>
      </c>
      <c r="H906">
        <v>0.35</v>
      </c>
      <c r="I906" t="s">
        <v>399</v>
      </c>
      <c r="J906" t="s">
        <v>400</v>
      </c>
      <c r="K906">
        <v>18467.650000000001</v>
      </c>
      <c r="L906">
        <v>323.18387500000006</v>
      </c>
    </row>
    <row r="907" spans="1:12">
      <c r="A907">
        <v>2050</v>
      </c>
      <c r="B907" t="s">
        <v>362</v>
      </c>
      <c r="C907" t="s">
        <v>335</v>
      </c>
      <c r="D907">
        <v>6099</v>
      </c>
      <c r="E907">
        <v>1</v>
      </c>
      <c r="F907">
        <v>0.05</v>
      </c>
      <c r="G907" t="s">
        <v>4</v>
      </c>
      <c r="H907">
        <v>0.35</v>
      </c>
      <c r="I907" t="s">
        <v>399</v>
      </c>
      <c r="J907" t="s">
        <v>400</v>
      </c>
      <c r="K907">
        <v>-16565.759999999998</v>
      </c>
      <c r="L907">
        <v>-289.9008</v>
      </c>
    </row>
    <row r="908" spans="1:12">
      <c r="A908">
        <v>2050</v>
      </c>
      <c r="B908" t="s">
        <v>362</v>
      </c>
      <c r="C908" t="s">
        <v>335</v>
      </c>
      <c r="D908">
        <v>6015</v>
      </c>
      <c r="E908">
        <v>1</v>
      </c>
      <c r="F908">
        <v>0.05</v>
      </c>
      <c r="G908" t="s">
        <v>4</v>
      </c>
      <c r="H908">
        <v>0.35</v>
      </c>
      <c r="I908" t="s">
        <v>399</v>
      </c>
      <c r="J908" t="s">
        <v>400</v>
      </c>
      <c r="K908">
        <v>37187.279999999999</v>
      </c>
      <c r="L908">
        <v>650.77739999999994</v>
      </c>
    </row>
    <row r="909" spans="1:12">
      <c r="A909">
        <v>2050</v>
      </c>
      <c r="B909" t="s">
        <v>362</v>
      </c>
      <c r="C909" t="s">
        <v>335</v>
      </c>
      <c r="D909">
        <v>6075</v>
      </c>
      <c r="E909">
        <v>1</v>
      </c>
      <c r="F909">
        <v>0.05</v>
      </c>
      <c r="G909" t="s">
        <v>4</v>
      </c>
      <c r="H909">
        <v>0.35</v>
      </c>
      <c r="I909" t="s">
        <v>399</v>
      </c>
      <c r="J909" t="s">
        <v>400</v>
      </c>
      <c r="K909">
        <v>39756</v>
      </c>
      <c r="L909">
        <v>695.73</v>
      </c>
    </row>
    <row r="910" spans="1:12">
      <c r="A910">
        <v>2051</v>
      </c>
      <c r="B910" t="s">
        <v>414</v>
      </c>
      <c r="C910" t="s">
        <v>335</v>
      </c>
      <c r="D910">
        <v>6099</v>
      </c>
      <c r="E910">
        <v>1</v>
      </c>
      <c r="F910">
        <v>0.55000000000000004</v>
      </c>
      <c r="G910" t="s">
        <v>337</v>
      </c>
      <c r="H910">
        <v>0.1</v>
      </c>
      <c r="I910">
        <v>813</v>
      </c>
      <c r="J910" t="s">
        <v>398</v>
      </c>
      <c r="K910">
        <v>0</v>
      </c>
      <c r="L910">
        <v>0</v>
      </c>
    </row>
    <row r="911" spans="1:12">
      <c r="A911">
        <v>2051</v>
      </c>
      <c r="B911" t="s">
        <v>414</v>
      </c>
      <c r="C911" t="s">
        <v>335</v>
      </c>
      <c r="D911">
        <v>6011</v>
      </c>
      <c r="E911">
        <v>1</v>
      </c>
      <c r="F911">
        <v>0.55000000000000004</v>
      </c>
      <c r="G911" t="s">
        <v>337</v>
      </c>
      <c r="H911">
        <v>0.1</v>
      </c>
      <c r="I911">
        <v>813</v>
      </c>
      <c r="J911" t="s">
        <v>398</v>
      </c>
      <c r="K911">
        <v>0</v>
      </c>
      <c r="L911">
        <v>0</v>
      </c>
    </row>
    <row r="912" spans="1:12">
      <c r="A912">
        <v>2051</v>
      </c>
      <c r="B912" t="s">
        <v>414</v>
      </c>
      <c r="C912" t="s">
        <v>335</v>
      </c>
      <c r="D912">
        <v>6040</v>
      </c>
      <c r="E912">
        <v>1</v>
      </c>
      <c r="F912">
        <v>0.55000000000000004</v>
      </c>
      <c r="G912" t="s">
        <v>337</v>
      </c>
      <c r="H912">
        <v>0.1</v>
      </c>
      <c r="I912">
        <v>813</v>
      </c>
      <c r="J912" t="s">
        <v>398</v>
      </c>
      <c r="K912">
        <v>0</v>
      </c>
      <c r="L912">
        <v>0</v>
      </c>
    </row>
    <row r="913" spans="1:12">
      <c r="A913">
        <v>2051</v>
      </c>
      <c r="B913" t="s">
        <v>414</v>
      </c>
      <c r="C913" t="s">
        <v>335</v>
      </c>
      <c r="D913">
        <v>6085</v>
      </c>
      <c r="E913">
        <v>1</v>
      </c>
      <c r="F913">
        <v>0.55000000000000004</v>
      </c>
      <c r="G913" t="s">
        <v>337</v>
      </c>
      <c r="H913">
        <v>0.1</v>
      </c>
      <c r="I913">
        <v>813</v>
      </c>
      <c r="J913" t="s">
        <v>398</v>
      </c>
      <c r="K913">
        <v>0</v>
      </c>
      <c r="L913">
        <v>0</v>
      </c>
    </row>
    <row r="914" spans="1:12">
      <c r="A914">
        <v>2051</v>
      </c>
      <c r="B914" t="s">
        <v>414</v>
      </c>
      <c r="C914" t="s">
        <v>335</v>
      </c>
      <c r="D914">
        <v>6048</v>
      </c>
      <c r="E914">
        <v>1</v>
      </c>
      <c r="F914">
        <v>0.55000000000000004</v>
      </c>
      <c r="G914" t="s">
        <v>337</v>
      </c>
      <c r="H914">
        <v>0.1</v>
      </c>
      <c r="I914">
        <v>813</v>
      </c>
      <c r="J914" t="s">
        <v>398</v>
      </c>
      <c r="K914">
        <v>0</v>
      </c>
      <c r="L914">
        <v>0</v>
      </c>
    </row>
    <row r="915" spans="1:12">
      <c r="A915">
        <v>2051</v>
      </c>
      <c r="B915" t="s">
        <v>414</v>
      </c>
      <c r="C915" t="s">
        <v>335</v>
      </c>
      <c r="D915">
        <v>6010</v>
      </c>
      <c r="E915">
        <v>1</v>
      </c>
      <c r="F915">
        <v>0.55000000000000004</v>
      </c>
      <c r="G915" t="s">
        <v>337</v>
      </c>
      <c r="H915">
        <v>0.1</v>
      </c>
      <c r="I915">
        <v>813</v>
      </c>
      <c r="J915" t="s">
        <v>398</v>
      </c>
      <c r="K915">
        <v>0</v>
      </c>
      <c r="L915">
        <v>0</v>
      </c>
    </row>
    <row r="916" spans="1:12">
      <c r="A916">
        <v>2051</v>
      </c>
      <c r="B916" t="s">
        <v>414</v>
      </c>
      <c r="C916" t="s">
        <v>335</v>
      </c>
      <c r="D916">
        <v>6075</v>
      </c>
      <c r="E916">
        <v>1</v>
      </c>
      <c r="F916">
        <v>0.55000000000000004</v>
      </c>
      <c r="G916" t="s">
        <v>337</v>
      </c>
      <c r="H916">
        <v>0.1</v>
      </c>
      <c r="I916">
        <v>813</v>
      </c>
      <c r="J916" t="s">
        <v>398</v>
      </c>
      <c r="K916">
        <v>0</v>
      </c>
      <c r="L916">
        <v>0</v>
      </c>
    </row>
    <row r="917" spans="1:12">
      <c r="A917">
        <v>2051</v>
      </c>
      <c r="B917" t="s">
        <v>414</v>
      </c>
      <c r="C917" t="s">
        <v>335</v>
      </c>
      <c r="D917">
        <v>6035</v>
      </c>
      <c r="E917">
        <v>1</v>
      </c>
      <c r="F917">
        <v>0.55000000000000004</v>
      </c>
      <c r="G917" t="s">
        <v>337</v>
      </c>
      <c r="H917">
        <v>0.1</v>
      </c>
      <c r="I917">
        <v>813</v>
      </c>
      <c r="J917" t="s">
        <v>398</v>
      </c>
      <c r="K917">
        <v>0</v>
      </c>
      <c r="L917">
        <v>0</v>
      </c>
    </row>
    <row r="918" spans="1:12">
      <c r="A918">
        <v>2051</v>
      </c>
      <c r="B918" t="s">
        <v>414</v>
      </c>
      <c r="C918" t="s">
        <v>335</v>
      </c>
      <c r="D918">
        <v>6099</v>
      </c>
      <c r="E918">
        <v>1</v>
      </c>
      <c r="F918">
        <v>0.55000000000000004</v>
      </c>
      <c r="G918" t="s">
        <v>337</v>
      </c>
      <c r="H918">
        <v>0.35</v>
      </c>
      <c r="I918">
        <v>829</v>
      </c>
      <c r="J918" t="s">
        <v>396</v>
      </c>
      <c r="K918">
        <v>0</v>
      </c>
      <c r="L918">
        <v>0</v>
      </c>
    </row>
    <row r="919" spans="1:12">
      <c r="A919">
        <v>2051</v>
      </c>
      <c r="B919" t="s">
        <v>414</v>
      </c>
      <c r="C919" t="s">
        <v>335</v>
      </c>
      <c r="D919">
        <v>6011</v>
      </c>
      <c r="E919">
        <v>1</v>
      </c>
      <c r="F919">
        <v>0.55000000000000004</v>
      </c>
      <c r="G919" t="s">
        <v>337</v>
      </c>
      <c r="H919">
        <v>0.35</v>
      </c>
      <c r="I919">
        <v>829</v>
      </c>
      <c r="J919" t="s">
        <v>396</v>
      </c>
      <c r="K919">
        <v>0</v>
      </c>
      <c r="L919">
        <v>0</v>
      </c>
    </row>
    <row r="920" spans="1:12">
      <c r="A920">
        <v>2051</v>
      </c>
      <c r="B920" t="s">
        <v>414</v>
      </c>
      <c r="C920" t="s">
        <v>335</v>
      </c>
      <c r="D920">
        <v>6040</v>
      </c>
      <c r="E920">
        <v>1</v>
      </c>
      <c r="F920">
        <v>0.55000000000000004</v>
      </c>
      <c r="G920" t="s">
        <v>337</v>
      </c>
      <c r="H920">
        <v>0.35</v>
      </c>
      <c r="I920">
        <v>829</v>
      </c>
      <c r="J920" t="s">
        <v>396</v>
      </c>
      <c r="K920">
        <v>0</v>
      </c>
      <c r="L920">
        <v>0</v>
      </c>
    </row>
    <row r="921" spans="1:12">
      <c r="A921">
        <v>2051</v>
      </c>
      <c r="B921" t="s">
        <v>414</v>
      </c>
      <c r="C921" t="s">
        <v>335</v>
      </c>
      <c r="D921">
        <v>6085</v>
      </c>
      <c r="E921">
        <v>1</v>
      </c>
      <c r="F921">
        <v>0.55000000000000004</v>
      </c>
      <c r="G921" t="s">
        <v>337</v>
      </c>
      <c r="H921">
        <v>0.35</v>
      </c>
      <c r="I921">
        <v>829</v>
      </c>
      <c r="J921" t="s">
        <v>396</v>
      </c>
      <c r="K921">
        <v>0</v>
      </c>
      <c r="L921">
        <v>0</v>
      </c>
    </row>
    <row r="922" spans="1:12">
      <c r="A922">
        <v>2051</v>
      </c>
      <c r="B922" t="s">
        <v>414</v>
      </c>
      <c r="C922" t="s">
        <v>335</v>
      </c>
      <c r="D922">
        <v>6048</v>
      </c>
      <c r="E922">
        <v>1</v>
      </c>
      <c r="F922">
        <v>0.55000000000000004</v>
      </c>
      <c r="G922" t="s">
        <v>337</v>
      </c>
      <c r="H922">
        <v>0.35</v>
      </c>
      <c r="I922">
        <v>829</v>
      </c>
      <c r="J922" t="s">
        <v>396</v>
      </c>
      <c r="K922">
        <v>0</v>
      </c>
      <c r="L922">
        <v>0</v>
      </c>
    </row>
    <row r="923" spans="1:12">
      <c r="A923">
        <v>2051</v>
      </c>
      <c r="B923" t="s">
        <v>414</v>
      </c>
      <c r="C923" t="s">
        <v>335</v>
      </c>
      <c r="D923">
        <v>6010</v>
      </c>
      <c r="E923">
        <v>1</v>
      </c>
      <c r="F923">
        <v>0.55000000000000004</v>
      </c>
      <c r="G923" t="s">
        <v>337</v>
      </c>
      <c r="H923">
        <v>0.35</v>
      </c>
      <c r="I923">
        <v>829</v>
      </c>
      <c r="J923" t="s">
        <v>396</v>
      </c>
      <c r="K923">
        <v>0</v>
      </c>
      <c r="L923">
        <v>0</v>
      </c>
    </row>
    <row r="924" spans="1:12">
      <c r="A924">
        <v>2051</v>
      </c>
      <c r="B924" t="s">
        <v>414</v>
      </c>
      <c r="C924" t="s">
        <v>335</v>
      </c>
      <c r="D924">
        <v>6075</v>
      </c>
      <c r="E924">
        <v>1</v>
      </c>
      <c r="F924">
        <v>0.55000000000000004</v>
      </c>
      <c r="G924" t="s">
        <v>337</v>
      </c>
      <c r="H924">
        <v>0.35</v>
      </c>
      <c r="I924">
        <v>829</v>
      </c>
      <c r="J924" t="s">
        <v>396</v>
      </c>
      <c r="K924">
        <v>0</v>
      </c>
      <c r="L924">
        <v>0</v>
      </c>
    </row>
    <row r="925" spans="1:12">
      <c r="A925">
        <v>2051</v>
      </c>
      <c r="B925" t="s">
        <v>414</v>
      </c>
      <c r="C925" t="s">
        <v>335</v>
      </c>
      <c r="D925">
        <v>6035</v>
      </c>
      <c r="E925">
        <v>1</v>
      </c>
      <c r="F925">
        <v>0.55000000000000004</v>
      </c>
      <c r="G925" t="s">
        <v>337</v>
      </c>
      <c r="H925">
        <v>0.35</v>
      </c>
      <c r="I925">
        <v>829</v>
      </c>
      <c r="J925" t="s">
        <v>396</v>
      </c>
      <c r="K925">
        <v>0</v>
      </c>
      <c r="L925">
        <v>0</v>
      </c>
    </row>
    <row r="926" spans="1:12">
      <c r="A926">
        <v>2051</v>
      </c>
      <c r="B926" t="s">
        <v>414</v>
      </c>
      <c r="C926" t="s">
        <v>335</v>
      </c>
      <c r="D926">
        <v>6099</v>
      </c>
      <c r="E926">
        <v>1</v>
      </c>
      <c r="F926">
        <v>0.55000000000000004</v>
      </c>
      <c r="G926" t="s">
        <v>337</v>
      </c>
      <c r="H926">
        <v>0.55000000000000004</v>
      </c>
      <c r="I926">
        <v>830</v>
      </c>
      <c r="J926" t="s">
        <v>400</v>
      </c>
      <c r="K926">
        <v>0</v>
      </c>
      <c r="L926">
        <v>0</v>
      </c>
    </row>
    <row r="927" spans="1:12">
      <c r="A927">
        <v>2051</v>
      </c>
      <c r="B927" t="s">
        <v>414</v>
      </c>
      <c r="C927" t="s">
        <v>335</v>
      </c>
      <c r="D927">
        <v>6011</v>
      </c>
      <c r="E927">
        <v>1</v>
      </c>
      <c r="F927">
        <v>0.55000000000000004</v>
      </c>
      <c r="G927" t="s">
        <v>337</v>
      </c>
      <c r="H927">
        <v>0.55000000000000004</v>
      </c>
      <c r="I927">
        <v>830</v>
      </c>
      <c r="J927" t="s">
        <v>400</v>
      </c>
      <c r="K927">
        <v>0</v>
      </c>
      <c r="L927">
        <v>0</v>
      </c>
    </row>
    <row r="928" spans="1:12">
      <c r="A928">
        <v>2051</v>
      </c>
      <c r="B928" t="s">
        <v>414</v>
      </c>
      <c r="C928" t="s">
        <v>335</v>
      </c>
      <c r="D928">
        <v>6040</v>
      </c>
      <c r="E928">
        <v>1</v>
      </c>
      <c r="F928">
        <v>0.55000000000000004</v>
      </c>
      <c r="G928" t="s">
        <v>337</v>
      </c>
      <c r="H928">
        <v>0.55000000000000004</v>
      </c>
      <c r="I928">
        <v>830</v>
      </c>
      <c r="J928" t="s">
        <v>400</v>
      </c>
      <c r="K928">
        <v>0</v>
      </c>
      <c r="L928">
        <v>0</v>
      </c>
    </row>
    <row r="929" spans="1:12">
      <c r="A929">
        <v>2051</v>
      </c>
      <c r="B929" t="s">
        <v>414</v>
      </c>
      <c r="C929" t="s">
        <v>335</v>
      </c>
      <c r="D929">
        <v>6085</v>
      </c>
      <c r="E929">
        <v>1</v>
      </c>
      <c r="F929">
        <v>0.55000000000000004</v>
      </c>
      <c r="G929" t="s">
        <v>337</v>
      </c>
      <c r="H929">
        <v>0.55000000000000004</v>
      </c>
      <c r="I929">
        <v>830</v>
      </c>
      <c r="J929" t="s">
        <v>400</v>
      </c>
      <c r="K929">
        <v>0</v>
      </c>
      <c r="L929">
        <v>0</v>
      </c>
    </row>
    <row r="930" spans="1:12">
      <c r="A930">
        <v>2051</v>
      </c>
      <c r="B930" t="s">
        <v>414</v>
      </c>
      <c r="C930" t="s">
        <v>335</v>
      </c>
      <c r="D930">
        <v>6048</v>
      </c>
      <c r="E930">
        <v>1</v>
      </c>
      <c r="F930">
        <v>0.55000000000000004</v>
      </c>
      <c r="G930" t="s">
        <v>337</v>
      </c>
      <c r="H930">
        <v>0.55000000000000004</v>
      </c>
      <c r="I930">
        <v>830</v>
      </c>
      <c r="J930" t="s">
        <v>400</v>
      </c>
      <c r="K930">
        <v>0</v>
      </c>
      <c r="L930">
        <v>0</v>
      </c>
    </row>
    <row r="931" spans="1:12">
      <c r="A931">
        <v>2051</v>
      </c>
      <c r="B931" t="s">
        <v>414</v>
      </c>
      <c r="C931" t="s">
        <v>335</v>
      </c>
      <c r="D931">
        <v>6010</v>
      </c>
      <c r="E931">
        <v>1</v>
      </c>
      <c r="F931">
        <v>0.55000000000000004</v>
      </c>
      <c r="G931" t="s">
        <v>337</v>
      </c>
      <c r="H931">
        <v>0.55000000000000004</v>
      </c>
      <c r="I931">
        <v>830</v>
      </c>
      <c r="J931" t="s">
        <v>400</v>
      </c>
      <c r="K931">
        <v>0</v>
      </c>
      <c r="L931">
        <v>0</v>
      </c>
    </row>
    <row r="932" spans="1:12">
      <c r="A932">
        <v>2051</v>
      </c>
      <c r="B932" t="s">
        <v>414</v>
      </c>
      <c r="C932" t="s">
        <v>335</v>
      </c>
      <c r="D932">
        <v>6075</v>
      </c>
      <c r="E932">
        <v>1</v>
      </c>
      <c r="F932">
        <v>0.55000000000000004</v>
      </c>
      <c r="G932" t="s">
        <v>337</v>
      </c>
      <c r="H932">
        <v>0.55000000000000004</v>
      </c>
      <c r="I932">
        <v>830</v>
      </c>
      <c r="J932" t="s">
        <v>400</v>
      </c>
      <c r="K932">
        <v>0</v>
      </c>
      <c r="L932">
        <v>0</v>
      </c>
    </row>
    <row r="933" spans="1:12">
      <c r="A933">
        <v>2051</v>
      </c>
      <c r="B933" t="s">
        <v>414</v>
      </c>
      <c r="C933" t="s">
        <v>335</v>
      </c>
      <c r="D933">
        <v>6035</v>
      </c>
      <c r="E933">
        <v>1</v>
      </c>
      <c r="F933">
        <v>0.55000000000000004</v>
      </c>
      <c r="G933" t="s">
        <v>337</v>
      </c>
      <c r="H933">
        <v>0.55000000000000004</v>
      </c>
      <c r="I933">
        <v>830</v>
      </c>
      <c r="J933" t="s">
        <v>400</v>
      </c>
      <c r="K933">
        <v>0</v>
      </c>
      <c r="L933">
        <v>0</v>
      </c>
    </row>
    <row r="934" spans="1:12">
      <c r="A934">
        <v>2051</v>
      </c>
      <c r="B934" t="s">
        <v>414</v>
      </c>
      <c r="C934" t="s">
        <v>335</v>
      </c>
      <c r="D934">
        <v>6099</v>
      </c>
      <c r="E934">
        <v>1</v>
      </c>
      <c r="F934">
        <v>0.35</v>
      </c>
      <c r="G934" t="s">
        <v>339</v>
      </c>
      <c r="H934">
        <v>0.7</v>
      </c>
      <c r="I934">
        <v>813</v>
      </c>
      <c r="J934" t="s">
        <v>398</v>
      </c>
      <c r="K934">
        <v>0</v>
      </c>
      <c r="L934">
        <v>0</v>
      </c>
    </row>
    <row r="935" spans="1:12">
      <c r="A935">
        <v>2051</v>
      </c>
      <c r="B935" t="s">
        <v>414</v>
      </c>
      <c r="C935" t="s">
        <v>335</v>
      </c>
      <c r="D935">
        <v>6011</v>
      </c>
      <c r="E935">
        <v>1</v>
      </c>
      <c r="F935">
        <v>0.35</v>
      </c>
      <c r="G935" t="s">
        <v>339</v>
      </c>
      <c r="H935">
        <v>0.7</v>
      </c>
      <c r="I935">
        <v>813</v>
      </c>
      <c r="J935" t="s">
        <v>398</v>
      </c>
      <c r="K935">
        <v>0</v>
      </c>
      <c r="L935">
        <v>0</v>
      </c>
    </row>
    <row r="936" spans="1:12">
      <c r="A936">
        <v>2051</v>
      </c>
      <c r="B936" t="s">
        <v>414</v>
      </c>
      <c r="C936" t="s">
        <v>335</v>
      </c>
      <c r="D936">
        <v>6040</v>
      </c>
      <c r="E936">
        <v>1</v>
      </c>
      <c r="F936">
        <v>0.35</v>
      </c>
      <c r="G936" t="s">
        <v>339</v>
      </c>
      <c r="H936">
        <v>0.7</v>
      </c>
      <c r="I936">
        <v>813</v>
      </c>
      <c r="J936" t="s">
        <v>398</v>
      </c>
      <c r="K936">
        <v>0</v>
      </c>
      <c r="L936">
        <v>0</v>
      </c>
    </row>
    <row r="937" spans="1:12">
      <c r="A937">
        <v>2051</v>
      </c>
      <c r="B937" t="s">
        <v>414</v>
      </c>
      <c r="C937" t="s">
        <v>335</v>
      </c>
      <c r="D937">
        <v>6085</v>
      </c>
      <c r="E937">
        <v>1</v>
      </c>
      <c r="F937">
        <v>0.35</v>
      </c>
      <c r="G937" t="s">
        <v>339</v>
      </c>
      <c r="H937">
        <v>0.7</v>
      </c>
      <c r="I937">
        <v>813</v>
      </c>
      <c r="J937" t="s">
        <v>398</v>
      </c>
      <c r="K937">
        <v>0</v>
      </c>
      <c r="L937">
        <v>0</v>
      </c>
    </row>
    <row r="938" spans="1:12">
      <c r="A938">
        <v>2051</v>
      </c>
      <c r="B938" t="s">
        <v>414</v>
      </c>
      <c r="C938" t="s">
        <v>335</v>
      </c>
      <c r="D938">
        <v>6048</v>
      </c>
      <c r="E938">
        <v>1</v>
      </c>
      <c r="F938">
        <v>0.35</v>
      </c>
      <c r="G938" t="s">
        <v>339</v>
      </c>
      <c r="H938">
        <v>0.7</v>
      </c>
      <c r="I938">
        <v>813</v>
      </c>
      <c r="J938" t="s">
        <v>398</v>
      </c>
      <c r="K938">
        <v>0</v>
      </c>
      <c r="L938">
        <v>0</v>
      </c>
    </row>
    <row r="939" spans="1:12">
      <c r="A939">
        <v>2051</v>
      </c>
      <c r="B939" t="s">
        <v>414</v>
      </c>
      <c r="C939" t="s">
        <v>335</v>
      </c>
      <c r="D939">
        <v>6010</v>
      </c>
      <c r="E939">
        <v>1</v>
      </c>
      <c r="F939">
        <v>0.35</v>
      </c>
      <c r="G939" t="s">
        <v>339</v>
      </c>
      <c r="H939">
        <v>0.7</v>
      </c>
      <c r="I939">
        <v>813</v>
      </c>
      <c r="J939" t="s">
        <v>398</v>
      </c>
      <c r="K939">
        <v>0</v>
      </c>
      <c r="L939">
        <v>0</v>
      </c>
    </row>
    <row r="940" spans="1:12">
      <c r="A940">
        <v>2051</v>
      </c>
      <c r="B940" t="s">
        <v>414</v>
      </c>
      <c r="C940" t="s">
        <v>335</v>
      </c>
      <c r="D940">
        <v>6075</v>
      </c>
      <c r="E940">
        <v>1</v>
      </c>
      <c r="F940">
        <v>0.35</v>
      </c>
      <c r="G940" t="s">
        <v>339</v>
      </c>
      <c r="H940">
        <v>0.7</v>
      </c>
      <c r="I940">
        <v>813</v>
      </c>
      <c r="J940" t="s">
        <v>398</v>
      </c>
      <c r="K940">
        <v>0</v>
      </c>
      <c r="L940">
        <v>0</v>
      </c>
    </row>
    <row r="941" spans="1:12">
      <c r="A941">
        <v>2051</v>
      </c>
      <c r="B941" t="s">
        <v>414</v>
      </c>
      <c r="C941" t="s">
        <v>335</v>
      </c>
      <c r="D941">
        <v>6035</v>
      </c>
      <c r="E941">
        <v>1</v>
      </c>
      <c r="F941">
        <v>0.35</v>
      </c>
      <c r="G941" t="s">
        <v>339</v>
      </c>
      <c r="H941">
        <v>0.7</v>
      </c>
      <c r="I941">
        <v>813</v>
      </c>
      <c r="J941" t="s">
        <v>398</v>
      </c>
      <c r="K941">
        <v>0</v>
      </c>
      <c r="L941">
        <v>0</v>
      </c>
    </row>
    <row r="942" spans="1:12">
      <c r="A942">
        <v>2051</v>
      </c>
      <c r="B942" t="s">
        <v>414</v>
      </c>
      <c r="C942" t="s">
        <v>335</v>
      </c>
      <c r="D942">
        <v>6099</v>
      </c>
      <c r="E942">
        <v>1</v>
      </c>
      <c r="F942">
        <v>0.35</v>
      </c>
      <c r="G942" t="s">
        <v>339</v>
      </c>
      <c r="H942">
        <v>0.3</v>
      </c>
      <c r="I942">
        <v>830</v>
      </c>
      <c r="J942" t="s">
        <v>400</v>
      </c>
      <c r="K942">
        <v>0</v>
      </c>
      <c r="L942">
        <v>0</v>
      </c>
    </row>
    <row r="943" spans="1:12">
      <c r="A943">
        <v>2051</v>
      </c>
      <c r="B943" t="s">
        <v>414</v>
      </c>
      <c r="C943" t="s">
        <v>335</v>
      </c>
      <c r="D943">
        <v>6011</v>
      </c>
      <c r="E943">
        <v>1</v>
      </c>
      <c r="F943">
        <v>0.35</v>
      </c>
      <c r="G943" t="s">
        <v>339</v>
      </c>
      <c r="H943">
        <v>0.3</v>
      </c>
      <c r="I943">
        <v>830</v>
      </c>
      <c r="J943" t="s">
        <v>400</v>
      </c>
      <c r="K943">
        <v>0</v>
      </c>
      <c r="L943">
        <v>0</v>
      </c>
    </row>
    <row r="944" spans="1:12">
      <c r="A944">
        <v>2051</v>
      </c>
      <c r="B944" t="s">
        <v>414</v>
      </c>
      <c r="C944" t="s">
        <v>335</v>
      </c>
      <c r="D944">
        <v>6040</v>
      </c>
      <c r="E944">
        <v>1</v>
      </c>
      <c r="F944">
        <v>0.35</v>
      </c>
      <c r="G944" t="s">
        <v>339</v>
      </c>
      <c r="H944">
        <v>0.3</v>
      </c>
      <c r="I944">
        <v>830</v>
      </c>
      <c r="J944" t="s">
        <v>400</v>
      </c>
      <c r="K944">
        <v>0</v>
      </c>
      <c r="L944">
        <v>0</v>
      </c>
    </row>
    <row r="945" spans="1:12">
      <c r="A945">
        <v>2051</v>
      </c>
      <c r="B945" t="s">
        <v>414</v>
      </c>
      <c r="C945" t="s">
        <v>335</v>
      </c>
      <c r="D945">
        <v>6085</v>
      </c>
      <c r="E945">
        <v>1</v>
      </c>
      <c r="F945">
        <v>0.35</v>
      </c>
      <c r="G945" t="s">
        <v>339</v>
      </c>
      <c r="H945">
        <v>0.3</v>
      </c>
      <c r="I945">
        <v>830</v>
      </c>
      <c r="J945" t="s">
        <v>400</v>
      </c>
      <c r="K945">
        <v>0</v>
      </c>
      <c r="L945">
        <v>0</v>
      </c>
    </row>
    <row r="946" spans="1:12">
      <c r="A946">
        <v>2051</v>
      </c>
      <c r="B946" t="s">
        <v>414</v>
      </c>
      <c r="C946" t="s">
        <v>335</v>
      </c>
      <c r="D946">
        <v>6048</v>
      </c>
      <c r="E946">
        <v>1</v>
      </c>
      <c r="F946">
        <v>0.35</v>
      </c>
      <c r="G946" t="s">
        <v>339</v>
      </c>
      <c r="H946">
        <v>0.3</v>
      </c>
      <c r="I946">
        <v>830</v>
      </c>
      <c r="J946" t="s">
        <v>400</v>
      </c>
      <c r="K946">
        <v>0</v>
      </c>
      <c r="L946">
        <v>0</v>
      </c>
    </row>
    <row r="947" spans="1:12">
      <c r="A947">
        <v>2051</v>
      </c>
      <c r="B947" t="s">
        <v>414</v>
      </c>
      <c r="C947" t="s">
        <v>335</v>
      </c>
      <c r="D947">
        <v>6010</v>
      </c>
      <c r="E947">
        <v>1</v>
      </c>
      <c r="F947">
        <v>0.35</v>
      </c>
      <c r="G947" t="s">
        <v>339</v>
      </c>
      <c r="H947">
        <v>0.3</v>
      </c>
      <c r="I947">
        <v>830</v>
      </c>
      <c r="J947" t="s">
        <v>400</v>
      </c>
      <c r="K947">
        <v>0</v>
      </c>
      <c r="L947">
        <v>0</v>
      </c>
    </row>
    <row r="948" spans="1:12">
      <c r="A948">
        <v>2051</v>
      </c>
      <c r="B948" t="s">
        <v>414</v>
      </c>
      <c r="C948" t="s">
        <v>335</v>
      </c>
      <c r="D948">
        <v>6075</v>
      </c>
      <c r="E948">
        <v>1</v>
      </c>
      <c r="F948">
        <v>0.35</v>
      </c>
      <c r="G948" t="s">
        <v>339</v>
      </c>
      <c r="H948">
        <v>0.3</v>
      </c>
      <c r="I948">
        <v>830</v>
      </c>
      <c r="J948" t="s">
        <v>400</v>
      </c>
      <c r="K948">
        <v>0</v>
      </c>
      <c r="L948">
        <v>0</v>
      </c>
    </row>
    <row r="949" spans="1:12">
      <c r="A949">
        <v>2051</v>
      </c>
      <c r="B949" t="s">
        <v>414</v>
      </c>
      <c r="C949" t="s">
        <v>335</v>
      </c>
      <c r="D949">
        <v>6035</v>
      </c>
      <c r="E949">
        <v>1</v>
      </c>
      <c r="F949">
        <v>0.35</v>
      </c>
      <c r="G949" t="s">
        <v>339</v>
      </c>
      <c r="H949">
        <v>0.3</v>
      </c>
      <c r="I949">
        <v>830</v>
      </c>
      <c r="J949" t="s">
        <v>400</v>
      </c>
      <c r="K949">
        <v>0</v>
      </c>
      <c r="L949">
        <v>0</v>
      </c>
    </row>
    <row r="950" spans="1:12">
      <c r="A950">
        <v>2051</v>
      </c>
      <c r="B950" t="s">
        <v>414</v>
      </c>
      <c r="C950" t="s">
        <v>335</v>
      </c>
      <c r="D950">
        <v>6099</v>
      </c>
      <c r="E950">
        <v>1</v>
      </c>
      <c r="F950">
        <v>0.1</v>
      </c>
      <c r="G950" t="s">
        <v>4</v>
      </c>
      <c r="H950">
        <v>0.65</v>
      </c>
      <c r="I950">
        <v>813</v>
      </c>
      <c r="J950" t="s">
        <v>398</v>
      </c>
      <c r="K950">
        <v>0</v>
      </c>
      <c r="L950">
        <v>0</v>
      </c>
    </row>
    <row r="951" spans="1:12">
      <c r="A951">
        <v>2051</v>
      </c>
      <c r="B951" t="s">
        <v>414</v>
      </c>
      <c r="C951" t="s">
        <v>335</v>
      </c>
      <c r="D951">
        <v>6011</v>
      </c>
      <c r="E951">
        <v>1</v>
      </c>
      <c r="F951">
        <v>0.1</v>
      </c>
      <c r="G951" t="s">
        <v>4</v>
      </c>
      <c r="H951">
        <v>0.65</v>
      </c>
      <c r="I951">
        <v>813</v>
      </c>
      <c r="J951" t="s">
        <v>398</v>
      </c>
      <c r="K951">
        <v>0</v>
      </c>
      <c r="L951">
        <v>0</v>
      </c>
    </row>
    <row r="952" spans="1:12">
      <c r="A952">
        <v>2051</v>
      </c>
      <c r="B952" t="s">
        <v>414</v>
      </c>
      <c r="C952" t="s">
        <v>335</v>
      </c>
      <c r="D952">
        <v>6040</v>
      </c>
      <c r="E952">
        <v>1</v>
      </c>
      <c r="F952">
        <v>0.1</v>
      </c>
      <c r="G952" t="s">
        <v>4</v>
      </c>
      <c r="H952">
        <v>0.65</v>
      </c>
      <c r="I952">
        <v>813</v>
      </c>
      <c r="J952" t="s">
        <v>398</v>
      </c>
      <c r="K952">
        <v>0</v>
      </c>
      <c r="L952">
        <v>0</v>
      </c>
    </row>
    <row r="953" spans="1:12">
      <c r="A953">
        <v>2051</v>
      </c>
      <c r="B953" t="s">
        <v>414</v>
      </c>
      <c r="C953" t="s">
        <v>335</v>
      </c>
      <c r="D953">
        <v>6085</v>
      </c>
      <c r="E953">
        <v>1</v>
      </c>
      <c r="F953">
        <v>0.1</v>
      </c>
      <c r="G953" t="s">
        <v>4</v>
      </c>
      <c r="H953">
        <v>0.65</v>
      </c>
      <c r="I953">
        <v>813</v>
      </c>
      <c r="J953" t="s">
        <v>398</v>
      </c>
      <c r="K953">
        <v>0</v>
      </c>
      <c r="L953">
        <v>0</v>
      </c>
    </row>
    <row r="954" spans="1:12">
      <c r="A954">
        <v>2051</v>
      </c>
      <c r="B954" t="s">
        <v>414</v>
      </c>
      <c r="C954" t="s">
        <v>335</v>
      </c>
      <c r="D954">
        <v>6048</v>
      </c>
      <c r="E954">
        <v>1</v>
      </c>
      <c r="F954">
        <v>0.1</v>
      </c>
      <c r="G954" t="s">
        <v>4</v>
      </c>
      <c r="H954">
        <v>0.65</v>
      </c>
      <c r="I954">
        <v>813</v>
      </c>
      <c r="J954" t="s">
        <v>398</v>
      </c>
      <c r="K954">
        <v>0</v>
      </c>
      <c r="L954">
        <v>0</v>
      </c>
    </row>
    <row r="955" spans="1:12">
      <c r="A955">
        <v>2051</v>
      </c>
      <c r="B955" t="s">
        <v>414</v>
      </c>
      <c r="C955" t="s">
        <v>335</v>
      </c>
      <c r="D955">
        <v>6010</v>
      </c>
      <c r="E955">
        <v>1</v>
      </c>
      <c r="F955">
        <v>0.1</v>
      </c>
      <c r="G955" t="s">
        <v>4</v>
      </c>
      <c r="H955">
        <v>0.65</v>
      </c>
      <c r="I955">
        <v>813</v>
      </c>
      <c r="J955" t="s">
        <v>398</v>
      </c>
      <c r="K955">
        <v>0</v>
      </c>
      <c r="L955">
        <v>0</v>
      </c>
    </row>
    <row r="956" spans="1:12">
      <c r="A956">
        <v>2051</v>
      </c>
      <c r="B956" t="s">
        <v>414</v>
      </c>
      <c r="C956" t="s">
        <v>335</v>
      </c>
      <c r="D956">
        <v>6075</v>
      </c>
      <c r="E956">
        <v>1</v>
      </c>
      <c r="F956">
        <v>0.1</v>
      </c>
      <c r="G956" t="s">
        <v>4</v>
      </c>
      <c r="H956">
        <v>0.65</v>
      </c>
      <c r="I956">
        <v>813</v>
      </c>
      <c r="J956" t="s">
        <v>398</v>
      </c>
      <c r="K956">
        <v>0</v>
      </c>
      <c r="L956">
        <v>0</v>
      </c>
    </row>
    <row r="957" spans="1:12">
      <c r="A957">
        <v>2051</v>
      </c>
      <c r="B957" t="s">
        <v>414</v>
      </c>
      <c r="C957" t="s">
        <v>335</v>
      </c>
      <c r="D957">
        <v>6035</v>
      </c>
      <c r="E957">
        <v>1</v>
      </c>
      <c r="F957">
        <v>0.1</v>
      </c>
      <c r="G957" t="s">
        <v>4</v>
      </c>
      <c r="H957">
        <v>0.65</v>
      </c>
      <c r="I957">
        <v>813</v>
      </c>
      <c r="J957" t="s">
        <v>398</v>
      </c>
      <c r="K957">
        <v>0</v>
      </c>
      <c r="L957">
        <v>0</v>
      </c>
    </row>
    <row r="958" spans="1:12">
      <c r="A958">
        <v>2051</v>
      </c>
      <c r="B958" t="s">
        <v>414</v>
      </c>
      <c r="C958" t="s">
        <v>335</v>
      </c>
      <c r="D958">
        <v>6099</v>
      </c>
      <c r="E958">
        <v>1</v>
      </c>
      <c r="F958">
        <v>0.1</v>
      </c>
      <c r="G958" t="s">
        <v>4</v>
      </c>
      <c r="H958">
        <v>0.35</v>
      </c>
      <c r="I958">
        <v>830</v>
      </c>
      <c r="J958" t="s">
        <v>400</v>
      </c>
      <c r="K958">
        <v>0</v>
      </c>
      <c r="L958">
        <v>0</v>
      </c>
    </row>
    <row r="959" spans="1:12">
      <c r="A959">
        <v>2051</v>
      </c>
      <c r="B959" t="s">
        <v>414</v>
      </c>
      <c r="C959" t="s">
        <v>335</v>
      </c>
      <c r="D959">
        <v>6011</v>
      </c>
      <c r="E959">
        <v>1</v>
      </c>
      <c r="F959">
        <v>0.1</v>
      </c>
      <c r="G959" t="s">
        <v>4</v>
      </c>
      <c r="H959">
        <v>0.35</v>
      </c>
      <c r="I959">
        <v>830</v>
      </c>
      <c r="J959" t="s">
        <v>400</v>
      </c>
      <c r="K959">
        <v>0</v>
      </c>
      <c r="L959">
        <v>0</v>
      </c>
    </row>
    <row r="960" spans="1:12">
      <c r="A960">
        <v>2051</v>
      </c>
      <c r="B960" t="s">
        <v>414</v>
      </c>
      <c r="C960" t="s">
        <v>335</v>
      </c>
      <c r="D960">
        <v>6040</v>
      </c>
      <c r="E960">
        <v>1</v>
      </c>
      <c r="F960">
        <v>0.1</v>
      </c>
      <c r="G960" t="s">
        <v>4</v>
      </c>
      <c r="H960">
        <v>0.35</v>
      </c>
      <c r="I960">
        <v>830</v>
      </c>
      <c r="J960" t="s">
        <v>400</v>
      </c>
      <c r="K960">
        <v>0</v>
      </c>
      <c r="L960">
        <v>0</v>
      </c>
    </row>
    <row r="961" spans="1:12">
      <c r="A961">
        <v>2051</v>
      </c>
      <c r="B961" t="s">
        <v>414</v>
      </c>
      <c r="C961" t="s">
        <v>335</v>
      </c>
      <c r="D961">
        <v>6085</v>
      </c>
      <c r="E961">
        <v>1</v>
      </c>
      <c r="F961">
        <v>0.1</v>
      </c>
      <c r="G961" t="s">
        <v>4</v>
      </c>
      <c r="H961">
        <v>0.35</v>
      </c>
      <c r="I961">
        <v>830</v>
      </c>
      <c r="J961" t="s">
        <v>400</v>
      </c>
      <c r="K961">
        <v>0</v>
      </c>
      <c r="L961">
        <v>0</v>
      </c>
    </row>
    <row r="962" spans="1:12">
      <c r="A962">
        <v>2051</v>
      </c>
      <c r="B962" t="s">
        <v>414</v>
      </c>
      <c r="C962" t="s">
        <v>335</v>
      </c>
      <c r="D962">
        <v>6048</v>
      </c>
      <c r="E962">
        <v>1</v>
      </c>
      <c r="F962">
        <v>0.1</v>
      </c>
      <c r="G962" t="s">
        <v>4</v>
      </c>
      <c r="H962">
        <v>0.35</v>
      </c>
      <c r="I962">
        <v>830</v>
      </c>
      <c r="J962" t="s">
        <v>400</v>
      </c>
      <c r="K962">
        <v>0</v>
      </c>
      <c r="L962">
        <v>0</v>
      </c>
    </row>
    <row r="963" spans="1:12">
      <c r="A963">
        <v>2051</v>
      </c>
      <c r="B963" t="s">
        <v>414</v>
      </c>
      <c r="C963" t="s">
        <v>335</v>
      </c>
      <c r="D963">
        <v>6010</v>
      </c>
      <c r="E963">
        <v>1</v>
      </c>
      <c r="F963">
        <v>0.1</v>
      </c>
      <c r="G963" t="s">
        <v>4</v>
      </c>
      <c r="H963">
        <v>0.35</v>
      </c>
      <c r="I963">
        <v>830</v>
      </c>
      <c r="J963" t="s">
        <v>400</v>
      </c>
      <c r="K963">
        <v>0</v>
      </c>
      <c r="L963">
        <v>0</v>
      </c>
    </row>
    <row r="964" spans="1:12">
      <c r="A964">
        <v>2051</v>
      </c>
      <c r="B964" t="s">
        <v>414</v>
      </c>
      <c r="C964" t="s">
        <v>335</v>
      </c>
      <c r="D964">
        <v>6075</v>
      </c>
      <c r="E964">
        <v>1</v>
      </c>
      <c r="F964">
        <v>0.1</v>
      </c>
      <c r="G964" t="s">
        <v>4</v>
      </c>
      <c r="H964">
        <v>0.35</v>
      </c>
      <c r="I964">
        <v>830</v>
      </c>
      <c r="J964" t="s">
        <v>400</v>
      </c>
      <c r="K964">
        <v>0</v>
      </c>
      <c r="L964">
        <v>0</v>
      </c>
    </row>
    <row r="965" spans="1:12">
      <c r="A965">
        <v>2051</v>
      </c>
      <c r="B965" t="s">
        <v>414</v>
      </c>
      <c r="C965" t="s">
        <v>335</v>
      </c>
      <c r="D965">
        <v>6035</v>
      </c>
      <c r="E965">
        <v>1</v>
      </c>
      <c r="F965">
        <v>0.1</v>
      </c>
      <c r="G965" t="s">
        <v>4</v>
      </c>
      <c r="H965">
        <v>0.35</v>
      </c>
      <c r="I965">
        <v>830</v>
      </c>
      <c r="J965" t="s">
        <v>400</v>
      </c>
      <c r="K965">
        <v>0</v>
      </c>
      <c r="L965">
        <v>0</v>
      </c>
    </row>
    <row r="966" spans="1:12">
      <c r="A966">
        <v>2060</v>
      </c>
      <c r="B966" t="s">
        <v>366</v>
      </c>
      <c r="C966" t="s">
        <v>381</v>
      </c>
      <c r="D966">
        <v>6010</v>
      </c>
      <c r="E966">
        <v>0.55000000000000004</v>
      </c>
      <c r="F966">
        <v>1</v>
      </c>
      <c r="G966" t="s">
        <v>336</v>
      </c>
      <c r="H966">
        <v>1</v>
      </c>
      <c r="I966">
        <v>801</v>
      </c>
      <c r="J966" t="s">
        <v>415</v>
      </c>
      <c r="K966">
        <v>0</v>
      </c>
      <c r="L966">
        <v>0</v>
      </c>
    </row>
    <row r="967" spans="1:12">
      <c r="A967">
        <v>2060</v>
      </c>
      <c r="B967" t="s">
        <v>366</v>
      </c>
      <c r="C967" t="s">
        <v>381</v>
      </c>
      <c r="D967">
        <v>6020</v>
      </c>
      <c r="E967">
        <v>0.55000000000000004</v>
      </c>
      <c r="F967">
        <v>1</v>
      </c>
      <c r="G967" t="s">
        <v>336</v>
      </c>
      <c r="H967">
        <v>1</v>
      </c>
      <c r="I967">
        <v>801</v>
      </c>
      <c r="J967" t="s">
        <v>415</v>
      </c>
      <c r="K967">
        <v>0</v>
      </c>
      <c r="L967">
        <v>0</v>
      </c>
    </row>
    <row r="968" spans="1:12">
      <c r="A968">
        <v>2060</v>
      </c>
      <c r="B968" t="s">
        <v>366</v>
      </c>
      <c r="C968" t="s">
        <v>381</v>
      </c>
      <c r="D968">
        <v>6045</v>
      </c>
      <c r="E968">
        <v>0.55000000000000004</v>
      </c>
      <c r="F968">
        <v>1</v>
      </c>
      <c r="G968" t="s">
        <v>336</v>
      </c>
      <c r="H968">
        <v>1</v>
      </c>
      <c r="I968">
        <v>801</v>
      </c>
      <c r="J968" t="s">
        <v>415</v>
      </c>
      <c r="K968">
        <v>0</v>
      </c>
      <c r="L968">
        <v>0</v>
      </c>
    </row>
    <row r="969" spans="1:12">
      <c r="A969">
        <v>2060</v>
      </c>
      <c r="B969" t="s">
        <v>366</v>
      </c>
      <c r="C969" t="s">
        <v>381</v>
      </c>
      <c r="D969">
        <v>6046</v>
      </c>
      <c r="E969">
        <v>0.55000000000000004</v>
      </c>
      <c r="F969">
        <v>1</v>
      </c>
      <c r="G969" t="s">
        <v>336</v>
      </c>
      <c r="H969">
        <v>1</v>
      </c>
      <c r="I969">
        <v>801</v>
      </c>
      <c r="J969" t="s">
        <v>415</v>
      </c>
      <c r="K969">
        <v>0</v>
      </c>
      <c r="L969">
        <v>0</v>
      </c>
    </row>
    <row r="970" spans="1:12">
      <c r="A970">
        <v>2060</v>
      </c>
      <c r="B970" t="s">
        <v>366</v>
      </c>
      <c r="C970" t="s">
        <v>381</v>
      </c>
      <c r="D970">
        <v>6047</v>
      </c>
      <c r="E970">
        <v>0.55000000000000004</v>
      </c>
      <c r="F970">
        <v>1</v>
      </c>
      <c r="G970" t="s">
        <v>336</v>
      </c>
      <c r="H970">
        <v>1</v>
      </c>
      <c r="I970">
        <v>801</v>
      </c>
      <c r="J970" t="s">
        <v>415</v>
      </c>
      <c r="K970">
        <v>0</v>
      </c>
      <c r="L970">
        <v>0</v>
      </c>
    </row>
    <row r="971" spans="1:12">
      <c r="A971">
        <v>2060</v>
      </c>
      <c r="B971" t="s">
        <v>366</v>
      </c>
      <c r="C971" t="s">
        <v>381</v>
      </c>
      <c r="D971">
        <v>6075</v>
      </c>
      <c r="E971">
        <v>0.55000000000000004</v>
      </c>
      <c r="F971">
        <v>1</v>
      </c>
      <c r="G971" t="s">
        <v>336</v>
      </c>
      <c r="H971">
        <v>1</v>
      </c>
      <c r="I971">
        <v>801</v>
      </c>
      <c r="J971" t="s">
        <v>415</v>
      </c>
      <c r="K971">
        <v>0</v>
      </c>
      <c r="L971">
        <v>0</v>
      </c>
    </row>
    <row r="972" spans="1:12">
      <c r="A972">
        <v>2060</v>
      </c>
      <c r="B972" t="s">
        <v>366</v>
      </c>
      <c r="C972" t="s">
        <v>381</v>
      </c>
      <c r="D972">
        <v>6099</v>
      </c>
      <c r="E972">
        <v>0.55000000000000004</v>
      </c>
      <c r="F972">
        <v>1</v>
      </c>
      <c r="G972" t="s">
        <v>336</v>
      </c>
      <c r="H972">
        <v>1</v>
      </c>
      <c r="I972">
        <v>801</v>
      </c>
      <c r="J972" t="s">
        <v>415</v>
      </c>
      <c r="K972">
        <v>0</v>
      </c>
      <c r="L972">
        <v>0</v>
      </c>
    </row>
    <row r="973" spans="1:12">
      <c r="A973">
        <v>2061</v>
      </c>
      <c r="B973" t="s">
        <v>367</v>
      </c>
      <c r="C973" t="s">
        <v>381</v>
      </c>
      <c r="D973">
        <v>6010</v>
      </c>
      <c r="E973">
        <v>0.2</v>
      </c>
      <c r="F973">
        <v>1</v>
      </c>
      <c r="G973" t="s">
        <v>336</v>
      </c>
      <c r="H973">
        <v>1</v>
      </c>
      <c r="I973">
        <v>850</v>
      </c>
      <c r="J973" t="s">
        <v>413</v>
      </c>
      <c r="K973">
        <v>0</v>
      </c>
      <c r="L973">
        <v>0</v>
      </c>
    </row>
    <row r="974" spans="1:12">
      <c r="A974">
        <v>2061</v>
      </c>
      <c r="B974" t="s">
        <v>367</v>
      </c>
      <c r="C974" t="s">
        <v>381</v>
      </c>
      <c r="D974">
        <v>6020</v>
      </c>
      <c r="E974">
        <v>0.2</v>
      </c>
      <c r="F974">
        <v>1</v>
      </c>
      <c r="G974" t="s">
        <v>336</v>
      </c>
      <c r="H974">
        <v>1</v>
      </c>
      <c r="I974">
        <v>850</v>
      </c>
      <c r="J974" t="s">
        <v>413</v>
      </c>
      <c r="K974">
        <v>0</v>
      </c>
      <c r="L974">
        <v>0</v>
      </c>
    </row>
    <row r="975" spans="1:12">
      <c r="A975">
        <v>2061</v>
      </c>
      <c r="B975" t="s">
        <v>367</v>
      </c>
      <c r="C975" t="s">
        <v>381</v>
      </c>
      <c r="D975">
        <v>6045</v>
      </c>
      <c r="E975">
        <v>0.2</v>
      </c>
      <c r="F975">
        <v>1</v>
      </c>
      <c r="G975" t="s">
        <v>336</v>
      </c>
      <c r="H975">
        <v>1</v>
      </c>
      <c r="I975">
        <v>850</v>
      </c>
      <c r="J975" t="s">
        <v>413</v>
      </c>
      <c r="K975">
        <v>0</v>
      </c>
      <c r="L975">
        <v>0</v>
      </c>
    </row>
    <row r="976" spans="1:12">
      <c r="A976">
        <v>2061</v>
      </c>
      <c r="B976" t="s">
        <v>367</v>
      </c>
      <c r="C976" t="s">
        <v>381</v>
      </c>
      <c r="D976">
        <v>6046</v>
      </c>
      <c r="E976">
        <v>0.2</v>
      </c>
      <c r="F976">
        <v>1</v>
      </c>
      <c r="G976" t="s">
        <v>336</v>
      </c>
      <c r="H976">
        <v>1</v>
      </c>
      <c r="I976">
        <v>850</v>
      </c>
      <c r="J976" t="s">
        <v>413</v>
      </c>
      <c r="K976">
        <v>0</v>
      </c>
      <c r="L976">
        <v>0</v>
      </c>
    </row>
    <row r="977" spans="1:12">
      <c r="A977">
        <v>2061</v>
      </c>
      <c r="B977" t="s">
        <v>367</v>
      </c>
      <c r="C977" t="s">
        <v>381</v>
      </c>
      <c r="D977">
        <v>6075</v>
      </c>
      <c r="E977">
        <v>0.2</v>
      </c>
      <c r="F977">
        <v>1</v>
      </c>
      <c r="G977" t="s">
        <v>336</v>
      </c>
      <c r="H977">
        <v>1</v>
      </c>
      <c r="I977">
        <v>850</v>
      </c>
      <c r="J977" t="s">
        <v>413</v>
      </c>
      <c r="K977">
        <v>0</v>
      </c>
      <c r="L977">
        <v>0</v>
      </c>
    </row>
    <row r="978" spans="1:12">
      <c r="A978">
        <v>2061</v>
      </c>
      <c r="B978" t="s">
        <v>367</v>
      </c>
      <c r="C978" t="s">
        <v>381</v>
      </c>
      <c r="D978">
        <v>6099</v>
      </c>
      <c r="E978">
        <v>0.2</v>
      </c>
      <c r="F978">
        <v>1</v>
      </c>
      <c r="G978" t="s">
        <v>336</v>
      </c>
      <c r="H978">
        <v>1</v>
      </c>
      <c r="I978">
        <v>850</v>
      </c>
      <c r="J978" t="s">
        <v>413</v>
      </c>
      <c r="K978">
        <v>0</v>
      </c>
      <c r="L978">
        <v>0</v>
      </c>
    </row>
    <row r="979" spans="1:12">
      <c r="A979">
        <v>2065</v>
      </c>
      <c r="B979" t="s">
        <v>416</v>
      </c>
      <c r="C979" t="s">
        <v>381</v>
      </c>
      <c r="D979">
        <v>6048</v>
      </c>
      <c r="E979">
        <v>1</v>
      </c>
      <c r="F979">
        <v>1</v>
      </c>
      <c r="G979" t="s">
        <v>336</v>
      </c>
      <c r="H979">
        <v>1</v>
      </c>
      <c r="I979">
        <v>800</v>
      </c>
      <c r="J979" t="s">
        <v>382</v>
      </c>
      <c r="K979">
        <v>13036</v>
      </c>
      <c r="L979">
        <v>13036</v>
      </c>
    </row>
    <row r="980" spans="1:12">
      <c r="A980">
        <v>2065</v>
      </c>
      <c r="B980" t="s">
        <v>416</v>
      </c>
      <c r="C980" t="s">
        <v>381</v>
      </c>
      <c r="D980">
        <v>6099</v>
      </c>
      <c r="E980">
        <v>1</v>
      </c>
      <c r="F980">
        <v>1</v>
      </c>
      <c r="G980" t="s">
        <v>336</v>
      </c>
      <c r="H980">
        <v>1</v>
      </c>
      <c r="I980">
        <v>800</v>
      </c>
      <c r="J980" t="s">
        <v>382</v>
      </c>
      <c r="K980">
        <v>-10153.92</v>
      </c>
      <c r="L980">
        <v>-10153.92</v>
      </c>
    </row>
    <row r="981" spans="1:12">
      <c r="A981">
        <v>2065</v>
      </c>
      <c r="B981" t="s">
        <v>416</v>
      </c>
      <c r="C981" t="s">
        <v>381</v>
      </c>
      <c r="D981">
        <v>6055</v>
      </c>
      <c r="E981">
        <v>1</v>
      </c>
      <c r="F981">
        <v>1</v>
      </c>
      <c r="G981" t="s">
        <v>336</v>
      </c>
      <c r="H981">
        <v>1</v>
      </c>
      <c r="I981">
        <v>800</v>
      </c>
      <c r="J981" t="s">
        <v>382</v>
      </c>
      <c r="K981">
        <v>160000</v>
      </c>
      <c r="L981">
        <v>160000</v>
      </c>
    </row>
    <row r="982" spans="1:12">
      <c r="A982">
        <v>2065</v>
      </c>
      <c r="B982" t="s">
        <v>416</v>
      </c>
      <c r="C982" t="s">
        <v>381</v>
      </c>
      <c r="D982">
        <v>6036</v>
      </c>
      <c r="E982">
        <v>1</v>
      </c>
      <c r="F982">
        <v>1</v>
      </c>
      <c r="G982" t="s">
        <v>336</v>
      </c>
      <c r="H982">
        <v>1</v>
      </c>
      <c r="I982">
        <v>800</v>
      </c>
      <c r="J982" t="s">
        <v>382</v>
      </c>
      <c r="K982">
        <v>0</v>
      </c>
      <c r="L982">
        <v>0</v>
      </c>
    </row>
    <row r="983" spans="1:12">
      <c r="A983">
        <v>2065</v>
      </c>
      <c r="B983" t="s">
        <v>416</v>
      </c>
      <c r="C983" t="s">
        <v>381</v>
      </c>
      <c r="D983">
        <v>6010</v>
      </c>
      <c r="E983">
        <v>1</v>
      </c>
      <c r="F983">
        <v>1</v>
      </c>
      <c r="G983" t="s">
        <v>336</v>
      </c>
      <c r="H983">
        <v>1</v>
      </c>
      <c r="I983">
        <v>800</v>
      </c>
      <c r="J983" t="s">
        <v>382</v>
      </c>
      <c r="K983">
        <v>173121.3</v>
      </c>
      <c r="L983">
        <v>173121.3</v>
      </c>
    </row>
    <row r="984" spans="1:12">
      <c r="A984">
        <v>2065</v>
      </c>
      <c r="B984" t="s">
        <v>416</v>
      </c>
      <c r="C984" t="s">
        <v>381</v>
      </c>
      <c r="D984">
        <v>6035</v>
      </c>
      <c r="E984">
        <v>1</v>
      </c>
      <c r="F984">
        <v>1</v>
      </c>
      <c r="G984" t="s">
        <v>336</v>
      </c>
      <c r="H984">
        <v>1</v>
      </c>
      <c r="I984">
        <v>800</v>
      </c>
      <c r="J984" t="s">
        <v>382</v>
      </c>
      <c r="K984">
        <v>297700.2</v>
      </c>
      <c r="L984">
        <v>297700.2</v>
      </c>
    </row>
    <row r="985" spans="1:12">
      <c r="A985">
        <v>2065</v>
      </c>
      <c r="B985" t="s">
        <v>416</v>
      </c>
      <c r="C985" t="s">
        <v>381</v>
      </c>
      <c r="D985">
        <v>6012</v>
      </c>
      <c r="E985">
        <v>1</v>
      </c>
      <c r="F985">
        <v>1</v>
      </c>
      <c r="G985" t="s">
        <v>336</v>
      </c>
      <c r="H985">
        <v>1</v>
      </c>
      <c r="I985">
        <v>800</v>
      </c>
      <c r="J985" t="s">
        <v>382</v>
      </c>
      <c r="K985">
        <v>0</v>
      </c>
      <c r="L985">
        <v>0</v>
      </c>
    </row>
    <row r="986" spans="1:12">
      <c r="A986">
        <v>2065</v>
      </c>
      <c r="B986" t="s">
        <v>416</v>
      </c>
      <c r="C986" t="s">
        <v>381</v>
      </c>
      <c r="D986">
        <v>6085</v>
      </c>
      <c r="E986">
        <v>1</v>
      </c>
      <c r="F986">
        <v>1</v>
      </c>
      <c r="G986" t="s">
        <v>336</v>
      </c>
      <c r="H986">
        <v>1</v>
      </c>
      <c r="I986">
        <v>800</v>
      </c>
      <c r="J986" t="s">
        <v>382</v>
      </c>
      <c r="K986">
        <v>4664.6400000000003</v>
      </c>
      <c r="L986">
        <v>4664.6400000000003</v>
      </c>
    </row>
    <row r="987" spans="1:12">
      <c r="A987">
        <v>2065</v>
      </c>
      <c r="B987" t="s">
        <v>416</v>
      </c>
      <c r="C987" t="s">
        <v>381</v>
      </c>
      <c r="D987">
        <v>6075</v>
      </c>
      <c r="E987">
        <v>1</v>
      </c>
      <c r="F987">
        <v>1</v>
      </c>
      <c r="G987" t="s">
        <v>336</v>
      </c>
      <c r="H987">
        <v>1</v>
      </c>
      <c r="I987">
        <v>800</v>
      </c>
      <c r="J987" t="s">
        <v>382</v>
      </c>
      <c r="K987">
        <v>27342</v>
      </c>
      <c r="L987">
        <v>27342</v>
      </c>
    </row>
    <row r="988" spans="1:12">
      <c r="A988">
        <v>2065</v>
      </c>
      <c r="B988" t="s">
        <v>416</v>
      </c>
      <c r="C988" t="s">
        <v>381</v>
      </c>
      <c r="D988">
        <v>6060</v>
      </c>
      <c r="E988">
        <v>1</v>
      </c>
      <c r="F988">
        <v>1</v>
      </c>
      <c r="G988" t="s">
        <v>336</v>
      </c>
      <c r="H988">
        <v>1</v>
      </c>
      <c r="I988">
        <v>800</v>
      </c>
      <c r="J988" t="s">
        <v>382</v>
      </c>
      <c r="K988">
        <v>15529.62</v>
      </c>
      <c r="L988">
        <v>15529.62</v>
      </c>
    </row>
    <row r="989" spans="1:12">
      <c r="A989">
        <v>2067</v>
      </c>
      <c r="B989" t="s">
        <v>417</v>
      </c>
      <c r="C989" t="s">
        <v>381</v>
      </c>
      <c r="D989">
        <v>6010</v>
      </c>
      <c r="E989">
        <v>1</v>
      </c>
      <c r="F989">
        <v>1</v>
      </c>
      <c r="G989" t="s">
        <v>336</v>
      </c>
      <c r="H989">
        <v>1</v>
      </c>
      <c r="I989">
        <v>800</v>
      </c>
      <c r="J989" t="s">
        <v>382</v>
      </c>
      <c r="K989">
        <v>0</v>
      </c>
      <c r="L989">
        <v>0</v>
      </c>
    </row>
    <row r="990" spans="1:12">
      <c r="A990">
        <v>2067</v>
      </c>
      <c r="B990" t="s">
        <v>417</v>
      </c>
      <c r="C990" t="s">
        <v>381</v>
      </c>
      <c r="D990">
        <v>6075</v>
      </c>
      <c r="E990">
        <v>1</v>
      </c>
      <c r="F990">
        <v>1</v>
      </c>
      <c r="G990" t="s">
        <v>336</v>
      </c>
      <c r="H990">
        <v>1</v>
      </c>
      <c r="I990">
        <v>800</v>
      </c>
      <c r="J990" t="s">
        <v>382</v>
      </c>
      <c r="K990">
        <v>0</v>
      </c>
      <c r="L990">
        <v>0</v>
      </c>
    </row>
    <row r="991" spans="1:12">
      <c r="A991">
        <v>2067</v>
      </c>
      <c r="B991" t="s">
        <v>417</v>
      </c>
      <c r="C991" t="s">
        <v>381</v>
      </c>
      <c r="D991">
        <v>6099</v>
      </c>
      <c r="E991">
        <v>1</v>
      </c>
      <c r="F991">
        <v>1</v>
      </c>
      <c r="G991" t="s">
        <v>336</v>
      </c>
      <c r="H991">
        <v>1</v>
      </c>
      <c r="I991">
        <v>800</v>
      </c>
      <c r="J991" t="s">
        <v>382</v>
      </c>
      <c r="K991">
        <v>0</v>
      </c>
      <c r="L991">
        <v>0</v>
      </c>
    </row>
    <row r="992" spans="1:12">
      <c r="A992">
        <v>2068</v>
      </c>
      <c r="B992" t="s">
        <v>418</v>
      </c>
      <c r="C992" t="s">
        <v>381</v>
      </c>
      <c r="D992">
        <v>6035</v>
      </c>
      <c r="E992">
        <v>1</v>
      </c>
      <c r="F992">
        <v>1</v>
      </c>
      <c r="G992">
        <v>1000</v>
      </c>
      <c r="H992">
        <v>1</v>
      </c>
      <c r="I992">
        <v>800</v>
      </c>
      <c r="J992" t="s">
        <v>382</v>
      </c>
      <c r="K992">
        <v>26431.9</v>
      </c>
      <c r="L992">
        <v>26431.9</v>
      </c>
    </row>
    <row r="993" spans="1:12">
      <c r="A993">
        <v>2068</v>
      </c>
      <c r="B993" t="s">
        <v>418</v>
      </c>
      <c r="C993" t="s">
        <v>381</v>
      </c>
      <c r="D993">
        <v>6040</v>
      </c>
      <c r="E993">
        <v>1</v>
      </c>
      <c r="F993">
        <v>1</v>
      </c>
      <c r="G993">
        <v>1000</v>
      </c>
      <c r="H993">
        <v>1</v>
      </c>
      <c r="I993">
        <v>800</v>
      </c>
      <c r="J993" t="s">
        <v>382</v>
      </c>
      <c r="K993">
        <v>0</v>
      </c>
      <c r="L993">
        <v>0</v>
      </c>
    </row>
    <row r="994" spans="1:12">
      <c r="A994">
        <v>2068</v>
      </c>
      <c r="B994" t="s">
        <v>418</v>
      </c>
      <c r="C994" t="s">
        <v>381</v>
      </c>
      <c r="D994">
        <v>6041</v>
      </c>
      <c r="E994">
        <v>1</v>
      </c>
      <c r="F994">
        <v>1</v>
      </c>
      <c r="G994" t="s">
        <v>336</v>
      </c>
      <c r="H994">
        <v>1</v>
      </c>
      <c r="I994">
        <v>800</v>
      </c>
      <c r="J994" t="s">
        <v>382</v>
      </c>
      <c r="K994">
        <v>-14516.6</v>
      </c>
      <c r="L994">
        <v>-14516.6</v>
      </c>
    </row>
    <row r="995" spans="1:12">
      <c r="A995">
        <v>2068</v>
      </c>
      <c r="B995" t="s">
        <v>418</v>
      </c>
      <c r="C995" t="s">
        <v>381</v>
      </c>
      <c r="D995">
        <v>6019</v>
      </c>
      <c r="E995">
        <v>1</v>
      </c>
      <c r="F995">
        <v>1</v>
      </c>
      <c r="G995" t="s">
        <v>336</v>
      </c>
      <c r="H995">
        <v>1</v>
      </c>
      <c r="I995">
        <v>800</v>
      </c>
      <c r="J995" t="s">
        <v>382</v>
      </c>
      <c r="K995">
        <v>-3368.81</v>
      </c>
      <c r="L995">
        <v>-3368.81</v>
      </c>
    </row>
    <row r="996" spans="1:12">
      <c r="A996">
        <v>2068</v>
      </c>
      <c r="B996" t="s">
        <v>418</v>
      </c>
      <c r="C996" t="s">
        <v>381</v>
      </c>
      <c r="D996">
        <v>6075</v>
      </c>
      <c r="E996">
        <v>1</v>
      </c>
      <c r="F996">
        <v>1</v>
      </c>
      <c r="G996" t="s">
        <v>336</v>
      </c>
      <c r="H996">
        <v>1</v>
      </c>
      <c r="I996">
        <v>800</v>
      </c>
      <c r="J996" t="s">
        <v>382</v>
      </c>
      <c r="K996">
        <v>68083</v>
      </c>
      <c r="L996">
        <v>68083</v>
      </c>
    </row>
    <row r="997" spans="1:12">
      <c r="A997">
        <v>2068</v>
      </c>
      <c r="B997" t="s">
        <v>418</v>
      </c>
      <c r="C997" t="s">
        <v>381</v>
      </c>
      <c r="D997">
        <v>6010</v>
      </c>
      <c r="E997">
        <v>1</v>
      </c>
      <c r="F997">
        <v>1</v>
      </c>
      <c r="G997" t="s">
        <v>336</v>
      </c>
      <c r="H997">
        <v>1</v>
      </c>
      <c r="I997">
        <v>800</v>
      </c>
      <c r="J997" t="s">
        <v>382</v>
      </c>
      <c r="K997">
        <v>430199.8</v>
      </c>
      <c r="L997">
        <v>430199.8</v>
      </c>
    </row>
    <row r="998" spans="1:12">
      <c r="A998">
        <v>2068</v>
      </c>
      <c r="B998" t="s">
        <v>418</v>
      </c>
      <c r="C998" t="s">
        <v>381</v>
      </c>
      <c r="D998">
        <v>6099</v>
      </c>
      <c r="E998">
        <v>1</v>
      </c>
      <c r="F998">
        <v>1</v>
      </c>
      <c r="G998" t="s">
        <v>336</v>
      </c>
      <c r="H998">
        <v>1</v>
      </c>
      <c r="I998">
        <v>800</v>
      </c>
      <c r="J998" t="s">
        <v>382</v>
      </c>
      <c r="K998">
        <v>-25231.919999999998</v>
      </c>
      <c r="L998">
        <v>-25231.919999999998</v>
      </c>
    </row>
    <row r="999" spans="1:12">
      <c r="A999">
        <v>2068</v>
      </c>
      <c r="B999" t="s">
        <v>418</v>
      </c>
      <c r="C999" t="s">
        <v>381</v>
      </c>
      <c r="D999">
        <v>6012</v>
      </c>
      <c r="E999">
        <v>1</v>
      </c>
      <c r="F999">
        <v>1</v>
      </c>
      <c r="G999" t="s">
        <v>336</v>
      </c>
      <c r="H999">
        <v>1</v>
      </c>
      <c r="I999">
        <v>800</v>
      </c>
      <c r="J999" t="s">
        <v>382</v>
      </c>
      <c r="K999">
        <v>0</v>
      </c>
      <c r="L999">
        <v>0</v>
      </c>
    </row>
    <row r="1000" spans="1:12">
      <c r="A1000">
        <v>2068</v>
      </c>
      <c r="B1000" t="s">
        <v>418</v>
      </c>
      <c r="C1000" t="s">
        <v>381</v>
      </c>
      <c r="D1000">
        <v>6085</v>
      </c>
      <c r="E1000">
        <v>1</v>
      </c>
      <c r="F1000">
        <v>1</v>
      </c>
      <c r="G1000" t="s">
        <v>336</v>
      </c>
      <c r="H1000">
        <v>1</v>
      </c>
      <c r="I1000">
        <v>800</v>
      </c>
      <c r="J1000" t="s">
        <v>382</v>
      </c>
      <c r="K1000">
        <v>13993.92</v>
      </c>
      <c r="L1000">
        <v>13993.92</v>
      </c>
    </row>
    <row r="1001" spans="1:12">
      <c r="A1001">
        <v>2068</v>
      </c>
      <c r="B1001" t="s">
        <v>418</v>
      </c>
      <c r="C1001" t="s">
        <v>381</v>
      </c>
      <c r="D1001">
        <v>6036</v>
      </c>
      <c r="E1001">
        <v>1</v>
      </c>
      <c r="F1001">
        <v>1</v>
      </c>
      <c r="G1001" t="s">
        <v>336</v>
      </c>
      <c r="H1001">
        <v>1</v>
      </c>
      <c r="I1001">
        <v>800</v>
      </c>
      <c r="J1001" t="s">
        <v>382</v>
      </c>
      <c r="K1001">
        <v>-196611.1</v>
      </c>
      <c r="L1001">
        <v>-196611.1</v>
      </c>
    </row>
    <row r="1002" spans="1:12">
      <c r="A1002">
        <v>2068</v>
      </c>
      <c r="B1002" t="s">
        <v>418</v>
      </c>
      <c r="C1002" t="s">
        <v>381</v>
      </c>
      <c r="D1002">
        <v>6048</v>
      </c>
      <c r="E1002">
        <v>1</v>
      </c>
      <c r="F1002">
        <v>1</v>
      </c>
      <c r="G1002" t="s">
        <v>336</v>
      </c>
      <c r="H1002">
        <v>1</v>
      </c>
      <c r="I1002">
        <v>800</v>
      </c>
      <c r="J1002" t="s">
        <v>382</v>
      </c>
      <c r="K1002">
        <v>32393.69</v>
      </c>
      <c r="L1002">
        <v>32393.69</v>
      </c>
    </row>
    <row r="1003" spans="1:12">
      <c r="A1003">
        <v>2071</v>
      </c>
      <c r="B1003" t="s">
        <v>419</v>
      </c>
      <c r="C1003" t="s">
        <v>381</v>
      </c>
      <c r="D1003">
        <v>6010</v>
      </c>
      <c r="E1003">
        <v>1</v>
      </c>
      <c r="F1003">
        <v>0.3</v>
      </c>
      <c r="G1003" t="s">
        <v>340</v>
      </c>
      <c r="H1003">
        <v>1</v>
      </c>
      <c r="I1003">
        <v>850</v>
      </c>
      <c r="J1003" t="s">
        <v>413</v>
      </c>
      <c r="K1003">
        <v>0</v>
      </c>
      <c r="L1003">
        <v>0</v>
      </c>
    </row>
    <row r="1004" spans="1:12">
      <c r="A1004">
        <v>2071</v>
      </c>
      <c r="B1004" t="s">
        <v>419</v>
      </c>
      <c r="C1004" t="s">
        <v>381</v>
      </c>
      <c r="D1004">
        <v>6020</v>
      </c>
      <c r="E1004">
        <v>1</v>
      </c>
      <c r="F1004">
        <v>0.3</v>
      </c>
      <c r="G1004" t="s">
        <v>340</v>
      </c>
      <c r="H1004">
        <v>1</v>
      </c>
      <c r="I1004">
        <v>850</v>
      </c>
      <c r="J1004" t="s">
        <v>413</v>
      </c>
      <c r="K1004">
        <v>0</v>
      </c>
      <c r="L1004">
        <v>0</v>
      </c>
    </row>
    <row r="1005" spans="1:12">
      <c r="A1005">
        <v>2071</v>
      </c>
      <c r="B1005" t="s">
        <v>419</v>
      </c>
      <c r="C1005" t="s">
        <v>381</v>
      </c>
      <c r="D1005">
        <v>6075</v>
      </c>
      <c r="E1005">
        <v>1</v>
      </c>
      <c r="F1005">
        <v>0.3</v>
      </c>
      <c r="G1005" t="s">
        <v>340</v>
      </c>
      <c r="H1005">
        <v>1</v>
      </c>
      <c r="I1005">
        <v>850</v>
      </c>
      <c r="J1005" t="s">
        <v>413</v>
      </c>
      <c r="K1005">
        <v>0</v>
      </c>
      <c r="L1005">
        <v>0</v>
      </c>
    </row>
    <row r="1006" spans="1:12">
      <c r="A1006">
        <v>2071</v>
      </c>
      <c r="B1006" t="s">
        <v>419</v>
      </c>
      <c r="C1006" t="s">
        <v>381</v>
      </c>
      <c r="D1006">
        <v>6080</v>
      </c>
      <c r="E1006">
        <v>1</v>
      </c>
      <c r="F1006">
        <v>0.3</v>
      </c>
      <c r="G1006" t="s">
        <v>340</v>
      </c>
      <c r="H1006">
        <v>1</v>
      </c>
      <c r="I1006">
        <v>850</v>
      </c>
      <c r="J1006" t="s">
        <v>413</v>
      </c>
      <c r="K1006">
        <v>0</v>
      </c>
      <c r="L1006">
        <v>0</v>
      </c>
    </row>
    <row r="1007" spans="1:12">
      <c r="A1007">
        <v>2071</v>
      </c>
      <c r="B1007" t="s">
        <v>419</v>
      </c>
      <c r="C1007" t="s">
        <v>381</v>
      </c>
      <c r="D1007">
        <v>6099</v>
      </c>
      <c r="E1007">
        <v>1</v>
      </c>
      <c r="F1007">
        <v>0.3</v>
      </c>
      <c r="G1007" t="s">
        <v>340</v>
      </c>
      <c r="H1007">
        <v>1</v>
      </c>
      <c r="I1007">
        <v>850</v>
      </c>
      <c r="J1007" t="s">
        <v>413</v>
      </c>
      <c r="K1007">
        <v>0</v>
      </c>
      <c r="L1007">
        <v>0</v>
      </c>
    </row>
    <row r="1008" spans="1:12">
      <c r="A1008">
        <v>2071</v>
      </c>
      <c r="B1008" t="s">
        <v>419</v>
      </c>
      <c r="C1008" t="s">
        <v>381</v>
      </c>
      <c r="D1008">
        <v>6010</v>
      </c>
      <c r="E1008">
        <v>1</v>
      </c>
      <c r="F1008">
        <v>0.7</v>
      </c>
      <c r="G1008" t="s">
        <v>339</v>
      </c>
      <c r="H1008">
        <v>1</v>
      </c>
      <c r="I1008">
        <v>850</v>
      </c>
      <c r="J1008" t="s">
        <v>413</v>
      </c>
      <c r="K1008">
        <v>0</v>
      </c>
      <c r="L1008">
        <v>0</v>
      </c>
    </row>
    <row r="1009" spans="1:12">
      <c r="A1009">
        <v>2071</v>
      </c>
      <c r="B1009" t="s">
        <v>419</v>
      </c>
      <c r="C1009" t="s">
        <v>381</v>
      </c>
      <c r="D1009">
        <v>6020</v>
      </c>
      <c r="E1009">
        <v>1</v>
      </c>
      <c r="F1009">
        <v>0.7</v>
      </c>
      <c r="G1009" t="s">
        <v>339</v>
      </c>
      <c r="H1009">
        <v>1</v>
      </c>
      <c r="I1009">
        <v>850</v>
      </c>
      <c r="J1009" t="s">
        <v>413</v>
      </c>
      <c r="K1009">
        <v>0</v>
      </c>
      <c r="L1009">
        <v>0</v>
      </c>
    </row>
    <row r="1010" spans="1:12">
      <c r="A1010">
        <v>2071</v>
      </c>
      <c r="B1010" t="s">
        <v>419</v>
      </c>
      <c r="C1010" t="s">
        <v>381</v>
      </c>
      <c r="D1010">
        <v>6075</v>
      </c>
      <c r="E1010">
        <v>1</v>
      </c>
      <c r="F1010">
        <v>0.7</v>
      </c>
      <c r="G1010" t="s">
        <v>339</v>
      </c>
      <c r="H1010">
        <v>1</v>
      </c>
      <c r="I1010">
        <v>850</v>
      </c>
      <c r="J1010" t="s">
        <v>413</v>
      </c>
      <c r="K1010">
        <v>0</v>
      </c>
      <c r="L1010">
        <v>0</v>
      </c>
    </row>
    <row r="1011" spans="1:12">
      <c r="A1011">
        <v>2071</v>
      </c>
      <c r="B1011" t="s">
        <v>419</v>
      </c>
      <c r="C1011" t="s">
        <v>381</v>
      </c>
      <c r="D1011">
        <v>6080</v>
      </c>
      <c r="E1011">
        <v>1</v>
      </c>
      <c r="F1011">
        <v>0.7</v>
      </c>
      <c r="G1011" t="s">
        <v>339</v>
      </c>
      <c r="H1011">
        <v>1</v>
      </c>
      <c r="I1011">
        <v>850</v>
      </c>
      <c r="J1011" t="s">
        <v>413</v>
      </c>
      <c r="K1011">
        <v>0</v>
      </c>
      <c r="L1011">
        <v>0</v>
      </c>
    </row>
    <row r="1012" spans="1:12">
      <c r="A1012">
        <v>2071</v>
      </c>
      <c r="B1012" t="s">
        <v>419</v>
      </c>
      <c r="C1012" t="s">
        <v>381</v>
      </c>
      <c r="D1012">
        <v>6099</v>
      </c>
      <c r="E1012">
        <v>1</v>
      </c>
      <c r="F1012">
        <v>0.7</v>
      </c>
      <c r="G1012" t="s">
        <v>339</v>
      </c>
      <c r="H1012">
        <v>1</v>
      </c>
      <c r="I1012">
        <v>850</v>
      </c>
      <c r="J1012" t="s">
        <v>413</v>
      </c>
      <c r="K1012">
        <v>0</v>
      </c>
      <c r="L1012">
        <v>0</v>
      </c>
    </row>
    <row r="1013" spans="1:12">
      <c r="A1013">
        <v>2077</v>
      </c>
      <c r="B1013" t="s">
        <v>420</v>
      </c>
      <c r="C1013" t="s">
        <v>381</v>
      </c>
      <c r="D1013">
        <v>6010</v>
      </c>
      <c r="E1013">
        <v>1</v>
      </c>
      <c r="F1013">
        <v>0.9</v>
      </c>
      <c r="G1013" t="s">
        <v>337</v>
      </c>
      <c r="H1013">
        <v>0.1</v>
      </c>
      <c r="I1013">
        <v>814</v>
      </c>
      <c r="J1013" t="s">
        <v>398</v>
      </c>
      <c r="K1013">
        <v>556953.12</v>
      </c>
      <c r="L1013">
        <v>50125.780800000008</v>
      </c>
    </row>
    <row r="1014" spans="1:12">
      <c r="A1014">
        <v>2077</v>
      </c>
      <c r="B1014" t="s">
        <v>420</v>
      </c>
      <c r="C1014" t="s">
        <v>381</v>
      </c>
      <c r="D1014">
        <v>6048</v>
      </c>
      <c r="E1014">
        <v>1</v>
      </c>
      <c r="F1014">
        <v>0.9</v>
      </c>
      <c r="G1014" t="s">
        <v>337</v>
      </c>
      <c r="H1014">
        <v>0.1</v>
      </c>
      <c r="I1014">
        <v>814</v>
      </c>
      <c r="J1014" t="s">
        <v>398</v>
      </c>
      <c r="K1014">
        <v>41937.81</v>
      </c>
      <c r="L1014">
        <v>3774.4029000000005</v>
      </c>
    </row>
    <row r="1015" spans="1:12">
      <c r="A1015">
        <v>2077</v>
      </c>
      <c r="B1015" t="s">
        <v>420</v>
      </c>
      <c r="C1015" t="s">
        <v>381</v>
      </c>
      <c r="D1015">
        <v>6099</v>
      </c>
      <c r="E1015">
        <v>1</v>
      </c>
      <c r="F1015">
        <v>0.9</v>
      </c>
      <c r="G1015" t="s">
        <v>337</v>
      </c>
      <c r="H1015">
        <v>0.1</v>
      </c>
      <c r="I1015">
        <v>814</v>
      </c>
      <c r="J1015" t="s">
        <v>398</v>
      </c>
      <c r="K1015">
        <v>-32666.28</v>
      </c>
      <c r="L1015">
        <v>-2939.9652000000001</v>
      </c>
    </row>
    <row r="1016" spans="1:12">
      <c r="A1016">
        <v>2077</v>
      </c>
      <c r="B1016" t="s">
        <v>420</v>
      </c>
      <c r="C1016" t="s">
        <v>381</v>
      </c>
      <c r="D1016">
        <v>6075</v>
      </c>
      <c r="E1016">
        <v>1</v>
      </c>
      <c r="F1016">
        <v>0.9</v>
      </c>
      <c r="G1016" t="s">
        <v>337</v>
      </c>
      <c r="H1016">
        <v>0.1</v>
      </c>
      <c r="I1016">
        <v>814</v>
      </c>
      <c r="J1016" t="s">
        <v>398</v>
      </c>
      <c r="K1016">
        <v>91516</v>
      </c>
      <c r="L1016">
        <v>8236.44</v>
      </c>
    </row>
    <row r="1017" spans="1:12">
      <c r="A1017">
        <v>2077</v>
      </c>
      <c r="B1017" t="s">
        <v>420</v>
      </c>
      <c r="C1017" t="s">
        <v>381</v>
      </c>
      <c r="D1017">
        <v>6020</v>
      </c>
      <c r="E1017">
        <v>1</v>
      </c>
      <c r="F1017">
        <v>0.9</v>
      </c>
      <c r="G1017" t="s">
        <v>337</v>
      </c>
      <c r="H1017">
        <v>0.1</v>
      </c>
      <c r="I1017">
        <v>814</v>
      </c>
      <c r="J1017" t="s">
        <v>398</v>
      </c>
      <c r="K1017">
        <v>3526.68</v>
      </c>
      <c r="L1017">
        <v>317.40120000000002</v>
      </c>
    </row>
    <row r="1018" spans="1:12">
      <c r="A1018">
        <v>2077</v>
      </c>
      <c r="B1018" t="s">
        <v>420</v>
      </c>
      <c r="C1018" t="s">
        <v>381</v>
      </c>
      <c r="D1018">
        <v>6011</v>
      </c>
      <c r="E1018">
        <v>1</v>
      </c>
      <c r="F1018">
        <v>0.9</v>
      </c>
      <c r="G1018" t="s">
        <v>337</v>
      </c>
      <c r="H1018">
        <v>0.1</v>
      </c>
      <c r="I1018">
        <v>814</v>
      </c>
      <c r="J1018" t="s">
        <v>398</v>
      </c>
      <c r="K1018">
        <v>2799.96</v>
      </c>
      <c r="L1018">
        <v>251.99639999999999</v>
      </c>
    </row>
    <row r="1019" spans="1:12">
      <c r="A1019">
        <v>2077</v>
      </c>
      <c r="B1019" t="s">
        <v>420</v>
      </c>
      <c r="C1019" t="s">
        <v>381</v>
      </c>
      <c r="D1019">
        <v>6085</v>
      </c>
      <c r="E1019">
        <v>1</v>
      </c>
      <c r="F1019">
        <v>0.9</v>
      </c>
      <c r="G1019" t="s">
        <v>337</v>
      </c>
      <c r="H1019">
        <v>0.1</v>
      </c>
      <c r="I1019">
        <v>814</v>
      </c>
      <c r="J1019" t="s">
        <v>398</v>
      </c>
      <c r="K1019">
        <v>23323.32</v>
      </c>
      <c r="L1019">
        <v>2099.0988000000002</v>
      </c>
    </row>
    <row r="1020" spans="1:12">
      <c r="A1020">
        <v>2077</v>
      </c>
      <c r="B1020" t="s">
        <v>420</v>
      </c>
      <c r="C1020" t="s">
        <v>381</v>
      </c>
      <c r="D1020">
        <v>6036</v>
      </c>
      <c r="E1020">
        <v>1</v>
      </c>
      <c r="F1020">
        <v>0.9</v>
      </c>
      <c r="G1020" t="s">
        <v>337</v>
      </c>
      <c r="H1020">
        <v>0.1</v>
      </c>
      <c r="I1020">
        <v>814</v>
      </c>
      <c r="J1020" t="s">
        <v>398</v>
      </c>
      <c r="K1020">
        <v>-381623.9</v>
      </c>
      <c r="L1020">
        <v>-34346.151000000005</v>
      </c>
    </row>
    <row r="1021" spans="1:12">
      <c r="A1021">
        <v>2077</v>
      </c>
      <c r="B1021" t="s">
        <v>420</v>
      </c>
      <c r="C1021" t="s">
        <v>381</v>
      </c>
      <c r="D1021">
        <v>6035</v>
      </c>
      <c r="E1021">
        <v>1</v>
      </c>
      <c r="F1021">
        <v>0.9</v>
      </c>
      <c r="G1021" t="s">
        <v>337</v>
      </c>
      <c r="H1021">
        <v>0.1</v>
      </c>
      <c r="I1021">
        <v>814</v>
      </c>
      <c r="J1021" t="s">
        <v>398</v>
      </c>
      <c r="K1021">
        <v>52803.4</v>
      </c>
      <c r="L1021">
        <v>4752.3060000000005</v>
      </c>
    </row>
    <row r="1022" spans="1:12">
      <c r="A1022">
        <v>2077</v>
      </c>
      <c r="B1022" t="s">
        <v>420</v>
      </c>
      <c r="C1022" t="s">
        <v>381</v>
      </c>
      <c r="D1022">
        <v>6019</v>
      </c>
      <c r="E1022">
        <v>1</v>
      </c>
      <c r="F1022">
        <v>0.9</v>
      </c>
      <c r="G1022" t="s">
        <v>337</v>
      </c>
      <c r="H1022">
        <v>0.1</v>
      </c>
      <c r="I1022">
        <v>814</v>
      </c>
      <c r="J1022" t="s">
        <v>398</v>
      </c>
      <c r="K1022">
        <v>-4723.6099999999997</v>
      </c>
      <c r="L1022">
        <v>-425.12490000000003</v>
      </c>
    </row>
    <row r="1023" spans="1:12">
      <c r="A1023">
        <v>2077</v>
      </c>
      <c r="B1023" t="s">
        <v>420</v>
      </c>
      <c r="C1023" t="s">
        <v>381</v>
      </c>
      <c r="D1023">
        <v>6041</v>
      </c>
      <c r="E1023">
        <v>1</v>
      </c>
      <c r="F1023">
        <v>0.9</v>
      </c>
      <c r="G1023" t="s">
        <v>337</v>
      </c>
      <c r="H1023">
        <v>0.1</v>
      </c>
      <c r="I1023">
        <v>814</v>
      </c>
      <c r="J1023" t="s">
        <v>398</v>
      </c>
      <c r="K1023">
        <v>-2393.9</v>
      </c>
      <c r="L1023">
        <v>-215.45100000000002</v>
      </c>
    </row>
    <row r="1024" spans="1:12">
      <c r="A1024">
        <v>2077</v>
      </c>
      <c r="B1024" t="s">
        <v>420</v>
      </c>
      <c r="C1024" t="s">
        <v>381</v>
      </c>
      <c r="D1024">
        <v>6010</v>
      </c>
      <c r="E1024">
        <v>1</v>
      </c>
      <c r="F1024">
        <v>0.9</v>
      </c>
      <c r="G1024" t="s">
        <v>337</v>
      </c>
      <c r="H1024">
        <v>0.35</v>
      </c>
      <c r="I1024">
        <v>821</v>
      </c>
      <c r="J1024" t="s">
        <v>408</v>
      </c>
      <c r="K1024">
        <v>556953.12</v>
      </c>
      <c r="L1024">
        <v>175440.2328</v>
      </c>
    </row>
    <row r="1025" spans="1:12">
      <c r="A1025">
        <v>2077</v>
      </c>
      <c r="B1025" t="s">
        <v>420</v>
      </c>
      <c r="C1025" t="s">
        <v>381</v>
      </c>
      <c r="D1025">
        <v>6048</v>
      </c>
      <c r="E1025">
        <v>1</v>
      </c>
      <c r="F1025">
        <v>0.9</v>
      </c>
      <c r="G1025" t="s">
        <v>337</v>
      </c>
      <c r="H1025">
        <v>0.35</v>
      </c>
      <c r="I1025">
        <v>821</v>
      </c>
      <c r="J1025" t="s">
        <v>408</v>
      </c>
      <c r="K1025">
        <v>41937.81</v>
      </c>
      <c r="L1025">
        <v>13210.41015</v>
      </c>
    </row>
    <row r="1026" spans="1:12">
      <c r="A1026">
        <v>2077</v>
      </c>
      <c r="B1026" t="s">
        <v>420</v>
      </c>
      <c r="C1026" t="s">
        <v>381</v>
      </c>
      <c r="D1026">
        <v>6099</v>
      </c>
      <c r="E1026">
        <v>1</v>
      </c>
      <c r="F1026">
        <v>0.9</v>
      </c>
      <c r="G1026" t="s">
        <v>337</v>
      </c>
      <c r="H1026">
        <v>0.35</v>
      </c>
      <c r="I1026">
        <v>821</v>
      </c>
      <c r="J1026" t="s">
        <v>408</v>
      </c>
      <c r="K1026">
        <v>-32666.28</v>
      </c>
      <c r="L1026">
        <v>-10289.878199999999</v>
      </c>
    </row>
    <row r="1027" spans="1:12">
      <c r="A1027">
        <v>2077</v>
      </c>
      <c r="B1027" t="s">
        <v>420</v>
      </c>
      <c r="C1027" t="s">
        <v>381</v>
      </c>
      <c r="D1027">
        <v>6075</v>
      </c>
      <c r="E1027">
        <v>1</v>
      </c>
      <c r="F1027">
        <v>0.9</v>
      </c>
      <c r="G1027" t="s">
        <v>337</v>
      </c>
      <c r="H1027">
        <v>0.35</v>
      </c>
      <c r="I1027">
        <v>821</v>
      </c>
      <c r="J1027" t="s">
        <v>408</v>
      </c>
      <c r="K1027">
        <v>91516</v>
      </c>
      <c r="L1027">
        <v>28827.54</v>
      </c>
    </row>
    <row r="1028" spans="1:12">
      <c r="A1028">
        <v>2077</v>
      </c>
      <c r="B1028" t="s">
        <v>420</v>
      </c>
      <c r="C1028" t="s">
        <v>381</v>
      </c>
      <c r="D1028">
        <v>6020</v>
      </c>
      <c r="E1028">
        <v>1</v>
      </c>
      <c r="F1028">
        <v>0.9</v>
      </c>
      <c r="G1028" t="s">
        <v>337</v>
      </c>
      <c r="H1028">
        <v>0.35</v>
      </c>
      <c r="I1028">
        <v>821</v>
      </c>
      <c r="J1028" t="s">
        <v>408</v>
      </c>
      <c r="K1028">
        <v>3526.68</v>
      </c>
      <c r="L1028">
        <v>1110.9041999999997</v>
      </c>
    </row>
    <row r="1029" spans="1:12">
      <c r="A1029">
        <v>2077</v>
      </c>
      <c r="B1029" t="s">
        <v>420</v>
      </c>
      <c r="C1029" t="s">
        <v>381</v>
      </c>
      <c r="D1029">
        <v>6011</v>
      </c>
      <c r="E1029">
        <v>1</v>
      </c>
      <c r="F1029">
        <v>0.9</v>
      </c>
      <c r="G1029" t="s">
        <v>337</v>
      </c>
      <c r="H1029">
        <v>0.35</v>
      </c>
      <c r="I1029">
        <v>821</v>
      </c>
      <c r="J1029" t="s">
        <v>408</v>
      </c>
      <c r="K1029">
        <v>2799.96</v>
      </c>
      <c r="L1029">
        <v>881.98739999999998</v>
      </c>
    </row>
    <row r="1030" spans="1:12">
      <c r="A1030">
        <v>2077</v>
      </c>
      <c r="B1030" t="s">
        <v>420</v>
      </c>
      <c r="C1030" t="s">
        <v>381</v>
      </c>
      <c r="D1030">
        <v>6085</v>
      </c>
      <c r="E1030">
        <v>1</v>
      </c>
      <c r="F1030">
        <v>0.9</v>
      </c>
      <c r="G1030" t="s">
        <v>337</v>
      </c>
      <c r="H1030">
        <v>0.35</v>
      </c>
      <c r="I1030">
        <v>821</v>
      </c>
      <c r="J1030" t="s">
        <v>408</v>
      </c>
      <c r="K1030">
        <v>23323.32</v>
      </c>
      <c r="L1030">
        <v>7346.8458000000001</v>
      </c>
    </row>
    <row r="1031" spans="1:12">
      <c r="A1031">
        <v>2077</v>
      </c>
      <c r="B1031" t="s">
        <v>420</v>
      </c>
      <c r="C1031" t="s">
        <v>381</v>
      </c>
      <c r="D1031">
        <v>6036</v>
      </c>
      <c r="E1031">
        <v>1</v>
      </c>
      <c r="F1031">
        <v>0.9</v>
      </c>
      <c r="G1031" t="s">
        <v>337</v>
      </c>
      <c r="H1031">
        <v>0.35</v>
      </c>
      <c r="I1031">
        <v>821</v>
      </c>
      <c r="J1031" t="s">
        <v>408</v>
      </c>
      <c r="K1031">
        <v>-381623.9</v>
      </c>
      <c r="L1031">
        <v>-120211.5285</v>
      </c>
    </row>
    <row r="1032" spans="1:12">
      <c r="A1032">
        <v>2077</v>
      </c>
      <c r="B1032" t="s">
        <v>420</v>
      </c>
      <c r="C1032" t="s">
        <v>381</v>
      </c>
      <c r="D1032">
        <v>6035</v>
      </c>
      <c r="E1032">
        <v>1</v>
      </c>
      <c r="F1032">
        <v>0.9</v>
      </c>
      <c r="G1032" t="s">
        <v>337</v>
      </c>
      <c r="H1032">
        <v>0.35</v>
      </c>
      <c r="I1032">
        <v>821</v>
      </c>
      <c r="J1032" t="s">
        <v>408</v>
      </c>
      <c r="K1032">
        <v>52803.4</v>
      </c>
      <c r="L1032">
        <v>16633.071</v>
      </c>
    </row>
    <row r="1033" spans="1:12">
      <c r="A1033">
        <v>2077</v>
      </c>
      <c r="B1033" t="s">
        <v>420</v>
      </c>
      <c r="C1033" t="s">
        <v>381</v>
      </c>
      <c r="D1033">
        <v>6019</v>
      </c>
      <c r="E1033">
        <v>1</v>
      </c>
      <c r="F1033">
        <v>0.9</v>
      </c>
      <c r="G1033" t="s">
        <v>337</v>
      </c>
      <c r="H1033">
        <v>0.35</v>
      </c>
      <c r="I1033">
        <v>821</v>
      </c>
      <c r="J1033" t="s">
        <v>408</v>
      </c>
      <c r="K1033">
        <v>-4723.6099999999997</v>
      </c>
      <c r="L1033">
        <v>-1487.9371499999997</v>
      </c>
    </row>
    <row r="1034" spans="1:12">
      <c r="A1034">
        <v>2077</v>
      </c>
      <c r="B1034" t="s">
        <v>420</v>
      </c>
      <c r="C1034" t="s">
        <v>381</v>
      </c>
      <c r="D1034">
        <v>6041</v>
      </c>
      <c r="E1034">
        <v>1</v>
      </c>
      <c r="F1034">
        <v>0.9</v>
      </c>
      <c r="G1034" t="s">
        <v>337</v>
      </c>
      <c r="H1034">
        <v>0.35</v>
      </c>
      <c r="I1034">
        <v>821</v>
      </c>
      <c r="J1034" t="s">
        <v>408</v>
      </c>
      <c r="K1034">
        <v>-2393.9</v>
      </c>
      <c r="L1034">
        <v>-754.07850000000008</v>
      </c>
    </row>
    <row r="1035" spans="1:12">
      <c r="A1035">
        <v>2077</v>
      </c>
      <c r="B1035" t="s">
        <v>420</v>
      </c>
      <c r="C1035" t="s">
        <v>381</v>
      </c>
      <c r="D1035">
        <v>6010</v>
      </c>
      <c r="E1035">
        <v>1</v>
      </c>
      <c r="F1035">
        <v>0.9</v>
      </c>
      <c r="G1035" t="s">
        <v>337</v>
      </c>
      <c r="H1035">
        <v>0.35</v>
      </c>
      <c r="I1035">
        <v>822</v>
      </c>
      <c r="J1035" t="s">
        <v>410</v>
      </c>
      <c r="K1035">
        <v>556953.12</v>
      </c>
      <c r="L1035">
        <v>175440.2328</v>
      </c>
    </row>
    <row r="1036" spans="1:12">
      <c r="A1036">
        <v>2077</v>
      </c>
      <c r="B1036" t="s">
        <v>420</v>
      </c>
      <c r="C1036" t="s">
        <v>381</v>
      </c>
      <c r="D1036">
        <v>6048</v>
      </c>
      <c r="E1036">
        <v>1</v>
      </c>
      <c r="F1036">
        <v>0.9</v>
      </c>
      <c r="G1036" t="s">
        <v>337</v>
      </c>
      <c r="H1036">
        <v>0.35</v>
      </c>
      <c r="I1036">
        <v>822</v>
      </c>
      <c r="J1036" t="s">
        <v>410</v>
      </c>
      <c r="K1036">
        <v>41937.81</v>
      </c>
      <c r="L1036">
        <v>13210.41015</v>
      </c>
    </row>
    <row r="1037" spans="1:12">
      <c r="A1037">
        <v>2077</v>
      </c>
      <c r="B1037" t="s">
        <v>420</v>
      </c>
      <c r="C1037" t="s">
        <v>381</v>
      </c>
      <c r="D1037">
        <v>6099</v>
      </c>
      <c r="E1037">
        <v>1</v>
      </c>
      <c r="F1037">
        <v>0.9</v>
      </c>
      <c r="G1037" t="s">
        <v>337</v>
      </c>
      <c r="H1037">
        <v>0.35</v>
      </c>
      <c r="I1037">
        <v>822</v>
      </c>
      <c r="J1037" t="s">
        <v>410</v>
      </c>
      <c r="K1037">
        <v>-32666.28</v>
      </c>
      <c r="L1037">
        <v>-10289.878199999999</v>
      </c>
    </row>
    <row r="1038" spans="1:12">
      <c r="A1038">
        <v>2077</v>
      </c>
      <c r="B1038" t="s">
        <v>420</v>
      </c>
      <c r="C1038" t="s">
        <v>381</v>
      </c>
      <c r="D1038">
        <v>6075</v>
      </c>
      <c r="E1038">
        <v>1</v>
      </c>
      <c r="F1038">
        <v>0.9</v>
      </c>
      <c r="G1038" t="s">
        <v>337</v>
      </c>
      <c r="H1038">
        <v>0.35</v>
      </c>
      <c r="I1038">
        <v>822</v>
      </c>
      <c r="J1038" t="s">
        <v>410</v>
      </c>
      <c r="K1038">
        <v>91516</v>
      </c>
      <c r="L1038">
        <v>28827.54</v>
      </c>
    </row>
    <row r="1039" spans="1:12">
      <c r="A1039">
        <v>2077</v>
      </c>
      <c r="B1039" t="s">
        <v>420</v>
      </c>
      <c r="C1039" t="s">
        <v>381</v>
      </c>
      <c r="D1039">
        <v>6020</v>
      </c>
      <c r="E1039">
        <v>1</v>
      </c>
      <c r="F1039">
        <v>0.9</v>
      </c>
      <c r="G1039" t="s">
        <v>337</v>
      </c>
      <c r="H1039">
        <v>0.35</v>
      </c>
      <c r="I1039">
        <v>822</v>
      </c>
      <c r="J1039" t="s">
        <v>410</v>
      </c>
      <c r="K1039">
        <v>3526.68</v>
      </c>
      <c r="L1039">
        <v>1110.9041999999997</v>
      </c>
    </row>
    <row r="1040" spans="1:12">
      <c r="A1040">
        <v>2077</v>
      </c>
      <c r="B1040" t="s">
        <v>420</v>
      </c>
      <c r="C1040" t="s">
        <v>381</v>
      </c>
      <c r="D1040">
        <v>6011</v>
      </c>
      <c r="E1040">
        <v>1</v>
      </c>
      <c r="F1040">
        <v>0.9</v>
      </c>
      <c r="G1040" t="s">
        <v>337</v>
      </c>
      <c r="H1040">
        <v>0.35</v>
      </c>
      <c r="I1040">
        <v>822</v>
      </c>
      <c r="J1040" t="s">
        <v>410</v>
      </c>
      <c r="K1040">
        <v>2799.96</v>
      </c>
      <c r="L1040">
        <v>881.98739999999998</v>
      </c>
    </row>
    <row r="1041" spans="1:12">
      <c r="A1041">
        <v>2077</v>
      </c>
      <c r="B1041" t="s">
        <v>420</v>
      </c>
      <c r="C1041" t="s">
        <v>381</v>
      </c>
      <c r="D1041">
        <v>6085</v>
      </c>
      <c r="E1041">
        <v>1</v>
      </c>
      <c r="F1041">
        <v>0.9</v>
      </c>
      <c r="G1041" t="s">
        <v>337</v>
      </c>
      <c r="H1041">
        <v>0.35</v>
      </c>
      <c r="I1041">
        <v>822</v>
      </c>
      <c r="J1041" t="s">
        <v>410</v>
      </c>
      <c r="K1041">
        <v>23323.32</v>
      </c>
      <c r="L1041">
        <v>7346.8458000000001</v>
      </c>
    </row>
    <row r="1042" spans="1:12">
      <c r="A1042">
        <v>2077</v>
      </c>
      <c r="B1042" t="s">
        <v>420</v>
      </c>
      <c r="C1042" t="s">
        <v>381</v>
      </c>
      <c r="D1042">
        <v>6036</v>
      </c>
      <c r="E1042">
        <v>1</v>
      </c>
      <c r="F1042">
        <v>0.9</v>
      </c>
      <c r="G1042" t="s">
        <v>337</v>
      </c>
      <c r="H1042">
        <v>0.35</v>
      </c>
      <c r="I1042">
        <v>822</v>
      </c>
      <c r="J1042" t="s">
        <v>410</v>
      </c>
      <c r="K1042">
        <v>-381623.9</v>
      </c>
      <c r="L1042">
        <v>-120211.5285</v>
      </c>
    </row>
    <row r="1043" spans="1:12">
      <c r="A1043">
        <v>2077</v>
      </c>
      <c r="B1043" t="s">
        <v>420</v>
      </c>
      <c r="C1043" t="s">
        <v>381</v>
      </c>
      <c r="D1043">
        <v>6035</v>
      </c>
      <c r="E1043">
        <v>1</v>
      </c>
      <c r="F1043">
        <v>0.9</v>
      </c>
      <c r="G1043" t="s">
        <v>337</v>
      </c>
      <c r="H1043">
        <v>0.35</v>
      </c>
      <c r="I1043">
        <v>822</v>
      </c>
      <c r="J1043" t="s">
        <v>410</v>
      </c>
      <c r="K1043">
        <v>52803.4</v>
      </c>
      <c r="L1043">
        <v>16633.071</v>
      </c>
    </row>
    <row r="1044" spans="1:12">
      <c r="A1044">
        <v>2077</v>
      </c>
      <c r="B1044" t="s">
        <v>420</v>
      </c>
      <c r="C1044" t="s">
        <v>381</v>
      </c>
      <c r="D1044">
        <v>6019</v>
      </c>
      <c r="E1044">
        <v>1</v>
      </c>
      <c r="F1044">
        <v>0.9</v>
      </c>
      <c r="G1044" t="s">
        <v>337</v>
      </c>
      <c r="H1044">
        <v>0.35</v>
      </c>
      <c r="I1044">
        <v>822</v>
      </c>
      <c r="J1044" t="s">
        <v>410</v>
      </c>
      <c r="K1044">
        <v>-4723.6099999999997</v>
      </c>
      <c r="L1044">
        <v>-1487.9371499999997</v>
      </c>
    </row>
    <row r="1045" spans="1:12">
      <c r="A1045">
        <v>2077</v>
      </c>
      <c r="B1045" t="s">
        <v>420</v>
      </c>
      <c r="C1045" t="s">
        <v>381</v>
      </c>
      <c r="D1045">
        <v>6041</v>
      </c>
      <c r="E1045">
        <v>1</v>
      </c>
      <c r="F1045">
        <v>0.9</v>
      </c>
      <c r="G1045" t="s">
        <v>337</v>
      </c>
      <c r="H1045">
        <v>0.35</v>
      </c>
      <c r="I1045">
        <v>822</v>
      </c>
      <c r="J1045" t="s">
        <v>410</v>
      </c>
      <c r="K1045">
        <v>-2393.9</v>
      </c>
      <c r="L1045">
        <v>-754.07850000000008</v>
      </c>
    </row>
    <row r="1046" spans="1:12">
      <c r="A1046">
        <v>2077</v>
      </c>
      <c r="B1046" t="s">
        <v>420</v>
      </c>
      <c r="C1046" t="s">
        <v>381</v>
      </c>
      <c r="D1046">
        <v>6010</v>
      </c>
      <c r="E1046">
        <v>1</v>
      </c>
      <c r="F1046">
        <v>0.9</v>
      </c>
      <c r="G1046" t="s">
        <v>337</v>
      </c>
      <c r="H1046">
        <v>0.2</v>
      </c>
      <c r="I1046">
        <v>830</v>
      </c>
      <c r="J1046" t="s">
        <v>400</v>
      </c>
      <c r="K1046">
        <v>556953.12</v>
      </c>
      <c r="L1046">
        <v>100251.56160000002</v>
      </c>
    </row>
    <row r="1047" spans="1:12">
      <c r="A1047">
        <v>2077</v>
      </c>
      <c r="B1047" t="s">
        <v>420</v>
      </c>
      <c r="C1047" t="s">
        <v>381</v>
      </c>
      <c r="D1047">
        <v>6048</v>
      </c>
      <c r="E1047">
        <v>1</v>
      </c>
      <c r="F1047">
        <v>0.9</v>
      </c>
      <c r="G1047" t="s">
        <v>337</v>
      </c>
      <c r="H1047">
        <v>0.2</v>
      </c>
      <c r="I1047">
        <v>830</v>
      </c>
      <c r="J1047" t="s">
        <v>400</v>
      </c>
      <c r="K1047">
        <v>41937.81</v>
      </c>
      <c r="L1047">
        <v>7548.805800000001</v>
      </c>
    </row>
    <row r="1048" spans="1:12">
      <c r="A1048">
        <v>2077</v>
      </c>
      <c r="B1048" t="s">
        <v>420</v>
      </c>
      <c r="C1048" t="s">
        <v>381</v>
      </c>
      <c r="D1048">
        <v>6099</v>
      </c>
      <c r="E1048">
        <v>1</v>
      </c>
      <c r="F1048">
        <v>0.9</v>
      </c>
      <c r="G1048" t="s">
        <v>337</v>
      </c>
      <c r="H1048">
        <v>0.2</v>
      </c>
      <c r="I1048">
        <v>830</v>
      </c>
      <c r="J1048" t="s">
        <v>400</v>
      </c>
      <c r="K1048">
        <v>-32666.28</v>
      </c>
      <c r="L1048">
        <v>-5879.9304000000002</v>
      </c>
    </row>
    <row r="1049" spans="1:12">
      <c r="A1049">
        <v>2077</v>
      </c>
      <c r="B1049" t="s">
        <v>420</v>
      </c>
      <c r="C1049" t="s">
        <v>381</v>
      </c>
      <c r="D1049">
        <v>6075</v>
      </c>
      <c r="E1049">
        <v>1</v>
      </c>
      <c r="F1049">
        <v>0.9</v>
      </c>
      <c r="G1049" t="s">
        <v>337</v>
      </c>
      <c r="H1049">
        <v>0.2</v>
      </c>
      <c r="I1049">
        <v>830</v>
      </c>
      <c r="J1049" t="s">
        <v>400</v>
      </c>
      <c r="K1049">
        <v>91516</v>
      </c>
      <c r="L1049">
        <v>16472.88</v>
      </c>
    </row>
    <row r="1050" spans="1:12">
      <c r="A1050">
        <v>2077</v>
      </c>
      <c r="B1050" t="s">
        <v>420</v>
      </c>
      <c r="C1050" t="s">
        <v>381</v>
      </c>
      <c r="D1050">
        <v>6020</v>
      </c>
      <c r="E1050">
        <v>1</v>
      </c>
      <c r="F1050">
        <v>0.9</v>
      </c>
      <c r="G1050" t="s">
        <v>337</v>
      </c>
      <c r="H1050">
        <v>0.2</v>
      </c>
      <c r="I1050">
        <v>830</v>
      </c>
      <c r="J1050" t="s">
        <v>400</v>
      </c>
      <c r="K1050">
        <v>3526.68</v>
      </c>
      <c r="L1050">
        <v>634.80240000000003</v>
      </c>
    </row>
    <row r="1051" spans="1:12">
      <c r="A1051">
        <v>2077</v>
      </c>
      <c r="B1051" t="s">
        <v>420</v>
      </c>
      <c r="C1051" t="s">
        <v>381</v>
      </c>
      <c r="D1051">
        <v>6011</v>
      </c>
      <c r="E1051">
        <v>1</v>
      </c>
      <c r="F1051">
        <v>0.9</v>
      </c>
      <c r="G1051" t="s">
        <v>337</v>
      </c>
      <c r="H1051">
        <v>0.2</v>
      </c>
      <c r="I1051">
        <v>830</v>
      </c>
      <c r="J1051" t="s">
        <v>400</v>
      </c>
      <c r="K1051">
        <v>2799.96</v>
      </c>
      <c r="L1051">
        <v>503.99279999999999</v>
      </c>
    </row>
    <row r="1052" spans="1:12">
      <c r="A1052">
        <v>2077</v>
      </c>
      <c r="B1052" t="s">
        <v>420</v>
      </c>
      <c r="C1052" t="s">
        <v>381</v>
      </c>
      <c r="D1052">
        <v>6085</v>
      </c>
      <c r="E1052">
        <v>1</v>
      </c>
      <c r="F1052">
        <v>0.9</v>
      </c>
      <c r="G1052" t="s">
        <v>337</v>
      </c>
      <c r="H1052">
        <v>0.2</v>
      </c>
      <c r="I1052">
        <v>830</v>
      </c>
      <c r="J1052" t="s">
        <v>400</v>
      </c>
      <c r="K1052">
        <v>23323.32</v>
      </c>
      <c r="L1052">
        <v>4198.1976000000004</v>
      </c>
    </row>
    <row r="1053" spans="1:12">
      <c r="A1053">
        <v>2077</v>
      </c>
      <c r="B1053" t="s">
        <v>420</v>
      </c>
      <c r="C1053" t="s">
        <v>381</v>
      </c>
      <c r="D1053">
        <v>6036</v>
      </c>
      <c r="E1053">
        <v>1</v>
      </c>
      <c r="F1053">
        <v>0.9</v>
      </c>
      <c r="G1053" t="s">
        <v>337</v>
      </c>
      <c r="H1053">
        <v>0.2</v>
      </c>
      <c r="I1053">
        <v>830</v>
      </c>
      <c r="J1053" t="s">
        <v>400</v>
      </c>
      <c r="K1053">
        <v>-381623.9</v>
      </c>
      <c r="L1053">
        <v>-68692.302000000011</v>
      </c>
    </row>
    <row r="1054" spans="1:12">
      <c r="A1054">
        <v>2077</v>
      </c>
      <c r="B1054" t="s">
        <v>420</v>
      </c>
      <c r="C1054" t="s">
        <v>381</v>
      </c>
      <c r="D1054">
        <v>6035</v>
      </c>
      <c r="E1054">
        <v>1</v>
      </c>
      <c r="F1054">
        <v>0.9</v>
      </c>
      <c r="G1054" t="s">
        <v>337</v>
      </c>
      <c r="H1054">
        <v>0.2</v>
      </c>
      <c r="I1054">
        <v>830</v>
      </c>
      <c r="J1054" t="s">
        <v>400</v>
      </c>
      <c r="K1054">
        <v>52803.4</v>
      </c>
      <c r="L1054">
        <v>9504.612000000001</v>
      </c>
    </row>
    <row r="1055" spans="1:12">
      <c r="A1055">
        <v>2077</v>
      </c>
      <c r="B1055" t="s">
        <v>420</v>
      </c>
      <c r="C1055" t="s">
        <v>381</v>
      </c>
      <c r="D1055">
        <v>6019</v>
      </c>
      <c r="E1055">
        <v>1</v>
      </c>
      <c r="F1055">
        <v>0.9</v>
      </c>
      <c r="G1055" t="s">
        <v>337</v>
      </c>
      <c r="H1055">
        <v>0.2</v>
      </c>
      <c r="I1055">
        <v>830</v>
      </c>
      <c r="J1055" t="s">
        <v>400</v>
      </c>
      <c r="K1055">
        <v>-4723.6099999999997</v>
      </c>
      <c r="L1055">
        <v>-850.24980000000005</v>
      </c>
    </row>
    <row r="1056" spans="1:12">
      <c r="A1056">
        <v>2077</v>
      </c>
      <c r="B1056" t="s">
        <v>420</v>
      </c>
      <c r="C1056" t="s">
        <v>381</v>
      </c>
      <c r="D1056">
        <v>6041</v>
      </c>
      <c r="E1056">
        <v>1</v>
      </c>
      <c r="F1056">
        <v>0.9</v>
      </c>
      <c r="G1056" t="s">
        <v>337</v>
      </c>
      <c r="H1056">
        <v>0.2</v>
      </c>
      <c r="I1056">
        <v>830</v>
      </c>
      <c r="J1056" t="s">
        <v>400</v>
      </c>
      <c r="K1056">
        <v>-2393.9</v>
      </c>
      <c r="L1056">
        <v>-430.90200000000004</v>
      </c>
    </row>
    <row r="1057" spans="1:12">
      <c r="A1057">
        <v>2077</v>
      </c>
      <c r="B1057" t="s">
        <v>420</v>
      </c>
      <c r="C1057" t="s">
        <v>381</v>
      </c>
      <c r="D1057">
        <v>6010</v>
      </c>
      <c r="E1057">
        <v>1</v>
      </c>
      <c r="F1057">
        <v>0.1</v>
      </c>
      <c r="G1057" t="s">
        <v>338</v>
      </c>
      <c r="H1057">
        <v>0.9</v>
      </c>
      <c r="I1057">
        <v>813</v>
      </c>
      <c r="J1057" t="s">
        <v>398</v>
      </c>
      <c r="K1057">
        <v>556953.12</v>
      </c>
      <c r="L1057">
        <v>50125.780800000008</v>
      </c>
    </row>
    <row r="1058" spans="1:12">
      <c r="A1058">
        <v>2077</v>
      </c>
      <c r="B1058" t="s">
        <v>420</v>
      </c>
      <c r="C1058" t="s">
        <v>381</v>
      </c>
      <c r="D1058">
        <v>6048</v>
      </c>
      <c r="E1058">
        <v>1</v>
      </c>
      <c r="F1058">
        <v>0.1</v>
      </c>
      <c r="G1058" t="s">
        <v>338</v>
      </c>
      <c r="H1058">
        <v>0.9</v>
      </c>
      <c r="I1058">
        <v>813</v>
      </c>
      <c r="J1058" t="s">
        <v>398</v>
      </c>
      <c r="K1058">
        <v>41937.81</v>
      </c>
      <c r="L1058">
        <v>3774.4029</v>
      </c>
    </row>
    <row r="1059" spans="1:12">
      <c r="A1059">
        <v>2077</v>
      </c>
      <c r="B1059" t="s">
        <v>420</v>
      </c>
      <c r="C1059" t="s">
        <v>381</v>
      </c>
      <c r="D1059">
        <v>6099</v>
      </c>
      <c r="E1059">
        <v>1</v>
      </c>
      <c r="F1059">
        <v>0.1</v>
      </c>
      <c r="G1059" t="s">
        <v>338</v>
      </c>
      <c r="H1059">
        <v>0.9</v>
      </c>
      <c r="I1059">
        <v>813</v>
      </c>
      <c r="J1059" t="s">
        <v>398</v>
      </c>
      <c r="K1059">
        <v>-32666.28</v>
      </c>
      <c r="L1059">
        <v>-2939.9652000000001</v>
      </c>
    </row>
    <row r="1060" spans="1:12">
      <c r="A1060">
        <v>2077</v>
      </c>
      <c r="B1060" t="s">
        <v>420</v>
      </c>
      <c r="C1060" t="s">
        <v>381</v>
      </c>
      <c r="D1060">
        <v>6075</v>
      </c>
      <c r="E1060">
        <v>1</v>
      </c>
      <c r="F1060">
        <v>0.1</v>
      </c>
      <c r="G1060" t="s">
        <v>338</v>
      </c>
      <c r="H1060">
        <v>0.9</v>
      </c>
      <c r="I1060">
        <v>813</v>
      </c>
      <c r="J1060" t="s">
        <v>398</v>
      </c>
      <c r="K1060">
        <v>91516</v>
      </c>
      <c r="L1060">
        <v>8236.44</v>
      </c>
    </row>
    <row r="1061" spans="1:12">
      <c r="A1061">
        <v>2077</v>
      </c>
      <c r="B1061" t="s">
        <v>420</v>
      </c>
      <c r="C1061" t="s">
        <v>381</v>
      </c>
      <c r="D1061">
        <v>6020</v>
      </c>
      <c r="E1061">
        <v>1</v>
      </c>
      <c r="F1061">
        <v>0.1</v>
      </c>
      <c r="G1061" t="s">
        <v>338</v>
      </c>
      <c r="H1061">
        <v>0.9</v>
      </c>
      <c r="I1061">
        <v>813</v>
      </c>
      <c r="J1061" t="s">
        <v>398</v>
      </c>
      <c r="K1061">
        <v>3526.68</v>
      </c>
      <c r="L1061">
        <v>317.40120000000002</v>
      </c>
    </row>
    <row r="1062" spans="1:12">
      <c r="A1062">
        <v>2077</v>
      </c>
      <c r="B1062" t="s">
        <v>420</v>
      </c>
      <c r="C1062" t="s">
        <v>381</v>
      </c>
      <c r="D1062">
        <v>6011</v>
      </c>
      <c r="E1062">
        <v>1</v>
      </c>
      <c r="F1062">
        <v>0.1</v>
      </c>
      <c r="G1062" t="s">
        <v>338</v>
      </c>
      <c r="H1062">
        <v>0.9</v>
      </c>
      <c r="I1062">
        <v>813</v>
      </c>
      <c r="J1062" t="s">
        <v>398</v>
      </c>
      <c r="K1062">
        <v>2799.96</v>
      </c>
      <c r="L1062">
        <v>251.99640000000005</v>
      </c>
    </row>
    <row r="1063" spans="1:12">
      <c r="A1063">
        <v>2077</v>
      </c>
      <c r="B1063" t="s">
        <v>420</v>
      </c>
      <c r="C1063" t="s">
        <v>381</v>
      </c>
      <c r="D1063">
        <v>6085</v>
      </c>
      <c r="E1063">
        <v>1</v>
      </c>
      <c r="F1063">
        <v>0.1</v>
      </c>
      <c r="G1063" t="s">
        <v>338</v>
      </c>
      <c r="H1063">
        <v>0.9</v>
      </c>
      <c r="I1063">
        <v>813</v>
      </c>
      <c r="J1063" t="s">
        <v>398</v>
      </c>
      <c r="K1063">
        <v>23323.32</v>
      </c>
      <c r="L1063">
        <v>2099.0987999999998</v>
      </c>
    </row>
    <row r="1064" spans="1:12">
      <c r="A1064">
        <v>2077</v>
      </c>
      <c r="B1064" t="s">
        <v>420</v>
      </c>
      <c r="C1064" t="s">
        <v>381</v>
      </c>
      <c r="D1064">
        <v>6036</v>
      </c>
      <c r="E1064">
        <v>1</v>
      </c>
      <c r="F1064">
        <v>0.1</v>
      </c>
      <c r="G1064" t="s">
        <v>338</v>
      </c>
      <c r="H1064">
        <v>0.9</v>
      </c>
      <c r="I1064">
        <v>813</v>
      </c>
      <c r="J1064" t="s">
        <v>398</v>
      </c>
      <c r="K1064">
        <v>-381623.9</v>
      </c>
      <c r="L1064">
        <v>-34346.151000000005</v>
      </c>
    </row>
    <row r="1065" spans="1:12">
      <c r="A1065">
        <v>2077</v>
      </c>
      <c r="B1065" t="s">
        <v>420</v>
      </c>
      <c r="C1065" t="s">
        <v>381</v>
      </c>
      <c r="D1065">
        <v>6035</v>
      </c>
      <c r="E1065">
        <v>1</v>
      </c>
      <c r="F1065">
        <v>0.1</v>
      </c>
      <c r="G1065" t="s">
        <v>338</v>
      </c>
      <c r="H1065">
        <v>0.9</v>
      </c>
      <c r="I1065">
        <v>813</v>
      </c>
      <c r="J1065" t="s">
        <v>398</v>
      </c>
      <c r="K1065">
        <v>52803.4</v>
      </c>
      <c r="L1065">
        <v>4752.3060000000005</v>
      </c>
    </row>
    <row r="1066" spans="1:12">
      <c r="A1066">
        <v>2077</v>
      </c>
      <c r="B1066" t="s">
        <v>420</v>
      </c>
      <c r="C1066" t="s">
        <v>381</v>
      </c>
      <c r="D1066">
        <v>6019</v>
      </c>
      <c r="E1066">
        <v>1</v>
      </c>
      <c r="F1066">
        <v>0.1</v>
      </c>
      <c r="G1066" t="s">
        <v>338</v>
      </c>
      <c r="H1066">
        <v>0.9</v>
      </c>
      <c r="I1066">
        <v>813</v>
      </c>
      <c r="J1066" t="s">
        <v>398</v>
      </c>
      <c r="K1066">
        <v>-4723.6099999999997</v>
      </c>
      <c r="L1066">
        <v>-425.12490000000003</v>
      </c>
    </row>
    <row r="1067" spans="1:12">
      <c r="A1067">
        <v>2077</v>
      </c>
      <c r="B1067" t="s">
        <v>420</v>
      </c>
      <c r="C1067" t="s">
        <v>381</v>
      </c>
      <c r="D1067">
        <v>6041</v>
      </c>
      <c r="E1067">
        <v>1</v>
      </c>
      <c r="F1067">
        <v>0.1</v>
      </c>
      <c r="G1067" t="s">
        <v>338</v>
      </c>
      <c r="H1067">
        <v>0.9</v>
      </c>
      <c r="I1067">
        <v>813</v>
      </c>
      <c r="J1067" t="s">
        <v>398</v>
      </c>
      <c r="K1067">
        <v>-2393.9</v>
      </c>
      <c r="L1067">
        <v>-215.45100000000002</v>
      </c>
    </row>
    <row r="1068" spans="1:12">
      <c r="A1068">
        <v>2077</v>
      </c>
      <c r="B1068" t="s">
        <v>420</v>
      </c>
      <c r="C1068" t="s">
        <v>381</v>
      </c>
      <c r="D1068">
        <v>6010</v>
      </c>
      <c r="E1068">
        <v>1</v>
      </c>
      <c r="F1068">
        <v>0.1</v>
      </c>
      <c r="G1068" t="s">
        <v>338</v>
      </c>
      <c r="H1068">
        <v>0.1</v>
      </c>
      <c r="I1068">
        <v>830</v>
      </c>
      <c r="J1068" t="s">
        <v>400</v>
      </c>
      <c r="K1068">
        <v>556953.12</v>
      </c>
      <c r="L1068">
        <v>5569.5312000000013</v>
      </c>
    </row>
    <row r="1069" spans="1:12">
      <c r="A1069">
        <v>2077</v>
      </c>
      <c r="B1069" t="s">
        <v>420</v>
      </c>
      <c r="C1069" t="s">
        <v>381</v>
      </c>
      <c r="D1069">
        <v>6048</v>
      </c>
      <c r="E1069">
        <v>1</v>
      </c>
      <c r="F1069">
        <v>0.1</v>
      </c>
      <c r="G1069" t="s">
        <v>338</v>
      </c>
      <c r="H1069">
        <v>0.1</v>
      </c>
      <c r="I1069">
        <v>830</v>
      </c>
      <c r="J1069" t="s">
        <v>400</v>
      </c>
      <c r="K1069">
        <v>41937.81</v>
      </c>
      <c r="L1069">
        <v>419.37810000000002</v>
      </c>
    </row>
    <row r="1070" spans="1:12">
      <c r="A1070">
        <v>2077</v>
      </c>
      <c r="B1070" t="s">
        <v>420</v>
      </c>
      <c r="C1070" t="s">
        <v>381</v>
      </c>
      <c r="D1070">
        <v>6099</v>
      </c>
      <c r="E1070">
        <v>1</v>
      </c>
      <c r="F1070">
        <v>0.1</v>
      </c>
      <c r="G1070" t="s">
        <v>338</v>
      </c>
      <c r="H1070">
        <v>0.1</v>
      </c>
      <c r="I1070">
        <v>830</v>
      </c>
      <c r="J1070" t="s">
        <v>400</v>
      </c>
      <c r="K1070">
        <v>-32666.28</v>
      </c>
      <c r="L1070">
        <v>-326.66280000000006</v>
      </c>
    </row>
    <row r="1071" spans="1:12">
      <c r="A1071">
        <v>2077</v>
      </c>
      <c r="B1071" t="s">
        <v>420</v>
      </c>
      <c r="C1071" t="s">
        <v>381</v>
      </c>
      <c r="D1071">
        <v>6075</v>
      </c>
      <c r="E1071">
        <v>1</v>
      </c>
      <c r="F1071">
        <v>0.1</v>
      </c>
      <c r="G1071" t="s">
        <v>338</v>
      </c>
      <c r="H1071">
        <v>0.1</v>
      </c>
      <c r="I1071">
        <v>830</v>
      </c>
      <c r="J1071" t="s">
        <v>400</v>
      </c>
      <c r="K1071">
        <v>91516</v>
      </c>
      <c r="L1071">
        <v>915.16000000000008</v>
      </c>
    </row>
    <row r="1072" spans="1:12">
      <c r="A1072">
        <v>2077</v>
      </c>
      <c r="B1072" t="s">
        <v>420</v>
      </c>
      <c r="C1072" t="s">
        <v>381</v>
      </c>
      <c r="D1072">
        <v>6020</v>
      </c>
      <c r="E1072">
        <v>1</v>
      </c>
      <c r="F1072">
        <v>0.1</v>
      </c>
      <c r="G1072" t="s">
        <v>338</v>
      </c>
      <c r="H1072">
        <v>0.1</v>
      </c>
      <c r="I1072">
        <v>830</v>
      </c>
      <c r="J1072" t="s">
        <v>400</v>
      </c>
      <c r="K1072">
        <v>3526.68</v>
      </c>
      <c r="L1072">
        <v>35.266800000000003</v>
      </c>
    </row>
    <row r="1073" spans="1:12">
      <c r="A1073">
        <v>2077</v>
      </c>
      <c r="B1073" t="s">
        <v>420</v>
      </c>
      <c r="C1073" t="s">
        <v>381</v>
      </c>
      <c r="D1073">
        <v>6011</v>
      </c>
      <c r="E1073">
        <v>1</v>
      </c>
      <c r="F1073">
        <v>0.1</v>
      </c>
      <c r="G1073" t="s">
        <v>338</v>
      </c>
      <c r="H1073">
        <v>0.1</v>
      </c>
      <c r="I1073">
        <v>830</v>
      </c>
      <c r="J1073" t="s">
        <v>400</v>
      </c>
      <c r="K1073">
        <v>2799.96</v>
      </c>
      <c r="L1073">
        <v>27.999600000000004</v>
      </c>
    </row>
    <row r="1074" spans="1:12">
      <c r="A1074">
        <v>2077</v>
      </c>
      <c r="B1074" t="s">
        <v>420</v>
      </c>
      <c r="C1074" t="s">
        <v>381</v>
      </c>
      <c r="D1074">
        <v>6085</v>
      </c>
      <c r="E1074">
        <v>1</v>
      </c>
      <c r="F1074">
        <v>0.1</v>
      </c>
      <c r="G1074" t="s">
        <v>338</v>
      </c>
      <c r="H1074">
        <v>0.1</v>
      </c>
      <c r="I1074">
        <v>830</v>
      </c>
      <c r="J1074" t="s">
        <v>400</v>
      </c>
      <c r="K1074">
        <v>23323.32</v>
      </c>
      <c r="L1074">
        <v>233.23320000000001</v>
      </c>
    </row>
    <row r="1075" spans="1:12">
      <c r="A1075">
        <v>2077</v>
      </c>
      <c r="B1075" t="s">
        <v>420</v>
      </c>
      <c r="C1075" t="s">
        <v>381</v>
      </c>
      <c r="D1075">
        <v>6036</v>
      </c>
      <c r="E1075">
        <v>1</v>
      </c>
      <c r="F1075">
        <v>0.1</v>
      </c>
      <c r="G1075" t="s">
        <v>338</v>
      </c>
      <c r="H1075">
        <v>0.1</v>
      </c>
      <c r="I1075">
        <v>830</v>
      </c>
      <c r="J1075" t="s">
        <v>400</v>
      </c>
      <c r="K1075">
        <v>-381623.9</v>
      </c>
      <c r="L1075">
        <v>-3816.2390000000009</v>
      </c>
    </row>
    <row r="1076" spans="1:12">
      <c r="A1076">
        <v>2077</v>
      </c>
      <c r="B1076" t="s">
        <v>420</v>
      </c>
      <c r="C1076" t="s">
        <v>381</v>
      </c>
      <c r="D1076">
        <v>6035</v>
      </c>
      <c r="E1076">
        <v>1</v>
      </c>
      <c r="F1076">
        <v>0.1</v>
      </c>
      <c r="G1076" t="s">
        <v>338</v>
      </c>
      <c r="H1076">
        <v>0.1</v>
      </c>
      <c r="I1076">
        <v>830</v>
      </c>
      <c r="J1076" t="s">
        <v>400</v>
      </c>
      <c r="K1076">
        <v>52803.4</v>
      </c>
      <c r="L1076">
        <v>528.03399999999999</v>
      </c>
    </row>
    <row r="1077" spans="1:12">
      <c r="A1077">
        <v>2077</v>
      </c>
      <c r="B1077" t="s">
        <v>420</v>
      </c>
      <c r="C1077" t="s">
        <v>381</v>
      </c>
      <c r="D1077">
        <v>6019</v>
      </c>
      <c r="E1077">
        <v>1</v>
      </c>
      <c r="F1077">
        <v>0.1</v>
      </c>
      <c r="G1077" t="s">
        <v>338</v>
      </c>
      <c r="H1077">
        <v>0.1</v>
      </c>
      <c r="I1077">
        <v>830</v>
      </c>
      <c r="J1077" t="s">
        <v>400</v>
      </c>
      <c r="K1077">
        <v>-4723.6099999999997</v>
      </c>
      <c r="L1077">
        <v>-47.2361</v>
      </c>
    </row>
    <row r="1078" spans="1:12">
      <c r="A1078">
        <v>2077</v>
      </c>
      <c r="B1078" t="s">
        <v>420</v>
      </c>
      <c r="C1078" t="s">
        <v>381</v>
      </c>
      <c r="D1078">
        <v>6041</v>
      </c>
      <c r="E1078">
        <v>1</v>
      </c>
      <c r="F1078">
        <v>0.1</v>
      </c>
      <c r="G1078" t="s">
        <v>338</v>
      </c>
      <c r="H1078">
        <v>0.1</v>
      </c>
      <c r="I1078">
        <v>830</v>
      </c>
      <c r="J1078" t="s">
        <v>400</v>
      </c>
      <c r="K1078">
        <v>-2393.9</v>
      </c>
      <c r="L1078">
        <v>-23.939000000000004</v>
      </c>
    </row>
    <row r="1079" spans="1:12">
      <c r="A1079">
        <v>2081</v>
      </c>
      <c r="B1079" t="s">
        <v>199</v>
      </c>
      <c r="C1079" t="s">
        <v>335</v>
      </c>
      <c r="D1079">
        <v>6036</v>
      </c>
      <c r="E1079">
        <v>1</v>
      </c>
      <c r="F1079">
        <v>0.44</v>
      </c>
      <c r="G1079" t="s">
        <v>337</v>
      </c>
      <c r="H1079">
        <v>0.1</v>
      </c>
      <c r="I1079">
        <v>813</v>
      </c>
      <c r="J1079" t="s">
        <v>398</v>
      </c>
      <c r="K1079">
        <v>-220875</v>
      </c>
      <c r="L1079">
        <v>-9718.5</v>
      </c>
    </row>
    <row r="1080" spans="1:12">
      <c r="A1080">
        <v>2081</v>
      </c>
      <c r="B1080" t="s">
        <v>199</v>
      </c>
      <c r="C1080" t="s">
        <v>335</v>
      </c>
      <c r="D1080">
        <v>6020</v>
      </c>
      <c r="E1080">
        <v>1</v>
      </c>
      <c r="F1080">
        <v>0.44</v>
      </c>
      <c r="G1080" t="s">
        <v>337</v>
      </c>
      <c r="H1080">
        <v>0.1</v>
      </c>
      <c r="I1080">
        <v>813</v>
      </c>
      <c r="J1080" t="s">
        <v>398</v>
      </c>
      <c r="K1080">
        <v>453.8</v>
      </c>
      <c r="L1080">
        <v>19.967200000000002</v>
      </c>
    </row>
    <row r="1081" spans="1:12">
      <c r="A1081">
        <v>2081</v>
      </c>
      <c r="B1081" t="s">
        <v>199</v>
      </c>
      <c r="C1081" t="s">
        <v>335</v>
      </c>
      <c r="D1081">
        <v>6010</v>
      </c>
      <c r="E1081">
        <v>1</v>
      </c>
      <c r="F1081">
        <v>0.44</v>
      </c>
      <c r="G1081" t="s">
        <v>337</v>
      </c>
      <c r="H1081">
        <v>0.1</v>
      </c>
      <c r="I1081">
        <v>813</v>
      </c>
      <c r="J1081" t="s">
        <v>398</v>
      </c>
      <c r="K1081">
        <v>341951.76</v>
      </c>
      <c r="L1081">
        <v>15045.87744</v>
      </c>
    </row>
    <row r="1082" spans="1:12">
      <c r="A1082">
        <v>2081</v>
      </c>
      <c r="B1082" t="s">
        <v>199</v>
      </c>
      <c r="C1082" t="s">
        <v>335</v>
      </c>
      <c r="D1082">
        <v>6075</v>
      </c>
      <c r="E1082">
        <v>1</v>
      </c>
      <c r="F1082">
        <v>0.44</v>
      </c>
      <c r="G1082" t="s">
        <v>337</v>
      </c>
      <c r="H1082">
        <v>0.1</v>
      </c>
      <c r="I1082">
        <v>813</v>
      </c>
      <c r="J1082" t="s">
        <v>398</v>
      </c>
      <c r="K1082">
        <v>56055</v>
      </c>
      <c r="L1082">
        <v>2466.42</v>
      </c>
    </row>
    <row r="1083" spans="1:12">
      <c r="A1083">
        <v>2081</v>
      </c>
      <c r="B1083" t="s">
        <v>199</v>
      </c>
      <c r="C1083" t="s">
        <v>335</v>
      </c>
      <c r="D1083">
        <v>6085</v>
      </c>
      <c r="E1083">
        <v>1</v>
      </c>
      <c r="F1083">
        <v>0.44</v>
      </c>
      <c r="G1083" t="s">
        <v>337</v>
      </c>
      <c r="H1083">
        <v>0.1</v>
      </c>
      <c r="I1083">
        <v>813</v>
      </c>
      <c r="J1083" t="s">
        <v>398</v>
      </c>
      <c r="K1083">
        <v>13993.92</v>
      </c>
      <c r="L1083">
        <v>615.73248000000012</v>
      </c>
    </row>
    <row r="1084" spans="1:12">
      <c r="A1084">
        <v>2081</v>
      </c>
      <c r="B1084" t="s">
        <v>199</v>
      </c>
      <c r="C1084" t="s">
        <v>335</v>
      </c>
      <c r="D1084">
        <v>6099</v>
      </c>
      <c r="E1084">
        <v>1</v>
      </c>
      <c r="F1084">
        <v>0.44</v>
      </c>
      <c r="G1084" t="s">
        <v>337</v>
      </c>
      <c r="H1084">
        <v>0.1</v>
      </c>
      <c r="I1084">
        <v>813</v>
      </c>
      <c r="J1084" t="s">
        <v>398</v>
      </c>
      <c r="K1084">
        <v>-20056.080000000002</v>
      </c>
      <c r="L1084">
        <v>-882.46752000000015</v>
      </c>
    </row>
    <row r="1085" spans="1:12">
      <c r="A1085">
        <v>2081</v>
      </c>
      <c r="B1085" t="s">
        <v>199</v>
      </c>
      <c r="C1085" t="s">
        <v>335</v>
      </c>
      <c r="D1085">
        <v>6048</v>
      </c>
      <c r="E1085">
        <v>1</v>
      </c>
      <c r="F1085">
        <v>0.44</v>
      </c>
      <c r="G1085" t="s">
        <v>337</v>
      </c>
      <c r="H1085">
        <v>0.1</v>
      </c>
      <c r="I1085">
        <v>813</v>
      </c>
      <c r="J1085" t="s">
        <v>398</v>
      </c>
      <c r="K1085">
        <v>25748.799999999999</v>
      </c>
      <c r="L1085">
        <v>1132.9472000000001</v>
      </c>
    </row>
    <row r="1086" spans="1:12">
      <c r="A1086">
        <v>2081</v>
      </c>
      <c r="B1086" t="s">
        <v>199</v>
      </c>
      <c r="C1086" t="s">
        <v>335</v>
      </c>
      <c r="D1086">
        <v>6011</v>
      </c>
      <c r="E1086">
        <v>1</v>
      </c>
      <c r="F1086">
        <v>0.44</v>
      </c>
      <c r="G1086" t="s">
        <v>337</v>
      </c>
      <c r="H1086">
        <v>0.1</v>
      </c>
      <c r="I1086">
        <v>813</v>
      </c>
      <c r="J1086" t="s">
        <v>398</v>
      </c>
      <c r="K1086">
        <v>7421.04</v>
      </c>
      <c r="L1086">
        <v>326.52575999999999</v>
      </c>
    </row>
    <row r="1087" spans="1:12">
      <c r="A1087">
        <v>2081</v>
      </c>
      <c r="B1087" t="s">
        <v>199</v>
      </c>
      <c r="C1087" t="s">
        <v>335</v>
      </c>
      <c r="D1087">
        <v>6035</v>
      </c>
      <c r="E1087">
        <v>1</v>
      </c>
      <c r="F1087">
        <v>0.44</v>
      </c>
      <c r="G1087" t="s">
        <v>337</v>
      </c>
      <c r="H1087">
        <v>0.1</v>
      </c>
      <c r="I1087">
        <v>813</v>
      </c>
      <c r="J1087" t="s">
        <v>398</v>
      </c>
      <c r="K1087">
        <v>69704.5</v>
      </c>
      <c r="L1087">
        <v>3066.998</v>
      </c>
    </row>
    <row r="1088" spans="1:12">
      <c r="A1088">
        <v>2081</v>
      </c>
      <c r="B1088" t="s">
        <v>199</v>
      </c>
      <c r="C1088" t="s">
        <v>335</v>
      </c>
      <c r="D1088">
        <v>6019</v>
      </c>
      <c r="E1088">
        <v>1</v>
      </c>
      <c r="F1088">
        <v>0.44</v>
      </c>
      <c r="G1088" t="s">
        <v>337</v>
      </c>
      <c r="H1088">
        <v>0.1</v>
      </c>
      <c r="I1088">
        <v>813</v>
      </c>
      <c r="J1088" t="s">
        <v>398</v>
      </c>
      <c r="K1088">
        <v>-3111.41</v>
      </c>
      <c r="L1088">
        <v>-136.90204</v>
      </c>
    </row>
    <row r="1089" spans="1:12">
      <c r="A1089">
        <v>2081</v>
      </c>
      <c r="B1089" t="s">
        <v>199</v>
      </c>
      <c r="C1089" t="s">
        <v>335</v>
      </c>
      <c r="D1089">
        <v>6041</v>
      </c>
      <c r="E1089">
        <v>1</v>
      </c>
      <c r="F1089">
        <v>0.44</v>
      </c>
      <c r="G1089" t="s">
        <v>337</v>
      </c>
      <c r="H1089">
        <v>0.1</v>
      </c>
      <c r="I1089">
        <v>813</v>
      </c>
      <c r="J1089" t="s">
        <v>398</v>
      </c>
      <c r="K1089">
        <v>0</v>
      </c>
      <c r="L1089">
        <v>0</v>
      </c>
    </row>
    <row r="1090" spans="1:12">
      <c r="A1090">
        <v>2081</v>
      </c>
      <c r="B1090" t="s">
        <v>199</v>
      </c>
      <c r="C1090" t="s">
        <v>335</v>
      </c>
      <c r="D1090">
        <v>6036</v>
      </c>
      <c r="E1090">
        <v>1</v>
      </c>
      <c r="F1090">
        <v>0.44</v>
      </c>
      <c r="G1090" t="s">
        <v>337</v>
      </c>
      <c r="H1090">
        <v>0.15</v>
      </c>
      <c r="I1090">
        <v>829</v>
      </c>
      <c r="J1090" t="s">
        <v>396</v>
      </c>
      <c r="K1090">
        <v>-220875</v>
      </c>
      <c r="L1090">
        <v>-14577.75</v>
      </c>
    </row>
    <row r="1091" spans="1:12">
      <c r="A1091">
        <v>2081</v>
      </c>
      <c r="B1091" t="s">
        <v>199</v>
      </c>
      <c r="C1091" t="s">
        <v>335</v>
      </c>
      <c r="D1091">
        <v>6020</v>
      </c>
      <c r="E1091">
        <v>1</v>
      </c>
      <c r="F1091">
        <v>0.44</v>
      </c>
      <c r="G1091" t="s">
        <v>337</v>
      </c>
      <c r="H1091">
        <v>0.15</v>
      </c>
      <c r="I1091">
        <v>829</v>
      </c>
      <c r="J1091" t="s">
        <v>396</v>
      </c>
      <c r="K1091">
        <v>453.8</v>
      </c>
      <c r="L1091">
        <v>29.950799999999997</v>
      </c>
    </row>
    <row r="1092" spans="1:12">
      <c r="A1092">
        <v>2081</v>
      </c>
      <c r="B1092" t="s">
        <v>199</v>
      </c>
      <c r="C1092" t="s">
        <v>335</v>
      </c>
      <c r="D1092">
        <v>6010</v>
      </c>
      <c r="E1092">
        <v>1</v>
      </c>
      <c r="F1092">
        <v>0.44</v>
      </c>
      <c r="G1092" t="s">
        <v>337</v>
      </c>
      <c r="H1092">
        <v>0.15</v>
      </c>
      <c r="I1092">
        <v>829</v>
      </c>
      <c r="J1092" t="s">
        <v>396</v>
      </c>
      <c r="K1092">
        <v>341951.76</v>
      </c>
      <c r="L1092">
        <v>22568.816159999998</v>
      </c>
    </row>
    <row r="1093" spans="1:12">
      <c r="A1093">
        <v>2081</v>
      </c>
      <c r="B1093" t="s">
        <v>199</v>
      </c>
      <c r="C1093" t="s">
        <v>335</v>
      </c>
      <c r="D1093">
        <v>6075</v>
      </c>
      <c r="E1093">
        <v>1</v>
      </c>
      <c r="F1093">
        <v>0.44</v>
      </c>
      <c r="G1093" t="s">
        <v>337</v>
      </c>
      <c r="H1093">
        <v>0.15</v>
      </c>
      <c r="I1093">
        <v>829</v>
      </c>
      <c r="J1093" t="s">
        <v>396</v>
      </c>
      <c r="K1093">
        <v>56055</v>
      </c>
      <c r="L1093">
        <v>3699.63</v>
      </c>
    </row>
    <row r="1094" spans="1:12">
      <c r="A1094">
        <v>2081</v>
      </c>
      <c r="B1094" t="s">
        <v>199</v>
      </c>
      <c r="C1094" t="s">
        <v>335</v>
      </c>
      <c r="D1094">
        <v>6085</v>
      </c>
      <c r="E1094">
        <v>1</v>
      </c>
      <c r="F1094">
        <v>0.44</v>
      </c>
      <c r="G1094" t="s">
        <v>337</v>
      </c>
      <c r="H1094">
        <v>0.15</v>
      </c>
      <c r="I1094">
        <v>829</v>
      </c>
      <c r="J1094" t="s">
        <v>396</v>
      </c>
      <c r="K1094">
        <v>13993.92</v>
      </c>
      <c r="L1094">
        <v>923.59871999999996</v>
      </c>
    </row>
    <row r="1095" spans="1:12">
      <c r="A1095">
        <v>2081</v>
      </c>
      <c r="B1095" t="s">
        <v>199</v>
      </c>
      <c r="C1095" t="s">
        <v>335</v>
      </c>
      <c r="D1095">
        <v>6099</v>
      </c>
      <c r="E1095">
        <v>1</v>
      </c>
      <c r="F1095">
        <v>0.44</v>
      </c>
      <c r="G1095" t="s">
        <v>337</v>
      </c>
      <c r="H1095">
        <v>0.15</v>
      </c>
      <c r="I1095">
        <v>829</v>
      </c>
      <c r="J1095" t="s">
        <v>396</v>
      </c>
      <c r="K1095">
        <v>-20056.080000000002</v>
      </c>
      <c r="L1095">
        <v>-1323.7012800000002</v>
      </c>
    </row>
    <row r="1096" spans="1:12">
      <c r="A1096">
        <v>2081</v>
      </c>
      <c r="B1096" t="s">
        <v>199</v>
      </c>
      <c r="C1096" t="s">
        <v>335</v>
      </c>
      <c r="D1096">
        <v>6048</v>
      </c>
      <c r="E1096">
        <v>1</v>
      </c>
      <c r="F1096">
        <v>0.44</v>
      </c>
      <c r="G1096" t="s">
        <v>337</v>
      </c>
      <c r="H1096">
        <v>0.15</v>
      </c>
      <c r="I1096">
        <v>829</v>
      </c>
      <c r="J1096" t="s">
        <v>396</v>
      </c>
      <c r="K1096">
        <v>25748.799999999999</v>
      </c>
      <c r="L1096">
        <v>1699.4207999999999</v>
      </c>
    </row>
    <row r="1097" spans="1:12">
      <c r="A1097">
        <v>2081</v>
      </c>
      <c r="B1097" t="s">
        <v>199</v>
      </c>
      <c r="C1097" t="s">
        <v>335</v>
      </c>
      <c r="D1097">
        <v>6011</v>
      </c>
      <c r="E1097">
        <v>1</v>
      </c>
      <c r="F1097">
        <v>0.44</v>
      </c>
      <c r="G1097" t="s">
        <v>337</v>
      </c>
      <c r="H1097">
        <v>0.15</v>
      </c>
      <c r="I1097">
        <v>829</v>
      </c>
      <c r="J1097" t="s">
        <v>396</v>
      </c>
      <c r="K1097">
        <v>7421.04</v>
      </c>
      <c r="L1097">
        <v>489.78863999999999</v>
      </c>
    </row>
    <row r="1098" spans="1:12">
      <c r="A1098">
        <v>2081</v>
      </c>
      <c r="B1098" t="s">
        <v>199</v>
      </c>
      <c r="C1098" t="s">
        <v>335</v>
      </c>
      <c r="D1098">
        <v>6035</v>
      </c>
      <c r="E1098">
        <v>1</v>
      </c>
      <c r="F1098">
        <v>0.44</v>
      </c>
      <c r="G1098" t="s">
        <v>337</v>
      </c>
      <c r="H1098">
        <v>0.15</v>
      </c>
      <c r="I1098">
        <v>829</v>
      </c>
      <c r="J1098" t="s">
        <v>396</v>
      </c>
      <c r="K1098">
        <v>69704.5</v>
      </c>
      <c r="L1098">
        <v>4600.4969999999994</v>
      </c>
    </row>
    <row r="1099" spans="1:12">
      <c r="A1099">
        <v>2081</v>
      </c>
      <c r="B1099" t="s">
        <v>199</v>
      </c>
      <c r="C1099" t="s">
        <v>335</v>
      </c>
      <c r="D1099">
        <v>6019</v>
      </c>
      <c r="E1099">
        <v>1</v>
      </c>
      <c r="F1099">
        <v>0.44</v>
      </c>
      <c r="G1099" t="s">
        <v>337</v>
      </c>
      <c r="H1099">
        <v>0.15</v>
      </c>
      <c r="I1099">
        <v>829</v>
      </c>
      <c r="J1099" t="s">
        <v>396</v>
      </c>
      <c r="K1099">
        <v>-3111.41</v>
      </c>
      <c r="L1099">
        <v>-205.35305999999997</v>
      </c>
    </row>
    <row r="1100" spans="1:12">
      <c r="A1100">
        <v>2081</v>
      </c>
      <c r="B1100" t="s">
        <v>199</v>
      </c>
      <c r="C1100" t="s">
        <v>335</v>
      </c>
      <c r="D1100">
        <v>6041</v>
      </c>
      <c r="E1100">
        <v>1</v>
      </c>
      <c r="F1100">
        <v>0.44</v>
      </c>
      <c r="G1100" t="s">
        <v>337</v>
      </c>
      <c r="H1100">
        <v>0.15</v>
      </c>
      <c r="I1100">
        <v>829</v>
      </c>
      <c r="J1100" t="s">
        <v>396</v>
      </c>
      <c r="K1100">
        <v>0</v>
      </c>
      <c r="L1100">
        <v>0</v>
      </c>
    </row>
    <row r="1101" spans="1:12">
      <c r="A1101">
        <v>2081</v>
      </c>
      <c r="B1101" t="s">
        <v>199</v>
      </c>
      <c r="C1101" t="s">
        <v>335</v>
      </c>
      <c r="D1101">
        <v>6036</v>
      </c>
      <c r="E1101">
        <v>1</v>
      </c>
      <c r="F1101">
        <v>0.44</v>
      </c>
      <c r="G1101" t="s">
        <v>337</v>
      </c>
      <c r="H1101">
        <v>0.75</v>
      </c>
      <c r="I1101">
        <v>830</v>
      </c>
      <c r="J1101" t="s">
        <v>400</v>
      </c>
      <c r="K1101">
        <v>-220875</v>
      </c>
      <c r="L1101">
        <v>-72888.75</v>
      </c>
    </row>
    <row r="1102" spans="1:12">
      <c r="A1102">
        <v>2081</v>
      </c>
      <c r="B1102" t="s">
        <v>199</v>
      </c>
      <c r="C1102" t="s">
        <v>335</v>
      </c>
      <c r="D1102">
        <v>6020</v>
      </c>
      <c r="E1102">
        <v>1</v>
      </c>
      <c r="F1102">
        <v>0.44</v>
      </c>
      <c r="G1102" t="s">
        <v>337</v>
      </c>
      <c r="H1102">
        <v>0.75</v>
      </c>
      <c r="I1102">
        <v>830</v>
      </c>
      <c r="J1102" t="s">
        <v>400</v>
      </c>
      <c r="K1102">
        <v>453.8</v>
      </c>
      <c r="L1102">
        <v>149.75399999999999</v>
      </c>
    </row>
    <row r="1103" spans="1:12">
      <c r="A1103">
        <v>2081</v>
      </c>
      <c r="B1103" t="s">
        <v>199</v>
      </c>
      <c r="C1103" t="s">
        <v>335</v>
      </c>
      <c r="D1103">
        <v>6010</v>
      </c>
      <c r="E1103">
        <v>1</v>
      </c>
      <c r="F1103">
        <v>0.44</v>
      </c>
      <c r="G1103" t="s">
        <v>337</v>
      </c>
      <c r="H1103">
        <v>0.75</v>
      </c>
      <c r="I1103">
        <v>830</v>
      </c>
      <c r="J1103" t="s">
        <v>400</v>
      </c>
      <c r="K1103">
        <v>341951.76</v>
      </c>
      <c r="L1103">
        <v>112844.0808</v>
      </c>
    </row>
    <row r="1104" spans="1:12">
      <c r="A1104">
        <v>2081</v>
      </c>
      <c r="B1104" t="s">
        <v>199</v>
      </c>
      <c r="C1104" t="s">
        <v>335</v>
      </c>
      <c r="D1104">
        <v>6075</v>
      </c>
      <c r="E1104">
        <v>1</v>
      </c>
      <c r="F1104">
        <v>0.44</v>
      </c>
      <c r="G1104" t="s">
        <v>337</v>
      </c>
      <c r="H1104">
        <v>0.75</v>
      </c>
      <c r="I1104">
        <v>830</v>
      </c>
      <c r="J1104" t="s">
        <v>400</v>
      </c>
      <c r="K1104">
        <v>56055</v>
      </c>
      <c r="L1104">
        <v>18498.150000000001</v>
      </c>
    </row>
    <row r="1105" spans="1:12">
      <c r="A1105">
        <v>2081</v>
      </c>
      <c r="B1105" t="s">
        <v>199</v>
      </c>
      <c r="C1105" t="s">
        <v>335</v>
      </c>
      <c r="D1105">
        <v>6085</v>
      </c>
      <c r="E1105">
        <v>1</v>
      </c>
      <c r="F1105">
        <v>0.44</v>
      </c>
      <c r="G1105" t="s">
        <v>337</v>
      </c>
      <c r="H1105">
        <v>0.75</v>
      </c>
      <c r="I1105">
        <v>830</v>
      </c>
      <c r="J1105" t="s">
        <v>400</v>
      </c>
      <c r="K1105">
        <v>13993.92</v>
      </c>
      <c r="L1105">
        <v>4617.9935999999998</v>
      </c>
    </row>
    <row r="1106" spans="1:12">
      <c r="A1106">
        <v>2081</v>
      </c>
      <c r="B1106" t="s">
        <v>199</v>
      </c>
      <c r="C1106" t="s">
        <v>335</v>
      </c>
      <c r="D1106">
        <v>6099</v>
      </c>
      <c r="E1106">
        <v>1</v>
      </c>
      <c r="F1106">
        <v>0.44</v>
      </c>
      <c r="G1106" t="s">
        <v>337</v>
      </c>
      <c r="H1106">
        <v>0.75</v>
      </c>
      <c r="I1106">
        <v>830</v>
      </c>
      <c r="J1106" t="s">
        <v>400</v>
      </c>
      <c r="K1106">
        <v>-20056.080000000002</v>
      </c>
      <c r="L1106">
        <v>-6618.5064000000011</v>
      </c>
    </row>
    <row r="1107" spans="1:12">
      <c r="A1107">
        <v>2081</v>
      </c>
      <c r="B1107" t="s">
        <v>199</v>
      </c>
      <c r="C1107" t="s">
        <v>335</v>
      </c>
      <c r="D1107">
        <v>6048</v>
      </c>
      <c r="E1107">
        <v>1</v>
      </c>
      <c r="F1107">
        <v>0.44</v>
      </c>
      <c r="G1107" t="s">
        <v>337</v>
      </c>
      <c r="H1107">
        <v>0.75</v>
      </c>
      <c r="I1107">
        <v>830</v>
      </c>
      <c r="J1107" t="s">
        <v>400</v>
      </c>
      <c r="K1107">
        <v>25748.799999999999</v>
      </c>
      <c r="L1107">
        <v>8497.1039999999994</v>
      </c>
    </row>
    <row r="1108" spans="1:12">
      <c r="A1108">
        <v>2081</v>
      </c>
      <c r="B1108" t="s">
        <v>199</v>
      </c>
      <c r="C1108" t="s">
        <v>335</v>
      </c>
      <c r="D1108">
        <v>6011</v>
      </c>
      <c r="E1108">
        <v>1</v>
      </c>
      <c r="F1108">
        <v>0.44</v>
      </c>
      <c r="G1108" t="s">
        <v>337</v>
      </c>
      <c r="H1108">
        <v>0.75</v>
      </c>
      <c r="I1108">
        <v>830</v>
      </c>
      <c r="J1108" t="s">
        <v>400</v>
      </c>
      <c r="K1108">
        <v>7421.04</v>
      </c>
      <c r="L1108">
        <v>2448.9431999999997</v>
      </c>
    </row>
    <row r="1109" spans="1:12">
      <c r="A1109">
        <v>2081</v>
      </c>
      <c r="B1109" t="s">
        <v>199</v>
      </c>
      <c r="C1109" t="s">
        <v>335</v>
      </c>
      <c r="D1109">
        <v>6035</v>
      </c>
      <c r="E1109">
        <v>1</v>
      </c>
      <c r="F1109">
        <v>0.44</v>
      </c>
      <c r="G1109" t="s">
        <v>337</v>
      </c>
      <c r="H1109">
        <v>0.75</v>
      </c>
      <c r="I1109">
        <v>830</v>
      </c>
      <c r="J1109" t="s">
        <v>400</v>
      </c>
      <c r="K1109">
        <v>69704.5</v>
      </c>
      <c r="L1109">
        <v>23002.485000000001</v>
      </c>
    </row>
    <row r="1110" spans="1:12">
      <c r="A1110">
        <v>2081</v>
      </c>
      <c r="B1110" t="s">
        <v>199</v>
      </c>
      <c r="C1110" t="s">
        <v>335</v>
      </c>
      <c r="D1110">
        <v>6019</v>
      </c>
      <c r="E1110">
        <v>1</v>
      </c>
      <c r="F1110">
        <v>0.44</v>
      </c>
      <c r="G1110" t="s">
        <v>337</v>
      </c>
      <c r="H1110">
        <v>0.75</v>
      </c>
      <c r="I1110">
        <v>830</v>
      </c>
      <c r="J1110" t="s">
        <v>400</v>
      </c>
      <c r="K1110">
        <v>-3111.41</v>
      </c>
      <c r="L1110">
        <v>-1026.7653</v>
      </c>
    </row>
    <row r="1111" spans="1:12">
      <c r="A1111">
        <v>2081</v>
      </c>
      <c r="B1111" t="s">
        <v>199</v>
      </c>
      <c r="C1111" t="s">
        <v>335</v>
      </c>
      <c r="D1111">
        <v>6041</v>
      </c>
      <c r="E1111">
        <v>1</v>
      </c>
      <c r="F1111">
        <v>0.44</v>
      </c>
      <c r="G1111" t="s">
        <v>337</v>
      </c>
      <c r="H1111">
        <v>0.75</v>
      </c>
      <c r="I1111">
        <v>830</v>
      </c>
      <c r="J1111" t="s">
        <v>400</v>
      </c>
      <c r="K1111">
        <v>0</v>
      </c>
      <c r="L1111">
        <v>0</v>
      </c>
    </row>
    <row r="1112" spans="1:12">
      <c r="A1112">
        <v>2081</v>
      </c>
      <c r="B1112" t="s">
        <v>199</v>
      </c>
      <c r="C1112" t="s">
        <v>335</v>
      </c>
      <c r="D1112">
        <v>6036</v>
      </c>
      <c r="E1112">
        <v>1</v>
      </c>
      <c r="F1112">
        <v>0.43</v>
      </c>
      <c r="G1112" t="s">
        <v>339</v>
      </c>
      <c r="H1112">
        <v>0.75</v>
      </c>
      <c r="I1112">
        <v>813</v>
      </c>
      <c r="J1112" t="s">
        <v>398</v>
      </c>
      <c r="K1112">
        <v>-220875</v>
      </c>
      <c r="L1112">
        <v>-71232.1875</v>
      </c>
    </row>
    <row r="1113" spans="1:12">
      <c r="A1113">
        <v>2081</v>
      </c>
      <c r="B1113" t="s">
        <v>199</v>
      </c>
      <c r="C1113" t="s">
        <v>335</v>
      </c>
      <c r="D1113">
        <v>6020</v>
      </c>
      <c r="E1113">
        <v>1</v>
      </c>
      <c r="F1113">
        <v>0.43</v>
      </c>
      <c r="G1113" t="s">
        <v>339</v>
      </c>
      <c r="H1113">
        <v>0.75</v>
      </c>
      <c r="I1113">
        <v>813</v>
      </c>
      <c r="J1113" t="s">
        <v>398</v>
      </c>
      <c r="K1113">
        <v>453.8</v>
      </c>
      <c r="L1113">
        <v>146.35050000000001</v>
      </c>
    </row>
    <row r="1114" spans="1:12">
      <c r="A1114">
        <v>2081</v>
      </c>
      <c r="B1114" t="s">
        <v>199</v>
      </c>
      <c r="C1114" t="s">
        <v>335</v>
      </c>
      <c r="D1114">
        <v>6010</v>
      </c>
      <c r="E1114">
        <v>1</v>
      </c>
      <c r="F1114">
        <v>0.43</v>
      </c>
      <c r="G1114" t="s">
        <v>339</v>
      </c>
      <c r="H1114">
        <v>0.75</v>
      </c>
      <c r="I1114">
        <v>813</v>
      </c>
      <c r="J1114" t="s">
        <v>398</v>
      </c>
      <c r="K1114">
        <v>341951.76</v>
      </c>
      <c r="L1114">
        <v>110279.44260000001</v>
      </c>
    </row>
    <row r="1115" spans="1:12">
      <c r="A1115">
        <v>2081</v>
      </c>
      <c r="B1115" t="s">
        <v>199</v>
      </c>
      <c r="C1115" t="s">
        <v>335</v>
      </c>
      <c r="D1115">
        <v>6075</v>
      </c>
      <c r="E1115">
        <v>1</v>
      </c>
      <c r="F1115">
        <v>0.43</v>
      </c>
      <c r="G1115" t="s">
        <v>339</v>
      </c>
      <c r="H1115">
        <v>0.75</v>
      </c>
      <c r="I1115">
        <v>813</v>
      </c>
      <c r="J1115" t="s">
        <v>398</v>
      </c>
      <c r="K1115">
        <v>56055</v>
      </c>
      <c r="L1115">
        <v>18077.737499999999</v>
      </c>
    </row>
    <row r="1116" spans="1:12">
      <c r="A1116">
        <v>2081</v>
      </c>
      <c r="B1116" t="s">
        <v>199</v>
      </c>
      <c r="C1116" t="s">
        <v>335</v>
      </c>
      <c r="D1116">
        <v>6085</v>
      </c>
      <c r="E1116">
        <v>1</v>
      </c>
      <c r="F1116">
        <v>0.43</v>
      </c>
      <c r="G1116" t="s">
        <v>339</v>
      </c>
      <c r="H1116">
        <v>0.75</v>
      </c>
      <c r="I1116">
        <v>813</v>
      </c>
      <c r="J1116" t="s">
        <v>398</v>
      </c>
      <c r="K1116">
        <v>13993.92</v>
      </c>
      <c r="L1116">
        <v>4513.0391999999993</v>
      </c>
    </row>
    <row r="1117" spans="1:12">
      <c r="A1117">
        <v>2081</v>
      </c>
      <c r="B1117" t="s">
        <v>199</v>
      </c>
      <c r="C1117" t="s">
        <v>335</v>
      </c>
      <c r="D1117">
        <v>6099</v>
      </c>
      <c r="E1117">
        <v>1</v>
      </c>
      <c r="F1117">
        <v>0.43</v>
      </c>
      <c r="G1117" t="s">
        <v>339</v>
      </c>
      <c r="H1117">
        <v>0.75</v>
      </c>
      <c r="I1117">
        <v>813</v>
      </c>
      <c r="J1117" t="s">
        <v>398</v>
      </c>
      <c r="K1117">
        <v>-20056.080000000002</v>
      </c>
      <c r="L1117">
        <v>-6468.0858000000007</v>
      </c>
    </row>
    <row r="1118" spans="1:12">
      <c r="A1118">
        <v>2081</v>
      </c>
      <c r="B1118" t="s">
        <v>199</v>
      </c>
      <c r="C1118" t="s">
        <v>335</v>
      </c>
      <c r="D1118">
        <v>6048</v>
      </c>
      <c r="E1118">
        <v>1</v>
      </c>
      <c r="F1118">
        <v>0.43</v>
      </c>
      <c r="G1118" t="s">
        <v>339</v>
      </c>
      <c r="H1118">
        <v>0.75</v>
      </c>
      <c r="I1118">
        <v>813</v>
      </c>
      <c r="J1118" t="s">
        <v>398</v>
      </c>
      <c r="K1118">
        <v>25748.799999999999</v>
      </c>
      <c r="L1118">
        <v>8303.9880000000012</v>
      </c>
    </row>
    <row r="1119" spans="1:12">
      <c r="A1119">
        <v>2081</v>
      </c>
      <c r="B1119" t="s">
        <v>199</v>
      </c>
      <c r="C1119" t="s">
        <v>335</v>
      </c>
      <c r="D1119">
        <v>6011</v>
      </c>
      <c r="E1119">
        <v>1</v>
      </c>
      <c r="F1119">
        <v>0.43</v>
      </c>
      <c r="G1119" t="s">
        <v>339</v>
      </c>
      <c r="H1119">
        <v>0.75</v>
      </c>
      <c r="I1119">
        <v>813</v>
      </c>
      <c r="J1119" t="s">
        <v>398</v>
      </c>
      <c r="K1119">
        <v>7421.04</v>
      </c>
      <c r="L1119">
        <v>2393.2853999999998</v>
      </c>
    </row>
    <row r="1120" spans="1:12">
      <c r="A1120">
        <v>2081</v>
      </c>
      <c r="B1120" t="s">
        <v>199</v>
      </c>
      <c r="C1120" t="s">
        <v>335</v>
      </c>
      <c r="D1120">
        <v>6035</v>
      </c>
      <c r="E1120">
        <v>1</v>
      </c>
      <c r="F1120">
        <v>0.43</v>
      </c>
      <c r="G1120" t="s">
        <v>339</v>
      </c>
      <c r="H1120">
        <v>0.75</v>
      </c>
      <c r="I1120">
        <v>813</v>
      </c>
      <c r="J1120" t="s">
        <v>398</v>
      </c>
      <c r="K1120">
        <v>69704.5</v>
      </c>
      <c r="L1120">
        <v>22479.701250000002</v>
      </c>
    </row>
    <row r="1121" spans="1:12">
      <c r="A1121">
        <v>2081</v>
      </c>
      <c r="B1121" t="s">
        <v>199</v>
      </c>
      <c r="C1121" t="s">
        <v>335</v>
      </c>
      <c r="D1121">
        <v>6019</v>
      </c>
      <c r="E1121">
        <v>1</v>
      </c>
      <c r="F1121">
        <v>0.43</v>
      </c>
      <c r="G1121" t="s">
        <v>339</v>
      </c>
      <c r="H1121">
        <v>0.75</v>
      </c>
      <c r="I1121">
        <v>813</v>
      </c>
      <c r="J1121" t="s">
        <v>398</v>
      </c>
      <c r="K1121">
        <v>-3111.41</v>
      </c>
      <c r="L1121">
        <v>-1003.429725</v>
      </c>
    </row>
    <row r="1122" spans="1:12">
      <c r="A1122">
        <v>2081</v>
      </c>
      <c r="B1122" t="s">
        <v>199</v>
      </c>
      <c r="C1122" t="s">
        <v>335</v>
      </c>
      <c r="D1122">
        <v>6041</v>
      </c>
      <c r="E1122">
        <v>1</v>
      </c>
      <c r="F1122">
        <v>0.43</v>
      </c>
      <c r="G1122" t="s">
        <v>339</v>
      </c>
      <c r="H1122">
        <v>0.75</v>
      </c>
      <c r="I1122">
        <v>813</v>
      </c>
      <c r="J1122" t="s">
        <v>398</v>
      </c>
      <c r="K1122">
        <v>0</v>
      </c>
      <c r="L1122">
        <v>0</v>
      </c>
    </row>
    <row r="1123" spans="1:12">
      <c r="A1123">
        <v>2081</v>
      </c>
      <c r="B1123" t="s">
        <v>199</v>
      </c>
      <c r="C1123" t="s">
        <v>335</v>
      </c>
      <c r="D1123">
        <v>6036</v>
      </c>
      <c r="E1123">
        <v>1</v>
      </c>
      <c r="F1123">
        <v>0.43</v>
      </c>
      <c r="G1123" t="s">
        <v>339</v>
      </c>
      <c r="H1123">
        <v>0.25</v>
      </c>
      <c r="I1123">
        <v>830</v>
      </c>
      <c r="J1123" t="s">
        <v>400</v>
      </c>
      <c r="K1123">
        <v>-220875</v>
      </c>
      <c r="L1123">
        <v>-23744.0625</v>
      </c>
    </row>
    <row r="1124" spans="1:12">
      <c r="A1124">
        <v>2081</v>
      </c>
      <c r="B1124" t="s">
        <v>199</v>
      </c>
      <c r="C1124" t="s">
        <v>335</v>
      </c>
      <c r="D1124">
        <v>6020</v>
      </c>
      <c r="E1124">
        <v>1</v>
      </c>
      <c r="F1124">
        <v>0.43</v>
      </c>
      <c r="G1124" t="s">
        <v>339</v>
      </c>
      <c r="H1124">
        <v>0.25</v>
      </c>
      <c r="I1124">
        <v>830</v>
      </c>
      <c r="J1124" t="s">
        <v>400</v>
      </c>
      <c r="K1124">
        <v>453.8</v>
      </c>
      <c r="L1124">
        <v>48.783500000000004</v>
      </c>
    </row>
    <row r="1125" spans="1:12">
      <c r="A1125">
        <v>2081</v>
      </c>
      <c r="B1125" t="s">
        <v>199</v>
      </c>
      <c r="C1125" t="s">
        <v>335</v>
      </c>
      <c r="D1125">
        <v>6010</v>
      </c>
      <c r="E1125">
        <v>1</v>
      </c>
      <c r="F1125">
        <v>0.43</v>
      </c>
      <c r="G1125" t="s">
        <v>339</v>
      </c>
      <c r="H1125">
        <v>0.25</v>
      </c>
      <c r="I1125">
        <v>830</v>
      </c>
      <c r="J1125" t="s">
        <v>400</v>
      </c>
      <c r="K1125">
        <v>341951.76</v>
      </c>
      <c r="L1125">
        <v>36759.814200000001</v>
      </c>
    </row>
    <row r="1126" spans="1:12">
      <c r="A1126">
        <v>2081</v>
      </c>
      <c r="B1126" t="s">
        <v>199</v>
      </c>
      <c r="C1126" t="s">
        <v>335</v>
      </c>
      <c r="D1126">
        <v>6075</v>
      </c>
      <c r="E1126">
        <v>1</v>
      </c>
      <c r="F1126">
        <v>0.43</v>
      </c>
      <c r="G1126" t="s">
        <v>339</v>
      </c>
      <c r="H1126">
        <v>0.25</v>
      </c>
      <c r="I1126">
        <v>830</v>
      </c>
      <c r="J1126" t="s">
        <v>400</v>
      </c>
      <c r="K1126">
        <v>56055</v>
      </c>
      <c r="L1126">
        <v>6025.9124999999995</v>
      </c>
    </row>
    <row r="1127" spans="1:12">
      <c r="A1127">
        <v>2081</v>
      </c>
      <c r="B1127" t="s">
        <v>199</v>
      </c>
      <c r="C1127" t="s">
        <v>335</v>
      </c>
      <c r="D1127">
        <v>6085</v>
      </c>
      <c r="E1127">
        <v>1</v>
      </c>
      <c r="F1127">
        <v>0.43</v>
      </c>
      <c r="G1127" t="s">
        <v>339</v>
      </c>
      <c r="H1127">
        <v>0.25</v>
      </c>
      <c r="I1127">
        <v>830</v>
      </c>
      <c r="J1127" t="s">
        <v>400</v>
      </c>
      <c r="K1127">
        <v>13993.92</v>
      </c>
      <c r="L1127">
        <v>1504.3463999999999</v>
      </c>
    </row>
    <row r="1128" spans="1:12">
      <c r="A1128">
        <v>2081</v>
      </c>
      <c r="B1128" t="s">
        <v>199</v>
      </c>
      <c r="C1128" t="s">
        <v>335</v>
      </c>
      <c r="D1128">
        <v>6099</v>
      </c>
      <c r="E1128">
        <v>1</v>
      </c>
      <c r="F1128">
        <v>0.43</v>
      </c>
      <c r="G1128" t="s">
        <v>339</v>
      </c>
      <c r="H1128">
        <v>0.25</v>
      </c>
      <c r="I1128">
        <v>830</v>
      </c>
      <c r="J1128" t="s">
        <v>400</v>
      </c>
      <c r="K1128">
        <v>-20056.080000000002</v>
      </c>
      <c r="L1128">
        <v>-2156.0286000000001</v>
      </c>
    </row>
    <row r="1129" spans="1:12">
      <c r="A1129">
        <v>2081</v>
      </c>
      <c r="B1129" t="s">
        <v>199</v>
      </c>
      <c r="C1129" t="s">
        <v>335</v>
      </c>
      <c r="D1129">
        <v>6048</v>
      </c>
      <c r="E1129">
        <v>1</v>
      </c>
      <c r="F1129">
        <v>0.43</v>
      </c>
      <c r="G1129" t="s">
        <v>339</v>
      </c>
      <c r="H1129">
        <v>0.25</v>
      </c>
      <c r="I1129">
        <v>830</v>
      </c>
      <c r="J1129" t="s">
        <v>400</v>
      </c>
      <c r="K1129">
        <v>25748.799999999999</v>
      </c>
      <c r="L1129">
        <v>2767.9960000000001</v>
      </c>
    </row>
    <row r="1130" spans="1:12">
      <c r="A1130">
        <v>2081</v>
      </c>
      <c r="B1130" t="s">
        <v>199</v>
      </c>
      <c r="C1130" t="s">
        <v>335</v>
      </c>
      <c r="D1130">
        <v>6011</v>
      </c>
      <c r="E1130">
        <v>1</v>
      </c>
      <c r="F1130">
        <v>0.43</v>
      </c>
      <c r="G1130" t="s">
        <v>339</v>
      </c>
      <c r="H1130">
        <v>0.25</v>
      </c>
      <c r="I1130">
        <v>830</v>
      </c>
      <c r="J1130" t="s">
        <v>400</v>
      </c>
      <c r="K1130">
        <v>7421.04</v>
      </c>
      <c r="L1130">
        <v>797.76179999999999</v>
      </c>
    </row>
    <row r="1131" spans="1:12">
      <c r="A1131">
        <v>2081</v>
      </c>
      <c r="B1131" t="s">
        <v>199</v>
      </c>
      <c r="C1131" t="s">
        <v>335</v>
      </c>
      <c r="D1131">
        <v>6035</v>
      </c>
      <c r="E1131">
        <v>1</v>
      </c>
      <c r="F1131">
        <v>0.43</v>
      </c>
      <c r="G1131" t="s">
        <v>339</v>
      </c>
      <c r="H1131">
        <v>0.25</v>
      </c>
      <c r="I1131">
        <v>830</v>
      </c>
      <c r="J1131" t="s">
        <v>400</v>
      </c>
      <c r="K1131">
        <v>69704.5</v>
      </c>
      <c r="L1131">
        <v>7493.2337500000003</v>
      </c>
    </row>
    <row r="1132" spans="1:12">
      <c r="A1132">
        <v>2081</v>
      </c>
      <c r="B1132" t="s">
        <v>199</v>
      </c>
      <c r="C1132" t="s">
        <v>335</v>
      </c>
      <c r="D1132">
        <v>6019</v>
      </c>
      <c r="E1132">
        <v>1</v>
      </c>
      <c r="F1132">
        <v>0.43</v>
      </c>
      <c r="G1132" t="s">
        <v>339</v>
      </c>
      <c r="H1132">
        <v>0.25</v>
      </c>
      <c r="I1132">
        <v>830</v>
      </c>
      <c r="J1132" t="s">
        <v>400</v>
      </c>
      <c r="K1132">
        <v>-3111.41</v>
      </c>
      <c r="L1132">
        <v>-334.47657499999997</v>
      </c>
    </row>
    <row r="1133" spans="1:12">
      <c r="A1133">
        <v>2081</v>
      </c>
      <c r="B1133" t="s">
        <v>199</v>
      </c>
      <c r="C1133" t="s">
        <v>335</v>
      </c>
      <c r="D1133">
        <v>6041</v>
      </c>
      <c r="E1133">
        <v>1</v>
      </c>
      <c r="F1133">
        <v>0.43</v>
      </c>
      <c r="G1133" t="s">
        <v>339</v>
      </c>
      <c r="H1133">
        <v>0.25</v>
      </c>
      <c r="I1133">
        <v>830</v>
      </c>
      <c r="J1133" t="s">
        <v>400</v>
      </c>
      <c r="K1133">
        <v>0</v>
      </c>
      <c r="L1133">
        <v>0</v>
      </c>
    </row>
    <row r="1134" spans="1:12">
      <c r="A1134">
        <v>2081</v>
      </c>
      <c r="B1134" t="s">
        <v>199</v>
      </c>
      <c r="C1134" t="s">
        <v>335</v>
      </c>
      <c r="D1134">
        <v>6036</v>
      </c>
      <c r="E1134">
        <v>1</v>
      </c>
      <c r="F1134">
        <v>0.13</v>
      </c>
      <c r="G1134" t="s">
        <v>4</v>
      </c>
      <c r="H1134">
        <v>0.3</v>
      </c>
      <c r="I1134">
        <v>813</v>
      </c>
      <c r="J1134" t="s">
        <v>398</v>
      </c>
      <c r="K1134">
        <v>-220875</v>
      </c>
      <c r="L1134">
        <v>-8614.125</v>
      </c>
    </row>
    <row r="1135" spans="1:12">
      <c r="A1135">
        <v>2081</v>
      </c>
      <c r="B1135" t="s">
        <v>199</v>
      </c>
      <c r="C1135" t="s">
        <v>335</v>
      </c>
      <c r="D1135">
        <v>6020</v>
      </c>
      <c r="E1135">
        <v>1</v>
      </c>
      <c r="F1135">
        <v>0.13</v>
      </c>
      <c r="G1135" t="s">
        <v>4</v>
      </c>
      <c r="H1135">
        <v>0.3</v>
      </c>
      <c r="I1135">
        <v>813</v>
      </c>
      <c r="J1135" t="s">
        <v>398</v>
      </c>
      <c r="K1135">
        <v>453.8</v>
      </c>
      <c r="L1135">
        <v>17.6982</v>
      </c>
    </row>
    <row r="1136" spans="1:12">
      <c r="A1136">
        <v>2081</v>
      </c>
      <c r="B1136" t="s">
        <v>199</v>
      </c>
      <c r="C1136" t="s">
        <v>335</v>
      </c>
      <c r="D1136">
        <v>6010</v>
      </c>
      <c r="E1136">
        <v>1</v>
      </c>
      <c r="F1136">
        <v>0.13</v>
      </c>
      <c r="G1136" t="s">
        <v>4</v>
      </c>
      <c r="H1136">
        <v>0.3</v>
      </c>
      <c r="I1136">
        <v>813</v>
      </c>
      <c r="J1136" t="s">
        <v>398</v>
      </c>
      <c r="K1136">
        <v>341951.76</v>
      </c>
      <c r="L1136">
        <v>13336.118640000001</v>
      </c>
    </row>
    <row r="1137" spans="1:12">
      <c r="A1137">
        <v>2081</v>
      </c>
      <c r="B1137" t="s">
        <v>199</v>
      </c>
      <c r="C1137" t="s">
        <v>335</v>
      </c>
      <c r="D1137">
        <v>6075</v>
      </c>
      <c r="E1137">
        <v>1</v>
      </c>
      <c r="F1137">
        <v>0.13</v>
      </c>
      <c r="G1137" t="s">
        <v>4</v>
      </c>
      <c r="H1137">
        <v>0.3</v>
      </c>
      <c r="I1137">
        <v>813</v>
      </c>
      <c r="J1137" t="s">
        <v>398</v>
      </c>
      <c r="K1137">
        <v>56055</v>
      </c>
      <c r="L1137">
        <v>2186.145</v>
      </c>
    </row>
    <row r="1138" spans="1:12">
      <c r="A1138">
        <v>2081</v>
      </c>
      <c r="B1138" t="s">
        <v>199</v>
      </c>
      <c r="C1138" t="s">
        <v>335</v>
      </c>
      <c r="D1138">
        <v>6085</v>
      </c>
      <c r="E1138">
        <v>1</v>
      </c>
      <c r="F1138">
        <v>0.13</v>
      </c>
      <c r="G1138" t="s">
        <v>4</v>
      </c>
      <c r="H1138">
        <v>0.3</v>
      </c>
      <c r="I1138">
        <v>813</v>
      </c>
      <c r="J1138" t="s">
        <v>398</v>
      </c>
      <c r="K1138">
        <v>13993.92</v>
      </c>
      <c r="L1138">
        <v>545.76288</v>
      </c>
    </row>
    <row r="1139" spans="1:12">
      <c r="A1139">
        <v>2081</v>
      </c>
      <c r="B1139" t="s">
        <v>199</v>
      </c>
      <c r="C1139" t="s">
        <v>335</v>
      </c>
      <c r="D1139">
        <v>6099</v>
      </c>
      <c r="E1139">
        <v>1</v>
      </c>
      <c r="F1139">
        <v>0.13</v>
      </c>
      <c r="G1139" t="s">
        <v>4</v>
      </c>
      <c r="H1139">
        <v>0.3</v>
      </c>
      <c r="I1139">
        <v>813</v>
      </c>
      <c r="J1139" t="s">
        <v>398</v>
      </c>
      <c r="K1139">
        <v>-20056.080000000002</v>
      </c>
      <c r="L1139">
        <v>-782.18712000000005</v>
      </c>
    </row>
    <row r="1140" spans="1:12">
      <c r="A1140">
        <v>2081</v>
      </c>
      <c r="B1140" t="s">
        <v>199</v>
      </c>
      <c r="C1140" t="s">
        <v>335</v>
      </c>
      <c r="D1140">
        <v>6048</v>
      </c>
      <c r="E1140">
        <v>1</v>
      </c>
      <c r="F1140">
        <v>0.13</v>
      </c>
      <c r="G1140" t="s">
        <v>4</v>
      </c>
      <c r="H1140">
        <v>0.3</v>
      </c>
      <c r="I1140">
        <v>813</v>
      </c>
      <c r="J1140" t="s">
        <v>398</v>
      </c>
      <c r="K1140">
        <v>25748.799999999999</v>
      </c>
      <c r="L1140">
        <v>1004.2031999999999</v>
      </c>
    </row>
    <row r="1141" spans="1:12">
      <c r="A1141">
        <v>2081</v>
      </c>
      <c r="B1141" t="s">
        <v>199</v>
      </c>
      <c r="C1141" t="s">
        <v>335</v>
      </c>
      <c r="D1141">
        <v>6011</v>
      </c>
      <c r="E1141">
        <v>1</v>
      </c>
      <c r="F1141">
        <v>0.13</v>
      </c>
      <c r="G1141" t="s">
        <v>4</v>
      </c>
      <c r="H1141">
        <v>0.3</v>
      </c>
      <c r="I1141">
        <v>813</v>
      </c>
      <c r="J1141" t="s">
        <v>398</v>
      </c>
      <c r="K1141">
        <v>7421.04</v>
      </c>
      <c r="L1141">
        <v>289.42056000000002</v>
      </c>
    </row>
    <row r="1142" spans="1:12">
      <c r="A1142">
        <v>2081</v>
      </c>
      <c r="B1142" t="s">
        <v>199</v>
      </c>
      <c r="C1142" t="s">
        <v>335</v>
      </c>
      <c r="D1142">
        <v>6035</v>
      </c>
      <c r="E1142">
        <v>1</v>
      </c>
      <c r="F1142">
        <v>0.13</v>
      </c>
      <c r="G1142" t="s">
        <v>4</v>
      </c>
      <c r="H1142">
        <v>0.3</v>
      </c>
      <c r="I1142">
        <v>813</v>
      </c>
      <c r="J1142" t="s">
        <v>398</v>
      </c>
      <c r="K1142">
        <v>69704.5</v>
      </c>
      <c r="L1142">
        <v>2718.4755</v>
      </c>
    </row>
    <row r="1143" spans="1:12">
      <c r="A1143">
        <v>2081</v>
      </c>
      <c r="B1143" t="s">
        <v>199</v>
      </c>
      <c r="C1143" t="s">
        <v>335</v>
      </c>
      <c r="D1143">
        <v>6019</v>
      </c>
      <c r="E1143">
        <v>1</v>
      </c>
      <c r="F1143">
        <v>0.13</v>
      </c>
      <c r="G1143" t="s">
        <v>4</v>
      </c>
      <c r="H1143">
        <v>0.3</v>
      </c>
      <c r="I1143">
        <v>813</v>
      </c>
      <c r="J1143" t="s">
        <v>398</v>
      </c>
      <c r="K1143">
        <v>-3111.41</v>
      </c>
      <c r="L1143">
        <v>-121.34499</v>
      </c>
    </row>
    <row r="1144" spans="1:12">
      <c r="A1144">
        <v>2081</v>
      </c>
      <c r="B1144" t="s">
        <v>199</v>
      </c>
      <c r="C1144" t="s">
        <v>335</v>
      </c>
      <c r="D1144">
        <v>6041</v>
      </c>
      <c r="E1144">
        <v>1</v>
      </c>
      <c r="F1144">
        <v>0.13</v>
      </c>
      <c r="G1144" t="s">
        <v>4</v>
      </c>
      <c r="H1144">
        <v>0.3</v>
      </c>
      <c r="I1144">
        <v>813</v>
      </c>
      <c r="J1144" t="s">
        <v>398</v>
      </c>
      <c r="K1144">
        <v>0</v>
      </c>
      <c r="L1144">
        <v>0</v>
      </c>
    </row>
    <row r="1145" spans="1:12">
      <c r="A1145">
        <v>2081</v>
      </c>
      <c r="B1145" t="s">
        <v>199</v>
      </c>
      <c r="C1145" t="s">
        <v>335</v>
      </c>
      <c r="D1145">
        <v>6036</v>
      </c>
      <c r="E1145">
        <v>1</v>
      </c>
      <c r="F1145">
        <v>0.13</v>
      </c>
      <c r="G1145" t="s">
        <v>4</v>
      </c>
      <c r="H1145">
        <v>0.7</v>
      </c>
      <c r="I1145">
        <v>830</v>
      </c>
      <c r="J1145" t="s">
        <v>400</v>
      </c>
      <c r="K1145">
        <v>-220875</v>
      </c>
      <c r="L1145">
        <v>-20099.625</v>
      </c>
    </row>
    <row r="1146" spans="1:12">
      <c r="A1146">
        <v>2081</v>
      </c>
      <c r="B1146" t="s">
        <v>199</v>
      </c>
      <c r="C1146" t="s">
        <v>335</v>
      </c>
      <c r="D1146">
        <v>6020</v>
      </c>
      <c r="E1146">
        <v>1</v>
      </c>
      <c r="F1146">
        <v>0.13</v>
      </c>
      <c r="G1146" t="s">
        <v>4</v>
      </c>
      <c r="H1146">
        <v>0.7</v>
      </c>
      <c r="I1146">
        <v>830</v>
      </c>
      <c r="J1146" t="s">
        <v>400</v>
      </c>
      <c r="K1146">
        <v>453.8</v>
      </c>
      <c r="L1146">
        <v>41.2958</v>
      </c>
    </row>
    <row r="1147" spans="1:12">
      <c r="A1147">
        <v>2081</v>
      </c>
      <c r="B1147" t="s">
        <v>199</v>
      </c>
      <c r="C1147" t="s">
        <v>335</v>
      </c>
      <c r="D1147">
        <v>6010</v>
      </c>
      <c r="E1147">
        <v>1</v>
      </c>
      <c r="F1147">
        <v>0.13</v>
      </c>
      <c r="G1147" t="s">
        <v>4</v>
      </c>
      <c r="H1147">
        <v>0.7</v>
      </c>
      <c r="I1147">
        <v>830</v>
      </c>
      <c r="J1147" t="s">
        <v>400</v>
      </c>
      <c r="K1147">
        <v>341951.76</v>
      </c>
      <c r="L1147">
        <v>31117.61016</v>
      </c>
    </row>
    <row r="1148" spans="1:12">
      <c r="A1148">
        <v>2081</v>
      </c>
      <c r="B1148" t="s">
        <v>199</v>
      </c>
      <c r="C1148" t="s">
        <v>335</v>
      </c>
      <c r="D1148">
        <v>6075</v>
      </c>
      <c r="E1148">
        <v>1</v>
      </c>
      <c r="F1148">
        <v>0.13</v>
      </c>
      <c r="G1148" t="s">
        <v>4</v>
      </c>
      <c r="H1148">
        <v>0.7</v>
      </c>
      <c r="I1148">
        <v>830</v>
      </c>
      <c r="J1148" t="s">
        <v>400</v>
      </c>
      <c r="K1148">
        <v>56055</v>
      </c>
      <c r="L1148">
        <v>5101.0050000000001</v>
      </c>
    </row>
    <row r="1149" spans="1:12">
      <c r="A1149">
        <v>2081</v>
      </c>
      <c r="B1149" t="s">
        <v>199</v>
      </c>
      <c r="C1149" t="s">
        <v>335</v>
      </c>
      <c r="D1149">
        <v>6085</v>
      </c>
      <c r="E1149">
        <v>1</v>
      </c>
      <c r="F1149">
        <v>0.13</v>
      </c>
      <c r="G1149" t="s">
        <v>4</v>
      </c>
      <c r="H1149">
        <v>0.7</v>
      </c>
      <c r="I1149">
        <v>830</v>
      </c>
      <c r="J1149" t="s">
        <v>400</v>
      </c>
      <c r="K1149">
        <v>13993.92</v>
      </c>
      <c r="L1149">
        <v>1273.4467199999999</v>
      </c>
    </row>
    <row r="1150" spans="1:12">
      <c r="A1150">
        <v>2081</v>
      </c>
      <c r="B1150" t="s">
        <v>199</v>
      </c>
      <c r="C1150" t="s">
        <v>335</v>
      </c>
      <c r="D1150">
        <v>6099</v>
      </c>
      <c r="E1150">
        <v>1</v>
      </c>
      <c r="F1150">
        <v>0.13</v>
      </c>
      <c r="G1150" t="s">
        <v>4</v>
      </c>
      <c r="H1150">
        <v>0.7</v>
      </c>
      <c r="I1150">
        <v>830</v>
      </c>
      <c r="J1150" t="s">
        <v>400</v>
      </c>
      <c r="K1150">
        <v>-20056.080000000002</v>
      </c>
      <c r="L1150">
        <v>-1825.10328</v>
      </c>
    </row>
    <row r="1151" spans="1:12">
      <c r="A1151">
        <v>2081</v>
      </c>
      <c r="B1151" t="s">
        <v>199</v>
      </c>
      <c r="C1151" t="s">
        <v>335</v>
      </c>
      <c r="D1151">
        <v>6048</v>
      </c>
      <c r="E1151">
        <v>1</v>
      </c>
      <c r="F1151">
        <v>0.13</v>
      </c>
      <c r="G1151" t="s">
        <v>4</v>
      </c>
      <c r="H1151">
        <v>0.7</v>
      </c>
      <c r="I1151">
        <v>830</v>
      </c>
      <c r="J1151" t="s">
        <v>400</v>
      </c>
      <c r="K1151">
        <v>25748.799999999999</v>
      </c>
      <c r="L1151">
        <v>2343.1407999999997</v>
      </c>
    </row>
    <row r="1152" spans="1:12">
      <c r="A1152">
        <v>2081</v>
      </c>
      <c r="B1152" t="s">
        <v>199</v>
      </c>
      <c r="C1152" t="s">
        <v>335</v>
      </c>
      <c r="D1152">
        <v>6011</v>
      </c>
      <c r="E1152">
        <v>1</v>
      </c>
      <c r="F1152">
        <v>0.13</v>
      </c>
      <c r="G1152" t="s">
        <v>4</v>
      </c>
      <c r="H1152">
        <v>0.7</v>
      </c>
      <c r="I1152">
        <v>830</v>
      </c>
      <c r="J1152" t="s">
        <v>400</v>
      </c>
      <c r="K1152">
        <v>7421.04</v>
      </c>
      <c r="L1152">
        <v>675.31464000000005</v>
      </c>
    </row>
    <row r="1153" spans="1:12">
      <c r="A1153">
        <v>2081</v>
      </c>
      <c r="B1153" t="s">
        <v>199</v>
      </c>
      <c r="C1153" t="s">
        <v>335</v>
      </c>
      <c r="D1153">
        <v>6035</v>
      </c>
      <c r="E1153">
        <v>1</v>
      </c>
      <c r="F1153">
        <v>0.13</v>
      </c>
      <c r="G1153" t="s">
        <v>4</v>
      </c>
      <c r="H1153">
        <v>0.7</v>
      </c>
      <c r="I1153">
        <v>830</v>
      </c>
      <c r="J1153" t="s">
        <v>400</v>
      </c>
      <c r="K1153">
        <v>69704.5</v>
      </c>
      <c r="L1153">
        <v>6343.1095000000005</v>
      </c>
    </row>
    <row r="1154" spans="1:12">
      <c r="A1154">
        <v>2081</v>
      </c>
      <c r="B1154" t="s">
        <v>199</v>
      </c>
      <c r="C1154" t="s">
        <v>335</v>
      </c>
      <c r="D1154">
        <v>6019</v>
      </c>
      <c r="E1154">
        <v>1</v>
      </c>
      <c r="F1154">
        <v>0.13</v>
      </c>
      <c r="G1154" t="s">
        <v>4</v>
      </c>
      <c r="H1154">
        <v>0.7</v>
      </c>
      <c r="I1154">
        <v>830</v>
      </c>
      <c r="J1154" t="s">
        <v>400</v>
      </c>
      <c r="K1154">
        <v>-3111.41</v>
      </c>
      <c r="L1154">
        <v>-283.13830999999999</v>
      </c>
    </row>
    <row r="1155" spans="1:12">
      <c r="A1155">
        <v>2081</v>
      </c>
      <c r="B1155" t="s">
        <v>199</v>
      </c>
      <c r="C1155" t="s">
        <v>335</v>
      </c>
      <c r="D1155">
        <v>6041</v>
      </c>
      <c r="E1155">
        <v>1</v>
      </c>
      <c r="F1155">
        <v>0.13</v>
      </c>
      <c r="G1155" t="s">
        <v>4</v>
      </c>
      <c r="H1155">
        <v>0.7</v>
      </c>
      <c r="I1155">
        <v>830</v>
      </c>
      <c r="J1155" t="s">
        <v>400</v>
      </c>
      <c r="K1155">
        <v>0</v>
      </c>
      <c r="L1155">
        <v>0</v>
      </c>
    </row>
    <row r="1156" spans="1:12">
      <c r="A1156">
        <v>1183</v>
      </c>
      <c r="B1156" t="s">
        <v>427</v>
      </c>
      <c r="C1156" t="s">
        <v>381</v>
      </c>
      <c r="D1156">
        <v>6035</v>
      </c>
      <c r="E1156">
        <v>1</v>
      </c>
      <c r="F1156">
        <v>1</v>
      </c>
      <c r="G1156" t="s">
        <v>336</v>
      </c>
      <c r="H1156">
        <v>1</v>
      </c>
      <c r="I1156">
        <v>800</v>
      </c>
      <c r="J1156" t="s">
        <v>111</v>
      </c>
      <c r="K1156">
        <v>62147.9</v>
      </c>
      <c r="L1156">
        <v>62147.9</v>
      </c>
    </row>
    <row r="1157" spans="1:12">
      <c r="A1157">
        <v>1183</v>
      </c>
      <c r="B1157" t="s">
        <v>427</v>
      </c>
      <c r="C1157" t="s">
        <v>381</v>
      </c>
      <c r="D1157">
        <v>6040</v>
      </c>
      <c r="E1157">
        <v>1</v>
      </c>
      <c r="F1157">
        <v>1</v>
      </c>
      <c r="G1157" t="s">
        <v>453</v>
      </c>
      <c r="H1157">
        <v>1</v>
      </c>
      <c r="I1157">
        <v>800</v>
      </c>
      <c r="J1157" t="s">
        <v>111</v>
      </c>
      <c r="K1157">
        <v>1243.4000000000001</v>
      </c>
      <c r="L1157">
        <v>1243.4000000000001</v>
      </c>
    </row>
    <row r="1158" spans="1:12">
      <c r="A1158">
        <v>1186</v>
      </c>
      <c r="B1158" t="s">
        <v>239</v>
      </c>
      <c r="C1158" t="s">
        <v>381</v>
      </c>
      <c r="D1158">
        <v>6075</v>
      </c>
      <c r="E1158">
        <v>1</v>
      </c>
      <c r="F1158">
        <v>1</v>
      </c>
      <c r="G1158" t="s">
        <v>336</v>
      </c>
      <c r="H1158">
        <v>1</v>
      </c>
      <c r="I1158">
        <v>800</v>
      </c>
      <c r="J1158" t="s">
        <v>111</v>
      </c>
      <c r="K1158">
        <v>70754</v>
      </c>
      <c r="L1158">
        <v>70754</v>
      </c>
    </row>
    <row r="1159" spans="1:12">
      <c r="A1159">
        <v>1186</v>
      </c>
      <c r="B1159" t="s">
        <v>239</v>
      </c>
      <c r="C1159" t="s">
        <v>381</v>
      </c>
      <c r="D1159">
        <v>6010</v>
      </c>
      <c r="E1159">
        <v>1</v>
      </c>
      <c r="F1159">
        <v>1</v>
      </c>
      <c r="G1159" t="s">
        <v>336</v>
      </c>
      <c r="H1159">
        <v>1</v>
      </c>
      <c r="I1159">
        <v>800</v>
      </c>
      <c r="J1159" t="s">
        <v>111</v>
      </c>
      <c r="K1159">
        <v>433057.75</v>
      </c>
      <c r="L1159">
        <v>433057.75</v>
      </c>
    </row>
    <row r="1160" spans="1:12">
      <c r="A1160">
        <v>1186</v>
      </c>
      <c r="B1160" t="s">
        <v>239</v>
      </c>
      <c r="C1160" t="s">
        <v>381</v>
      </c>
      <c r="D1160">
        <v>6048</v>
      </c>
      <c r="E1160">
        <v>1</v>
      </c>
      <c r="F1160">
        <v>1</v>
      </c>
      <c r="G1160" t="s">
        <v>336</v>
      </c>
      <c r="H1160">
        <v>1</v>
      </c>
      <c r="I1160">
        <v>800</v>
      </c>
      <c r="J1160" t="s">
        <v>111</v>
      </c>
      <c r="K1160">
        <v>32608.92</v>
      </c>
      <c r="L1160">
        <v>32608.92</v>
      </c>
    </row>
    <row r="1161" spans="1:12">
      <c r="A1161">
        <v>1186</v>
      </c>
      <c r="B1161" t="s">
        <v>239</v>
      </c>
      <c r="C1161" t="s">
        <v>381</v>
      </c>
      <c r="D1161">
        <v>6035</v>
      </c>
      <c r="E1161">
        <v>1</v>
      </c>
      <c r="F1161">
        <v>1</v>
      </c>
      <c r="G1161" t="s">
        <v>336</v>
      </c>
      <c r="H1161">
        <v>1</v>
      </c>
      <c r="I1161">
        <v>800</v>
      </c>
      <c r="J1161" t="s">
        <v>111</v>
      </c>
      <c r="K1161">
        <v>0</v>
      </c>
      <c r="L1161">
        <v>0</v>
      </c>
    </row>
    <row r="1162" spans="1:12">
      <c r="A1162">
        <v>1186</v>
      </c>
      <c r="B1162" t="s">
        <v>239</v>
      </c>
      <c r="C1162" t="s">
        <v>381</v>
      </c>
      <c r="D1162">
        <v>6099</v>
      </c>
      <c r="E1162">
        <v>1</v>
      </c>
      <c r="F1162">
        <v>1</v>
      </c>
      <c r="G1162" t="s">
        <v>336</v>
      </c>
      <c r="H1162">
        <v>1</v>
      </c>
      <c r="I1162">
        <v>800</v>
      </c>
      <c r="J1162" t="s">
        <v>111</v>
      </c>
      <c r="K1162">
        <v>-25399.56</v>
      </c>
      <c r="L1162">
        <v>-25399.56</v>
      </c>
    </row>
    <row r="1163" spans="1:12">
      <c r="A1163">
        <v>1186</v>
      </c>
      <c r="B1163" t="s">
        <v>239</v>
      </c>
      <c r="C1163" t="s">
        <v>381</v>
      </c>
      <c r="D1163">
        <v>6011</v>
      </c>
      <c r="E1163">
        <v>1</v>
      </c>
      <c r="F1163">
        <v>1</v>
      </c>
      <c r="G1163" t="s">
        <v>336</v>
      </c>
      <c r="H1163">
        <v>1</v>
      </c>
      <c r="I1163">
        <v>800</v>
      </c>
      <c r="J1163" t="s">
        <v>111</v>
      </c>
      <c r="K1163">
        <v>21596.76</v>
      </c>
      <c r="L1163">
        <v>21596.76</v>
      </c>
    </row>
    <row r="1164" spans="1:12">
      <c r="A1164">
        <v>1186</v>
      </c>
      <c r="B1164" t="s">
        <v>239</v>
      </c>
      <c r="C1164" t="s">
        <v>381</v>
      </c>
      <c r="D1164">
        <v>6085</v>
      </c>
      <c r="E1164">
        <v>1</v>
      </c>
      <c r="F1164">
        <v>1</v>
      </c>
      <c r="G1164" t="s">
        <v>336</v>
      </c>
      <c r="H1164">
        <v>1</v>
      </c>
      <c r="I1164">
        <v>800</v>
      </c>
      <c r="J1164" t="s">
        <v>111</v>
      </c>
      <c r="K1164">
        <v>13993.92</v>
      </c>
      <c r="L1164">
        <v>13993.92</v>
      </c>
    </row>
    <row r="1165" spans="1:12">
      <c r="A1165">
        <v>1186</v>
      </c>
      <c r="B1165" t="s">
        <v>239</v>
      </c>
      <c r="C1165" t="s">
        <v>381</v>
      </c>
      <c r="D1165">
        <v>6040</v>
      </c>
      <c r="E1165">
        <v>1</v>
      </c>
      <c r="F1165">
        <v>1</v>
      </c>
      <c r="G1165">
        <v>1000</v>
      </c>
      <c r="H1165">
        <v>1</v>
      </c>
      <c r="I1165">
        <v>800</v>
      </c>
      <c r="J1165" t="s">
        <v>111</v>
      </c>
      <c r="K1165">
        <v>0</v>
      </c>
      <c r="L1165">
        <v>0</v>
      </c>
    </row>
    <row r="1166" spans="1:12">
      <c r="A1166">
        <v>1186</v>
      </c>
      <c r="B1166" t="s">
        <v>239</v>
      </c>
      <c r="C1166" t="s">
        <v>381</v>
      </c>
      <c r="D1166">
        <v>6036</v>
      </c>
      <c r="E1166">
        <v>1</v>
      </c>
      <c r="F1166">
        <v>1</v>
      </c>
      <c r="G1166">
        <v>1000</v>
      </c>
      <c r="H1166">
        <v>1</v>
      </c>
      <c r="I1166">
        <v>800</v>
      </c>
      <c r="J1166" t="s">
        <v>111</v>
      </c>
      <c r="K1166">
        <v>0</v>
      </c>
      <c r="L1166">
        <v>0</v>
      </c>
    </row>
    <row r="1167" spans="1:12">
      <c r="A1167">
        <v>1209</v>
      </c>
      <c r="B1167" t="s">
        <v>428</v>
      </c>
      <c r="C1167" t="s">
        <v>381</v>
      </c>
      <c r="D1167">
        <v>6011</v>
      </c>
      <c r="E1167">
        <v>1</v>
      </c>
      <c r="F1167">
        <v>1</v>
      </c>
      <c r="G1167" t="s">
        <v>336</v>
      </c>
      <c r="H1167">
        <v>1</v>
      </c>
      <c r="I1167">
        <v>500</v>
      </c>
      <c r="J1167" t="s">
        <v>111</v>
      </c>
      <c r="K1167">
        <v>60823.56</v>
      </c>
      <c r="L1167">
        <v>60823.56</v>
      </c>
    </row>
    <row r="1168" spans="1:12">
      <c r="A1168">
        <v>1209</v>
      </c>
      <c r="B1168" t="s">
        <v>428</v>
      </c>
      <c r="C1168" t="s">
        <v>381</v>
      </c>
      <c r="D1168">
        <v>6015</v>
      </c>
      <c r="E1168">
        <v>1</v>
      </c>
      <c r="F1168">
        <v>1</v>
      </c>
      <c r="G1168" t="s">
        <v>336</v>
      </c>
      <c r="H1168">
        <v>1</v>
      </c>
      <c r="I1168">
        <v>500</v>
      </c>
      <c r="J1168" t="s">
        <v>111</v>
      </c>
      <c r="K1168">
        <v>648558.72</v>
      </c>
      <c r="L1168">
        <v>648558.72</v>
      </c>
    </row>
    <row r="1169" spans="1:12">
      <c r="A1169">
        <v>1209</v>
      </c>
      <c r="B1169" t="s">
        <v>428</v>
      </c>
      <c r="C1169" t="s">
        <v>381</v>
      </c>
      <c r="D1169">
        <v>6085</v>
      </c>
      <c r="E1169">
        <v>1</v>
      </c>
      <c r="F1169">
        <v>1</v>
      </c>
      <c r="G1169" t="s">
        <v>336</v>
      </c>
      <c r="H1169">
        <v>1</v>
      </c>
      <c r="I1169">
        <v>500</v>
      </c>
      <c r="J1169" t="s">
        <v>111</v>
      </c>
      <c r="K1169">
        <v>141292.44</v>
      </c>
      <c r="L1169">
        <v>141292.44</v>
      </c>
    </row>
    <row r="1170" spans="1:12">
      <c r="A1170">
        <v>1209</v>
      </c>
      <c r="B1170" t="s">
        <v>428</v>
      </c>
      <c r="C1170" t="s">
        <v>381</v>
      </c>
      <c r="D1170">
        <v>6035</v>
      </c>
      <c r="E1170">
        <v>1</v>
      </c>
      <c r="F1170">
        <v>1</v>
      </c>
      <c r="G1170" t="s">
        <v>336</v>
      </c>
      <c r="H1170">
        <v>1</v>
      </c>
      <c r="I1170">
        <v>500</v>
      </c>
      <c r="J1170" t="s">
        <v>111</v>
      </c>
      <c r="K1170">
        <v>121163.2</v>
      </c>
      <c r="L1170">
        <v>121163.2</v>
      </c>
    </row>
    <row r="1171" spans="1:12">
      <c r="A1171">
        <v>1209</v>
      </c>
      <c r="B1171" t="s">
        <v>428</v>
      </c>
      <c r="C1171" t="s">
        <v>381</v>
      </c>
      <c r="D1171">
        <v>6075</v>
      </c>
      <c r="E1171">
        <v>1</v>
      </c>
      <c r="F1171">
        <v>1</v>
      </c>
      <c r="G1171" t="s">
        <v>336</v>
      </c>
      <c r="H1171">
        <v>1</v>
      </c>
      <c r="I1171">
        <v>500</v>
      </c>
      <c r="J1171" t="s">
        <v>111</v>
      </c>
      <c r="K1171">
        <v>352216</v>
      </c>
      <c r="L1171">
        <v>352216</v>
      </c>
    </row>
    <row r="1172" spans="1:12">
      <c r="A1172">
        <v>1209</v>
      </c>
      <c r="B1172" t="s">
        <v>428</v>
      </c>
      <c r="C1172" t="s">
        <v>381</v>
      </c>
      <c r="D1172">
        <v>6040</v>
      </c>
      <c r="E1172">
        <v>1</v>
      </c>
      <c r="F1172">
        <v>1</v>
      </c>
      <c r="G1172" t="s">
        <v>336</v>
      </c>
      <c r="H1172">
        <v>1</v>
      </c>
      <c r="I1172">
        <v>500</v>
      </c>
      <c r="J1172" t="s">
        <v>111</v>
      </c>
      <c r="K1172">
        <v>220.1</v>
      </c>
      <c r="L1172">
        <v>220.1</v>
      </c>
    </row>
    <row r="1173" spans="1:12">
      <c r="A1173">
        <v>1209</v>
      </c>
      <c r="B1173" t="s">
        <v>428</v>
      </c>
      <c r="C1173" t="s">
        <v>381</v>
      </c>
      <c r="D1173">
        <v>6048</v>
      </c>
      <c r="E1173">
        <v>1</v>
      </c>
      <c r="F1173">
        <v>1</v>
      </c>
      <c r="G1173" t="s">
        <v>336</v>
      </c>
      <c r="H1173">
        <v>1</v>
      </c>
      <c r="I1173">
        <v>500</v>
      </c>
      <c r="J1173" t="s">
        <v>111</v>
      </c>
      <c r="K1173">
        <v>145275.45000000001</v>
      </c>
      <c r="L1173">
        <v>145275.45000000001</v>
      </c>
    </row>
    <row r="1174" spans="1:12">
      <c r="A1174">
        <v>1209</v>
      </c>
      <c r="B1174" t="s">
        <v>428</v>
      </c>
      <c r="C1174" t="s">
        <v>381</v>
      </c>
      <c r="D1174">
        <v>6036</v>
      </c>
      <c r="E1174">
        <v>1</v>
      </c>
      <c r="F1174">
        <v>1</v>
      </c>
      <c r="G1174" t="s">
        <v>336</v>
      </c>
      <c r="H1174">
        <v>1</v>
      </c>
      <c r="I1174">
        <v>500</v>
      </c>
      <c r="J1174" t="s">
        <v>111</v>
      </c>
      <c r="K1174">
        <v>-71330.899999999994</v>
      </c>
      <c r="L1174">
        <v>-71330.899999999994</v>
      </c>
    </row>
    <row r="1175" spans="1:12">
      <c r="A1175">
        <v>1209</v>
      </c>
      <c r="B1175" t="s">
        <v>428</v>
      </c>
      <c r="C1175" t="s">
        <v>381</v>
      </c>
      <c r="D1175">
        <v>6099</v>
      </c>
      <c r="E1175">
        <v>1</v>
      </c>
      <c r="F1175">
        <v>1</v>
      </c>
      <c r="G1175" t="s">
        <v>336</v>
      </c>
      <c r="H1175">
        <v>1</v>
      </c>
      <c r="I1175">
        <v>500</v>
      </c>
      <c r="J1175" t="s">
        <v>111</v>
      </c>
      <c r="K1175">
        <v>-151196.88</v>
      </c>
      <c r="L1175">
        <v>-151196.88</v>
      </c>
    </row>
    <row r="1176" spans="1:12">
      <c r="A1176">
        <v>1209</v>
      </c>
      <c r="B1176" t="s">
        <v>428</v>
      </c>
      <c r="C1176" t="s">
        <v>381</v>
      </c>
      <c r="D1176">
        <v>6020</v>
      </c>
      <c r="E1176">
        <v>1</v>
      </c>
      <c r="F1176">
        <v>1</v>
      </c>
      <c r="G1176" t="s">
        <v>336</v>
      </c>
      <c r="H1176">
        <v>1</v>
      </c>
      <c r="I1176">
        <v>500</v>
      </c>
      <c r="J1176" t="s">
        <v>111</v>
      </c>
      <c r="K1176">
        <v>51222</v>
      </c>
      <c r="L1176">
        <v>51222</v>
      </c>
    </row>
    <row r="1177" spans="1:12">
      <c r="A1177">
        <v>1209</v>
      </c>
      <c r="B1177" t="s">
        <v>428</v>
      </c>
      <c r="C1177" t="s">
        <v>381</v>
      </c>
      <c r="D1177">
        <v>6041</v>
      </c>
      <c r="E1177">
        <v>1</v>
      </c>
      <c r="F1177">
        <v>1</v>
      </c>
      <c r="G1177" t="s">
        <v>336</v>
      </c>
      <c r="H1177">
        <v>1</v>
      </c>
      <c r="I1177">
        <v>500</v>
      </c>
      <c r="J1177" t="s">
        <v>111</v>
      </c>
      <c r="K1177">
        <v>-691</v>
      </c>
      <c r="L1177">
        <v>-691</v>
      </c>
    </row>
    <row r="1178" spans="1:12">
      <c r="A1178">
        <v>1209</v>
      </c>
      <c r="B1178" t="s">
        <v>428</v>
      </c>
      <c r="C1178" t="s">
        <v>381</v>
      </c>
      <c r="D1178">
        <v>6010</v>
      </c>
      <c r="E1178">
        <v>1</v>
      </c>
      <c r="F1178">
        <v>1</v>
      </c>
      <c r="G1178" t="s">
        <v>336</v>
      </c>
      <c r="H1178">
        <v>1</v>
      </c>
      <c r="I1178">
        <v>500</v>
      </c>
      <c r="J1178" t="s">
        <v>111</v>
      </c>
      <c r="K1178">
        <v>1929315.77</v>
      </c>
      <c r="L1178">
        <v>1929315.77</v>
      </c>
    </row>
    <row r="1179" spans="1:12">
      <c r="A1179">
        <v>1209</v>
      </c>
      <c r="B1179" t="s">
        <v>428</v>
      </c>
      <c r="C1179" t="s">
        <v>381</v>
      </c>
      <c r="D1179">
        <v>6080</v>
      </c>
      <c r="E1179">
        <v>1</v>
      </c>
      <c r="F1179">
        <v>1</v>
      </c>
      <c r="G1179" t="s">
        <v>336</v>
      </c>
      <c r="H1179">
        <v>1</v>
      </c>
      <c r="I1179">
        <v>500</v>
      </c>
      <c r="J1179" t="s">
        <v>111</v>
      </c>
      <c r="K1179">
        <v>5200</v>
      </c>
      <c r="L1179">
        <v>5200</v>
      </c>
    </row>
    <row r="1180" spans="1:12">
      <c r="A1180">
        <v>1209</v>
      </c>
      <c r="B1180" t="s">
        <v>428</v>
      </c>
      <c r="C1180" t="s">
        <v>381</v>
      </c>
      <c r="D1180">
        <v>6019</v>
      </c>
      <c r="E1180">
        <v>1</v>
      </c>
      <c r="F1180">
        <v>1</v>
      </c>
      <c r="G1180" t="s">
        <v>336</v>
      </c>
      <c r="H1180">
        <v>1</v>
      </c>
      <c r="I1180">
        <v>500</v>
      </c>
      <c r="J1180" t="s">
        <v>111</v>
      </c>
      <c r="K1180">
        <v>-1535.5</v>
      </c>
      <c r="L1180">
        <v>-1535.5</v>
      </c>
    </row>
    <row r="1181" spans="1:12">
      <c r="A1181">
        <v>1210</v>
      </c>
      <c r="B1181" t="s">
        <v>218</v>
      </c>
      <c r="C1181" t="s">
        <v>381</v>
      </c>
      <c r="D1181">
        <v>6015</v>
      </c>
      <c r="E1181">
        <v>1</v>
      </c>
      <c r="F1181">
        <v>1</v>
      </c>
      <c r="G1181" t="s">
        <v>336</v>
      </c>
      <c r="H1181">
        <v>1</v>
      </c>
      <c r="I1181">
        <v>800</v>
      </c>
      <c r="J1181" t="s">
        <v>111</v>
      </c>
      <c r="K1181">
        <v>335711.25</v>
      </c>
      <c r="L1181">
        <v>335711.25</v>
      </c>
    </row>
    <row r="1182" spans="1:12">
      <c r="A1182">
        <v>1210</v>
      </c>
      <c r="B1182" t="s">
        <v>218</v>
      </c>
      <c r="C1182" t="s">
        <v>381</v>
      </c>
      <c r="D1182">
        <v>6036</v>
      </c>
      <c r="E1182">
        <v>1</v>
      </c>
      <c r="F1182">
        <v>1</v>
      </c>
      <c r="G1182" t="s">
        <v>336</v>
      </c>
      <c r="H1182">
        <v>1</v>
      </c>
      <c r="I1182">
        <v>800</v>
      </c>
      <c r="J1182" t="s">
        <v>111</v>
      </c>
      <c r="K1182">
        <v>0</v>
      </c>
      <c r="L1182">
        <v>0</v>
      </c>
    </row>
    <row r="1183" spans="1:12">
      <c r="A1183">
        <v>1210</v>
      </c>
      <c r="B1183" t="s">
        <v>218</v>
      </c>
      <c r="C1183" t="s">
        <v>381</v>
      </c>
      <c r="D1183">
        <v>6012</v>
      </c>
      <c r="E1183">
        <v>1</v>
      </c>
      <c r="F1183">
        <v>1</v>
      </c>
      <c r="G1183" t="s">
        <v>336</v>
      </c>
      <c r="H1183">
        <v>1</v>
      </c>
      <c r="I1183">
        <v>800</v>
      </c>
      <c r="J1183" t="s">
        <v>111</v>
      </c>
      <c r="K1183">
        <v>5305</v>
      </c>
      <c r="L1183">
        <v>5305</v>
      </c>
    </row>
    <row r="1184" spans="1:12">
      <c r="A1184">
        <v>1210</v>
      </c>
      <c r="B1184" t="s">
        <v>218</v>
      </c>
      <c r="C1184" t="s">
        <v>381</v>
      </c>
      <c r="D1184">
        <v>6020</v>
      </c>
      <c r="E1184">
        <v>1</v>
      </c>
      <c r="F1184">
        <v>1</v>
      </c>
      <c r="G1184" t="s">
        <v>336</v>
      </c>
      <c r="H1184">
        <v>1</v>
      </c>
      <c r="I1184">
        <v>800</v>
      </c>
      <c r="J1184" t="s">
        <v>111</v>
      </c>
      <c r="K1184">
        <v>70840</v>
      </c>
      <c r="L1184">
        <v>70840</v>
      </c>
    </row>
    <row r="1185" spans="1:12">
      <c r="A1185">
        <v>1210</v>
      </c>
      <c r="B1185" t="s">
        <v>218</v>
      </c>
      <c r="C1185" t="s">
        <v>381</v>
      </c>
      <c r="D1185">
        <v>6099</v>
      </c>
      <c r="E1185">
        <v>1</v>
      </c>
      <c r="F1185">
        <v>1</v>
      </c>
      <c r="G1185" t="s">
        <v>336</v>
      </c>
      <c r="H1185">
        <v>1</v>
      </c>
      <c r="I1185">
        <v>800</v>
      </c>
      <c r="J1185" t="s">
        <v>111</v>
      </c>
      <c r="K1185">
        <v>-100501.32</v>
      </c>
      <c r="L1185">
        <v>-100501.32</v>
      </c>
    </row>
    <row r="1186" spans="1:12">
      <c r="A1186">
        <v>1210</v>
      </c>
      <c r="B1186" t="s">
        <v>218</v>
      </c>
      <c r="C1186" t="s">
        <v>381</v>
      </c>
      <c r="D1186">
        <v>6085</v>
      </c>
      <c r="E1186">
        <v>1</v>
      </c>
      <c r="F1186">
        <v>1</v>
      </c>
      <c r="G1186" t="s">
        <v>336</v>
      </c>
      <c r="H1186">
        <v>1</v>
      </c>
      <c r="I1186">
        <v>800</v>
      </c>
      <c r="J1186" t="s">
        <v>111</v>
      </c>
      <c r="K1186">
        <v>68803.679999999993</v>
      </c>
      <c r="L1186">
        <v>68803.679999999993</v>
      </c>
    </row>
    <row r="1187" spans="1:12">
      <c r="A1187">
        <v>1210</v>
      </c>
      <c r="B1187" t="s">
        <v>218</v>
      </c>
      <c r="C1187" t="s">
        <v>381</v>
      </c>
      <c r="D1187">
        <v>6048</v>
      </c>
      <c r="E1187">
        <v>1</v>
      </c>
      <c r="F1187">
        <v>1</v>
      </c>
      <c r="G1187" t="s">
        <v>336</v>
      </c>
      <c r="H1187">
        <v>1</v>
      </c>
      <c r="I1187">
        <v>800</v>
      </c>
      <c r="J1187" t="s">
        <v>111</v>
      </c>
      <c r="K1187">
        <v>103748.38</v>
      </c>
      <c r="L1187">
        <v>103748.38</v>
      </c>
    </row>
    <row r="1188" spans="1:12">
      <c r="A1188">
        <v>1210</v>
      </c>
      <c r="B1188" t="s">
        <v>218</v>
      </c>
      <c r="C1188" t="s">
        <v>381</v>
      </c>
      <c r="D1188">
        <v>6075</v>
      </c>
      <c r="E1188">
        <v>1</v>
      </c>
      <c r="F1188">
        <v>1</v>
      </c>
      <c r="G1188" t="s">
        <v>336</v>
      </c>
      <c r="H1188">
        <v>1</v>
      </c>
      <c r="I1188">
        <v>800</v>
      </c>
      <c r="J1188" t="s">
        <v>111</v>
      </c>
      <c r="K1188">
        <v>245860</v>
      </c>
      <c r="L1188">
        <v>245860</v>
      </c>
    </row>
    <row r="1189" spans="1:12">
      <c r="A1189">
        <v>1210</v>
      </c>
      <c r="B1189" t="s">
        <v>218</v>
      </c>
      <c r="C1189" t="s">
        <v>381</v>
      </c>
      <c r="D1189">
        <v>6010</v>
      </c>
      <c r="E1189">
        <v>1</v>
      </c>
      <c r="F1189">
        <v>1</v>
      </c>
      <c r="G1189" t="s">
        <v>336</v>
      </c>
      <c r="H1189">
        <v>1</v>
      </c>
      <c r="I1189">
        <v>800</v>
      </c>
      <c r="J1189" t="s">
        <v>111</v>
      </c>
      <c r="K1189">
        <v>1377816.05</v>
      </c>
      <c r="L1189">
        <v>1377816.05</v>
      </c>
    </row>
    <row r="1190" spans="1:12">
      <c r="A1190">
        <v>1210</v>
      </c>
      <c r="B1190" t="s">
        <v>218</v>
      </c>
      <c r="C1190" t="s">
        <v>381</v>
      </c>
      <c r="D1190">
        <v>6040</v>
      </c>
      <c r="E1190">
        <v>1</v>
      </c>
      <c r="F1190">
        <v>1</v>
      </c>
      <c r="G1190">
        <v>1000</v>
      </c>
      <c r="H1190">
        <v>1</v>
      </c>
      <c r="I1190">
        <v>800</v>
      </c>
      <c r="J1190" t="s">
        <v>111</v>
      </c>
      <c r="K1190">
        <v>45830.400000000001</v>
      </c>
      <c r="L1190">
        <v>45830.400000000001</v>
      </c>
    </row>
    <row r="1191" spans="1:12">
      <c r="A1191">
        <v>1210</v>
      </c>
      <c r="B1191" t="s">
        <v>218</v>
      </c>
      <c r="C1191" t="s">
        <v>381</v>
      </c>
      <c r="D1191">
        <v>6047</v>
      </c>
      <c r="E1191">
        <v>1</v>
      </c>
      <c r="F1191">
        <v>1</v>
      </c>
      <c r="G1191">
        <v>1000</v>
      </c>
      <c r="H1191">
        <v>1</v>
      </c>
      <c r="I1191">
        <v>800</v>
      </c>
      <c r="J1191" t="s">
        <v>111</v>
      </c>
      <c r="K1191">
        <v>-454153.08</v>
      </c>
      <c r="L1191">
        <v>-454153.08</v>
      </c>
    </row>
    <row r="1192" spans="1:12">
      <c r="A1192">
        <v>1210</v>
      </c>
      <c r="B1192" t="s">
        <v>218</v>
      </c>
      <c r="C1192" t="s">
        <v>381</v>
      </c>
      <c r="D1192">
        <v>6011</v>
      </c>
      <c r="E1192">
        <v>1</v>
      </c>
      <c r="F1192">
        <v>1</v>
      </c>
      <c r="G1192">
        <v>1000</v>
      </c>
      <c r="H1192">
        <v>1</v>
      </c>
      <c r="I1192">
        <v>800</v>
      </c>
      <c r="J1192" t="s">
        <v>111</v>
      </c>
      <c r="K1192">
        <v>9220</v>
      </c>
      <c r="L1192">
        <v>9220</v>
      </c>
    </row>
    <row r="1193" spans="1:12">
      <c r="A1193">
        <v>1226</v>
      </c>
      <c r="B1193" t="s">
        <v>240</v>
      </c>
      <c r="C1193" t="s">
        <v>381</v>
      </c>
      <c r="D1193">
        <v>6099</v>
      </c>
      <c r="E1193">
        <v>1</v>
      </c>
      <c r="F1193">
        <v>1</v>
      </c>
      <c r="G1193" t="s">
        <v>336</v>
      </c>
      <c r="H1193">
        <v>1</v>
      </c>
      <c r="I1193">
        <v>800</v>
      </c>
      <c r="J1193" t="s">
        <v>121</v>
      </c>
      <c r="K1193">
        <v>-17895.36</v>
      </c>
      <c r="L1193">
        <v>-17895.36</v>
      </c>
    </row>
    <row r="1194" spans="1:12">
      <c r="A1194">
        <v>1226</v>
      </c>
      <c r="B1194" t="s">
        <v>240</v>
      </c>
      <c r="C1194" t="s">
        <v>381</v>
      </c>
      <c r="D1194">
        <v>6075</v>
      </c>
      <c r="E1194">
        <v>1</v>
      </c>
      <c r="F1194">
        <v>1</v>
      </c>
      <c r="G1194" t="s">
        <v>336</v>
      </c>
      <c r="H1194">
        <v>1</v>
      </c>
      <c r="I1194">
        <v>800</v>
      </c>
      <c r="J1194" t="s">
        <v>121</v>
      </c>
      <c r="K1194">
        <v>44862</v>
      </c>
      <c r="L1194">
        <v>44862</v>
      </c>
    </row>
    <row r="1195" spans="1:12">
      <c r="A1195">
        <v>1226</v>
      </c>
      <c r="B1195" t="s">
        <v>240</v>
      </c>
      <c r="C1195" t="s">
        <v>381</v>
      </c>
      <c r="D1195">
        <v>6010</v>
      </c>
      <c r="E1195">
        <v>1</v>
      </c>
      <c r="F1195">
        <v>1</v>
      </c>
      <c r="G1195" t="s">
        <v>336</v>
      </c>
      <c r="H1195">
        <v>1</v>
      </c>
      <c r="I1195">
        <v>800</v>
      </c>
      <c r="J1195" t="s">
        <v>121</v>
      </c>
      <c r="K1195">
        <v>271603.15000000002</v>
      </c>
      <c r="L1195">
        <v>271603.15000000002</v>
      </c>
    </row>
    <row r="1196" spans="1:12">
      <c r="A1196">
        <v>1226</v>
      </c>
      <c r="B1196" t="s">
        <v>240</v>
      </c>
      <c r="C1196" t="s">
        <v>381</v>
      </c>
      <c r="D1196">
        <v>6041</v>
      </c>
      <c r="E1196">
        <v>1</v>
      </c>
      <c r="F1196">
        <v>1</v>
      </c>
      <c r="G1196" t="s">
        <v>336</v>
      </c>
      <c r="H1196">
        <v>1</v>
      </c>
      <c r="I1196">
        <v>800</v>
      </c>
      <c r="J1196" t="s">
        <v>121</v>
      </c>
      <c r="K1196">
        <v>-137.9</v>
      </c>
      <c r="L1196">
        <v>-137.9</v>
      </c>
    </row>
    <row r="1197" spans="1:12">
      <c r="A1197">
        <v>1226</v>
      </c>
      <c r="B1197" t="s">
        <v>240</v>
      </c>
      <c r="C1197" t="s">
        <v>381</v>
      </c>
      <c r="D1197">
        <v>6035</v>
      </c>
      <c r="E1197">
        <v>1</v>
      </c>
      <c r="F1197">
        <v>1</v>
      </c>
      <c r="G1197" t="s">
        <v>336</v>
      </c>
      <c r="H1197">
        <v>1</v>
      </c>
      <c r="I1197">
        <v>800</v>
      </c>
      <c r="J1197" t="s">
        <v>121</v>
      </c>
      <c r="K1197">
        <v>0</v>
      </c>
      <c r="L1197">
        <v>0</v>
      </c>
    </row>
    <row r="1198" spans="1:12">
      <c r="A1198">
        <v>1226</v>
      </c>
      <c r="B1198" t="s">
        <v>240</v>
      </c>
      <c r="C1198" t="s">
        <v>381</v>
      </c>
      <c r="D1198">
        <v>6015</v>
      </c>
      <c r="E1198">
        <v>1</v>
      </c>
      <c r="F1198">
        <v>1</v>
      </c>
      <c r="G1198" t="s">
        <v>336</v>
      </c>
      <c r="H1198">
        <v>1</v>
      </c>
      <c r="I1198">
        <v>800</v>
      </c>
      <c r="J1198" t="s">
        <v>121</v>
      </c>
      <c r="K1198">
        <v>33508.51</v>
      </c>
      <c r="L1198">
        <v>33508.51</v>
      </c>
    </row>
    <row r="1199" spans="1:12">
      <c r="A1199">
        <v>1226</v>
      </c>
      <c r="B1199" t="s">
        <v>240</v>
      </c>
      <c r="C1199" t="s">
        <v>381</v>
      </c>
      <c r="D1199">
        <v>6048</v>
      </c>
      <c r="E1199">
        <v>1</v>
      </c>
      <c r="F1199">
        <v>1</v>
      </c>
      <c r="G1199" t="s">
        <v>336</v>
      </c>
      <c r="H1199">
        <v>1</v>
      </c>
      <c r="I1199">
        <v>800</v>
      </c>
      <c r="J1199" t="s">
        <v>121</v>
      </c>
      <c r="K1199">
        <v>20451.55</v>
      </c>
      <c r="L1199">
        <v>20451.55</v>
      </c>
    </row>
    <row r="1200" spans="1:12">
      <c r="A1200">
        <v>1226</v>
      </c>
      <c r="B1200" t="s">
        <v>240</v>
      </c>
      <c r="C1200" t="s">
        <v>381</v>
      </c>
      <c r="D1200">
        <v>6011</v>
      </c>
      <c r="E1200">
        <v>1</v>
      </c>
      <c r="F1200">
        <v>1</v>
      </c>
      <c r="G1200" t="s">
        <v>336</v>
      </c>
      <c r="H1200">
        <v>1</v>
      </c>
      <c r="I1200">
        <v>800</v>
      </c>
      <c r="J1200" t="s">
        <v>121</v>
      </c>
      <c r="K1200">
        <v>10512</v>
      </c>
      <c r="L1200">
        <v>10512</v>
      </c>
    </row>
    <row r="1201" spans="1:12">
      <c r="A1201">
        <v>1226</v>
      </c>
      <c r="B1201" t="s">
        <v>240</v>
      </c>
      <c r="C1201" t="s">
        <v>381</v>
      </c>
      <c r="D1201">
        <v>6036</v>
      </c>
      <c r="E1201">
        <v>1</v>
      </c>
      <c r="F1201">
        <v>1</v>
      </c>
      <c r="G1201" t="s">
        <v>336</v>
      </c>
      <c r="H1201">
        <v>1</v>
      </c>
      <c r="I1201">
        <v>800</v>
      </c>
      <c r="J1201" t="s">
        <v>121</v>
      </c>
      <c r="K1201">
        <v>0</v>
      </c>
      <c r="L1201">
        <v>0</v>
      </c>
    </row>
    <row r="1202" spans="1:12">
      <c r="A1202">
        <v>1226</v>
      </c>
      <c r="B1202" t="s">
        <v>240</v>
      </c>
      <c r="C1202" t="s">
        <v>381</v>
      </c>
      <c r="D1202">
        <v>6020</v>
      </c>
      <c r="E1202">
        <v>1</v>
      </c>
      <c r="F1202">
        <v>1</v>
      </c>
      <c r="G1202" t="s">
        <v>336</v>
      </c>
      <c r="H1202">
        <v>1</v>
      </c>
      <c r="I1202">
        <v>800</v>
      </c>
      <c r="J1202" t="s">
        <v>121</v>
      </c>
      <c r="K1202">
        <v>3336</v>
      </c>
      <c r="L1202">
        <v>3336</v>
      </c>
    </row>
    <row r="1203" spans="1:12">
      <c r="A1203">
        <v>1226</v>
      </c>
      <c r="B1203" t="s">
        <v>240</v>
      </c>
      <c r="C1203" t="s">
        <v>381</v>
      </c>
      <c r="D1203">
        <v>6085</v>
      </c>
      <c r="E1203">
        <v>1</v>
      </c>
      <c r="F1203">
        <v>1</v>
      </c>
      <c r="G1203" t="s">
        <v>336</v>
      </c>
      <c r="H1203">
        <v>1</v>
      </c>
      <c r="I1203">
        <v>800</v>
      </c>
      <c r="J1203" t="s">
        <v>121</v>
      </c>
      <c r="K1203">
        <v>21177.599999999999</v>
      </c>
      <c r="L1203">
        <v>21177.599999999999</v>
      </c>
    </row>
    <row r="1204" spans="1:12">
      <c r="A1204" t="s">
        <v>442</v>
      </c>
      <c r="B1204" t="s">
        <v>443</v>
      </c>
      <c r="C1204" t="s">
        <v>381</v>
      </c>
      <c r="D1204" t="s">
        <v>328</v>
      </c>
      <c r="E1204">
        <v>1</v>
      </c>
      <c r="F1204">
        <v>1</v>
      </c>
      <c r="G1204" t="s">
        <v>15</v>
      </c>
      <c r="H1204">
        <v>1</v>
      </c>
      <c r="I1204" t="s">
        <v>333</v>
      </c>
      <c r="J1204" t="s">
        <v>121</v>
      </c>
      <c r="K1204">
        <v>-12105.6</v>
      </c>
      <c r="L1204">
        <v>-12105.6</v>
      </c>
    </row>
    <row r="1205" spans="1:12">
      <c r="A1205" t="s">
        <v>442</v>
      </c>
      <c r="B1205" t="s">
        <v>443</v>
      </c>
      <c r="C1205" t="s">
        <v>381</v>
      </c>
      <c r="D1205" t="s">
        <v>329</v>
      </c>
      <c r="E1205">
        <v>1</v>
      </c>
      <c r="F1205">
        <v>1</v>
      </c>
      <c r="G1205" t="s">
        <v>15</v>
      </c>
      <c r="H1205">
        <v>1</v>
      </c>
      <c r="I1205" t="s">
        <v>333</v>
      </c>
      <c r="J1205" t="s">
        <v>121</v>
      </c>
      <c r="K1205">
        <v>-143072</v>
      </c>
      <c r="L1205">
        <v>-143072</v>
      </c>
    </row>
    <row r="1206" spans="1:12">
      <c r="A1206" t="s">
        <v>442</v>
      </c>
      <c r="B1206" t="s">
        <v>443</v>
      </c>
      <c r="C1206" t="s">
        <v>381</v>
      </c>
      <c r="D1206" t="s">
        <v>319</v>
      </c>
      <c r="E1206">
        <v>1</v>
      </c>
      <c r="F1206">
        <v>1</v>
      </c>
      <c r="G1206" t="s">
        <v>15</v>
      </c>
      <c r="H1206">
        <v>1</v>
      </c>
      <c r="I1206" t="s">
        <v>333</v>
      </c>
      <c r="J1206" t="s">
        <v>121</v>
      </c>
      <c r="K1206">
        <v>206398.8</v>
      </c>
      <c r="L1206">
        <v>206398.8</v>
      </c>
    </row>
    <row r="1207" spans="1:12">
      <c r="A1207" t="s">
        <v>442</v>
      </c>
      <c r="B1207" t="s">
        <v>443</v>
      </c>
      <c r="C1207" t="s">
        <v>381</v>
      </c>
      <c r="D1207" t="s">
        <v>322</v>
      </c>
      <c r="E1207">
        <v>1</v>
      </c>
      <c r="F1207">
        <v>1</v>
      </c>
      <c r="G1207" t="s">
        <v>15</v>
      </c>
      <c r="H1207">
        <v>1</v>
      </c>
      <c r="I1207" t="s">
        <v>333</v>
      </c>
      <c r="J1207" t="s">
        <v>121</v>
      </c>
      <c r="K1207">
        <v>32662</v>
      </c>
      <c r="L1207">
        <v>32662</v>
      </c>
    </row>
    <row r="1208" spans="1:12">
      <c r="A1208" t="s">
        <v>442</v>
      </c>
      <c r="B1208" t="s">
        <v>443</v>
      </c>
      <c r="C1208" t="s">
        <v>381</v>
      </c>
      <c r="D1208" t="s">
        <v>326</v>
      </c>
      <c r="E1208">
        <v>1</v>
      </c>
      <c r="F1208">
        <v>1</v>
      </c>
      <c r="G1208" t="s">
        <v>15</v>
      </c>
      <c r="H1208">
        <v>1</v>
      </c>
      <c r="I1208" t="s">
        <v>333</v>
      </c>
      <c r="J1208" t="s">
        <v>121</v>
      </c>
      <c r="K1208">
        <v>15541.78</v>
      </c>
      <c r="L1208">
        <v>15541.78</v>
      </c>
    </row>
    <row r="1209" spans="1:12">
      <c r="A1209" t="s">
        <v>442</v>
      </c>
      <c r="B1209" t="s">
        <v>443</v>
      </c>
      <c r="C1209" t="s">
        <v>381</v>
      </c>
      <c r="D1209" t="s">
        <v>320</v>
      </c>
      <c r="E1209">
        <v>1</v>
      </c>
      <c r="F1209">
        <v>1</v>
      </c>
      <c r="G1209" t="s">
        <v>15</v>
      </c>
      <c r="H1209">
        <v>1</v>
      </c>
      <c r="I1209" t="s">
        <v>333</v>
      </c>
      <c r="J1209" t="s">
        <v>121</v>
      </c>
      <c r="K1209">
        <v>4664.6400000000003</v>
      </c>
      <c r="L1209">
        <v>4664.6400000000003</v>
      </c>
    </row>
    <row r="1210" spans="1:12">
      <c r="A1210" t="s">
        <v>442</v>
      </c>
      <c r="B1210" t="s">
        <v>443</v>
      </c>
      <c r="C1210" t="s">
        <v>381</v>
      </c>
      <c r="D1210" t="s">
        <v>334</v>
      </c>
      <c r="E1210">
        <v>1</v>
      </c>
      <c r="F1210">
        <v>1</v>
      </c>
      <c r="G1210" t="s">
        <v>15</v>
      </c>
      <c r="H1210">
        <v>1</v>
      </c>
      <c r="I1210" t="s">
        <v>333</v>
      </c>
      <c r="J1210" t="s">
        <v>121</v>
      </c>
      <c r="K1210">
        <v>207473.5</v>
      </c>
      <c r="L1210">
        <v>207473.5</v>
      </c>
    </row>
    <row r="1211" spans="1:12">
      <c r="A1211">
        <v>1230</v>
      </c>
      <c r="B1211" t="s">
        <v>202</v>
      </c>
      <c r="C1211" t="s">
        <v>381</v>
      </c>
      <c r="D1211">
        <v>6015</v>
      </c>
      <c r="E1211">
        <v>1</v>
      </c>
      <c r="F1211">
        <v>1</v>
      </c>
      <c r="G1211" t="s">
        <v>336</v>
      </c>
      <c r="H1211">
        <v>1</v>
      </c>
      <c r="I1211">
        <v>810</v>
      </c>
      <c r="K1211">
        <v>91454.399999999994</v>
      </c>
      <c r="L1211">
        <v>91454.399999999994</v>
      </c>
    </row>
    <row r="1212" spans="1:12">
      <c r="A1212">
        <v>1230</v>
      </c>
      <c r="B1212" t="s">
        <v>202</v>
      </c>
      <c r="C1212" t="s">
        <v>381</v>
      </c>
      <c r="D1212" t="s">
        <v>319</v>
      </c>
      <c r="E1212">
        <v>1</v>
      </c>
      <c r="F1212">
        <v>1</v>
      </c>
      <c r="G1212" t="s">
        <v>336</v>
      </c>
      <c r="H1212">
        <v>1</v>
      </c>
      <c r="I1212">
        <v>810</v>
      </c>
      <c r="K1212">
        <v>398684.05</v>
      </c>
      <c r="L1212">
        <v>398684.05</v>
      </c>
    </row>
    <row r="1213" spans="1:12">
      <c r="A1213">
        <v>1230</v>
      </c>
      <c r="B1213" t="s">
        <v>202</v>
      </c>
      <c r="C1213" t="s">
        <v>381</v>
      </c>
      <c r="D1213" t="s">
        <v>322</v>
      </c>
      <c r="E1213">
        <v>1</v>
      </c>
      <c r="F1213">
        <v>1</v>
      </c>
      <c r="G1213" t="s">
        <v>336</v>
      </c>
      <c r="H1213">
        <v>1</v>
      </c>
      <c r="I1213">
        <v>810</v>
      </c>
      <c r="K1213">
        <v>69181</v>
      </c>
      <c r="L1213">
        <v>69181</v>
      </c>
    </row>
    <row r="1214" spans="1:12">
      <c r="A1214">
        <v>1230</v>
      </c>
      <c r="B1214" t="s">
        <v>202</v>
      </c>
      <c r="C1214" t="s">
        <v>381</v>
      </c>
      <c r="D1214" t="s">
        <v>328</v>
      </c>
      <c r="E1214">
        <v>1</v>
      </c>
      <c r="F1214">
        <v>1</v>
      </c>
      <c r="G1214" t="s">
        <v>336</v>
      </c>
      <c r="H1214">
        <v>1</v>
      </c>
      <c r="I1214">
        <v>810</v>
      </c>
      <c r="K1214">
        <v>-28747.439999999999</v>
      </c>
      <c r="L1214">
        <v>-28747.439999999999</v>
      </c>
    </row>
    <row r="1215" spans="1:12">
      <c r="A1215">
        <v>1230</v>
      </c>
      <c r="B1215" t="s">
        <v>202</v>
      </c>
      <c r="C1215" t="s">
        <v>381</v>
      </c>
      <c r="D1215" t="s">
        <v>326</v>
      </c>
      <c r="E1215">
        <v>1</v>
      </c>
      <c r="F1215">
        <v>1</v>
      </c>
      <c r="G1215" t="s">
        <v>336</v>
      </c>
      <c r="H1215">
        <v>1</v>
      </c>
      <c r="I1215">
        <v>810</v>
      </c>
      <c r="K1215">
        <v>30020.74</v>
      </c>
      <c r="L1215">
        <v>30020.74</v>
      </c>
    </row>
    <row r="1216" spans="1:12">
      <c r="A1216">
        <v>1230</v>
      </c>
      <c r="B1216" t="s">
        <v>202</v>
      </c>
      <c r="C1216" t="s">
        <v>381</v>
      </c>
      <c r="D1216" t="s">
        <v>334</v>
      </c>
      <c r="E1216">
        <v>1</v>
      </c>
      <c r="F1216">
        <v>1</v>
      </c>
      <c r="G1216" t="s">
        <v>336</v>
      </c>
      <c r="H1216">
        <v>1</v>
      </c>
      <c r="I1216">
        <v>810</v>
      </c>
      <c r="K1216">
        <v>102836.7</v>
      </c>
      <c r="L1216">
        <v>102836.7</v>
      </c>
    </row>
    <row r="1217" spans="1:12">
      <c r="A1217">
        <v>1230</v>
      </c>
      <c r="B1217" t="s">
        <v>202</v>
      </c>
      <c r="C1217" t="s">
        <v>381</v>
      </c>
      <c r="D1217" t="s">
        <v>320</v>
      </c>
      <c r="E1217">
        <v>1</v>
      </c>
      <c r="F1217">
        <v>1</v>
      </c>
      <c r="G1217" t="s">
        <v>336</v>
      </c>
      <c r="H1217">
        <v>1</v>
      </c>
      <c r="I1217">
        <v>810</v>
      </c>
      <c r="K1217">
        <v>23323.32</v>
      </c>
      <c r="L1217">
        <v>23323.32</v>
      </c>
    </row>
    <row r="1218" spans="1:12">
      <c r="A1218">
        <v>1230</v>
      </c>
      <c r="B1218" t="s">
        <v>202</v>
      </c>
      <c r="C1218" t="s">
        <v>381</v>
      </c>
      <c r="D1218" t="s">
        <v>329</v>
      </c>
      <c r="E1218">
        <v>1</v>
      </c>
      <c r="F1218">
        <v>1</v>
      </c>
      <c r="G1218" t="s">
        <v>336</v>
      </c>
      <c r="H1218">
        <v>1</v>
      </c>
      <c r="I1218">
        <v>810</v>
      </c>
      <c r="K1218">
        <v>-103388.56</v>
      </c>
      <c r="L1218">
        <v>-103388.56</v>
      </c>
    </row>
    <row r="1219" spans="1:12">
      <c r="A1219">
        <v>1230</v>
      </c>
      <c r="B1219" t="s">
        <v>202</v>
      </c>
      <c r="C1219" t="s">
        <v>381</v>
      </c>
      <c r="D1219">
        <v>6020</v>
      </c>
      <c r="E1219">
        <v>1</v>
      </c>
      <c r="F1219">
        <v>1</v>
      </c>
      <c r="G1219" t="s">
        <v>336</v>
      </c>
      <c r="H1219">
        <v>1</v>
      </c>
      <c r="I1219">
        <v>810</v>
      </c>
      <c r="K1219">
        <v>1440</v>
      </c>
      <c r="L1219">
        <v>1440</v>
      </c>
    </row>
    <row r="1220" spans="1:12">
      <c r="A1220">
        <v>1234</v>
      </c>
      <c r="B1220" t="s">
        <v>200</v>
      </c>
      <c r="C1220" t="s">
        <v>381</v>
      </c>
      <c r="D1220">
        <v>6020</v>
      </c>
      <c r="E1220">
        <v>1</v>
      </c>
      <c r="F1220">
        <v>1</v>
      </c>
      <c r="G1220" t="s">
        <v>336</v>
      </c>
      <c r="H1220">
        <v>1</v>
      </c>
      <c r="I1220">
        <v>800</v>
      </c>
      <c r="J1220" t="s">
        <v>121</v>
      </c>
      <c r="K1220">
        <v>332388.12</v>
      </c>
      <c r="L1220">
        <v>332388.12</v>
      </c>
    </row>
    <row r="1221" spans="1:12">
      <c r="A1221">
        <v>1234</v>
      </c>
      <c r="B1221" t="s">
        <v>200</v>
      </c>
      <c r="C1221" t="s">
        <v>381</v>
      </c>
      <c r="D1221">
        <v>6080</v>
      </c>
      <c r="E1221">
        <v>1</v>
      </c>
      <c r="F1221">
        <v>1</v>
      </c>
      <c r="G1221" t="s">
        <v>336</v>
      </c>
      <c r="H1221">
        <v>1</v>
      </c>
      <c r="I1221">
        <v>800</v>
      </c>
      <c r="J1221" t="s">
        <v>121</v>
      </c>
      <c r="K1221">
        <v>10000</v>
      </c>
      <c r="L1221">
        <v>10000</v>
      </c>
    </row>
    <row r="1222" spans="1:12">
      <c r="A1222">
        <v>1234</v>
      </c>
      <c r="B1222" t="s">
        <v>200</v>
      </c>
      <c r="C1222" t="s">
        <v>381</v>
      </c>
      <c r="D1222">
        <v>6075</v>
      </c>
      <c r="E1222">
        <v>1</v>
      </c>
      <c r="F1222">
        <v>1</v>
      </c>
      <c r="G1222" t="s">
        <v>336</v>
      </c>
      <c r="H1222">
        <v>1</v>
      </c>
      <c r="I1222">
        <v>800</v>
      </c>
      <c r="J1222" t="s">
        <v>121</v>
      </c>
      <c r="K1222">
        <v>466420</v>
      </c>
      <c r="L1222">
        <v>466420</v>
      </c>
    </row>
    <row r="1223" spans="1:12">
      <c r="A1223">
        <v>1234</v>
      </c>
      <c r="B1223" t="s">
        <v>200</v>
      </c>
      <c r="C1223" t="s">
        <v>381</v>
      </c>
      <c r="D1223">
        <v>6015</v>
      </c>
      <c r="E1223">
        <v>1</v>
      </c>
      <c r="F1223">
        <v>1</v>
      </c>
      <c r="G1223" t="s">
        <v>336</v>
      </c>
      <c r="H1223">
        <v>1</v>
      </c>
      <c r="I1223">
        <v>800</v>
      </c>
      <c r="J1223" t="s">
        <v>121</v>
      </c>
      <c r="K1223">
        <v>2803893.01</v>
      </c>
      <c r="L1223">
        <v>2803893.01</v>
      </c>
    </row>
    <row r="1224" spans="1:12">
      <c r="A1224">
        <v>1234</v>
      </c>
      <c r="B1224" t="s">
        <v>200</v>
      </c>
      <c r="C1224" t="s">
        <v>381</v>
      </c>
      <c r="D1224">
        <v>6099</v>
      </c>
      <c r="E1224">
        <v>1</v>
      </c>
      <c r="F1224">
        <v>1</v>
      </c>
      <c r="G1224" t="s">
        <v>336</v>
      </c>
      <c r="H1224">
        <v>1</v>
      </c>
      <c r="I1224">
        <v>800</v>
      </c>
      <c r="J1224" t="s">
        <v>121</v>
      </c>
      <c r="K1224">
        <v>-199097.64</v>
      </c>
      <c r="L1224">
        <v>-199097.64</v>
      </c>
    </row>
    <row r="1225" spans="1:12">
      <c r="A1225">
        <v>1234</v>
      </c>
      <c r="B1225" t="s">
        <v>200</v>
      </c>
      <c r="C1225" t="s">
        <v>381</v>
      </c>
      <c r="D1225">
        <v>6035</v>
      </c>
      <c r="E1225">
        <v>1</v>
      </c>
      <c r="F1225">
        <v>1</v>
      </c>
      <c r="G1225" t="s">
        <v>336</v>
      </c>
      <c r="H1225">
        <v>1</v>
      </c>
      <c r="I1225">
        <v>800</v>
      </c>
      <c r="J1225" t="s">
        <v>121</v>
      </c>
      <c r="K1225">
        <v>6110.3</v>
      </c>
      <c r="L1225">
        <v>6110.3</v>
      </c>
    </row>
    <row r="1226" spans="1:12">
      <c r="A1226">
        <v>1234</v>
      </c>
      <c r="B1226" t="s">
        <v>200</v>
      </c>
      <c r="C1226" t="s">
        <v>381</v>
      </c>
      <c r="D1226">
        <v>6048</v>
      </c>
      <c r="E1226">
        <v>1</v>
      </c>
      <c r="F1226">
        <v>1</v>
      </c>
      <c r="G1226" t="s">
        <v>336</v>
      </c>
      <c r="H1226">
        <v>1</v>
      </c>
      <c r="I1226">
        <v>800</v>
      </c>
      <c r="J1226" t="s">
        <v>121</v>
      </c>
      <c r="K1226">
        <v>197611.31</v>
      </c>
      <c r="L1226">
        <v>197611.31</v>
      </c>
    </row>
    <row r="1227" spans="1:12">
      <c r="A1227">
        <v>1234</v>
      </c>
      <c r="B1227" t="s">
        <v>200</v>
      </c>
      <c r="C1227" t="s">
        <v>381</v>
      </c>
      <c r="D1227">
        <v>6010</v>
      </c>
      <c r="E1227">
        <v>1</v>
      </c>
      <c r="F1227">
        <v>1</v>
      </c>
      <c r="G1227" t="s">
        <v>336</v>
      </c>
      <c r="H1227">
        <v>1</v>
      </c>
      <c r="I1227">
        <v>800</v>
      </c>
      <c r="J1227" t="s">
        <v>121</v>
      </c>
      <c r="K1227">
        <v>590680.54</v>
      </c>
      <c r="L1227">
        <v>590680.54</v>
      </c>
    </row>
    <row r="1228" spans="1:12">
      <c r="A1228">
        <v>1234</v>
      </c>
      <c r="B1228" t="s">
        <v>200</v>
      </c>
      <c r="C1228" t="s">
        <v>381</v>
      </c>
      <c r="D1228">
        <v>6011</v>
      </c>
      <c r="E1228">
        <v>1</v>
      </c>
      <c r="F1228">
        <v>1</v>
      </c>
      <c r="G1228" t="s">
        <v>336</v>
      </c>
      <c r="H1228">
        <v>1</v>
      </c>
      <c r="I1228">
        <v>800</v>
      </c>
      <c r="J1228" t="s">
        <v>121</v>
      </c>
      <c r="K1228">
        <v>31827</v>
      </c>
      <c r="L1228">
        <v>31827</v>
      </c>
    </row>
    <row r="1229" spans="1:12">
      <c r="A1229">
        <v>1234</v>
      </c>
      <c r="B1229" t="s">
        <v>200</v>
      </c>
      <c r="C1229" t="s">
        <v>381</v>
      </c>
      <c r="D1229">
        <v>6085</v>
      </c>
      <c r="E1229">
        <v>1</v>
      </c>
      <c r="F1229">
        <v>1</v>
      </c>
      <c r="G1229" t="s">
        <v>336</v>
      </c>
      <c r="H1229">
        <v>1</v>
      </c>
      <c r="I1229">
        <v>800</v>
      </c>
      <c r="J1229" t="s">
        <v>121</v>
      </c>
      <c r="K1229">
        <v>161910.24</v>
      </c>
      <c r="L1229">
        <v>161910.24</v>
      </c>
    </row>
    <row r="1230" spans="1:12">
      <c r="A1230">
        <v>1234</v>
      </c>
      <c r="B1230" t="s">
        <v>200</v>
      </c>
      <c r="C1230" t="s">
        <v>381</v>
      </c>
      <c r="D1230">
        <v>6036</v>
      </c>
      <c r="E1230">
        <v>1</v>
      </c>
      <c r="F1230">
        <v>1</v>
      </c>
      <c r="G1230" t="s">
        <v>336</v>
      </c>
      <c r="H1230">
        <v>1</v>
      </c>
      <c r="I1230">
        <v>800</v>
      </c>
      <c r="J1230" t="s">
        <v>121</v>
      </c>
      <c r="K1230">
        <v>-812835.97</v>
      </c>
      <c r="L1230">
        <v>-812835.97</v>
      </c>
    </row>
    <row r="1231" spans="1:12">
      <c r="A1231">
        <v>1234</v>
      </c>
      <c r="B1231" t="s">
        <v>200</v>
      </c>
      <c r="C1231" t="s">
        <v>381</v>
      </c>
      <c r="D1231">
        <v>6041</v>
      </c>
      <c r="E1231">
        <v>1</v>
      </c>
      <c r="F1231">
        <v>1</v>
      </c>
      <c r="G1231" t="s">
        <v>336</v>
      </c>
      <c r="H1231">
        <v>1</v>
      </c>
      <c r="I1231">
        <v>800</v>
      </c>
      <c r="J1231" t="s">
        <v>121</v>
      </c>
      <c r="K1231">
        <v>-310439.23</v>
      </c>
      <c r="L1231">
        <v>-310439.23</v>
      </c>
    </row>
    <row r="1232" spans="1:12">
      <c r="A1232">
        <v>1234</v>
      </c>
      <c r="B1232" t="s">
        <v>200</v>
      </c>
      <c r="C1232" t="s">
        <v>381</v>
      </c>
      <c r="D1232">
        <v>6040</v>
      </c>
      <c r="E1232">
        <v>1</v>
      </c>
      <c r="F1232">
        <v>1</v>
      </c>
      <c r="G1232" t="s">
        <v>336</v>
      </c>
      <c r="H1232">
        <v>1</v>
      </c>
      <c r="I1232">
        <v>800</v>
      </c>
      <c r="J1232" t="s">
        <v>121</v>
      </c>
      <c r="K1232">
        <v>0</v>
      </c>
      <c r="L1232">
        <v>0</v>
      </c>
    </row>
    <row r="1233" spans="1:12">
      <c r="A1233">
        <v>1234</v>
      </c>
      <c r="B1233" t="s">
        <v>200</v>
      </c>
      <c r="C1233" t="s">
        <v>381</v>
      </c>
      <c r="D1233">
        <v>6019</v>
      </c>
      <c r="E1233">
        <v>1</v>
      </c>
      <c r="F1233">
        <v>1</v>
      </c>
      <c r="G1233" t="s">
        <v>336</v>
      </c>
      <c r="H1233">
        <v>1</v>
      </c>
      <c r="I1233">
        <v>800</v>
      </c>
      <c r="J1233" t="s">
        <v>121</v>
      </c>
      <c r="K1233">
        <v>-6088.64</v>
      </c>
      <c r="L1233">
        <v>-6088.64</v>
      </c>
    </row>
    <row r="1234" spans="1:12">
      <c r="A1234">
        <v>1236</v>
      </c>
      <c r="B1234" t="s">
        <v>123</v>
      </c>
      <c r="C1234" t="s">
        <v>335</v>
      </c>
      <c r="D1234">
        <v>6099</v>
      </c>
      <c r="E1234">
        <v>1</v>
      </c>
      <c r="F1234">
        <v>1</v>
      </c>
      <c r="G1234" t="s">
        <v>337</v>
      </c>
      <c r="H1234">
        <v>0.5</v>
      </c>
      <c r="I1234">
        <v>900</v>
      </c>
      <c r="J1234" t="s">
        <v>113</v>
      </c>
      <c r="K1234">
        <v>-184961.28</v>
      </c>
      <c r="L1234">
        <v>-92480.639999999999</v>
      </c>
    </row>
    <row r="1235" spans="1:12">
      <c r="A1235">
        <v>1236</v>
      </c>
      <c r="B1235" t="s">
        <v>123</v>
      </c>
      <c r="C1235" t="s">
        <v>335</v>
      </c>
      <c r="D1235">
        <v>6085</v>
      </c>
      <c r="E1235">
        <v>1</v>
      </c>
      <c r="F1235">
        <v>1</v>
      </c>
      <c r="G1235" t="s">
        <v>337</v>
      </c>
      <c r="H1235">
        <v>0.5</v>
      </c>
      <c r="I1235">
        <v>900</v>
      </c>
      <c r="J1235" t="s">
        <v>113</v>
      </c>
      <c r="K1235">
        <v>111951.72</v>
      </c>
      <c r="L1235">
        <v>55975.86</v>
      </c>
    </row>
    <row r="1236" spans="1:12">
      <c r="A1236">
        <v>1236</v>
      </c>
      <c r="B1236" t="s">
        <v>123</v>
      </c>
      <c r="C1236" t="s">
        <v>335</v>
      </c>
      <c r="D1236">
        <v>6036</v>
      </c>
      <c r="E1236">
        <v>1</v>
      </c>
      <c r="F1236">
        <v>1</v>
      </c>
      <c r="G1236" t="s">
        <v>337</v>
      </c>
      <c r="H1236">
        <v>0.5</v>
      </c>
      <c r="I1236">
        <v>900</v>
      </c>
      <c r="J1236" t="s">
        <v>113</v>
      </c>
      <c r="K1236">
        <v>-11086.5</v>
      </c>
      <c r="L1236">
        <v>-5543.25</v>
      </c>
    </row>
    <row r="1237" spans="1:12">
      <c r="A1237">
        <v>1236</v>
      </c>
      <c r="B1237" t="s">
        <v>123</v>
      </c>
      <c r="C1237" t="s">
        <v>335</v>
      </c>
      <c r="D1237">
        <v>6048</v>
      </c>
      <c r="E1237">
        <v>1</v>
      </c>
      <c r="F1237">
        <v>1</v>
      </c>
      <c r="G1237" t="s">
        <v>337</v>
      </c>
      <c r="H1237">
        <v>0.5</v>
      </c>
      <c r="I1237">
        <v>900</v>
      </c>
      <c r="J1237" t="s">
        <v>113</v>
      </c>
      <c r="K1237">
        <v>237459.68</v>
      </c>
      <c r="L1237">
        <v>118729.84</v>
      </c>
    </row>
    <row r="1238" spans="1:12">
      <c r="A1238">
        <v>1236</v>
      </c>
      <c r="B1238" t="s">
        <v>123</v>
      </c>
      <c r="C1238" t="s">
        <v>335</v>
      </c>
      <c r="D1238">
        <v>6012</v>
      </c>
      <c r="E1238">
        <v>1</v>
      </c>
      <c r="F1238">
        <v>1</v>
      </c>
      <c r="G1238" t="s">
        <v>337</v>
      </c>
      <c r="H1238">
        <v>0.5</v>
      </c>
      <c r="I1238">
        <v>900</v>
      </c>
      <c r="J1238" t="s">
        <v>113</v>
      </c>
      <c r="K1238">
        <v>0</v>
      </c>
      <c r="L1238">
        <v>0</v>
      </c>
    </row>
    <row r="1239" spans="1:12">
      <c r="A1239">
        <v>1236</v>
      </c>
      <c r="B1239" t="s">
        <v>123</v>
      </c>
      <c r="C1239" t="s">
        <v>335</v>
      </c>
      <c r="D1239">
        <v>6020</v>
      </c>
      <c r="E1239">
        <v>1</v>
      </c>
      <c r="F1239">
        <v>1</v>
      </c>
      <c r="G1239" t="s">
        <v>337</v>
      </c>
      <c r="H1239">
        <v>0.5</v>
      </c>
      <c r="I1239">
        <v>900</v>
      </c>
      <c r="J1239" t="s">
        <v>113</v>
      </c>
      <c r="K1239">
        <v>591921</v>
      </c>
      <c r="L1239">
        <v>295960.5</v>
      </c>
    </row>
    <row r="1240" spans="1:12">
      <c r="A1240">
        <v>1236</v>
      </c>
      <c r="B1240" t="s">
        <v>123</v>
      </c>
      <c r="C1240" t="s">
        <v>335</v>
      </c>
      <c r="D1240">
        <v>6075</v>
      </c>
      <c r="E1240">
        <v>1</v>
      </c>
      <c r="F1240">
        <v>1</v>
      </c>
      <c r="G1240" t="s">
        <v>337</v>
      </c>
      <c r="H1240">
        <v>0.5</v>
      </c>
      <c r="I1240">
        <v>900</v>
      </c>
      <c r="J1240" t="s">
        <v>113</v>
      </c>
      <c r="K1240">
        <v>537792</v>
      </c>
      <c r="L1240">
        <v>268896</v>
      </c>
    </row>
    <row r="1241" spans="1:12">
      <c r="A1241">
        <v>1236</v>
      </c>
      <c r="B1241" t="s">
        <v>123</v>
      </c>
      <c r="C1241" t="s">
        <v>335</v>
      </c>
      <c r="D1241">
        <v>6011</v>
      </c>
      <c r="E1241">
        <v>1</v>
      </c>
      <c r="F1241">
        <v>1</v>
      </c>
      <c r="G1241" t="s">
        <v>337</v>
      </c>
      <c r="H1241">
        <v>0.5</v>
      </c>
      <c r="I1241">
        <v>900</v>
      </c>
      <c r="J1241" t="s">
        <v>113</v>
      </c>
      <c r="K1241">
        <v>56819</v>
      </c>
      <c r="L1241">
        <v>28409.5</v>
      </c>
    </row>
    <row r="1242" spans="1:12">
      <c r="A1242">
        <v>1236</v>
      </c>
      <c r="B1242" t="s">
        <v>123</v>
      </c>
      <c r="C1242" t="s">
        <v>335</v>
      </c>
      <c r="D1242">
        <v>6010</v>
      </c>
      <c r="E1242">
        <v>1</v>
      </c>
      <c r="F1242">
        <v>1</v>
      </c>
      <c r="G1242" t="s">
        <v>337</v>
      </c>
      <c r="H1242">
        <v>0.5</v>
      </c>
      <c r="I1242">
        <v>900</v>
      </c>
      <c r="J1242" t="s">
        <v>113</v>
      </c>
      <c r="K1242">
        <v>3153550.77</v>
      </c>
      <c r="L1242">
        <v>1576775.385</v>
      </c>
    </row>
    <row r="1243" spans="1:12">
      <c r="A1243">
        <v>1236</v>
      </c>
      <c r="B1243" t="s">
        <v>123</v>
      </c>
      <c r="C1243" t="s">
        <v>335</v>
      </c>
      <c r="D1243">
        <v>6015</v>
      </c>
      <c r="E1243">
        <v>1</v>
      </c>
      <c r="F1243">
        <v>1</v>
      </c>
      <c r="G1243" t="s">
        <v>337</v>
      </c>
      <c r="H1243">
        <v>0.5</v>
      </c>
      <c r="I1243">
        <v>900</v>
      </c>
      <c r="J1243" t="s">
        <v>113</v>
      </c>
      <c r="K1243">
        <v>0</v>
      </c>
      <c r="L1243">
        <v>0</v>
      </c>
    </row>
    <row r="1244" spans="1:12">
      <c r="A1244">
        <v>1236</v>
      </c>
      <c r="B1244" t="s">
        <v>123</v>
      </c>
      <c r="C1244" t="s">
        <v>335</v>
      </c>
      <c r="D1244">
        <v>6099</v>
      </c>
      <c r="E1244">
        <v>1</v>
      </c>
      <c r="F1244">
        <v>1</v>
      </c>
      <c r="G1244" t="s">
        <v>337</v>
      </c>
      <c r="H1244">
        <v>0.48</v>
      </c>
      <c r="I1244">
        <v>900</v>
      </c>
      <c r="J1244" t="s">
        <v>113</v>
      </c>
      <c r="K1244">
        <v>-184961.28</v>
      </c>
      <c r="L1244">
        <v>-88781.414399999994</v>
      </c>
    </row>
    <row r="1245" spans="1:12">
      <c r="A1245">
        <v>1236</v>
      </c>
      <c r="B1245" t="s">
        <v>123</v>
      </c>
      <c r="C1245" t="s">
        <v>335</v>
      </c>
      <c r="D1245">
        <v>6085</v>
      </c>
      <c r="E1245">
        <v>1</v>
      </c>
      <c r="F1245">
        <v>1</v>
      </c>
      <c r="G1245" t="s">
        <v>337</v>
      </c>
      <c r="H1245">
        <v>0.48</v>
      </c>
      <c r="I1245">
        <v>900</v>
      </c>
      <c r="J1245" t="s">
        <v>113</v>
      </c>
      <c r="K1245">
        <v>111951.72</v>
      </c>
      <c r="L1245">
        <v>53736.825599999996</v>
      </c>
    </row>
    <row r="1246" spans="1:12">
      <c r="A1246">
        <v>1236</v>
      </c>
      <c r="B1246" t="s">
        <v>123</v>
      </c>
      <c r="C1246" t="s">
        <v>335</v>
      </c>
      <c r="D1246">
        <v>6036</v>
      </c>
      <c r="E1246">
        <v>1</v>
      </c>
      <c r="F1246">
        <v>1</v>
      </c>
      <c r="G1246" t="s">
        <v>337</v>
      </c>
      <c r="H1246">
        <v>0.48</v>
      </c>
      <c r="I1246">
        <v>900</v>
      </c>
      <c r="J1246" t="s">
        <v>113</v>
      </c>
      <c r="K1246">
        <v>-11086.5</v>
      </c>
      <c r="L1246">
        <v>-5321.5199999999995</v>
      </c>
    </row>
    <row r="1247" spans="1:12">
      <c r="A1247">
        <v>1236</v>
      </c>
      <c r="B1247" t="s">
        <v>123</v>
      </c>
      <c r="C1247" t="s">
        <v>335</v>
      </c>
      <c r="D1247">
        <v>6048</v>
      </c>
      <c r="E1247">
        <v>1</v>
      </c>
      <c r="F1247">
        <v>1</v>
      </c>
      <c r="G1247" t="s">
        <v>337</v>
      </c>
      <c r="H1247">
        <v>0.48</v>
      </c>
      <c r="I1247">
        <v>900</v>
      </c>
      <c r="J1247" t="s">
        <v>113</v>
      </c>
      <c r="K1247">
        <v>237459.68</v>
      </c>
      <c r="L1247">
        <v>113980.6464</v>
      </c>
    </row>
    <row r="1248" spans="1:12">
      <c r="A1248">
        <v>1236</v>
      </c>
      <c r="B1248" t="s">
        <v>123</v>
      </c>
      <c r="C1248" t="s">
        <v>335</v>
      </c>
      <c r="D1248">
        <v>6012</v>
      </c>
      <c r="E1248">
        <v>1</v>
      </c>
      <c r="F1248">
        <v>1</v>
      </c>
      <c r="G1248" t="s">
        <v>337</v>
      </c>
      <c r="H1248">
        <v>0.48</v>
      </c>
      <c r="I1248">
        <v>900</v>
      </c>
      <c r="J1248" t="s">
        <v>113</v>
      </c>
      <c r="K1248">
        <v>0</v>
      </c>
      <c r="L1248">
        <v>0</v>
      </c>
    </row>
    <row r="1249" spans="1:12">
      <c r="A1249">
        <v>1236</v>
      </c>
      <c r="B1249" t="s">
        <v>123</v>
      </c>
      <c r="C1249" t="s">
        <v>335</v>
      </c>
      <c r="D1249">
        <v>6020</v>
      </c>
      <c r="E1249">
        <v>1</v>
      </c>
      <c r="F1249">
        <v>1</v>
      </c>
      <c r="G1249" t="s">
        <v>337</v>
      </c>
      <c r="H1249">
        <v>0.48</v>
      </c>
      <c r="I1249">
        <v>900</v>
      </c>
      <c r="J1249" t="s">
        <v>113</v>
      </c>
      <c r="K1249">
        <v>591921</v>
      </c>
      <c r="L1249">
        <v>284122.08</v>
      </c>
    </row>
    <row r="1250" spans="1:12">
      <c r="A1250">
        <v>1236</v>
      </c>
      <c r="B1250" t="s">
        <v>123</v>
      </c>
      <c r="C1250" t="s">
        <v>335</v>
      </c>
      <c r="D1250">
        <v>6075</v>
      </c>
      <c r="E1250">
        <v>1</v>
      </c>
      <c r="F1250">
        <v>1</v>
      </c>
      <c r="G1250" t="s">
        <v>337</v>
      </c>
      <c r="H1250">
        <v>0.48</v>
      </c>
      <c r="I1250">
        <v>900</v>
      </c>
      <c r="J1250" t="s">
        <v>113</v>
      </c>
      <c r="K1250">
        <v>537792</v>
      </c>
      <c r="L1250">
        <v>258140.16</v>
      </c>
    </row>
    <row r="1251" spans="1:12">
      <c r="A1251">
        <v>1236</v>
      </c>
      <c r="B1251" t="s">
        <v>123</v>
      </c>
      <c r="C1251" t="s">
        <v>335</v>
      </c>
      <c r="D1251">
        <v>6011</v>
      </c>
      <c r="E1251">
        <v>1</v>
      </c>
      <c r="F1251">
        <v>1</v>
      </c>
      <c r="G1251" t="s">
        <v>337</v>
      </c>
      <c r="H1251">
        <v>0.48</v>
      </c>
      <c r="I1251">
        <v>900</v>
      </c>
      <c r="J1251" t="s">
        <v>113</v>
      </c>
      <c r="K1251">
        <v>56819</v>
      </c>
      <c r="L1251">
        <v>27273.119999999999</v>
      </c>
    </row>
    <row r="1252" spans="1:12">
      <c r="A1252">
        <v>1236</v>
      </c>
      <c r="B1252" t="s">
        <v>123</v>
      </c>
      <c r="C1252" t="s">
        <v>335</v>
      </c>
      <c r="D1252">
        <v>6010</v>
      </c>
      <c r="E1252">
        <v>1</v>
      </c>
      <c r="F1252">
        <v>1</v>
      </c>
      <c r="G1252" t="s">
        <v>337</v>
      </c>
      <c r="H1252">
        <v>0.48</v>
      </c>
      <c r="I1252">
        <v>900</v>
      </c>
      <c r="J1252" t="s">
        <v>113</v>
      </c>
      <c r="K1252">
        <v>3153550.77</v>
      </c>
      <c r="L1252">
        <v>1513704.3695999999</v>
      </c>
    </row>
    <row r="1253" spans="1:12">
      <c r="A1253">
        <v>1236</v>
      </c>
      <c r="B1253" t="s">
        <v>123</v>
      </c>
      <c r="C1253" t="s">
        <v>335</v>
      </c>
      <c r="D1253">
        <v>6015</v>
      </c>
      <c r="E1253">
        <v>1</v>
      </c>
      <c r="F1253">
        <v>1</v>
      </c>
      <c r="G1253" t="s">
        <v>337</v>
      </c>
      <c r="H1253">
        <v>0.48</v>
      </c>
      <c r="I1253">
        <v>900</v>
      </c>
      <c r="J1253" t="s">
        <v>113</v>
      </c>
      <c r="K1253">
        <v>0</v>
      </c>
      <c r="L1253">
        <v>0</v>
      </c>
    </row>
    <row r="1254" spans="1:12">
      <c r="A1254">
        <v>1236</v>
      </c>
      <c r="B1254" t="s">
        <v>123</v>
      </c>
      <c r="C1254" t="s">
        <v>335</v>
      </c>
      <c r="D1254">
        <v>6099</v>
      </c>
      <c r="E1254">
        <v>1</v>
      </c>
      <c r="F1254">
        <v>1</v>
      </c>
      <c r="G1254" t="s">
        <v>340</v>
      </c>
      <c r="H1254">
        <v>0.01</v>
      </c>
      <c r="I1254">
        <v>290</v>
      </c>
      <c r="J1254" t="s">
        <v>113</v>
      </c>
      <c r="K1254">
        <v>-184961.28</v>
      </c>
      <c r="L1254">
        <v>-1849.6128000000001</v>
      </c>
    </row>
    <row r="1255" spans="1:12">
      <c r="A1255">
        <v>1236</v>
      </c>
      <c r="B1255" t="s">
        <v>123</v>
      </c>
      <c r="C1255" t="s">
        <v>335</v>
      </c>
      <c r="D1255">
        <v>6085</v>
      </c>
      <c r="E1255">
        <v>1</v>
      </c>
      <c r="F1255">
        <v>1</v>
      </c>
      <c r="G1255" t="s">
        <v>340</v>
      </c>
      <c r="H1255">
        <v>0.01</v>
      </c>
      <c r="I1255">
        <v>290</v>
      </c>
      <c r="J1255" t="s">
        <v>113</v>
      </c>
      <c r="K1255">
        <v>111951.72</v>
      </c>
      <c r="L1255">
        <v>1119.5172</v>
      </c>
    </row>
    <row r="1256" spans="1:12">
      <c r="A1256">
        <v>1236</v>
      </c>
      <c r="B1256" t="s">
        <v>123</v>
      </c>
      <c r="C1256" t="s">
        <v>335</v>
      </c>
      <c r="D1256">
        <v>6036</v>
      </c>
      <c r="E1256">
        <v>1</v>
      </c>
      <c r="F1256">
        <v>1</v>
      </c>
      <c r="G1256" t="s">
        <v>340</v>
      </c>
      <c r="H1256">
        <v>0.01</v>
      </c>
      <c r="I1256">
        <v>290</v>
      </c>
      <c r="J1256" t="s">
        <v>113</v>
      </c>
      <c r="K1256">
        <v>-11086.5</v>
      </c>
      <c r="L1256">
        <v>-110.86500000000001</v>
      </c>
    </row>
    <row r="1257" spans="1:12">
      <c r="A1257">
        <v>1236</v>
      </c>
      <c r="B1257" t="s">
        <v>123</v>
      </c>
      <c r="C1257" t="s">
        <v>335</v>
      </c>
      <c r="D1257">
        <v>6048</v>
      </c>
      <c r="E1257">
        <v>1</v>
      </c>
      <c r="F1257">
        <v>1</v>
      </c>
      <c r="G1257" t="s">
        <v>340</v>
      </c>
      <c r="H1257">
        <v>0.01</v>
      </c>
      <c r="I1257">
        <v>290</v>
      </c>
      <c r="J1257" t="s">
        <v>113</v>
      </c>
      <c r="K1257">
        <v>237459.68</v>
      </c>
      <c r="L1257">
        <v>2374.5967999999998</v>
      </c>
    </row>
    <row r="1258" spans="1:12">
      <c r="A1258">
        <v>1236</v>
      </c>
      <c r="B1258" t="s">
        <v>123</v>
      </c>
      <c r="C1258" t="s">
        <v>335</v>
      </c>
      <c r="D1258">
        <v>6012</v>
      </c>
      <c r="E1258">
        <v>1</v>
      </c>
      <c r="F1258">
        <v>1</v>
      </c>
      <c r="G1258" t="s">
        <v>340</v>
      </c>
      <c r="H1258">
        <v>0.01</v>
      </c>
      <c r="I1258">
        <v>290</v>
      </c>
      <c r="J1258" t="s">
        <v>113</v>
      </c>
      <c r="K1258">
        <v>0</v>
      </c>
      <c r="L1258">
        <v>0</v>
      </c>
    </row>
    <row r="1259" spans="1:12">
      <c r="A1259">
        <v>1236</v>
      </c>
      <c r="B1259" t="s">
        <v>123</v>
      </c>
      <c r="C1259" t="s">
        <v>335</v>
      </c>
      <c r="D1259">
        <v>6020</v>
      </c>
      <c r="E1259">
        <v>1</v>
      </c>
      <c r="F1259">
        <v>1</v>
      </c>
      <c r="G1259" t="s">
        <v>340</v>
      </c>
      <c r="H1259">
        <v>0.01</v>
      </c>
      <c r="I1259">
        <v>290</v>
      </c>
      <c r="J1259" t="s">
        <v>113</v>
      </c>
      <c r="K1259">
        <v>591921</v>
      </c>
      <c r="L1259">
        <v>5919.21</v>
      </c>
    </row>
    <row r="1260" spans="1:12">
      <c r="A1260">
        <v>1236</v>
      </c>
      <c r="B1260" t="s">
        <v>123</v>
      </c>
      <c r="C1260" t="s">
        <v>335</v>
      </c>
      <c r="D1260">
        <v>6075</v>
      </c>
      <c r="E1260">
        <v>1</v>
      </c>
      <c r="F1260">
        <v>1</v>
      </c>
      <c r="G1260" t="s">
        <v>340</v>
      </c>
      <c r="H1260">
        <v>0.01</v>
      </c>
      <c r="I1260">
        <v>290</v>
      </c>
      <c r="J1260" t="s">
        <v>113</v>
      </c>
      <c r="K1260">
        <v>537792</v>
      </c>
      <c r="L1260">
        <v>5377.92</v>
      </c>
    </row>
    <row r="1261" spans="1:12">
      <c r="A1261">
        <v>1236</v>
      </c>
      <c r="B1261" t="s">
        <v>123</v>
      </c>
      <c r="C1261" t="s">
        <v>335</v>
      </c>
      <c r="D1261">
        <v>6011</v>
      </c>
      <c r="E1261">
        <v>1</v>
      </c>
      <c r="F1261">
        <v>1</v>
      </c>
      <c r="G1261" t="s">
        <v>340</v>
      </c>
      <c r="H1261">
        <v>0.01</v>
      </c>
      <c r="I1261">
        <v>290</v>
      </c>
      <c r="J1261" t="s">
        <v>113</v>
      </c>
      <c r="K1261">
        <v>56819</v>
      </c>
      <c r="L1261">
        <v>568.19000000000005</v>
      </c>
    </row>
    <row r="1262" spans="1:12">
      <c r="A1262">
        <v>1236</v>
      </c>
      <c r="B1262" t="s">
        <v>123</v>
      </c>
      <c r="C1262" t="s">
        <v>335</v>
      </c>
      <c r="D1262">
        <v>6010</v>
      </c>
      <c r="E1262">
        <v>1</v>
      </c>
      <c r="F1262">
        <v>1</v>
      </c>
      <c r="G1262" t="s">
        <v>340</v>
      </c>
      <c r="H1262">
        <v>0.01</v>
      </c>
      <c r="I1262">
        <v>290</v>
      </c>
      <c r="J1262" t="s">
        <v>113</v>
      </c>
      <c r="K1262">
        <v>3153550.77</v>
      </c>
      <c r="L1262">
        <v>31535.507700000002</v>
      </c>
    </row>
    <row r="1263" spans="1:12">
      <c r="A1263">
        <v>1236</v>
      </c>
      <c r="B1263" t="s">
        <v>123</v>
      </c>
      <c r="C1263" t="s">
        <v>335</v>
      </c>
      <c r="D1263">
        <v>6015</v>
      </c>
      <c r="E1263">
        <v>1</v>
      </c>
      <c r="F1263">
        <v>1</v>
      </c>
      <c r="G1263" t="s">
        <v>340</v>
      </c>
      <c r="H1263">
        <v>0.01</v>
      </c>
      <c r="I1263">
        <v>290</v>
      </c>
      <c r="J1263" t="s">
        <v>113</v>
      </c>
      <c r="K1263">
        <v>0</v>
      </c>
      <c r="L1263">
        <v>0</v>
      </c>
    </row>
    <row r="1264" spans="1:12">
      <c r="A1264">
        <v>1236</v>
      </c>
      <c r="B1264" t="s">
        <v>123</v>
      </c>
      <c r="C1264" t="s">
        <v>335</v>
      </c>
      <c r="D1264">
        <v>6099</v>
      </c>
      <c r="E1264">
        <v>1</v>
      </c>
      <c r="F1264">
        <v>1</v>
      </c>
      <c r="G1264" t="s">
        <v>336</v>
      </c>
      <c r="H1264">
        <v>0.01</v>
      </c>
      <c r="I1264">
        <v>500</v>
      </c>
      <c r="J1264" t="s">
        <v>113</v>
      </c>
      <c r="K1264">
        <v>-184961.28</v>
      </c>
      <c r="L1264">
        <v>-1849.6128000000001</v>
      </c>
    </row>
    <row r="1265" spans="1:12">
      <c r="A1265">
        <v>1236</v>
      </c>
      <c r="B1265" t="s">
        <v>123</v>
      </c>
      <c r="C1265" t="s">
        <v>335</v>
      </c>
      <c r="D1265">
        <v>6085</v>
      </c>
      <c r="E1265">
        <v>1</v>
      </c>
      <c r="F1265">
        <v>1</v>
      </c>
      <c r="G1265" t="s">
        <v>336</v>
      </c>
      <c r="H1265">
        <v>0.01</v>
      </c>
      <c r="I1265">
        <v>500</v>
      </c>
      <c r="J1265" t="s">
        <v>113</v>
      </c>
      <c r="K1265">
        <v>111951.72</v>
      </c>
      <c r="L1265">
        <v>1119.5172</v>
      </c>
    </row>
    <row r="1266" spans="1:12">
      <c r="A1266">
        <v>1236</v>
      </c>
      <c r="B1266" t="s">
        <v>123</v>
      </c>
      <c r="C1266" t="s">
        <v>335</v>
      </c>
      <c r="D1266">
        <v>6036</v>
      </c>
      <c r="E1266">
        <v>1</v>
      </c>
      <c r="F1266">
        <v>1</v>
      </c>
      <c r="G1266" t="s">
        <v>336</v>
      </c>
      <c r="H1266">
        <v>0.01</v>
      </c>
      <c r="I1266">
        <v>500</v>
      </c>
      <c r="J1266" t="s">
        <v>113</v>
      </c>
      <c r="K1266">
        <v>-11086.5</v>
      </c>
      <c r="L1266">
        <v>-110.86500000000001</v>
      </c>
    </row>
    <row r="1267" spans="1:12">
      <c r="A1267">
        <v>1236</v>
      </c>
      <c r="B1267" t="s">
        <v>123</v>
      </c>
      <c r="C1267" t="s">
        <v>335</v>
      </c>
      <c r="D1267">
        <v>6048</v>
      </c>
      <c r="E1267">
        <v>1</v>
      </c>
      <c r="F1267">
        <v>1</v>
      </c>
      <c r="G1267" t="s">
        <v>336</v>
      </c>
      <c r="H1267">
        <v>0.01</v>
      </c>
      <c r="I1267">
        <v>500</v>
      </c>
      <c r="J1267" t="s">
        <v>113</v>
      </c>
      <c r="K1267">
        <v>237459.68</v>
      </c>
      <c r="L1267">
        <v>2374.5967999999998</v>
      </c>
    </row>
    <row r="1268" spans="1:12">
      <c r="A1268">
        <v>1236</v>
      </c>
      <c r="B1268" t="s">
        <v>123</v>
      </c>
      <c r="C1268" t="s">
        <v>335</v>
      </c>
      <c r="D1268">
        <v>6012</v>
      </c>
      <c r="E1268">
        <v>1</v>
      </c>
      <c r="F1268">
        <v>1</v>
      </c>
      <c r="G1268" t="s">
        <v>336</v>
      </c>
      <c r="H1268">
        <v>0.01</v>
      </c>
      <c r="I1268">
        <v>500</v>
      </c>
      <c r="J1268" t="s">
        <v>113</v>
      </c>
      <c r="K1268">
        <v>0</v>
      </c>
      <c r="L1268">
        <v>0</v>
      </c>
    </row>
    <row r="1269" spans="1:12">
      <c r="A1269">
        <v>1236</v>
      </c>
      <c r="B1269" t="s">
        <v>123</v>
      </c>
      <c r="C1269" t="s">
        <v>335</v>
      </c>
      <c r="D1269">
        <v>6020</v>
      </c>
      <c r="E1269">
        <v>1</v>
      </c>
      <c r="F1269">
        <v>1</v>
      </c>
      <c r="G1269" t="s">
        <v>336</v>
      </c>
      <c r="H1269">
        <v>0.01</v>
      </c>
      <c r="I1269">
        <v>500</v>
      </c>
      <c r="J1269" t="s">
        <v>113</v>
      </c>
      <c r="K1269">
        <v>591921</v>
      </c>
      <c r="L1269">
        <v>5919.21</v>
      </c>
    </row>
    <row r="1270" spans="1:12">
      <c r="A1270">
        <v>1236</v>
      </c>
      <c r="B1270" t="s">
        <v>123</v>
      </c>
      <c r="C1270" t="s">
        <v>335</v>
      </c>
      <c r="D1270">
        <v>6075</v>
      </c>
      <c r="E1270">
        <v>1</v>
      </c>
      <c r="F1270">
        <v>1</v>
      </c>
      <c r="G1270" t="s">
        <v>336</v>
      </c>
      <c r="H1270">
        <v>0.01</v>
      </c>
      <c r="I1270">
        <v>500</v>
      </c>
      <c r="J1270" t="s">
        <v>113</v>
      </c>
      <c r="K1270">
        <v>537792</v>
      </c>
      <c r="L1270">
        <v>5377.92</v>
      </c>
    </row>
    <row r="1271" spans="1:12">
      <c r="A1271">
        <v>1236</v>
      </c>
      <c r="B1271" t="s">
        <v>123</v>
      </c>
      <c r="C1271" t="s">
        <v>335</v>
      </c>
      <c r="D1271">
        <v>6011</v>
      </c>
      <c r="E1271">
        <v>1</v>
      </c>
      <c r="F1271">
        <v>1</v>
      </c>
      <c r="G1271" t="s">
        <v>336</v>
      </c>
      <c r="H1271">
        <v>0.01</v>
      </c>
      <c r="I1271">
        <v>500</v>
      </c>
      <c r="J1271" t="s">
        <v>113</v>
      </c>
      <c r="K1271">
        <v>56819</v>
      </c>
      <c r="L1271">
        <v>568.19000000000005</v>
      </c>
    </row>
    <row r="1272" spans="1:12">
      <c r="A1272">
        <v>1236</v>
      </c>
      <c r="B1272" t="s">
        <v>123</v>
      </c>
      <c r="C1272" t="s">
        <v>335</v>
      </c>
      <c r="D1272">
        <v>6010</v>
      </c>
      <c r="E1272">
        <v>1</v>
      </c>
      <c r="F1272">
        <v>1</v>
      </c>
      <c r="G1272" t="s">
        <v>336</v>
      </c>
      <c r="H1272">
        <v>0.01</v>
      </c>
      <c r="I1272">
        <v>500</v>
      </c>
      <c r="J1272" t="s">
        <v>113</v>
      </c>
      <c r="K1272">
        <v>3153550.77</v>
      </c>
      <c r="L1272">
        <v>31535.507700000002</v>
      </c>
    </row>
    <row r="1273" spans="1:12">
      <c r="A1273">
        <v>1236</v>
      </c>
      <c r="B1273" t="s">
        <v>123</v>
      </c>
      <c r="C1273" t="s">
        <v>335</v>
      </c>
      <c r="D1273">
        <v>6015</v>
      </c>
      <c r="E1273">
        <v>1</v>
      </c>
      <c r="F1273">
        <v>1</v>
      </c>
      <c r="G1273" t="s">
        <v>336</v>
      </c>
      <c r="H1273">
        <v>0.01</v>
      </c>
      <c r="I1273">
        <v>500</v>
      </c>
      <c r="J1273" t="s">
        <v>113</v>
      </c>
      <c r="K1273">
        <v>0</v>
      </c>
      <c r="L1273">
        <v>0</v>
      </c>
    </row>
    <row r="1274" spans="1:12">
      <c r="A1274">
        <v>1242</v>
      </c>
      <c r="B1274" t="s">
        <v>429</v>
      </c>
      <c r="C1274" t="s">
        <v>381</v>
      </c>
      <c r="D1274">
        <v>6012</v>
      </c>
      <c r="E1274">
        <v>1</v>
      </c>
      <c r="F1274">
        <v>1</v>
      </c>
      <c r="G1274" t="s">
        <v>336</v>
      </c>
      <c r="H1274">
        <v>1</v>
      </c>
      <c r="I1274">
        <v>800</v>
      </c>
      <c r="J1274" t="s">
        <v>111</v>
      </c>
      <c r="K1274">
        <v>2917</v>
      </c>
      <c r="L1274">
        <v>2917</v>
      </c>
    </row>
    <row r="1275" spans="1:12">
      <c r="A1275">
        <v>1242</v>
      </c>
      <c r="B1275" t="s">
        <v>429</v>
      </c>
      <c r="C1275" t="s">
        <v>381</v>
      </c>
      <c r="D1275">
        <v>6085</v>
      </c>
      <c r="E1275">
        <v>1</v>
      </c>
      <c r="F1275">
        <v>1</v>
      </c>
      <c r="G1275" t="s">
        <v>336</v>
      </c>
      <c r="H1275">
        <v>1</v>
      </c>
      <c r="I1275">
        <v>800</v>
      </c>
      <c r="J1275" t="s">
        <v>111</v>
      </c>
      <c r="K1275">
        <v>65305.2</v>
      </c>
      <c r="L1275">
        <v>65305.2</v>
      </c>
    </row>
    <row r="1276" spans="1:12">
      <c r="A1276">
        <v>1242</v>
      </c>
      <c r="B1276" t="s">
        <v>429</v>
      </c>
      <c r="C1276" t="s">
        <v>381</v>
      </c>
      <c r="D1276">
        <v>6041</v>
      </c>
      <c r="E1276">
        <v>1</v>
      </c>
      <c r="F1276">
        <v>1</v>
      </c>
      <c r="G1276" t="s">
        <v>336</v>
      </c>
      <c r="H1276">
        <v>1</v>
      </c>
      <c r="I1276">
        <v>800</v>
      </c>
      <c r="J1276" t="s">
        <v>111</v>
      </c>
      <c r="K1276">
        <v>-164850.79999999999</v>
      </c>
      <c r="L1276">
        <v>-164850.79999999999</v>
      </c>
    </row>
    <row r="1277" spans="1:12">
      <c r="A1277">
        <v>1242</v>
      </c>
      <c r="B1277" t="s">
        <v>429</v>
      </c>
      <c r="C1277" t="s">
        <v>381</v>
      </c>
      <c r="D1277">
        <v>6010</v>
      </c>
      <c r="E1277">
        <v>1</v>
      </c>
      <c r="F1277">
        <v>1</v>
      </c>
      <c r="G1277" t="s">
        <v>336</v>
      </c>
      <c r="H1277">
        <v>1</v>
      </c>
      <c r="I1277">
        <v>800</v>
      </c>
      <c r="J1277" t="s">
        <v>111</v>
      </c>
      <c r="K1277">
        <v>1637912.05</v>
      </c>
      <c r="L1277">
        <v>1637912.05</v>
      </c>
    </row>
    <row r="1278" spans="1:12">
      <c r="A1278">
        <v>1242</v>
      </c>
      <c r="B1278" t="s">
        <v>429</v>
      </c>
      <c r="C1278" t="s">
        <v>381</v>
      </c>
      <c r="D1278">
        <v>6099</v>
      </c>
      <c r="E1278">
        <v>1</v>
      </c>
      <c r="F1278">
        <v>1</v>
      </c>
      <c r="G1278" t="s">
        <v>336</v>
      </c>
      <c r="H1278">
        <v>1</v>
      </c>
      <c r="I1278">
        <v>800</v>
      </c>
      <c r="J1278" t="s">
        <v>111</v>
      </c>
      <c r="K1278">
        <v>-96066.36</v>
      </c>
      <c r="L1278">
        <v>-96066.36</v>
      </c>
    </row>
    <row r="1279" spans="1:12">
      <c r="A1279">
        <v>1242</v>
      </c>
      <c r="B1279" t="s">
        <v>429</v>
      </c>
      <c r="C1279" t="s">
        <v>381</v>
      </c>
      <c r="D1279">
        <v>6048</v>
      </c>
      <c r="E1279">
        <v>1</v>
      </c>
      <c r="F1279">
        <v>1</v>
      </c>
      <c r="G1279" t="s">
        <v>336</v>
      </c>
      <c r="H1279">
        <v>1</v>
      </c>
      <c r="I1279">
        <v>800</v>
      </c>
      <c r="J1279" t="s">
        <v>111</v>
      </c>
      <c r="K1279">
        <v>123333.51</v>
      </c>
      <c r="L1279">
        <v>123333.51</v>
      </c>
    </row>
    <row r="1280" spans="1:12">
      <c r="A1280">
        <v>1242</v>
      </c>
      <c r="B1280" t="s">
        <v>429</v>
      </c>
      <c r="C1280" t="s">
        <v>381</v>
      </c>
      <c r="D1280">
        <v>6036</v>
      </c>
      <c r="E1280">
        <v>1</v>
      </c>
      <c r="F1280">
        <v>1</v>
      </c>
      <c r="G1280" t="s">
        <v>336</v>
      </c>
      <c r="H1280">
        <v>1</v>
      </c>
      <c r="I1280">
        <v>800</v>
      </c>
      <c r="J1280" t="s">
        <v>111</v>
      </c>
      <c r="K1280">
        <v>-1311581.7</v>
      </c>
      <c r="L1280">
        <v>-1311581.7</v>
      </c>
    </row>
    <row r="1281" spans="1:12">
      <c r="A1281">
        <v>1242</v>
      </c>
      <c r="B1281" t="s">
        <v>429</v>
      </c>
      <c r="C1281" t="s">
        <v>381</v>
      </c>
      <c r="D1281">
        <v>6020</v>
      </c>
      <c r="E1281">
        <v>1</v>
      </c>
      <c r="F1281">
        <v>1</v>
      </c>
      <c r="G1281" t="s">
        <v>336</v>
      </c>
      <c r="H1281">
        <v>1</v>
      </c>
      <c r="I1281">
        <v>800</v>
      </c>
      <c r="J1281" t="s">
        <v>111</v>
      </c>
      <c r="K1281">
        <v>275220</v>
      </c>
      <c r="L1281">
        <v>275220</v>
      </c>
    </row>
    <row r="1282" spans="1:12">
      <c r="A1282">
        <v>1242</v>
      </c>
      <c r="B1282" t="s">
        <v>429</v>
      </c>
      <c r="C1282" t="s">
        <v>381</v>
      </c>
      <c r="D1282">
        <v>6075</v>
      </c>
      <c r="E1282">
        <v>1</v>
      </c>
      <c r="F1282">
        <v>1</v>
      </c>
      <c r="G1282" t="s">
        <v>336</v>
      </c>
      <c r="H1282">
        <v>1</v>
      </c>
      <c r="I1282">
        <v>800</v>
      </c>
      <c r="J1282" t="s">
        <v>111</v>
      </c>
      <c r="K1282">
        <v>275466</v>
      </c>
      <c r="L1282">
        <v>275466</v>
      </c>
    </row>
    <row r="1283" spans="1:12">
      <c r="A1283">
        <v>1242</v>
      </c>
      <c r="B1283" t="s">
        <v>429</v>
      </c>
      <c r="C1283" t="s">
        <v>381</v>
      </c>
      <c r="D1283">
        <v>6011</v>
      </c>
      <c r="E1283">
        <v>1</v>
      </c>
      <c r="F1283">
        <v>1</v>
      </c>
      <c r="G1283" t="s">
        <v>336</v>
      </c>
      <c r="H1283">
        <v>1</v>
      </c>
      <c r="I1283">
        <v>800</v>
      </c>
      <c r="J1283" t="s">
        <v>111</v>
      </c>
      <c r="K1283">
        <v>57396</v>
      </c>
      <c r="L1283">
        <v>57396</v>
      </c>
    </row>
    <row r="1284" spans="1:12">
      <c r="A1284">
        <v>1242</v>
      </c>
      <c r="B1284" t="s">
        <v>429</v>
      </c>
      <c r="C1284" t="s">
        <v>381</v>
      </c>
      <c r="D1284">
        <v>6035</v>
      </c>
      <c r="E1284">
        <v>1</v>
      </c>
      <c r="F1284">
        <v>1</v>
      </c>
      <c r="G1284" t="s">
        <v>336</v>
      </c>
      <c r="H1284">
        <v>1</v>
      </c>
      <c r="I1284">
        <v>800</v>
      </c>
      <c r="J1284" t="s">
        <v>111</v>
      </c>
      <c r="K1284">
        <v>668829.6</v>
      </c>
      <c r="L1284">
        <v>668829.6</v>
      </c>
    </row>
    <row r="1285" spans="1:12">
      <c r="A1285">
        <v>1242</v>
      </c>
      <c r="B1285" t="s">
        <v>429</v>
      </c>
      <c r="C1285" t="s">
        <v>381</v>
      </c>
      <c r="D1285">
        <v>6040</v>
      </c>
      <c r="E1285">
        <v>1</v>
      </c>
      <c r="F1285">
        <v>1</v>
      </c>
      <c r="G1285" t="s">
        <v>336</v>
      </c>
      <c r="H1285">
        <v>1</v>
      </c>
      <c r="I1285">
        <v>800</v>
      </c>
      <c r="J1285" t="s">
        <v>111</v>
      </c>
      <c r="K1285">
        <v>43256.3</v>
      </c>
      <c r="L1285">
        <v>43256.3</v>
      </c>
    </row>
    <row r="1286" spans="1:12">
      <c r="A1286">
        <v>1242</v>
      </c>
      <c r="B1286" t="s">
        <v>429</v>
      </c>
      <c r="C1286" t="s">
        <v>381</v>
      </c>
      <c r="D1286">
        <v>6019</v>
      </c>
      <c r="E1286">
        <v>1</v>
      </c>
      <c r="F1286">
        <v>1</v>
      </c>
      <c r="G1286" t="s">
        <v>336</v>
      </c>
      <c r="H1286">
        <v>1</v>
      </c>
      <c r="I1286">
        <v>800</v>
      </c>
      <c r="J1286" t="s">
        <v>111</v>
      </c>
      <c r="K1286">
        <v>-39631.56</v>
      </c>
      <c r="L1286">
        <v>-39631.56</v>
      </c>
    </row>
    <row r="1287" spans="1:12">
      <c r="A1287">
        <v>1248</v>
      </c>
      <c r="B1287" t="s">
        <v>241</v>
      </c>
      <c r="C1287" t="s">
        <v>381</v>
      </c>
      <c r="D1287">
        <v>6040</v>
      </c>
      <c r="E1287">
        <v>1</v>
      </c>
      <c r="F1287">
        <v>1</v>
      </c>
      <c r="G1287" t="s">
        <v>336</v>
      </c>
      <c r="H1287">
        <v>1</v>
      </c>
      <c r="I1287">
        <v>800</v>
      </c>
      <c r="K1287">
        <v>3913.4</v>
      </c>
      <c r="L1287">
        <v>3913.4</v>
      </c>
    </row>
    <row r="1288" spans="1:12">
      <c r="A1288">
        <v>1248</v>
      </c>
      <c r="B1288" t="s">
        <v>241</v>
      </c>
      <c r="C1288" t="s">
        <v>381</v>
      </c>
      <c r="D1288">
        <v>6041</v>
      </c>
      <c r="E1288">
        <v>1</v>
      </c>
      <c r="F1288">
        <v>1</v>
      </c>
      <c r="G1288">
        <v>1000</v>
      </c>
      <c r="H1288">
        <v>1</v>
      </c>
      <c r="I1288">
        <v>800</v>
      </c>
      <c r="K1288">
        <v>-8850.6</v>
      </c>
      <c r="L1288">
        <v>-8850.6</v>
      </c>
    </row>
    <row r="1289" spans="1:12">
      <c r="A1289">
        <v>1248</v>
      </c>
      <c r="B1289" t="s">
        <v>241</v>
      </c>
      <c r="D1289">
        <v>6036</v>
      </c>
      <c r="E1289">
        <v>1</v>
      </c>
      <c r="F1289">
        <v>1</v>
      </c>
      <c r="G1289">
        <v>1000</v>
      </c>
      <c r="H1289">
        <v>1</v>
      </c>
      <c r="I1289">
        <v>800</v>
      </c>
      <c r="K1289">
        <v>-154134.9</v>
      </c>
      <c r="L1289">
        <v>-154134.9</v>
      </c>
    </row>
    <row r="1290" spans="1:12">
      <c r="A1290">
        <v>1248</v>
      </c>
      <c r="B1290" t="s">
        <v>241</v>
      </c>
      <c r="C1290" t="s">
        <v>381</v>
      </c>
      <c r="D1290">
        <v>6099</v>
      </c>
      <c r="E1290">
        <v>1</v>
      </c>
      <c r="F1290">
        <v>1</v>
      </c>
      <c r="G1290" t="s">
        <v>336</v>
      </c>
      <c r="H1290">
        <v>1</v>
      </c>
      <c r="I1290">
        <v>800</v>
      </c>
      <c r="K1290">
        <v>-30850.080000000002</v>
      </c>
      <c r="L1290">
        <v>-30850.080000000002</v>
      </c>
    </row>
    <row r="1291" spans="1:12">
      <c r="A1291">
        <v>1248</v>
      </c>
      <c r="B1291" t="s">
        <v>241</v>
      </c>
      <c r="C1291" t="s">
        <v>381</v>
      </c>
      <c r="D1291">
        <v>6010</v>
      </c>
      <c r="E1291">
        <v>1</v>
      </c>
      <c r="F1291">
        <v>1</v>
      </c>
      <c r="G1291" t="s">
        <v>336</v>
      </c>
      <c r="H1291">
        <v>1</v>
      </c>
      <c r="I1291">
        <v>800</v>
      </c>
      <c r="K1291">
        <v>422924.4</v>
      </c>
      <c r="L1291">
        <v>422924.4</v>
      </c>
    </row>
    <row r="1292" spans="1:12">
      <c r="A1292">
        <v>1248</v>
      </c>
      <c r="B1292" t="s">
        <v>241</v>
      </c>
      <c r="C1292" t="s">
        <v>381</v>
      </c>
      <c r="D1292">
        <v>6011</v>
      </c>
      <c r="E1292">
        <v>1</v>
      </c>
      <c r="F1292">
        <v>1</v>
      </c>
      <c r="G1292" t="s">
        <v>336</v>
      </c>
      <c r="H1292">
        <v>1</v>
      </c>
      <c r="I1292">
        <v>800</v>
      </c>
      <c r="K1292">
        <v>8688</v>
      </c>
      <c r="L1292">
        <v>8688</v>
      </c>
    </row>
    <row r="1293" spans="1:12">
      <c r="A1293">
        <v>1248</v>
      </c>
      <c r="B1293" t="s">
        <v>241</v>
      </c>
      <c r="C1293" t="s">
        <v>381</v>
      </c>
      <c r="D1293">
        <v>6035</v>
      </c>
      <c r="E1293">
        <v>1</v>
      </c>
      <c r="F1293">
        <v>1</v>
      </c>
      <c r="G1293" t="s">
        <v>336</v>
      </c>
      <c r="H1293">
        <v>1</v>
      </c>
      <c r="I1293">
        <v>800</v>
      </c>
      <c r="K1293">
        <v>201496.7</v>
      </c>
      <c r="L1293">
        <v>201496.7</v>
      </c>
    </row>
    <row r="1294" spans="1:12">
      <c r="A1294">
        <v>1248</v>
      </c>
      <c r="B1294" t="s">
        <v>241</v>
      </c>
      <c r="C1294" t="s">
        <v>381</v>
      </c>
      <c r="D1294">
        <v>6020</v>
      </c>
      <c r="E1294">
        <v>1</v>
      </c>
      <c r="F1294">
        <v>1</v>
      </c>
      <c r="G1294" t="s">
        <v>336</v>
      </c>
      <c r="H1294">
        <v>1</v>
      </c>
      <c r="I1294">
        <v>800</v>
      </c>
      <c r="K1294">
        <v>11544</v>
      </c>
      <c r="L1294">
        <v>11544</v>
      </c>
    </row>
    <row r="1295" spans="1:12">
      <c r="A1295">
        <v>1248</v>
      </c>
      <c r="B1295" t="s">
        <v>241</v>
      </c>
      <c r="C1295" t="s">
        <v>381</v>
      </c>
      <c r="D1295">
        <v>6075</v>
      </c>
      <c r="E1295">
        <v>1</v>
      </c>
      <c r="F1295">
        <v>1</v>
      </c>
      <c r="G1295" t="s">
        <v>336</v>
      </c>
      <c r="H1295">
        <v>1</v>
      </c>
      <c r="I1295">
        <v>800</v>
      </c>
      <c r="K1295">
        <v>73348</v>
      </c>
      <c r="L1295">
        <v>73348</v>
      </c>
    </row>
    <row r="1296" spans="1:12">
      <c r="A1296">
        <v>1248</v>
      </c>
      <c r="B1296" t="s">
        <v>241</v>
      </c>
      <c r="C1296" t="s">
        <v>381</v>
      </c>
      <c r="D1296">
        <v>6085</v>
      </c>
      <c r="E1296">
        <v>1</v>
      </c>
      <c r="F1296">
        <v>1</v>
      </c>
      <c r="G1296" t="s">
        <v>336</v>
      </c>
      <c r="H1296">
        <v>1</v>
      </c>
      <c r="I1296">
        <v>800</v>
      </c>
      <c r="K1296">
        <v>23323.32</v>
      </c>
      <c r="L1296">
        <v>23323.32</v>
      </c>
    </row>
    <row r="1297" spans="1:12">
      <c r="A1297">
        <v>1248</v>
      </c>
      <c r="B1297" t="s">
        <v>241</v>
      </c>
      <c r="C1297" t="s">
        <v>381</v>
      </c>
      <c r="D1297">
        <v>6048</v>
      </c>
      <c r="E1297">
        <v>1</v>
      </c>
      <c r="F1297">
        <v>1</v>
      </c>
      <c r="G1297" t="s">
        <v>336</v>
      </c>
      <c r="H1297">
        <v>1</v>
      </c>
      <c r="I1297">
        <v>800</v>
      </c>
      <c r="K1297">
        <v>31845.81</v>
      </c>
      <c r="L1297">
        <v>31845.81</v>
      </c>
    </row>
    <row r="1298" spans="1:12">
      <c r="A1298">
        <v>1248</v>
      </c>
      <c r="B1298" t="s">
        <v>241</v>
      </c>
      <c r="C1298" t="s">
        <v>381</v>
      </c>
      <c r="D1298">
        <v>6015</v>
      </c>
      <c r="E1298">
        <v>1</v>
      </c>
      <c r="F1298">
        <v>1</v>
      </c>
      <c r="G1298" t="s">
        <v>336</v>
      </c>
      <c r="H1298">
        <v>1</v>
      </c>
      <c r="I1298">
        <v>800</v>
      </c>
      <c r="K1298">
        <v>103063.67999999999</v>
      </c>
      <c r="L1298">
        <v>103063.67999999999</v>
      </c>
    </row>
    <row r="1299" spans="1:12">
      <c r="A1299">
        <v>1248</v>
      </c>
      <c r="B1299" t="s">
        <v>241</v>
      </c>
      <c r="C1299" t="s">
        <v>381</v>
      </c>
      <c r="D1299">
        <v>6019</v>
      </c>
      <c r="E1299">
        <v>1</v>
      </c>
      <c r="F1299">
        <v>1</v>
      </c>
      <c r="G1299" t="s">
        <v>336</v>
      </c>
      <c r="H1299">
        <v>1</v>
      </c>
      <c r="I1299">
        <v>800</v>
      </c>
      <c r="K1299">
        <v>-1432.53</v>
      </c>
      <c r="L1299">
        <v>-1432.53</v>
      </c>
    </row>
    <row r="1300" spans="1:12">
      <c r="A1300">
        <v>1254</v>
      </c>
      <c r="B1300" t="s">
        <v>242</v>
      </c>
      <c r="C1300" t="s">
        <v>381</v>
      </c>
      <c r="D1300">
        <v>6010</v>
      </c>
      <c r="E1300">
        <v>1</v>
      </c>
      <c r="F1300">
        <v>1</v>
      </c>
      <c r="G1300" t="s">
        <v>336</v>
      </c>
      <c r="H1300">
        <v>1</v>
      </c>
      <c r="I1300">
        <v>800</v>
      </c>
      <c r="J1300" t="s">
        <v>111</v>
      </c>
      <c r="K1300">
        <v>1132178.8500000001</v>
      </c>
      <c r="L1300">
        <v>1132178.8500000001</v>
      </c>
    </row>
    <row r="1301" spans="1:12">
      <c r="A1301">
        <v>1254</v>
      </c>
      <c r="B1301" t="s">
        <v>242</v>
      </c>
      <c r="C1301" t="s">
        <v>381</v>
      </c>
      <c r="D1301">
        <v>6035</v>
      </c>
      <c r="E1301">
        <v>1</v>
      </c>
      <c r="F1301">
        <v>1</v>
      </c>
      <c r="G1301" t="s">
        <v>336</v>
      </c>
      <c r="H1301">
        <v>1</v>
      </c>
      <c r="I1301">
        <v>800</v>
      </c>
      <c r="K1301">
        <v>61856.6</v>
      </c>
      <c r="L1301">
        <v>61856.6</v>
      </c>
    </row>
    <row r="1302" spans="1:12">
      <c r="A1302">
        <v>1254</v>
      </c>
      <c r="B1302" t="s">
        <v>242</v>
      </c>
      <c r="C1302" t="s">
        <v>381</v>
      </c>
      <c r="D1302">
        <v>6040</v>
      </c>
      <c r="E1302">
        <v>1</v>
      </c>
      <c r="F1302">
        <v>1</v>
      </c>
      <c r="G1302" t="s">
        <v>336</v>
      </c>
      <c r="H1302">
        <v>1</v>
      </c>
      <c r="I1302">
        <v>800</v>
      </c>
      <c r="K1302">
        <v>122.5</v>
      </c>
      <c r="L1302">
        <v>122.5</v>
      </c>
    </row>
    <row r="1303" spans="1:12">
      <c r="A1303">
        <v>1254</v>
      </c>
      <c r="B1303" t="s">
        <v>242</v>
      </c>
      <c r="C1303" t="s">
        <v>381</v>
      </c>
      <c r="D1303">
        <v>6019</v>
      </c>
      <c r="E1303">
        <v>1</v>
      </c>
      <c r="F1303">
        <v>1</v>
      </c>
      <c r="G1303" t="s">
        <v>336</v>
      </c>
      <c r="H1303">
        <v>1</v>
      </c>
      <c r="I1303">
        <v>800</v>
      </c>
      <c r="J1303" t="s">
        <v>111</v>
      </c>
      <c r="K1303">
        <v>-10328.959999999999</v>
      </c>
      <c r="L1303">
        <v>-10328.959999999999</v>
      </c>
    </row>
    <row r="1304" spans="1:12">
      <c r="A1304">
        <v>1254</v>
      </c>
      <c r="B1304" t="s">
        <v>242</v>
      </c>
      <c r="C1304" t="s">
        <v>381</v>
      </c>
      <c r="D1304">
        <v>6036</v>
      </c>
      <c r="E1304">
        <v>1</v>
      </c>
      <c r="F1304">
        <v>1</v>
      </c>
      <c r="G1304" t="s">
        <v>336</v>
      </c>
      <c r="H1304">
        <v>1</v>
      </c>
      <c r="I1304">
        <v>800</v>
      </c>
      <c r="J1304" t="s">
        <v>111</v>
      </c>
      <c r="K1304">
        <v>-668155.30000000005</v>
      </c>
      <c r="L1304">
        <v>-668155.30000000005</v>
      </c>
    </row>
    <row r="1305" spans="1:12">
      <c r="A1305">
        <v>1254</v>
      </c>
      <c r="B1305" t="s">
        <v>242</v>
      </c>
      <c r="C1305" t="s">
        <v>381</v>
      </c>
      <c r="D1305">
        <v>6099</v>
      </c>
      <c r="E1305">
        <v>1</v>
      </c>
      <c r="F1305">
        <v>1</v>
      </c>
      <c r="G1305" t="s">
        <v>336</v>
      </c>
      <c r="H1305">
        <v>1</v>
      </c>
      <c r="I1305">
        <v>800</v>
      </c>
      <c r="J1305" t="s">
        <v>111</v>
      </c>
      <c r="K1305">
        <v>-66404.28</v>
      </c>
      <c r="L1305">
        <v>-66404.28</v>
      </c>
    </row>
    <row r="1306" spans="1:12">
      <c r="A1306">
        <v>1254</v>
      </c>
      <c r="B1306" t="s">
        <v>242</v>
      </c>
      <c r="C1306" t="s">
        <v>381</v>
      </c>
      <c r="D1306">
        <v>6085</v>
      </c>
      <c r="E1306">
        <v>1</v>
      </c>
      <c r="F1306">
        <v>1</v>
      </c>
      <c r="G1306" t="s">
        <v>336</v>
      </c>
      <c r="H1306">
        <v>1</v>
      </c>
      <c r="I1306">
        <v>800</v>
      </c>
      <c r="J1306" t="s">
        <v>111</v>
      </c>
      <c r="K1306">
        <v>46646.52</v>
      </c>
      <c r="L1306">
        <v>46646.52</v>
      </c>
    </row>
    <row r="1307" spans="1:12">
      <c r="A1307">
        <v>1254</v>
      </c>
      <c r="B1307" t="s">
        <v>242</v>
      </c>
      <c r="C1307" t="s">
        <v>381</v>
      </c>
      <c r="D1307">
        <v>6041</v>
      </c>
      <c r="E1307">
        <v>1</v>
      </c>
      <c r="F1307">
        <v>1</v>
      </c>
      <c r="G1307" t="s">
        <v>336</v>
      </c>
      <c r="H1307">
        <v>1</v>
      </c>
      <c r="I1307">
        <v>800</v>
      </c>
      <c r="J1307" t="s">
        <v>111</v>
      </c>
      <c r="K1307">
        <v>-93608.1</v>
      </c>
      <c r="L1307">
        <v>-93608.1</v>
      </c>
    </row>
    <row r="1308" spans="1:12">
      <c r="A1308">
        <v>1254</v>
      </c>
      <c r="B1308" t="s">
        <v>242</v>
      </c>
      <c r="C1308" t="s">
        <v>381</v>
      </c>
      <c r="D1308">
        <v>6075</v>
      </c>
      <c r="E1308">
        <v>1</v>
      </c>
      <c r="F1308">
        <v>1</v>
      </c>
      <c r="G1308" t="s">
        <v>336</v>
      </c>
      <c r="H1308">
        <v>1</v>
      </c>
      <c r="I1308">
        <v>800</v>
      </c>
      <c r="J1308" t="s">
        <v>111</v>
      </c>
      <c r="K1308">
        <v>165750</v>
      </c>
      <c r="L1308">
        <v>165750</v>
      </c>
    </row>
    <row r="1309" spans="1:12">
      <c r="A1309">
        <v>1254</v>
      </c>
      <c r="B1309" t="s">
        <v>242</v>
      </c>
      <c r="C1309" t="s">
        <v>381</v>
      </c>
      <c r="D1309">
        <v>6020</v>
      </c>
      <c r="E1309">
        <v>1</v>
      </c>
      <c r="F1309">
        <v>1</v>
      </c>
      <c r="G1309" t="s">
        <v>336</v>
      </c>
      <c r="H1309">
        <v>1</v>
      </c>
      <c r="I1309">
        <v>800</v>
      </c>
      <c r="J1309" t="s">
        <v>111</v>
      </c>
      <c r="K1309">
        <v>89112</v>
      </c>
      <c r="L1309">
        <v>89112</v>
      </c>
    </row>
    <row r="1310" spans="1:12">
      <c r="A1310">
        <v>1254</v>
      </c>
      <c r="B1310" t="s">
        <v>242</v>
      </c>
      <c r="C1310" t="s">
        <v>381</v>
      </c>
      <c r="D1310">
        <v>6048</v>
      </c>
      <c r="E1310">
        <v>1</v>
      </c>
      <c r="F1310">
        <v>1</v>
      </c>
      <c r="G1310" t="s">
        <v>336</v>
      </c>
      <c r="H1310">
        <v>1</v>
      </c>
      <c r="I1310">
        <v>800</v>
      </c>
      <c r="J1310" t="s">
        <v>111</v>
      </c>
      <c r="K1310">
        <v>85252.29</v>
      </c>
      <c r="L1310">
        <v>85252.29</v>
      </c>
    </row>
    <row r="1311" spans="1:12">
      <c r="A1311">
        <v>1268</v>
      </c>
      <c r="B1311" t="s">
        <v>124</v>
      </c>
      <c r="C1311" t="s">
        <v>335</v>
      </c>
      <c r="D1311">
        <v>6040</v>
      </c>
      <c r="E1311">
        <v>1</v>
      </c>
      <c r="F1311">
        <v>1</v>
      </c>
      <c r="G1311" t="s">
        <v>337</v>
      </c>
      <c r="H1311">
        <v>1</v>
      </c>
      <c r="I1311">
        <v>120</v>
      </c>
      <c r="J1311" t="s">
        <v>114</v>
      </c>
      <c r="K1311">
        <v>0</v>
      </c>
      <c r="L1311">
        <v>0</v>
      </c>
    </row>
    <row r="1312" spans="1:12">
      <c r="A1312">
        <v>1268</v>
      </c>
      <c r="B1312" t="s">
        <v>124</v>
      </c>
      <c r="C1312" t="s">
        <v>335</v>
      </c>
      <c r="D1312">
        <v>6035</v>
      </c>
      <c r="E1312">
        <v>1</v>
      </c>
      <c r="F1312">
        <v>1</v>
      </c>
      <c r="G1312" t="s">
        <v>337</v>
      </c>
      <c r="H1312">
        <v>1</v>
      </c>
      <c r="I1312">
        <v>120</v>
      </c>
      <c r="J1312" t="s">
        <v>114</v>
      </c>
      <c r="K1312">
        <v>0</v>
      </c>
      <c r="L1312">
        <v>0</v>
      </c>
    </row>
    <row r="1313" spans="1:12">
      <c r="A1313">
        <v>1279</v>
      </c>
      <c r="B1313" t="s">
        <v>204</v>
      </c>
      <c r="C1313" t="s">
        <v>335</v>
      </c>
      <c r="D1313">
        <v>6035</v>
      </c>
      <c r="E1313">
        <v>1</v>
      </c>
      <c r="F1313">
        <v>1</v>
      </c>
      <c r="G1313" t="s">
        <v>337</v>
      </c>
      <c r="H1313">
        <v>1</v>
      </c>
      <c r="I1313">
        <v>110</v>
      </c>
      <c r="J1313" t="s">
        <v>115</v>
      </c>
      <c r="K1313">
        <v>238332.5</v>
      </c>
      <c r="L1313">
        <v>238332.5</v>
      </c>
    </row>
    <row r="1314" spans="1:12">
      <c r="A1314">
        <v>1279</v>
      </c>
      <c r="B1314" t="s">
        <v>204</v>
      </c>
      <c r="C1314" t="s">
        <v>335</v>
      </c>
      <c r="D1314">
        <v>6040</v>
      </c>
      <c r="E1314">
        <v>1</v>
      </c>
      <c r="F1314">
        <v>1</v>
      </c>
      <c r="G1314" t="s">
        <v>337</v>
      </c>
      <c r="H1314">
        <v>1</v>
      </c>
      <c r="I1314">
        <v>110</v>
      </c>
      <c r="J1314" t="s">
        <v>115</v>
      </c>
      <c r="K1314">
        <v>718.4</v>
      </c>
      <c r="L1314">
        <v>718.4</v>
      </c>
    </row>
    <row r="1315" spans="1:12">
      <c r="A1315">
        <v>1281</v>
      </c>
      <c r="B1315" t="s">
        <v>125</v>
      </c>
      <c r="C1315" t="s">
        <v>335</v>
      </c>
      <c r="D1315">
        <v>6040</v>
      </c>
      <c r="E1315">
        <v>1</v>
      </c>
      <c r="F1315">
        <v>1</v>
      </c>
      <c r="G1315" t="s">
        <v>337</v>
      </c>
      <c r="H1315">
        <v>1</v>
      </c>
      <c r="I1315">
        <v>110</v>
      </c>
      <c r="J1315" t="s">
        <v>115</v>
      </c>
      <c r="K1315">
        <v>89434.2</v>
      </c>
      <c r="L1315">
        <v>89434.2</v>
      </c>
    </row>
    <row r="1316" spans="1:12">
      <c r="A1316">
        <v>1281</v>
      </c>
      <c r="B1316" t="s">
        <v>125</v>
      </c>
      <c r="C1316" t="s">
        <v>335</v>
      </c>
      <c r="D1316">
        <v>6035</v>
      </c>
      <c r="E1316">
        <v>1</v>
      </c>
      <c r="F1316">
        <v>1</v>
      </c>
      <c r="G1316" t="s">
        <v>337</v>
      </c>
      <c r="H1316">
        <v>1</v>
      </c>
      <c r="I1316">
        <v>110</v>
      </c>
      <c r="J1316" t="s">
        <v>115</v>
      </c>
      <c r="K1316">
        <v>634210.62</v>
      </c>
      <c r="L1316">
        <v>634210.62</v>
      </c>
    </row>
    <row r="1317" spans="1:12">
      <c r="A1317">
        <v>1284</v>
      </c>
      <c r="B1317" t="s">
        <v>126</v>
      </c>
      <c r="C1317" t="s">
        <v>335</v>
      </c>
      <c r="D1317">
        <v>6040</v>
      </c>
      <c r="E1317">
        <v>1</v>
      </c>
      <c r="F1317">
        <v>1</v>
      </c>
      <c r="G1317" t="s">
        <v>337</v>
      </c>
      <c r="H1317">
        <v>1</v>
      </c>
      <c r="I1317">
        <v>110</v>
      </c>
      <c r="J1317" t="s">
        <v>115</v>
      </c>
      <c r="K1317">
        <v>50200.2</v>
      </c>
      <c r="L1317">
        <v>50200.2</v>
      </c>
    </row>
    <row r="1318" spans="1:12">
      <c r="A1318">
        <v>1284</v>
      </c>
      <c r="B1318" t="s">
        <v>126</v>
      </c>
      <c r="C1318" t="s">
        <v>335</v>
      </c>
      <c r="D1318">
        <v>6035</v>
      </c>
      <c r="E1318">
        <v>1</v>
      </c>
      <c r="F1318">
        <v>1</v>
      </c>
      <c r="G1318" t="s">
        <v>337</v>
      </c>
      <c r="H1318">
        <v>1</v>
      </c>
      <c r="I1318">
        <v>110</v>
      </c>
      <c r="J1318" t="s">
        <v>115</v>
      </c>
      <c r="K1318">
        <v>578797.80000000005</v>
      </c>
      <c r="L1318">
        <v>578797.80000000005</v>
      </c>
    </row>
    <row r="1319" spans="1:12">
      <c r="A1319">
        <v>1285</v>
      </c>
      <c r="B1319" t="s">
        <v>127</v>
      </c>
      <c r="C1319" t="s">
        <v>335</v>
      </c>
      <c r="D1319">
        <v>6040</v>
      </c>
      <c r="E1319">
        <v>1</v>
      </c>
      <c r="F1319">
        <v>1</v>
      </c>
      <c r="G1319" t="s">
        <v>337</v>
      </c>
      <c r="H1319">
        <v>1</v>
      </c>
      <c r="I1319">
        <v>110</v>
      </c>
      <c r="J1319" t="s">
        <v>115</v>
      </c>
      <c r="K1319">
        <v>23747.1</v>
      </c>
      <c r="L1319">
        <v>23747.1</v>
      </c>
    </row>
    <row r="1320" spans="1:12">
      <c r="A1320">
        <v>1285</v>
      </c>
      <c r="B1320" t="s">
        <v>127</v>
      </c>
      <c r="C1320" t="s">
        <v>335</v>
      </c>
      <c r="D1320">
        <v>6035</v>
      </c>
      <c r="E1320">
        <v>1</v>
      </c>
      <c r="F1320">
        <v>1</v>
      </c>
      <c r="G1320" t="s">
        <v>337</v>
      </c>
      <c r="H1320">
        <v>1</v>
      </c>
      <c r="I1320">
        <v>110</v>
      </c>
      <c r="J1320" t="s">
        <v>115</v>
      </c>
      <c r="K1320">
        <v>193651.20000000001</v>
      </c>
      <c r="L1320">
        <v>193651.20000000001</v>
      </c>
    </row>
    <row r="1321" spans="1:12">
      <c r="A1321">
        <v>1287</v>
      </c>
      <c r="B1321" t="s">
        <v>128</v>
      </c>
      <c r="C1321" t="s">
        <v>335</v>
      </c>
      <c r="D1321">
        <v>6040</v>
      </c>
      <c r="E1321">
        <v>1</v>
      </c>
      <c r="F1321">
        <v>1</v>
      </c>
      <c r="G1321" t="s">
        <v>337</v>
      </c>
      <c r="H1321">
        <v>1</v>
      </c>
      <c r="I1321">
        <v>110</v>
      </c>
      <c r="J1321" t="s">
        <v>115</v>
      </c>
      <c r="K1321">
        <v>0</v>
      </c>
      <c r="L1321">
        <v>0</v>
      </c>
    </row>
    <row r="1322" spans="1:12">
      <c r="A1322">
        <v>1287</v>
      </c>
      <c r="B1322" t="s">
        <v>128</v>
      </c>
      <c r="C1322" t="s">
        <v>335</v>
      </c>
      <c r="D1322">
        <v>6035</v>
      </c>
      <c r="E1322">
        <v>1</v>
      </c>
      <c r="F1322">
        <v>1</v>
      </c>
      <c r="G1322" t="s">
        <v>337</v>
      </c>
      <c r="H1322">
        <v>1</v>
      </c>
      <c r="I1322">
        <v>110</v>
      </c>
      <c r="J1322" t="s">
        <v>115</v>
      </c>
      <c r="K1322">
        <v>8949.1</v>
      </c>
      <c r="L1322">
        <v>8949.1</v>
      </c>
    </row>
    <row r="1323" spans="1:12">
      <c r="A1323">
        <v>1290</v>
      </c>
      <c r="B1323" t="s">
        <v>129</v>
      </c>
      <c r="C1323" t="s">
        <v>335</v>
      </c>
      <c r="D1323">
        <v>6040</v>
      </c>
      <c r="E1323">
        <v>1</v>
      </c>
      <c r="F1323">
        <v>1</v>
      </c>
      <c r="G1323" t="s">
        <v>337</v>
      </c>
      <c r="H1323">
        <v>1</v>
      </c>
      <c r="I1323">
        <v>110</v>
      </c>
      <c r="J1323" t="s">
        <v>115</v>
      </c>
      <c r="K1323">
        <v>101944.6</v>
      </c>
      <c r="L1323">
        <v>101944.6</v>
      </c>
    </row>
    <row r="1324" spans="1:12">
      <c r="A1324">
        <v>1290</v>
      </c>
      <c r="B1324" t="s">
        <v>129</v>
      </c>
      <c r="C1324" t="s">
        <v>335</v>
      </c>
      <c r="D1324">
        <v>6035</v>
      </c>
      <c r="E1324">
        <v>1</v>
      </c>
      <c r="F1324">
        <v>1</v>
      </c>
      <c r="G1324" t="s">
        <v>337</v>
      </c>
      <c r="H1324">
        <v>1</v>
      </c>
      <c r="I1324">
        <v>110</v>
      </c>
      <c r="J1324" t="s">
        <v>115</v>
      </c>
      <c r="K1324">
        <v>546261.9</v>
      </c>
      <c r="L1324">
        <v>546261.9</v>
      </c>
    </row>
    <row r="1325" spans="1:12">
      <c r="A1325">
        <v>1291</v>
      </c>
      <c r="B1325" t="s">
        <v>205</v>
      </c>
      <c r="D1325">
        <v>6035</v>
      </c>
      <c r="E1325">
        <v>1</v>
      </c>
      <c r="F1325">
        <v>1</v>
      </c>
      <c r="G1325" t="s">
        <v>337</v>
      </c>
      <c r="H1325">
        <v>1</v>
      </c>
      <c r="I1325">
        <v>110</v>
      </c>
      <c r="J1325" t="s">
        <v>115</v>
      </c>
      <c r="K1325">
        <v>39783.300000000003</v>
      </c>
      <c r="L1325">
        <v>39783.300000000003</v>
      </c>
    </row>
    <row r="1326" spans="1:12">
      <c r="A1326">
        <v>1292</v>
      </c>
      <c r="B1326" t="s">
        <v>285</v>
      </c>
      <c r="D1326">
        <v>6035</v>
      </c>
      <c r="E1326">
        <v>1</v>
      </c>
      <c r="F1326">
        <v>1</v>
      </c>
      <c r="G1326" t="s">
        <v>337</v>
      </c>
      <c r="H1326">
        <v>1</v>
      </c>
      <c r="I1326">
        <v>110</v>
      </c>
      <c r="J1326" t="s">
        <v>115</v>
      </c>
      <c r="K1326">
        <v>672866.74</v>
      </c>
      <c r="L1326">
        <v>672866.74</v>
      </c>
    </row>
    <row r="1327" spans="1:12">
      <c r="A1327">
        <v>1292</v>
      </c>
      <c r="B1327" t="s">
        <v>285</v>
      </c>
      <c r="D1327">
        <v>6040</v>
      </c>
      <c r="E1327">
        <v>1</v>
      </c>
      <c r="F1327">
        <v>1</v>
      </c>
      <c r="G1327" t="s">
        <v>337</v>
      </c>
      <c r="H1327">
        <v>1</v>
      </c>
      <c r="I1327">
        <v>110</v>
      </c>
      <c r="J1327" t="s">
        <v>115</v>
      </c>
      <c r="K1327">
        <v>219177.7</v>
      </c>
      <c r="L1327">
        <v>219177.7</v>
      </c>
    </row>
    <row r="1328" spans="1:12">
      <c r="A1328">
        <v>1293</v>
      </c>
      <c r="B1328" t="s">
        <v>206</v>
      </c>
      <c r="C1328" t="s">
        <v>335</v>
      </c>
      <c r="D1328">
        <v>6035</v>
      </c>
      <c r="E1328">
        <v>1</v>
      </c>
      <c r="F1328">
        <v>1</v>
      </c>
      <c r="G1328" t="s">
        <v>337</v>
      </c>
      <c r="H1328">
        <v>1</v>
      </c>
      <c r="I1328">
        <v>110</v>
      </c>
      <c r="J1328" t="s">
        <v>115</v>
      </c>
      <c r="K1328">
        <v>2438915.29</v>
      </c>
      <c r="L1328">
        <v>2438915.29</v>
      </c>
    </row>
    <row r="1329" spans="1:12">
      <c r="A1329">
        <v>1293</v>
      </c>
      <c r="B1329" t="s">
        <v>206</v>
      </c>
      <c r="C1329" t="s">
        <v>335</v>
      </c>
      <c r="D1329">
        <v>6040</v>
      </c>
      <c r="E1329">
        <v>1</v>
      </c>
      <c r="F1329">
        <v>1</v>
      </c>
      <c r="G1329" t="s">
        <v>337</v>
      </c>
      <c r="H1329">
        <v>1</v>
      </c>
      <c r="I1329">
        <v>110</v>
      </c>
      <c r="J1329" t="s">
        <v>115</v>
      </c>
      <c r="K1329">
        <v>341647.2</v>
      </c>
      <c r="L1329">
        <v>341647.2</v>
      </c>
    </row>
    <row r="1330" spans="1:12">
      <c r="A1330">
        <v>1294</v>
      </c>
      <c r="B1330" t="s">
        <v>231</v>
      </c>
      <c r="D1330">
        <v>6035</v>
      </c>
      <c r="E1330">
        <v>1</v>
      </c>
      <c r="F1330">
        <v>1</v>
      </c>
      <c r="G1330" t="s">
        <v>337</v>
      </c>
      <c r="H1330">
        <v>1</v>
      </c>
      <c r="I1330">
        <v>110</v>
      </c>
      <c r="J1330" t="s">
        <v>115</v>
      </c>
      <c r="K1330">
        <v>209795.7</v>
      </c>
      <c r="L1330">
        <v>209795.7</v>
      </c>
    </row>
    <row r="1331" spans="1:12">
      <c r="A1331">
        <v>1294</v>
      </c>
      <c r="B1331" t="s">
        <v>231</v>
      </c>
      <c r="D1331">
        <v>6040</v>
      </c>
      <c r="E1331">
        <v>1</v>
      </c>
      <c r="F1331">
        <v>1</v>
      </c>
      <c r="G1331" t="s">
        <v>337</v>
      </c>
      <c r="H1331">
        <v>1</v>
      </c>
      <c r="I1331">
        <v>110</v>
      </c>
      <c r="J1331" t="s">
        <v>115</v>
      </c>
      <c r="K1331">
        <v>27926.7</v>
      </c>
      <c r="L1331">
        <v>27926.7</v>
      </c>
    </row>
    <row r="1332" spans="1:12">
      <c r="A1332">
        <v>1295</v>
      </c>
      <c r="B1332" t="s">
        <v>130</v>
      </c>
      <c r="D1332">
        <v>6035</v>
      </c>
      <c r="E1332">
        <v>1</v>
      </c>
      <c r="F1332">
        <v>1</v>
      </c>
      <c r="G1332" t="s">
        <v>337</v>
      </c>
      <c r="H1332">
        <v>1</v>
      </c>
      <c r="I1332">
        <v>110</v>
      </c>
      <c r="J1332" t="s">
        <v>115</v>
      </c>
      <c r="K1332">
        <v>266913.7</v>
      </c>
      <c r="L1332">
        <v>266913.7</v>
      </c>
    </row>
    <row r="1333" spans="1:12">
      <c r="A1333">
        <v>1295</v>
      </c>
      <c r="B1333" t="s">
        <v>130</v>
      </c>
      <c r="D1333">
        <v>6040</v>
      </c>
      <c r="E1333">
        <v>1</v>
      </c>
      <c r="F1333">
        <v>1</v>
      </c>
      <c r="G1333" t="s">
        <v>337</v>
      </c>
      <c r="H1333">
        <v>1</v>
      </c>
      <c r="I1333">
        <v>110</v>
      </c>
      <c r="J1333" t="s">
        <v>115</v>
      </c>
      <c r="K1333">
        <v>170541.7</v>
      </c>
      <c r="L1333">
        <v>170541.7</v>
      </c>
    </row>
    <row r="1334" spans="1:12">
      <c r="A1334">
        <v>1296</v>
      </c>
      <c r="B1334" t="s">
        <v>131</v>
      </c>
      <c r="D1334">
        <v>6035</v>
      </c>
      <c r="E1334">
        <v>1</v>
      </c>
      <c r="F1334">
        <v>1</v>
      </c>
      <c r="G1334" t="s">
        <v>337</v>
      </c>
      <c r="H1334">
        <v>1</v>
      </c>
      <c r="I1334">
        <v>120</v>
      </c>
      <c r="J1334" t="s">
        <v>114</v>
      </c>
      <c r="K1334">
        <v>1204405.7</v>
      </c>
      <c r="L1334">
        <v>1204405.7</v>
      </c>
    </row>
    <row r="1335" spans="1:12">
      <c r="A1335">
        <v>1296</v>
      </c>
      <c r="B1335" t="s">
        <v>131</v>
      </c>
      <c r="D1335">
        <v>6040</v>
      </c>
      <c r="E1335">
        <v>1</v>
      </c>
      <c r="F1335">
        <v>1</v>
      </c>
      <c r="G1335" t="s">
        <v>337</v>
      </c>
      <c r="H1335">
        <v>1</v>
      </c>
      <c r="I1335">
        <v>120</v>
      </c>
      <c r="J1335" t="s">
        <v>114</v>
      </c>
      <c r="K1335">
        <v>691872.7</v>
      </c>
      <c r="L1335">
        <v>691872.7</v>
      </c>
    </row>
    <row r="1336" spans="1:12">
      <c r="A1336">
        <v>1297</v>
      </c>
      <c r="B1336" t="s">
        <v>32</v>
      </c>
      <c r="D1336">
        <v>6040</v>
      </c>
      <c r="E1336">
        <v>1</v>
      </c>
      <c r="F1336">
        <v>1</v>
      </c>
      <c r="G1336" t="s">
        <v>337</v>
      </c>
      <c r="H1336">
        <v>1</v>
      </c>
      <c r="I1336">
        <v>120</v>
      </c>
      <c r="J1336" t="s">
        <v>114</v>
      </c>
      <c r="K1336">
        <v>439682.7</v>
      </c>
      <c r="L1336">
        <v>439682.7</v>
      </c>
    </row>
    <row r="1337" spans="1:12">
      <c r="A1337">
        <v>1297</v>
      </c>
      <c r="B1337" t="s">
        <v>32</v>
      </c>
      <c r="D1337">
        <v>6035</v>
      </c>
      <c r="E1337">
        <v>1</v>
      </c>
      <c r="F1337">
        <v>1</v>
      </c>
      <c r="G1337" t="s">
        <v>337</v>
      </c>
      <c r="H1337">
        <v>1</v>
      </c>
      <c r="I1337">
        <v>120</v>
      </c>
      <c r="J1337" t="s">
        <v>114</v>
      </c>
      <c r="K1337">
        <v>1162547.8</v>
      </c>
      <c r="L1337">
        <v>1162547.8</v>
      </c>
    </row>
    <row r="1338" spans="1:12">
      <c r="A1338">
        <v>1298</v>
      </c>
      <c r="B1338" t="s">
        <v>132</v>
      </c>
      <c r="D1338">
        <v>6011</v>
      </c>
      <c r="E1338">
        <v>1</v>
      </c>
      <c r="F1338">
        <v>1</v>
      </c>
      <c r="G1338" t="s">
        <v>337</v>
      </c>
      <c r="H1338">
        <v>1</v>
      </c>
      <c r="I1338">
        <v>812</v>
      </c>
      <c r="J1338" t="s">
        <v>116</v>
      </c>
      <c r="K1338">
        <v>4247</v>
      </c>
      <c r="L1338">
        <v>4247</v>
      </c>
    </row>
    <row r="1339" spans="1:12">
      <c r="A1339">
        <v>1298</v>
      </c>
      <c r="B1339" t="s">
        <v>132</v>
      </c>
      <c r="D1339">
        <v>6012</v>
      </c>
      <c r="E1339">
        <v>1</v>
      </c>
      <c r="F1339">
        <v>1</v>
      </c>
      <c r="G1339" t="s">
        <v>337</v>
      </c>
      <c r="H1339">
        <v>1</v>
      </c>
      <c r="I1339">
        <v>812</v>
      </c>
      <c r="J1339" t="s">
        <v>116</v>
      </c>
      <c r="K1339">
        <v>0</v>
      </c>
      <c r="L1339">
        <v>0</v>
      </c>
    </row>
    <row r="1340" spans="1:12">
      <c r="A1340">
        <v>1298</v>
      </c>
      <c r="B1340" t="s">
        <v>132</v>
      </c>
      <c r="D1340">
        <v>6099</v>
      </c>
      <c r="E1340">
        <v>1</v>
      </c>
      <c r="F1340">
        <v>1</v>
      </c>
      <c r="G1340" t="s">
        <v>337</v>
      </c>
      <c r="H1340">
        <v>1</v>
      </c>
      <c r="I1340">
        <v>812</v>
      </c>
      <c r="J1340" t="s">
        <v>116</v>
      </c>
      <c r="K1340">
        <v>-21432.6</v>
      </c>
      <c r="L1340">
        <v>-21432.6</v>
      </c>
    </row>
    <row r="1341" spans="1:12">
      <c r="A1341">
        <v>1298</v>
      </c>
      <c r="B1341" t="s">
        <v>132</v>
      </c>
      <c r="D1341">
        <v>6075</v>
      </c>
      <c r="E1341">
        <v>1</v>
      </c>
      <c r="F1341">
        <v>1</v>
      </c>
      <c r="G1341" t="s">
        <v>337</v>
      </c>
      <c r="H1341">
        <v>1</v>
      </c>
      <c r="I1341">
        <v>812</v>
      </c>
      <c r="J1341" t="s">
        <v>116</v>
      </c>
      <c r="K1341">
        <v>48205</v>
      </c>
      <c r="L1341">
        <v>48205</v>
      </c>
    </row>
    <row r="1342" spans="1:12">
      <c r="A1342">
        <v>1298</v>
      </c>
      <c r="B1342" t="s">
        <v>132</v>
      </c>
      <c r="D1342">
        <v>6020</v>
      </c>
      <c r="E1342">
        <v>1</v>
      </c>
      <c r="F1342">
        <v>1</v>
      </c>
      <c r="G1342" t="s">
        <v>337</v>
      </c>
      <c r="H1342">
        <v>1</v>
      </c>
      <c r="I1342">
        <v>812</v>
      </c>
      <c r="J1342" t="s">
        <v>116</v>
      </c>
      <c r="K1342">
        <v>0</v>
      </c>
      <c r="L1342">
        <v>0</v>
      </c>
    </row>
    <row r="1343" spans="1:12">
      <c r="A1343">
        <v>1298</v>
      </c>
      <c r="B1343" t="s">
        <v>132</v>
      </c>
      <c r="D1343">
        <v>6010</v>
      </c>
      <c r="E1343">
        <v>1</v>
      </c>
      <c r="F1343">
        <v>1</v>
      </c>
      <c r="G1343" t="s">
        <v>337</v>
      </c>
      <c r="H1343">
        <v>1</v>
      </c>
      <c r="I1343">
        <v>812</v>
      </c>
      <c r="J1343" t="s">
        <v>116</v>
      </c>
      <c r="K1343">
        <v>254360.16</v>
      </c>
      <c r="L1343">
        <v>254360.16</v>
      </c>
    </row>
    <row r="1344" spans="1:12">
      <c r="A1344">
        <v>1298</v>
      </c>
      <c r="B1344" t="s">
        <v>132</v>
      </c>
      <c r="D1344">
        <v>6085</v>
      </c>
      <c r="E1344">
        <v>1</v>
      </c>
      <c r="F1344">
        <v>1</v>
      </c>
      <c r="G1344" t="s">
        <v>337</v>
      </c>
      <c r="H1344">
        <v>1</v>
      </c>
      <c r="I1344">
        <v>812</v>
      </c>
      <c r="J1344" t="s">
        <v>116</v>
      </c>
      <c r="K1344">
        <v>13993.92</v>
      </c>
      <c r="L1344">
        <v>13993.92</v>
      </c>
    </row>
    <row r="1345" spans="1:12">
      <c r="A1345">
        <v>1298</v>
      </c>
      <c r="B1345" t="s">
        <v>132</v>
      </c>
      <c r="D1345">
        <v>6036</v>
      </c>
      <c r="E1345">
        <v>1</v>
      </c>
      <c r="F1345">
        <v>1</v>
      </c>
      <c r="G1345" t="s">
        <v>337</v>
      </c>
      <c r="H1345">
        <v>1</v>
      </c>
      <c r="I1345">
        <v>812</v>
      </c>
      <c r="J1345" t="s">
        <v>116</v>
      </c>
      <c r="K1345">
        <v>-39975.5</v>
      </c>
      <c r="L1345">
        <v>-39975.5</v>
      </c>
    </row>
    <row r="1346" spans="1:12">
      <c r="A1346">
        <v>1298</v>
      </c>
      <c r="B1346" t="s">
        <v>132</v>
      </c>
      <c r="D1346">
        <v>6041</v>
      </c>
      <c r="E1346">
        <v>1</v>
      </c>
      <c r="F1346">
        <v>1</v>
      </c>
      <c r="G1346" t="s">
        <v>337</v>
      </c>
      <c r="H1346">
        <v>1</v>
      </c>
      <c r="I1346">
        <v>812</v>
      </c>
      <c r="J1346" t="s">
        <v>116</v>
      </c>
      <c r="K1346">
        <v>0</v>
      </c>
      <c r="L1346">
        <v>0</v>
      </c>
    </row>
    <row r="1347" spans="1:12">
      <c r="A1347">
        <v>1298</v>
      </c>
      <c r="B1347" t="s">
        <v>132</v>
      </c>
      <c r="D1347">
        <v>6048</v>
      </c>
      <c r="E1347">
        <v>1</v>
      </c>
      <c r="F1347">
        <v>1</v>
      </c>
      <c r="G1347" t="s">
        <v>337</v>
      </c>
      <c r="H1347">
        <v>1</v>
      </c>
      <c r="I1347">
        <v>812</v>
      </c>
      <c r="J1347" t="s">
        <v>116</v>
      </c>
      <c r="K1347">
        <v>19152.98</v>
      </c>
      <c r="L1347">
        <v>19152.98</v>
      </c>
    </row>
    <row r="1348" spans="1:12">
      <c r="A1348">
        <v>1299</v>
      </c>
      <c r="B1348" t="s">
        <v>447</v>
      </c>
      <c r="D1348">
        <v>6035</v>
      </c>
      <c r="E1348">
        <v>1</v>
      </c>
      <c r="F1348">
        <v>1</v>
      </c>
      <c r="G1348" t="s">
        <v>337</v>
      </c>
      <c r="H1348">
        <v>1</v>
      </c>
      <c r="I1348">
        <v>110</v>
      </c>
      <c r="J1348" t="s">
        <v>115</v>
      </c>
      <c r="K1348">
        <v>18511.2</v>
      </c>
      <c r="L1348">
        <v>18511.2</v>
      </c>
    </row>
    <row r="1349" spans="1:12">
      <c r="A1349">
        <v>1303</v>
      </c>
      <c r="B1349" t="s">
        <v>243</v>
      </c>
      <c r="D1349">
        <v>6075</v>
      </c>
      <c r="E1349">
        <v>1</v>
      </c>
      <c r="F1349">
        <v>1</v>
      </c>
      <c r="G1349" t="s">
        <v>337</v>
      </c>
      <c r="H1349">
        <v>0.16</v>
      </c>
      <c r="I1349">
        <v>190</v>
      </c>
      <c r="J1349" t="s">
        <v>345</v>
      </c>
      <c r="K1349">
        <v>114473</v>
      </c>
      <c r="L1349">
        <v>18315.68</v>
      </c>
    </row>
    <row r="1350" spans="1:12">
      <c r="A1350">
        <v>1303</v>
      </c>
      <c r="B1350" t="s">
        <v>243</v>
      </c>
      <c r="D1350">
        <v>6099</v>
      </c>
      <c r="E1350">
        <v>1</v>
      </c>
      <c r="F1350">
        <v>1</v>
      </c>
      <c r="G1350" t="s">
        <v>337</v>
      </c>
      <c r="H1350">
        <v>0.16</v>
      </c>
      <c r="I1350">
        <v>190</v>
      </c>
      <c r="J1350" t="s">
        <v>345</v>
      </c>
      <c r="K1350">
        <v>-41510.76</v>
      </c>
      <c r="L1350">
        <v>-6641.7216000000008</v>
      </c>
    </row>
    <row r="1351" spans="1:12">
      <c r="A1351">
        <v>1303</v>
      </c>
      <c r="B1351" t="s">
        <v>243</v>
      </c>
      <c r="D1351">
        <v>6010</v>
      </c>
      <c r="E1351">
        <v>1</v>
      </c>
      <c r="F1351">
        <v>1</v>
      </c>
      <c r="G1351" t="s">
        <v>337</v>
      </c>
      <c r="H1351">
        <v>0.16</v>
      </c>
      <c r="I1351">
        <v>190</v>
      </c>
      <c r="J1351" t="s">
        <v>345</v>
      </c>
      <c r="K1351">
        <v>707749.81</v>
      </c>
      <c r="L1351">
        <v>113239.96960000001</v>
      </c>
    </row>
    <row r="1352" spans="1:12">
      <c r="A1352">
        <v>1303</v>
      </c>
      <c r="B1352" t="s">
        <v>243</v>
      </c>
      <c r="D1352">
        <v>6085</v>
      </c>
      <c r="E1352">
        <v>1</v>
      </c>
      <c r="F1352">
        <v>1</v>
      </c>
      <c r="G1352" t="s">
        <v>337</v>
      </c>
      <c r="H1352">
        <v>0.16</v>
      </c>
      <c r="I1352">
        <v>190</v>
      </c>
      <c r="J1352" t="s">
        <v>345</v>
      </c>
      <c r="K1352">
        <v>27987.96</v>
      </c>
      <c r="L1352">
        <v>4478.0735999999997</v>
      </c>
    </row>
    <row r="1353" spans="1:12">
      <c r="A1353">
        <v>1303</v>
      </c>
      <c r="B1353" t="s">
        <v>243</v>
      </c>
      <c r="D1353">
        <v>6041</v>
      </c>
      <c r="E1353">
        <v>1</v>
      </c>
      <c r="F1353">
        <v>1</v>
      </c>
      <c r="G1353" t="s">
        <v>337</v>
      </c>
      <c r="H1353">
        <v>0.16</v>
      </c>
      <c r="I1353">
        <v>190</v>
      </c>
      <c r="J1353" t="s">
        <v>345</v>
      </c>
      <c r="K1353">
        <v>-59556.1</v>
      </c>
      <c r="L1353">
        <v>-9528.9760000000006</v>
      </c>
    </row>
    <row r="1354" spans="1:12">
      <c r="A1354">
        <v>1303</v>
      </c>
      <c r="B1354" t="s">
        <v>243</v>
      </c>
      <c r="D1354">
        <v>6020</v>
      </c>
      <c r="E1354">
        <v>1</v>
      </c>
      <c r="F1354">
        <v>1</v>
      </c>
      <c r="G1354" t="s">
        <v>337</v>
      </c>
      <c r="H1354">
        <v>0.16</v>
      </c>
      <c r="I1354">
        <v>190</v>
      </c>
      <c r="J1354" t="s">
        <v>345</v>
      </c>
      <c r="K1354">
        <v>40465.919999999998</v>
      </c>
      <c r="L1354">
        <v>6474.5472</v>
      </c>
    </row>
    <row r="1355" spans="1:12">
      <c r="A1355">
        <v>1303</v>
      </c>
      <c r="B1355" t="s">
        <v>243</v>
      </c>
      <c r="D1355">
        <v>6035</v>
      </c>
      <c r="E1355">
        <v>1</v>
      </c>
      <c r="F1355">
        <v>1</v>
      </c>
      <c r="G1355" t="s">
        <v>337</v>
      </c>
      <c r="H1355">
        <v>0.16</v>
      </c>
      <c r="I1355">
        <v>190</v>
      </c>
      <c r="J1355" t="s">
        <v>345</v>
      </c>
      <c r="K1355">
        <v>159817.79999999999</v>
      </c>
      <c r="L1355">
        <v>25570.847999999998</v>
      </c>
    </row>
    <row r="1356" spans="1:12">
      <c r="A1356">
        <v>1303</v>
      </c>
      <c r="B1356" t="s">
        <v>243</v>
      </c>
      <c r="D1356">
        <v>6048</v>
      </c>
      <c r="E1356">
        <v>1</v>
      </c>
      <c r="F1356">
        <v>1</v>
      </c>
      <c r="G1356" t="s">
        <v>337</v>
      </c>
      <c r="H1356">
        <v>0.16</v>
      </c>
      <c r="I1356">
        <v>190</v>
      </c>
      <c r="J1356" t="s">
        <v>345</v>
      </c>
      <c r="K1356">
        <v>53292.88</v>
      </c>
      <c r="L1356">
        <v>8526.8608000000004</v>
      </c>
    </row>
    <row r="1357" spans="1:12">
      <c r="A1357">
        <v>1303</v>
      </c>
      <c r="B1357" t="s">
        <v>243</v>
      </c>
      <c r="D1357">
        <v>6036</v>
      </c>
      <c r="E1357">
        <v>1</v>
      </c>
      <c r="F1357">
        <v>1</v>
      </c>
      <c r="G1357" t="s">
        <v>337</v>
      </c>
      <c r="H1357">
        <v>0.16</v>
      </c>
      <c r="I1357">
        <v>190</v>
      </c>
      <c r="J1357" t="s">
        <v>345</v>
      </c>
      <c r="K1357">
        <v>-555365.5</v>
      </c>
      <c r="L1357">
        <v>-88858.48</v>
      </c>
    </row>
    <row r="1358" spans="1:12">
      <c r="A1358">
        <v>1303</v>
      </c>
      <c r="B1358" t="s">
        <v>243</v>
      </c>
      <c r="D1358">
        <v>6040</v>
      </c>
      <c r="E1358">
        <v>1</v>
      </c>
      <c r="F1358">
        <v>1</v>
      </c>
      <c r="G1358" t="s">
        <v>337</v>
      </c>
      <c r="H1358">
        <v>0.16</v>
      </c>
      <c r="I1358">
        <v>190</v>
      </c>
      <c r="J1358" t="s">
        <v>345</v>
      </c>
      <c r="K1358">
        <v>0</v>
      </c>
      <c r="L1358">
        <v>0</v>
      </c>
    </row>
    <row r="1359" spans="1:12">
      <c r="A1359">
        <v>1303</v>
      </c>
      <c r="B1359" t="s">
        <v>243</v>
      </c>
      <c r="D1359">
        <v>6075</v>
      </c>
      <c r="E1359">
        <v>1</v>
      </c>
      <c r="F1359">
        <v>1</v>
      </c>
      <c r="G1359" t="s">
        <v>337</v>
      </c>
      <c r="H1359">
        <v>0.04</v>
      </c>
      <c r="I1359">
        <v>290</v>
      </c>
      <c r="K1359">
        <v>114473</v>
      </c>
      <c r="L1359">
        <v>4578.92</v>
      </c>
    </row>
    <row r="1360" spans="1:12">
      <c r="A1360">
        <v>1303</v>
      </c>
      <c r="B1360" t="s">
        <v>243</v>
      </c>
      <c r="D1360">
        <v>6099</v>
      </c>
      <c r="E1360">
        <v>1</v>
      </c>
      <c r="F1360">
        <v>1</v>
      </c>
      <c r="G1360" t="s">
        <v>337</v>
      </c>
      <c r="H1360">
        <v>0.04</v>
      </c>
      <c r="I1360">
        <v>290</v>
      </c>
      <c r="K1360">
        <v>-41510.76</v>
      </c>
      <c r="L1360">
        <v>-1660.4304000000002</v>
      </c>
    </row>
    <row r="1361" spans="1:12">
      <c r="A1361">
        <v>1303</v>
      </c>
      <c r="B1361" t="s">
        <v>243</v>
      </c>
      <c r="D1361">
        <v>6010</v>
      </c>
      <c r="E1361">
        <v>1</v>
      </c>
      <c r="F1361">
        <v>1</v>
      </c>
      <c r="G1361" t="s">
        <v>337</v>
      </c>
      <c r="H1361">
        <v>0.04</v>
      </c>
      <c r="I1361">
        <v>290</v>
      </c>
      <c r="K1361">
        <v>707749.81</v>
      </c>
      <c r="L1361">
        <v>28309.992400000003</v>
      </c>
    </row>
    <row r="1362" spans="1:12">
      <c r="A1362">
        <v>1303</v>
      </c>
      <c r="B1362" t="s">
        <v>243</v>
      </c>
      <c r="D1362">
        <v>6085</v>
      </c>
      <c r="E1362">
        <v>1</v>
      </c>
      <c r="F1362">
        <v>1</v>
      </c>
      <c r="G1362" t="s">
        <v>337</v>
      </c>
      <c r="H1362">
        <v>0.04</v>
      </c>
      <c r="I1362">
        <v>290</v>
      </c>
      <c r="K1362">
        <v>27987.96</v>
      </c>
      <c r="L1362">
        <v>1119.5183999999999</v>
      </c>
    </row>
    <row r="1363" spans="1:12">
      <c r="A1363">
        <v>1303</v>
      </c>
      <c r="B1363" t="s">
        <v>243</v>
      </c>
      <c r="D1363">
        <v>6041</v>
      </c>
      <c r="E1363">
        <v>1</v>
      </c>
      <c r="F1363">
        <v>1</v>
      </c>
      <c r="G1363" t="s">
        <v>337</v>
      </c>
      <c r="H1363">
        <v>0.04</v>
      </c>
      <c r="I1363">
        <v>290</v>
      </c>
      <c r="K1363">
        <v>-59556.1</v>
      </c>
      <c r="L1363">
        <v>-2382.2440000000001</v>
      </c>
    </row>
    <row r="1364" spans="1:12">
      <c r="A1364">
        <v>1303</v>
      </c>
      <c r="B1364" t="s">
        <v>243</v>
      </c>
      <c r="D1364">
        <v>6020</v>
      </c>
      <c r="E1364">
        <v>1</v>
      </c>
      <c r="F1364">
        <v>1</v>
      </c>
      <c r="G1364" t="s">
        <v>337</v>
      </c>
      <c r="H1364">
        <v>0.04</v>
      </c>
      <c r="I1364">
        <v>290</v>
      </c>
      <c r="K1364">
        <v>40465.919999999998</v>
      </c>
      <c r="L1364">
        <v>1618.6368</v>
      </c>
    </row>
    <row r="1365" spans="1:12">
      <c r="A1365">
        <v>1303</v>
      </c>
      <c r="B1365" t="s">
        <v>243</v>
      </c>
      <c r="D1365">
        <v>6035</v>
      </c>
      <c r="E1365">
        <v>1</v>
      </c>
      <c r="F1365">
        <v>1</v>
      </c>
      <c r="G1365" t="s">
        <v>337</v>
      </c>
      <c r="H1365">
        <v>0.04</v>
      </c>
      <c r="I1365">
        <v>290</v>
      </c>
      <c r="K1365">
        <v>159817.79999999999</v>
      </c>
      <c r="L1365">
        <v>6392.7119999999995</v>
      </c>
    </row>
    <row r="1366" spans="1:12">
      <c r="A1366">
        <v>1303</v>
      </c>
      <c r="B1366" t="s">
        <v>243</v>
      </c>
      <c r="D1366">
        <v>6048</v>
      </c>
      <c r="E1366">
        <v>1</v>
      </c>
      <c r="F1366">
        <v>1</v>
      </c>
      <c r="G1366" t="s">
        <v>337</v>
      </c>
      <c r="H1366">
        <v>0.04</v>
      </c>
      <c r="I1366">
        <v>290</v>
      </c>
      <c r="K1366">
        <v>53292.88</v>
      </c>
      <c r="L1366">
        <v>2131.7152000000001</v>
      </c>
    </row>
    <row r="1367" spans="1:12">
      <c r="A1367">
        <v>1303</v>
      </c>
      <c r="B1367" t="s">
        <v>243</v>
      </c>
      <c r="D1367">
        <v>6036</v>
      </c>
      <c r="E1367">
        <v>1</v>
      </c>
      <c r="F1367">
        <v>1</v>
      </c>
      <c r="G1367" t="s">
        <v>337</v>
      </c>
      <c r="H1367">
        <v>0.04</v>
      </c>
      <c r="I1367">
        <v>290</v>
      </c>
      <c r="K1367">
        <v>-555365.5</v>
      </c>
      <c r="L1367">
        <v>-22214.62</v>
      </c>
    </row>
    <row r="1368" spans="1:12">
      <c r="A1368">
        <v>1303</v>
      </c>
      <c r="B1368" t="s">
        <v>243</v>
      </c>
      <c r="D1368">
        <v>6040</v>
      </c>
      <c r="E1368">
        <v>1</v>
      </c>
      <c r="F1368">
        <v>1</v>
      </c>
      <c r="G1368" t="s">
        <v>337</v>
      </c>
      <c r="H1368">
        <v>0.04</v>
      </c>
      <c r="I1368">
        <v>290</v>
      </c>
      <c r="K1368">
        <v>0</v>
      </c>
      <c r="L1368">
        <v>0</v>
      </c>
    </row>
    <row r="1369" spans="1:12">
      <c r="A1369">
        <v>1303</v>
      </c>
      <c r="B1369" t="s">
        <v>243</v>
      </c>
      <c r="D1369">
        <v>6075</v>
      </c>
      <c r="E1369">
        <v>1</v>
      </c>
      <c r="F1369">
        <v>1</v>
      </c>
      <c r="G1369" t="s">
        <v>338</v>
      </c>
      <c r="H1369">
        <v>0.1</v>
      </c>
      <c r="I1369">
        <v>190</v>
      </c>
      <c r="J1369" t="s">
        <v>345</v>
      </c>
      <c r="K1369">
        <v>114473</v>
      </c>
      <c r="L1369">
        <v>11447.300000000001</v>
      </c>
    </row>
    <row r="1370" spans="1:12">
      <c r="A1370">
        <v>1303</v>
      </c>
      <c r="B1370" t="s">
        <v>243</v>
      </c>
      <c r="D1370">
        <v>6099</v>
      </c>
      <c r="E1370">
        <v>1</v>
      </c>
      <c r="F1370">
        <v>1</v>
      </c>
      <c r="G1370" t="s">
        <v>338</v>
      </c>
      <c r="H1370">
        <v>0.1</v>
      </c>
      <c r="I1370">
        <v>190</v>
      </c>
      <c r="J1370" t="s">
        <v>345</v>
      </c>
      <c r="K1370">
        <v>-41510.76</v>
      </c>
      <c r="L1370">
        <v>-4151.076</v>
      </c>
    </row>
    <row r="1371" spans="1:12">
      <c r="A1371">
        <v>1303</v>
      </c>
      <c r="B1371" t="s">
        <v>243</v>
      </c>
      <c r="D1371">
        <v>6010</v>
      </c>
      <c r="E1371">
        <v>1</v>
      </c>
      <c r="F1371">
        <v>1</v>
      </c>
      <c r="G1371" t="s">
        <v>338</v>
      </c>
      <c r="H1371">
        <v>0.1</v>
      </c>
      <c r="I1371">
        <v>190</v>
      </c>
      <c r="J1371" t="s">
        <v>345</v>
      </c>
      <c r="K1371">
        <v>707749.81</v>
      </c>
      <c r="L1371">
        <v>70774.981000000014</v>
      </c>
    </row>
    <row r="1372" spans="1:12">
      <c r="A1372">
        <v>1303</v>
      </c>
      <c r="B1372" t="s">
        <v>243</v>
      </c>
      <c r="D1372">
        <v>6085</v>
      </c>
      <c r="E1372">
        <v>1</v>
      </c>
      <c r="F1372">
        <v>1</v>
      </c>
      <c r="G1372" t="s">
        <v>338</v>
      </c>
      <c r="H1372">
        <v>0.1</v>
      </c>
      <c r="I1372">
        <v>190</v>
      </c>
      <c r="J1372" t="s">
        <v>345</v>
      </c>
      <c r="K1372">
        <v>27987.96</v>
      </c>
      <c r="L1372">
        <v>2798.7960000000003</v>
      </c>
    </row>
    <row r="1373" spans="1:12">
      <c r="A1373">
        <v>1303</v>
      </c>
      <c r="B1373" t="s">
        <v>243</v>
      </c>
      <c r="D1373">
        <v>6041</v>
      </c>
      <c r="E1373">
        <v>1</v>
      </c>
      <c r="F1373">
        <v>1</v>
      </c>
      <c r="G1373" t="s">
        <v>338</v>
      </c>
      <c r="H1373">
        <v>0.1</v>
      </c>
      <c r="I1373">
        <v>190</v>
      </c>
      <c r="J1373" t="s">
        <v>345</v>
      </c>
      <c r="K1373">
        <v>-59556.1</v>
      </c>
      <c r="L1373">
        <v>-5955.6100000000006</v>
      </c>
    </row>
    <row r="1374" spans="1:12">
      <c r="A1374">
        <v>1303</v>
      </c>
      <c r="B1374" t="s">
        <v>243</v>
      </c>
      <c r="D1374">
        <v>6020</v>
      </c>
      <c r="E1374">
        <v>1</v>
      </c>
      <c r="F1374">
        <v>1</v>
      </c>
      <c r="G1374" t="s">
        <v>338</v>
      </c>
      <c r="H1374">
        <v>0.1</v>
      </c>
      <c r="I1374">
        <v>190</v>
      </c>
      <c r="J1374" t="s">
        <v>345</v>
      </c>
      <c r="K1374">
        <v>40465.919999999998</v>
      </c>
      <c r="L1374">
        <v>4046.5920000000001</v>
      </c>
    </row>
    <row r="1375" spans="1:12">
      <c r="A1375">
        <v>1303</v>
      </c>
      <c r="B1375" t="s">
        <v>243</v>
      </c>
      <c r="D1375">
        <v>6035</v>
      </c>
      <c r="E1375">
        <v>1</v>
      </c>
      <c r="F1375">
        <v>1</v>
      </c>
      <c r="G1375" t="s">
        <v>338</v>
      </c>
      <c r="H1375">
        <v>0.1</v>
      </c>
      <c r="I1375">
        <v>190</v>
      </c>
      <c r="J1375" t="s">
        <v>345</v>
      </c>
      <c r="K1375">
        <v>159817.79999999999</v>
      </c>
      <c r="L1375">
        <v>15981.779999999999</v>
      </c>
    </row>
    <row r="1376" spans="1:12">
      <c r="A1376">
        <v>1303</v>
      </c>
      <c r="B1376" t="s">
        <v>243</v>
      </c>
      <c r="D1376">
        <v>6048</v>
      </c>
      <c r="E1376">
        <v>1</v>
      </c>
      <c r="F1376">
        <v>1</v>
      </c>
      <c r="G1376" t="s">
        <v>338</v>
      </c>
      <c r="H1376">
        <v>0.1</v>
      </c>
      <c r="I1376">
        <v>190</v>
      </c>
      <c r="J1376" t="s">
        <v>345</v>
      </c>
      <c r="K1376">
        <v>53292.88</v>
      </c>
      <c r="L1376">
        <v>5329.2880000000005</v>
      </c>
    </row>
    <row r="1377" spans="1:12">
      <c r="A1377">
        <v>1303</v>
      </c>
      <c r="B1377" t="s">
        <v>243</v>
      </c>
      <c r="D1377">
        <v>6036</v>
      </c>
      <c r="E1377">
        <v>1</v>
      </c>
      <c r="F1377">
        <v>1</v>
      </c>
      <c r="G1377" t="s">
        <v>338</v>
      </c>
      <c r="H1377">
        <v>0.1</v>
      </c>
      <c r="I1377">
        <v>190</v>
      </c>
      <c r="J1377" t="s">
        <v>345</v>
      </c>
      <c r="K1377">
        <v>-555365.5</v>
      </c>
      <c r="L1377">
        <v>-55536.55</v>
      </c>
    </row>
    <row r="1378" spans="1:12">
      <c r="A1378">
        <v>1303</v>
      </c>
      <c r="B1378" t="s">
        <v>243</v>
      </c>
      <c r="D1378">
        <v>6040</v>
      </c>
      <c r="E1378">
        <v>1</v>
      </c>
      <c r="F1378">
        <v>1</v>
      </c>
      <c r="G1378" t="s">
        <v>338</v>
      </c>
      <c r="H1378">
        <v>0.1</v>
      </c>
      <c r="I1378">
        <v>190</v>
      </c>
      <c r="J1378" t="s">
        <v>345</v>
      </c>
      <c r="K1378">
        <v>0</v>
      </c>
      <c r="L1378">
        <v>0</v>
      </c>
    </row>
    <row r="1379" spans="1:12">
      <c r="A1379">
        <v>1303</v>
      </c>
      <c r="B1379" t="s">
        <v>243</v>
      </c>
      <c r="D1379">
        <v>6075</v>
      </c>
      <c r="E1379">
        <v>1</v>
      </c>
      <c r="F1379">
        <v>1</v>
      </c>
      <c r="G1379" t="s">
        <v>339</v>
      </c>
      <c r="H1379">
        <v>0.05</v>
      </c>
      <c r="I1379">
        <v>190</v>
      </c>
      <c r="J1379" t="s">
        <v>345</v>
      </c>
      <c r="K1379">
        <v>114473</v>
      </c>
      <c r="L1379">
        <v>5723.6500000000005</v>
      </c>
    </row>
    <row r="1380" spans="1:12">
      <c r="A1380">
        <v>1303</v>
      </c>
      <c r="B1380" t="s">
        <v>243</v>
      </c>
      <c r="D1380">
        <v>6099</v>
      </c>
      <c r="E1380">
        <v>1</v>
      </c>
      <c r="F1380">
        <v>1</v>
      </c>
      <c r="G1380" t="s">
        <v>339</v>
      </c>
      <c r="H1380">
        <v>0.05</v>
      </c>
      <c r="I1380">
        <v>190</v>
      </c>
      <c r="J1380" t="s">
        <v>345</v>
      </c>
      <c r="K1380">
        <v>-41510.76</v>
      </c>
      <c r="L1380">
        <v>-2075.538</v>
      </c>
    </row>
    <row r="1381" spans="1:12">
      <c r="A1381">
        <v>1303</v>
      </c>
      <c r="B1381" t="s">
        <v>243</v>
      </c>
      <c r="D1381">
        <v>6010</v>
      </c>
      <c r="E1381">
        <v>1</v>
      </c>
      <c r="F1381">
        <v>1</v>
      </c>
      <c r="G1381" t="s">
        <v>339</v>
      </c>
      <c r="H1381">
        <v>0.05</v>
      </c>
      <c r="I1381">
        <v>190</v>
      </c>
      <c r="J1381" t="s">
        <v>345</v>
      </c>
      <c r="K1381">
        <v>707749.81</v>
      </c>
      <c r="L1381">
        <v>35387.490500000007</v>
      </c>
    </row>
    <row r="1382" spans="1:12">
      <c r="A1382">
        <v>1303</v>
      </c>
      <c r="B1382" t="s">
        <v>243</v>
      </c>
      <c r="D1382">
        <v>6085</v>
      </c>
      <c r="E1382">
        <v>1</v>
      </c>
      <c r="F1382">
        <v>1</v>
      </c>
      <c r="G1382" t="s">
        <v>339</v>
      </c>
      <c r="H1382">
        <v>0.05</v>
      </c>
      <c r="I1382">
        <v>190</v>
      </c>
      <c r="J1382" t="s">
        <v>345</v>
      </c>
      <c r="K1382">
        <v>27987.96</v>
      </c>
      <c r="L1382">
        <v>1399.3980000000001</v>
      </c>
    </row>
    <row r="1383" spans="1:12">
      <c r="A1383">
        <v>1303</v>
      </c>
      <c r="B1383" t="s">
        <v>243</v>
      </c>
      <c r="D1383">
        <v>6041</v>
      </c>
      <c r="E1383">
        <v>1</v>
      </c>
      <c r="F1383">
        <v>1</v>
      </c>
      <c r="G1383" t="s">
        <v>339</v>
      </c>
      <c r="H1383">
        <v>0.05</v>
      </c>
      <c r="I1383">
        <v>190</v>
      </c>
      <c r="J1383" t="s">
        <v>345</v>
      </c>
      <c r="K1383">
        <v>-59556.1</v>
      </c>
      <c r="L1383">
        <v>-2977.8050000000003</v>
      </c>
    </row>
    <row r="1384" spans="1:12">
      <c r="A1384">
        <v>1303</v>
      </c>
      <c r="B1384" t="s">
        <v>243</v>
      </c>
      <c r="D1384">
        <v>6020</v>
      </c>
      <c r="E1384">
        <v>1</v>
      </c>
      <c r="F1384">
        <v>1</v>
      </c>
      <c r="G1384" t="s">
        <v>339</v>
      </c>
      <c r="H1384">
        <v>0.05</v>
      </c>
      <c r="I1384">
        <v>190</v>
      </c>
      <c r="J1384" t="s">
        <v>345</v>
      </c>
      <c r="K1384">
        <v>40465.919999999998</v>
      </c>
      <c r="L1384">
        <v>2023.296</v>
      </c>
    </row>
    <row r="1385" spans="1:12">
      <c r="A1385">
        <v>1303</v>
      </c>
      <c r="B1385" t="s">
        <v>243</v>
      </c>
      <c r="D1385">
        <v>6035</v>
      </c>
      <c r="E1385">
        <v>1</v>
      </c>
      <c r="F1385">
        <v>1</v>
      </c>
      <c r="G1385" t="s">
        <v>339</v>
      </c>
      <c r="H1385">
        <v>0.05</v>
      </c>
      <c r="I1385">
        <v>190</v>
      </c>
      <c r="J1385" t="s">
        <v>345</v>
      </c>
      <c r="K1385">
        <v>159817.79999999999</v>
      </c>
      <c r="L1385">
        <v>7990.8899999999994</v>
      </c>
    </row>
    <row r="1386" spans="1:12">
      <c r="A1386">
        <v>1303</v>
      </c>
      <c r="B1386" t="s">
        <v>243</v>
      </c>
      <c r="D1386">
        <v>6048</v>
      </c>
      <c r="E1386">
        <v>1</v>
      </c>
      <c r="F1386">
        <v>1</v>
      </c>
      <c r="G1386" t="s">
        <v>339</v>
      </c>
      <c r="H1386">
        <v>0.05</v>
      </c>
      <c r="I1386">
        <v>190</v>
      </c>
      <c r="J1386" t="s">
        <v>345</v>
      </c>
      <c r="K1386">
        <v>53292.88</v>
      </c>
      <c r="L1386">
        <v>2664.6440000000002</v>
      </c>
    </row>
    <row r="1387" spans="1:12">
      <c r="A1387">
        <v>1303</v>
      </c>
      <c r="B1387" t="s">
        <v>243</v>
      </c>
      <c r="D1387">
        <v>6036</v>
      </c>
      <c r="E1387">
        <v>1</v>
      </c>
      <c r="F1387">
        <v>1</v>
      </c>
      <c r="G1387" t="s">
        <v>339</v>
      </c>
      <c r="H1387">
        <v>0.05</v>
      </c>
      <c r="I1387">
        <v>190</v>
      </c>
      <c r="J1387" t="s">
        <v>345</v>
      </c>
      <c r="K1387">
        <v>-555365.5</v>
      </c>
      <c r="L1387">
        <v>-27768.275000000001</v>
      </c>
    </row>
    <row r="1388" spans="1:12">
      <c r="A1388">
        <v>1303</v>
      </c>
      <c r="B1388" t="s">
        <v>243</v>
      </c>
      <c r="D1388">
        <v>6040</v>
      </c>
      <c r="E1388">
        <v>1</v>
      </c>
      <c r="F1388">
        <v>1</v>
      </c>
      <c r="G1388" t="s">
        <v>339</v>
      </c>
      <c r="H1388">
        <v>0.05</v>
      </c>
      <c r="I1388">
        <v>190</v>
      </c>
      <c r="J1388" t="s">
        <v>345</v>
      </c>
      <c r="K1388">
        <v>0</v>
      </c>
      <c r="L1388">
        <v>0</v>
      </c>
    </row>
    <row r="1389" spans="1:12">
      <c r="A1389">
        <v>1303</v>
      </c>
      <c r="B1389" t="s">
        <v>243</v>
      </c>
      <c r="D1389">
        <v>6075</v>
      </c>
      <c r="E1389">
        <v>1</v>
      </c>
      <c r="F1389">
        <v>1</v>
      </c>
      <c r="G1389" t="s">
        <v>336</v>
      </c>
      <c r="H1389">
        <v>0.65</v>
      </c>
      <c r="I1389">
        <v>801</v>
      </c>
      <c r="J1389" t="s">
        <v>121</v>
      </c>
      <c r="K1389">
        <v>114473</v>
      </c>
      <c r="L1389">
        <v>74407.45</v>
      </c>
    </row>
    <row r="1390" spans="1:12">
      <c r="A1390">
        <v>1303</v>
      </c>
      <c r="B1390" t="s">
        <v>243</v>
      </c>
      <c r="D1390">
        <v>6099</v>
      </c>
      <c r="E1390">
        <v>1</v>
      </c>
      <c r="F1390">
        <v>1</v>
      </c>
      <c r="G1390" t="s">
        <v>336</v>
      </c>
      <c r="H1390">
        <v>0.65</v>
      </c>
      <c r="I1390">
        <v>801</v>
      </c>
      <c r="J1390" t="s">
        <v>121</v>
      </c>
      <c r="K1390">
        <v>-41510.76</v>
      </c>
      <c r="L1390">
        <v>-26981.994000000002</v>
      </c>
    </row>
    <row r="1391" spans="1:12">
      <c r="A1391">
        <v>1303</v>
      </c>
      <c r="B1391" t="s">
        <v>243</v>
      </c>
      <c r="D1391">
        <v>6010</v>
      </c>
      <c r="E1391">
        <v>1</v>
      </c>
      <c r="F1391">
        <v>1</v>
      </c>
      <c r="G1391" t="s">
        <v>336</v>
      </c>
      <c r="H1391">
        <v>0.65</v>
      </c>
      <c r="I1391">
        <v>801</v>
      </c>
      <c r="J1391" t="s">
        <v>121</v>
      </c>
      <c r="K1391">
        <v>707749.81</v>
      </c>
      <c r="L1391">
        <v>460037.37650000007</v>
      </c>
    </row>
    <row r="1392" spans="1:12">
      <c r="A1392">
        <v>1303</v>
      </c>
      <c r="B1392" t="s">
        <v>243</v>
      </c>
      <c r="D1392">
        <v>6085</v>
      </c>
      <c r="E1392">
        <v>1</v>
      </c>
      <c r="F1392">
        <v>1</v>
      </c>
      <c r="G1392" t="s">
        <v>336</v>
      </c>
      <c r="H1392">
        <v>0.65</v>
      </c>
      <c r="I1392">
        <v>801</v>
      </c>
      <c r="J1392" t="s">
        <v>121</v>
      </c>
      <c r="K1392">
        <v>27987.96</v>
      </c>
      <c r="L1392">
        <v>18192.173999999999</v>
      </c>
    </row>
    <row r="1393" spans="1:12">
      <c r="A1393">
        <v>1303</v>
      </c>
      <c r="B1393" t="s">
        <v>243</v>
      </c>
      <c r="D1393">
        <v>6041</v>
      </c>
      <c r="E1393">
        <v>1</v>
      </c>
      <c r="F1393">
        <v>1</v>
      </c>
      <c r="G1393" t="s">
        <v>336</v>
      </c>
      <c r="H1393">
        <v>0.65</v>
      </c>
      <c r="I1393">
        <v>801</v>
      </c>
      <c r="J1393" t="s">
        <v>121</v>
      </c>
      <c r="K1393">
        <v>-59556.1</v>
      </c>
      <c r="L1393">
        <v>-38711.465000000004</v>
      </c>
    </row>
    <row r="1394" spans="1:12">
      <c r="A1394">
        <v>1303</v>
      </c>
      <c r="B1394" t="s">
        <v>243</v>
      </c>
      <c r="D1394">
        <v>6020</v>
      </c>
      <c r="E1394">
        <v>1</v>
      </c>
      <c r="F1394">
        <v>1</v>
      </c>
      <c r="G1394" t="s">
        <v>336</v>
      </c>
      <c r="H1394">
        <v>0.65</v>
      </c>
      <c r="I1394">
        <v>801</v>
      </c>
      <c r="J1394" t="s">
        <v>121</v>
      </c>
      <c r="K1394">
        <v>40465.919999999998</v>
      </c>
      <c r="L1394">
        <v>26302.847999999998</v>
      </c>
    </row>
    <row r="1395" spans="1:12">
      <c r="A1395">
        <v>1303</v>
      </c>
      <c r="B1395" t="s">
        <v>243</v>
      </c>
      <c r="D1395">
        <v>6035</v>
      </c>
      <c r="E1395">
        <v>1</v>
      </c>
      <c r="F1395">
        <v>1</v>
      </c>
      <c r="G1395" t="s">
        <v>336</v>
      </c>
      <c r="H1395">
        <v>0.65</v>
      </c>
      <c r="I1395">
        <v>801</v>
      </c>
      <c r="J1395" t="s">
        <v>121</v>
      </c>
      <c r="K1395">
        <v>159817.79999999999</v>
      </c>
      <c r="L1395">
        <v>103881.56999999999</v>
      </c>
    </row>
    <row r="1396" spans="1:12">
      <c r="A1396">
        <v>1303</v>
      </c>
      <c r="B1396" t="s">
        <v>243</v>
      </c>
      <c r="D1396">
        <v>6048</v>
      </c>
      <c r="E1396">
        <v>1</v>
      </c>
      <c r="F1396">
        <v>1</v>
      </c>
      <c r="G1396" t="s">
        <v>336</v>
      </c>
      <c r="H1396">
        <v>0.65</v>
      </c>
      <c r="I1396">
        <v>801</v>
      </c>
      <c r="J1396" t="s">
        <v>121</v>
      </c>
      <c r="K1396">
        <v>53292.88</v>
      </c>
      <c r="L1396">
        <v>34640.372000000003</v>
      </c>
    </row>
    <row r="1397" spans="1:12">
      <c r="A1397">
        <v>1303</v>
      </c>
      <c r="B1397" t="s">
        <v>243</v>
      </c>
      <c r="D1397">
        <v>6036</v>
      </c>
      <c r="E1397">
        <v>1</v>
      </c>
      <c r="F1397">
        <v>1</v>
      </c>
      <c r="G1397" t="s">
        <v>336</v>
      </c>
      <c r="H1397">
        <v>0.65</v>
      </c>
      <c r="I1397">
        <v>801</v>
      </c>
      <c r="J1397" t="s">
        <v>121</v>
      </c>
      <c r="K1397">
        <v>-555365.5</v>
      </c>
      <c r="L1397">
        <v>-360987.57500000001</v>
      </c>
    </row>
    <row r="1398" spans="1:12">
      <c r="A1398">
        <v>1303</v>
      </c>
      <c r="B1398" t="s">
        <v>243</v>
      </c>
      <c r="D1398">
        <v>6019</v>
      </c>
      <c r="E1398">
        <v>1</v>
      </c>
      <c r="F1398">
        <v>1</v>
      </c>
      <c r="G1398" t="s">
        <v>336</v>
      </c>
      <c r="H1398">
        <v>1</v>
      </c>
      <c r="I1398">
        <v>801</v>
      </c>
      <c r="J1398" t="s">
        <v>121</v>
      </c>
      <c r="K1398">
        <v>-7810.96</v>
      </c>
      <c r="L1398">
        <v>-7810.96</v>
      </c>
    </row>
    <row r="1399" spans="1:12">
      <c r="A1399">
        <v>1303</v>
      </c>
      <c r="B1399" t="s">
        <v>243</v>
      </c>
      <c r="D1399">
        <v>6040</v>
      </c>
      <c r="E1399">
        <v>1</v>
      </c>
      <c r="F1399">
        <v>1</v>
      </c>
      <c r="G1399">
        <v>1000</v>
      </c>
      <c r="H1399">
        <v>0.65</v>
      </c>
      <c r="I1399">
        <v>801</v>
      </c>
      <c r="J1399" t="s">
        <v>121</v>
      </c>
      <c r="K1399">
        <v>0</v>
      </c>
      <c r="L1399">
        <v>0</v>
      </c>
    </row>
    <row r="1400" spans="1:12">
      <c r="A1400">
        <v>1307</v>
      </c>
      <c r="B1400" t="s">
        <v>133</v>
      </c>
      <c r="D1400">
        <v>6041</v>
      </c>
      <c r="E1400">
        <v>1</v>
      </c>
      <c r="F1400">
        <v>1</v>
      </c>
      <c r="G1400" t="s">
        <v>337</v>
      </c>
      <c r="H1400">
        <v>0.2</v>
      </c>
      <c r="I1400">
        <v>220</v>
      </c>
      <c r="K1400">
        <v>-715.2</v>
      </c>
      <c r="L1400">
        <v>-143.04000000000002</v>
      </c>
    </row>
    <row r="1401" spans="1:12">
      <c r="A1401">
        <v>1307</v>
      </c>
      <c r="B1401" t="s">
        <v>133</v>
      </c>
      <c r="D1401">
        <v>6040</v>
      </c>
      <c r="E1401">
        <v>1</v>
      </c>
      <c r="F1401">
        <v>1</v>
      </c>
      <c r="G1401" t="s">
        <v>337</v>
      </c>
      <c r="H1401">
        <v>0.2</v>
      </c>
      <c r="I1401">
        <v>220</v>
      </c>
      <c r="K1401">
        <v>1629.8</v>
      </c>
      <c r="L1401">
        <v>325.96000000000004</v>
      </c>
    </row>
    <row r="1402" spans="1:12">
      <c r="A1402">
        <v>1307</v>
      </c>
      <c r="B1402" t="s">
        <v>133</v>
      </c>
      <c r="D1402">
        <v>6036</v>
      </c>
      <c r="E1402">
        <v>1</v>
      </c>
      <c r="F1402">
        <v>1</v>
      </c>
      <c r="G1402" t="s">
        <v>337</v>
      </c>
      <c r="H1402">
        <v>0.2</v>
      </c>
      <c r="I1402">
        <v>220</v>
      </c>
      <c r="K1402">
        <v>-253267.6</v>
      </c>
      <c r="L1402">
        <v>-50653.520000000004</v>
      </c>
    </row>
    <row r="1403" spans="1:12">
      <c r="A1403">
        <v>1307</v>
      </c>
      <c r="B1403" t="s">
        <v>133</v>
      </c>
      <c r="D1403">
        <v>6011</v>
      </c>
      <c r="E1403">
        <v>1</v>
      </c>
      <c r="F1403">
        <v>1</v>
      </c>
      <c r="G1403" t="s">
        <v>337</v>
      </c>
      <c r="H1403">
        <v>0.2</v>
      </c>
      <c r="I1403">
        <v>220</v>
      </c>
      <c r="K1403">
        <v>5299.2</v>
      </c>
      <c r="L1403">
        <v>1059.8399999999999</v>
      </c>
    </row>
    <row r="1404" spans="1:12">
      <c r="A1404">
        <v>1307</v>
      </c>
      <c r="B1404" t="s">
        <v>133</v>
      </c>
      <c r="D1404">
        <v>6048</v>
      </c>
      <c r="E1404">
        <v>1</v>
      </c>
      <c r="F1404">
        <v>1</v>
      </c>
      <c r="G1404" t="s">
        <v>337</v>
      </c>
      <c r="H1404">
        <v>0.2</v>
      </c>
      <c r="I1404">
        <v>220</v>
      </c>
      <c r="K1404">
        <v>33979.230000000003</v>
      </c>
      <c r="L1404">
        <v>6795.8460000000014</v>
      </c>
    </row>
    <row r="1405" spans="1:12">
      <c r="A1405">
        <v>1307</v>
      </c>
      <c r="B1405" t="s">
        <v>133</v>
      </c>
      <c r="D1405">
        <v>6020</v>
      </c>
      <c r="E1405">
        <v>1</v>
      </c>
      <c r="F1405">
        <v>1</v>
      </c>
      <c r="G1405" t="s">
        <v>337</v>
      </c>
      <c r="H1405">
        <v>0.2</v>
      </c>
      <c r="I1405">
        <v>220</v>
      </c>
      <c r="K1405">
        <v>18908.400000000001</v>
      </c>
      <c r="L1405">
        <v>3781.6800000000003</v>
      </c>
    </row>
    <row r="1406" spans="1:12">
      <c r="A1406">
        <v>1307</v>
      </c>
      <c r="B1406" t="s">
        <v>133</v>
      </c>
      <c r="D1406">
        <v>6085</v>
      </c>
      <c r="E1406">
        <v>1</v>
      </c>
      <c r="F1406">
        <v>1</v>
      </c>
      <c r="G1406" t="s">
        <v>337</v>
      </c>
      <c r="H1406">
        <v>0.2</v>
      </c>
      <c r="I1406">
        <v>220</v>
      </c>
      <c r="K1406">
        <v>26821.8</v>
      </c>
      <c r="L1406">
        <v>5364.3600000000006</v>
      </c>
    </row>
    <row r="1407" spans="1:12">
      <c r="A1407">
        <v>1307</v>
      </c>
      <c r="B1407" t="s">
        <v>133</v>
      </c>
      <c r="D1407">
        <v>6010</v>
      </c>
      <c r="E1407">
        <v>1</v>
      </c>
      <c r="F1407">
        <v>1</v>
      </c>
      <c r="G1407" t="s">
        <v>337</v>
      </c>
      <c r="H1407">
        <v>0.2</v>
      </c>
      <c r="I1407">
        <v>220</v>
      </c>
      <c r="K1407">
        <v>451259.89</v>
      </c>
      <c r="L1407">
        <v>90251.978000000003</v>
      </c>
    </row>
    <row r="1408" spans="1:12">
      <c r="A1408">
        <v>1307</v>
      </c>
      <c r="B1408" t="s">
        <v>133</v>
      </c>
      <c r="D1408">
        <v>6075</v>
      </c>
      <c r="E1408">
        <v>1</v>
      </c>
      <c r="F1408">
        <v>1</v>
      </c>
      <c r="G1408" t="s">
        <v>337</v>
      </c>
      <c r="H1408">
        <v>0.2</v>
      </c>
      <c r="I1408">
        <v>220</v>
      </c>
      <c r="K1408">
        <v>82763</v>
      </c>
      <c r="L1408">
        <v>16552.600000000002</v>
      </c>
    </row>
    <row r="1409" spans="1:12">
      <c r="A1409">
        <v>1307</v>
      </c>
      <c r="B1409" t="s">
        <v>133</v>
      </c>
      <c r="D1409">
        <v>6035</v>
      </c>
      <c r="E1409">
        <v>1</v>
      </c>
      <c r="F1409">
        <v>1</v>
      </c>
      <c r="G1409" t="s">
        <v>337</v>
      </c>
      <c r="H1409">
        <v>0.2</v>
      </c>
      <c r="I1409">
        <v>220</v>
      </c>
      <c r="K1409">
        <v>184.8</v>
      </c>
      <c r="L1409">
        <v>36.96</v>
      </c>
    </row>
    <row r="1410" spans="1:12">
      <c r="A1410">
        <v>1307</v>
      </c>
      <c r="B1410" t="s">
        <v>133</v>
      </c>
      <c r="D1410">
        <v>6015</v>
      </c>
      <c r="E1410">
        <v>1</v>
      </c>
      <c r="F1410">
        <v>1</v>
      </c>
      <c r="G1410" t="s">
        <v>337</v>
      </c>
      <c r="H1410">
        <v>0.2</v>
      </c>
      <c r="I1410">
        <v>220</v>
      </c>
      <c r="K1410">
        <v>196673.94</v>
      </c>
      <c r="L1410">
        <v>39334.788</v>
      </c>
    </row>
    <row r="1411" spans="1:12">
      <c r="A1411">
        <v>1307</v>
      </c>
      <c r="B1411" t="s">
        <v>133</v>
      </c>
      <c r="D1411">
        <v>6099</v>
      </c>
      <c r="E1411">
        <v>1</v>
      </c>
      <c r="F1411">
        <v>1</v>
      </c>
      <c r="G1411" t="s">
        <v>337</v>
      </c>
      <c r="H1411">
        <v>0.2</v>
      </c>
      <c r="I1411">
        <v>220</v>
      </c>
      <c r="K1411">
        <v>-38002.44</v>
      </c>
      <c r="L1411">
        <v>-7600.4880000000012</v>
      </c>
    </row>
    <row r="1412" spans="1:12">
      <c r="A1412">
        <v>1307</v>
      </c>
      <c r="B1412" t="s">
        <v>133</v>
      </c>
      <c r="D1412">
        <v>6041</v>
      </c>
      <c r="E1412">
        <v>1</v>
      </c>
      <c r="F1412">
        <v>1</v>
      </c>
      <c r="G1412" t="s">
        <v>336</v>
      </c>
      <c r="H1412">
        <v>0.8</v>
      </c>
      <c r="I1412">
        <v>360</v>
      </c>
      <c r="J1412" t="s">
        <v>117</v>
      </c>
      <c r="K1412">
        <v>-715.2</v>
      </c>
      <c r="L1412">
        <v>-572.16000000000008</v>
      </c>
    </row>
    <row r="1413" spans="1:12">
      <c r="A1413">
        <v>1307</v>
      </c>
      <c r="B1413" t="s">
        <v>133</v>
      </c>
      <c r="D1413">
        <v>6040</v>
      </c>
      <c r="E1413">
        <v>1</v>
      </c>
      <c r="F1413">
        <v>1</v>
      </c>
      <c r="G1413" t="s">
        <v>336</v>
      </c>
      <c r="H1413">
        <v>0.8</v>
      </c>
      <c r="I1413">
        <v>360</v>
      </c>
      <c r="J1413" t="s">
        <v>117</v>
      </c>
      <c r="K1413">
        <v>1629.8</v>
      </c>
      <c r="L1413">
        <v>1303.8400000000001</v>
      </c>
    </row>
    <row r="1414" spans="1:12">
      <c r="A1414">
        <v>1307</v>
      </c>
      <c r="B1414" t="s">
        <v>133</v>
      </c>
      <c r="D1414">
        <v>6036</v>
      </c>
      <c r="E1414">
        <v>1</v>
      </c>
      <c r="F1414">
        <v>1</v>
      </c>
      <c r="G1414" t="s">
        <v>336</v>
      </c>
      <c r="H1414">
        <v>0.8</v>
      </c>
      <c r="I1414">
        <v>360</v>
      </c>
      <c r="J1414" t="s">
        <v>117</v>
      </c>
      <c r="K1414">
        <v>-253267.6</v>
      </c>
      <c r="L1414">
        <v>-202614.08000000002</v>
      </c>
    </row>
    <row r="1415" spans="1:12">
      <c r="A1415">
        <v>1307</v>
      </c>
      <c r="B1415" t="s">
        <v>133</v>
      </c>
      <c r="D1415">
        <v>6011</v>
      </c>
      <c r="E1415">
        <v>1</v>
      </c>
      <c r="F1415">
        <v>1</v>
      </c>
      <c r="G1415" t="s">
        <v>336</v>
      </c>
      <c r="H1415">
        <v>0.8</v>
      </c>
      <c r="I1415">
        <v>360</v>
      </c>
      <c r="J1415" t="s">
        <v>117</v>
      </c>
      <c r="K1415">
        <v>5299.2</v>
      </c>
      <c r="L1415">
        <v>4239.3599999999997</v>
      </c>
    </row>
    <row r="1416" spans="1:12">
      <c r="A1416">
        <v>1307</v>
      </c>
      <c r="B1416" t="s">
        <v>133</v>
      </c>
      <c r="D1416">
        <v>6048</v>
      </c>
      <c r="E1416">
        <v>1</v>
      </c>
      <c r="F1416">
        <v>1</v>
      </c>
      <c r="G1416" t="s">
        <v>336</v>
      </c>
      <c r="H1416">
        <v>0.8</v>
      </c>
      <c r="I1416">
        <v>360</v>
      </c>
      <c r="J1416" t="s">
        <v>117</v>
      </c>
      <c r="K1416">
        <v>33979.230000000003</v>
      </c>
      <c r="L1416">
        <v>27183.384000000005</v>
      </c>
    </row>
    <row r="1417" spans="1:12">
      <c r="A1417">
        <v>1307</v>
      </c>
      <c r="B1417" t="s">
        <v>133</v>
      </c>
      <c r="D1417">
        <v>6020</v>
      </c>
      <c r="E1417">
        <v>1</v>
      </c>
      <c r="F1417">
        <v>1</v>
      </c>
      <c r="G1417" t="s">
        <v>336</v>
      </c>
      <c r="H1417">
        <v>0.8</v>
      </c>
      <c r="I1417">
        <v>360</v>
      </c>
      <c r="J1417" t="s">
        <v>117</v>
      </c>
      <c r="K1417">
        <v>18908.400000000001</v>
      </c>
      <c r="L1417">
        <v>15126.720000000001</v>
      </c>
    </row>
    <row r="1418" spans="1:12">
      <c r="A1418">
        <v>1307</v>
      </c>
      <c r="B1418" t="s">
        <v>133</v>
      </c>
      <c r="D1418">
        <v>6085</v>
      </c>
      <c r="E1418">
        <v>1</v>
      </c>
      <c r="F1418">
        <v>1</v>
      </c>
      <c r="G1418" t="s">
        <v>336</v>
      </c>
      <c r="H1418">
        <v>0.8</v>
      </c>
      <c r="I1418">
        <v>360</v>
      </c>
      <c r="J1418" t="s">
        <v>117</v>
      </c>
      <c r="K1418">
        <v>26821.8</v>
      </c>
      <c r="L1418">
        <v>21457.440000000002</v>
      </c>
    </row>
    <row r="1419" spans="1:12">
      <c r="A1419">
        <v>1307</v>
      </c>
      <c r="B1419" t="s">
        <v>133</v>
      </c>
      <c r="D1419">
        <v>6010</v>
      </c>
      <c r="E1419">
        <v>1</v>
      </c>
      <c r="F1419">
        <v>1</v>
      </c>
      <c r="G1419" t="s">
        <v>336</v>
      </c>
      <c r="H1419">
        <v>0.8</v>
      </c>
      <c r="I1419">
        <v>360</v>
      </c>
      <c r="J1419" t="s">
        <v>117</v>
      </c>
      <c r="K1419">
        <v>451259.89</v>
      </c>
      <c r="L1419">
        <v>361007.91200000001</v>
      </c>
    </row>
    <row r="1420" spans="1:12">
      <c r="A1420">
        <v>1307</v>
      </c>
      <c r="B1420" t="s">
        <v>133</v>
      </c>
      <c r="D1420">
        <v>6075</v>
      </c>
      <c r="E1420">
        <v>1</v>
      </c>
      <c r="F1420">
        <v>1</v>
      </c>
      <c r="G1420" t="s">
        <v>336</v>
      </c>
      <c r="H1420">
        <v>0.8</v>
      </c>
      <c r="I1420">
        <v>360</v>
      </c>
      <c r="J1420" t="s">
        <v>117</v>
      </c>
      <c r="K1420">
        <v>82763</v>
      </c>
      <c r="L1420">
        <v>66210.400000000009</v>
      </c>
    </row>
    <row r="1421" spans="1:12">
      <c r="A1421">
        <v>1307</v>
      </c>
      <c r="B1421" t="s">
        <v>133</v>
      </c>
      <c r="D1421">
        <v>6035</v>
      </c>
      <c r="E1421">
        <v>1</v>
      </c>
      <c r="F1421">
        <v>1</v>
      </c>
      <c r="G1421" t="s">
        <v>336</v>
      </c>
      <c r="H1421">
        <v>0.8</v>
      </c>
      <c r="I1421">
        <v>360</v>
      </c>
      <c r="J1421" t="s">
        <v>117</v>
      </c>
      <c r="K1421">
        <v>184.8</v>
      </c>
      <c r="L1421">
        <v>147.84</v>
      </c>
    </row>
    <row r="1422" spans="1:12">
      <c r="A1422">
        <v>1307</v>
      </c>
      <c r="B1422" t="s">
        <v>133</v>
      </c>
      <c r="D1422">
        <v>6015</v>
      </c>
      <c r="E1422">
        <v>1</v>
      </c>
      <c r="F1422">
        <v>1</v>
      </c>
      <c r="G1422" t="s">
        <v>336</v>
      </c>
      <c r="H1422">
        <v>0.8</v>
      </c>
      <c r="I1422">
        <v>360</v>
      </c>
      <c r="J1422" t="s">
        <v>117</v>
      </c>
      <c r="K1422">
        <v>196673.94</v>
      </c>
      <c r="L1422">
        <v>157339.152</v>
      </c>
    </row>
    <row r="1423" spans="1:12">
      <c r="A1423">
        <v>1307</v>
      </c>
      <c r="B1423" t="s">
        <v>133</v>
      </c>
      <c r="D1423">
        <v>6019</v>
      </c>
      <c r="E1423">
        <v>1</v>
      </c>
      <c r="F1423">
        <v>1</v>
      </c>
      <c r="G1423" t="s">
        <v>337</v>
      </c>
      <c r="H1423">
        <v>0.2</v>
      </c>
      <c r="I1423">
        <v>220</v>
      </c>
      <c r="K1423">
        <v>-4161.45</v>
      </c>
      <c r="L1423">
        <v>-832.29</v>
      </c>
    </row>
    <row r="1424" spans="1:12">
      <c r="A1424">
        <v>1307</v>
      </c>
      <c r="B1424" t="s">
        <v>133</v>
      </c>
      <c r="D1424">
        <v>6019</v>
      </c>
      <c r="E1424">
        <v>1</v>
      </c>
      <c r="F1424">
        <v>1</v>
      </c>
      <c r="G1424" t="s">
        <v>336</v>
      </c>
      <c r="H1424">
        <v>0.8</v>
      </c>
      <c r="I1424">
        <v>360</v>
      </c>
      <c r="K1424">
        <v>-4161.45</v>
      </c>
      <c r="L1424">
        <v>-3329.16</v>
      </c>
    </row>
    <row r="1425" spans="1:12">
      <c r="A1425">
        <v>1307</v>
      </c>
      <c r="B1425" t="s">
        <v>133</v>
      </c>
      <c r="D1425">
        <v>6099</v>
      </c>
      <c r="E1425">
        <v>1</v>
      </c>
      <c r="F1425">
        <v>1</v>
      </c>
      <c r="G1425" t="s">
        <v>336</v>
      </c>
      <c r="H1425">
        <v>0.8</v>
      </c>
      <c r="I1425">
        <v>360</v>
      </c>
      <c r="J1425" t="s">
        <v>117</v>
      </c>
      <c r="K1425">
        <v>-38002.44</v>
      </c>
      <c r="L1425">
        <v>-30401.952000000005</v>
      </c>
    </row>
    <row r="1426" spans="1:12">
      <c r="A1426">
        <v>1308</v>
      </c>
      <c r="B1426" t="s">
        <v>244</v>
      </c>
      <c r="D1426">
        <v>6020</v>
      </c>
      <c r="E1426">
        <v>1</v>
      </c>
      <c r="F1426">
        <v>1</v>
      </c>
      <c r="G1426" t="s">
        <v>336</v>
      </c>
      <c r="H1426">
        <v>1</v>
      </c>
      <c r="I1426">
        <v>850</v>
      </c>
      <c r="J1426" t="s">
        <v>118</v>
      </c>
      <c r="K1426">
        <v>57541.1</v>
      </c>
      <c r="L1426">
        <v>57541.1</v>
      </c>
    </row>
    <row r="1427" spans="1:12">
      <c r="A1427">
        <v>1308</v>
      </c>
      <c r="B1427" t="s">
        <v>244</v>
      </c>
      <c r="D1427">
        <v>6099</v>
      </c>
      <c r="E1427">
        <v>1</v>
      </c>
      <c r="F1427">
        <v>1</v>
      </c>
      <c r="G1427" t="s">
        <v>336</v>
      </c>
      <c r="H1427">
        <v>1</v>
      </c>
      <c r="I1427">
        <v>850</v>
      </c>
      <c r="J1427" t="s">
        <v>118</v>
      </c>
      <c r="K1427">
        <v>-62540.76</v>
      </c>
      <c r="L1427">
        <v>-62540.76</v>
      </c>
    </row>
    <row r="1428" spans="1:12">
      <c r="A1428">
        <v>1308</v>
      </c>
      <c r="B1428" t="s">
        <v>244</v>
      </c>
      <c r="D1428">
        <v>6041</v>
      </c>
      <c r="E1428">
        <v>1</v>
      </c>
      <c r="F1428">
        <v>1</v>
      </c>
      <c r="G1428" t="s">
        <v>336</v>
      </c>
      <c r="H1428">
        <v>1</v>
      </c>
      <c r="I1428">
        <v>850</v>
      </c>
      <c r="J1428" t="s">
        <v>118</v>
      </c>
      <c r="K1428">
        <v>-57541.1</v>
      </c>
      <c r="L1428">
        <v>-57541.1</v>
      </c>
    </row>
    <row r="1429" spans="1:12">
      <c r="A1429">
        <v>1308</v>
      </c>
      <c r="B1429" t="s">
        <v>244</v>
      </c>
      <c r="D1429">
        <v>6015</v>
      </c>
      <c r="E1429">
        <v>1</v>
      </c>
      <c r="F1429">
        <v>1</v>
      </c>
      <c r="G1429" t="s">
        <v>336</v>
      </c>
      <c r="H1429">
        <v>1</v>
      </c>
      <c r="I1429">
        <v>850</v>
      </c>
      <c r="J1429" t="s">
        <v>118</v>
      </c>
      <c r="K1429">
        <v>15045.37</v>
      </c>
      <c r="L1429">
        <v>15045.37</v>
      </c>
    </row>
    <row r="1430" spans="1:12">
      <c r="A1430">
        <v>1308</v>
      </c>
      <c r="B1430" t="s">
        <v>244</v>
      </c>
      <c r="D1430">
        <v>6010</v>
      </c>
      <c r="E1430">
        <v>1</v>
      </c>
      <c r="F1430">
        <v>1</v>
      </c>
      <c r="G1430" t="s">
        <v>336</v>
      </c>
      <c r="H1430">
        <v>1</v>
      </c>
      <c r="I1430">
        <v>850</v>
      </c>
      <c r="J1430" t="s">
        <v>118</v>
      </c>
      <c r="K1430">
        <v>1051262.3500000001</v>
      </c>
      <c r="L1430">
        <v>1051262.3500000001</v>
      </c>
    </row>
    <row r="1431" spans="1:12">
      <c r="A1431">
        <v>1308</v>
      </c>
      <c r="B1431" t="s">
        <v>244</v>
      </c>
      <c r="D1431">
        <v>6011</v>
      </c>
      <c r="E1431">
        <v>1</v>
      </c>
      <c r="F1431">
        <v>1</v>
      </c>
      <c r="G1431" t="s">
        <v>336</v>
      </c>
      <c r="H1431">
        <v>1</v>
      </c>
      <c r="I1431">
        <v>850</v>
      </c>
      <c r="J1431" t="s">
        <v>118</v>
      </c>
      <c r="K1431">
        <v>1060.9000000000001</v>
      </c>
      <c r="L1431">
        <v>1060.9000000000001</v>
      </c>
    </row>
    <row r="1432" spans="1:12">
      <c r="A1432">
        <v>1308</v>
      </c>
      <c r="B1432" t="s">
        <v>244</v>
      </c>
      <c r="D1432">
        <v>6048</v>
      </c>
      <c r="E1432">
        <v>1</v>
      </c>
      <c r="F1432">
        <v>1</v>
      </c>
      <c r="G1432" t="s">
        <v>336</v>
      </c>
      <c r="H1432">
        <v>1</v>
      </c>
      <c r="I1432">
        <v>850</v>
      </c>
      <c r="J1432" t="s">
        <v>118</v>
      </c>
      <c r="K1432">
        <v>79158.990000000005</v>
      </c>
      <c r="L1432">
        <v>79158.990000000005</v>
      </c>
    </row>
    <row r="1433" spans="1:12">
      <c r="A1433">
        <v>1308</v>
      </c>
      <c r="B1433" t="s">
        <v>244</v>
      </c>
      <c r="D1433">
        <v>6075</v>
      </c>
      <c r="E1433">
        <v>1</v>
      </c>
      <c r="F1433">
        <v>1</v>
      </c>
      <c r="G1433" t="s">
        <v>336</v>
      </c>
      <c r="H1433">
        <v>1</v>
      </c>
      <c r="I1433">
        <v>850</v>
      </c>
      <c r="J1433" t="s">
        <v>118</v>
      </c>
      <c r="K1433">
        <v>166033</v>
      </c>
      <c r="L1433">
        <v>166033</v>
      </c>
    </row>
    <row r="1434" spans="1:12">
      <c r="A1434">
        <v>1308</v>
      </c>
      <c r="B1434" t="s">
        <v>244</v>
      </c>
      <c r="D1434">
        <v>6085</v>
      </c>
      <c r="E1434">
        <v>1</v>
      </c>
      <c r="F1434">
        <v>1</v>
      </c>
      <c r="G1434" t="s">
        <v>336</v>
      </c>
      <c r="H1434">
        <v>1</v>
      </c>
      <c r="I1434">
        <v>850</v>
      </c>
      <c r="J1434" t="s">
        <v>118</v>
      </c>
      <c r="K1434">
        <v>43661.16</v>
      </c>
      <c r="L1434">
        <v>43661.16</v>
      </c>
    </row>
    <row r="1435" spans="1:12">
      <c r="A1435">
        <v>1308</v>
      </c>
      <c r="B1435" t="s">
        <v>244</v>
      </c>
      <c r="D1435">
        <v>6019</v>
      </c>
      <c r="E1435">
        <v>1</v>
      </c>
      <c r="F1435">
        <v>1</v>
      </c>
      <c r="G1435" t="s">
        <v>336</v>
      </c>
      <c r="H1435">
        <v>1</v>
      </c>
      <c r="I1435">
        <v>850</v>
      </c>
      <c r="J1435" t="s">
        <v>118</v>
      </c>
      <c r="K1435">
        <v>-31602.639999999999</v>
      </c>
      <c r="L1435">
        <v>-31602.639999999999</v>
      </c>
    </row>
    <row r="1436" spans="1:12">
      <c r="A1436">
        <v>1308</v>
      </c>
      <c r="B1436" t="s">
        <v>244</v>
      </c>
      <c r="D1436">
        <v>6036</v>
      </c>
      <c r="E1436">
        <v>1</v>
      </c>
      <c r="F1436">
        <v>1</v>
      </c>
      <c r="G1436" t="s">
        <v>336</v>
      </c>
      <c r="H1436">
        <v>1</v>
      </c>
      <c r="I1436">
        <v>850</v>
      </c>
      <c r="J1436" t="s">
        <v>118</v>
      </c>
      <c r="K1436">
        <v>-967588.3</v>
      </c>
      <c r="L1436">
        <v>-967588.3</v>
      </c>
    </row>
    <row r="1437" spans="1:12">
      <c r="A1437">
        <v>1309</v>
      </c>
      <c r="B1437" t="s">
        <v>245</v>
      </c>
      <c r="D1437" t="s">
        <v>330</v>
      </c>
      <c r="E1437">
        <v>1</v>
      </c>
      <c r="F1437">
        <v>1</v>
      </c>
      <c r="G1437" t="s">
        <v>336</v>
      </c>
      <c r="H1437">
        <v>1</v>
      </c>
      <c r="I1437">
        <v>800</v>
      </c>
      <c r="K1437">
        <v>0</v>
      </c>
      <c r="L1437">
        <v>0</v>
      </c>
    </row>
    <row r="1438" spans="1:12">
      <c r="A1438">
        <v>1309</v>
      </c>
      <c r="B1438" t="s">
        <v>245</v>
      </c>
      <c r="D1438">
        <v>6036</v>
      </c>
      <c r="E1438">
        <v>1</v>
      </c>
      <c r="F1438">
        <v>1</v>
      </c>
      <c r="G1438" t="s">
        <v>336</v>
      </c>
      <c r="H1438">
        <v>1</v>
      </c>
      <c r="I1438">
        <v>800</v>
      </c>
      <c r="K1438">
        <v>0</v>
      </c>
      <c r="L1438">
        <v>0</v>
      </c>
    </row>
    <row r="1439" spans="1:12">
      <c r="A1439">
        <v>1309</v>
      </c>
      <c r="B1439" t="s">
        <v>245</v>
      </c>
      <c r="D1439">
        <v>6020</v>
      </c>
      <c r="E1439">
        <v>1</v>
      </c>
      <c r="F1439">
        <v>1</v>
      </c>
      <c r="G1439" t="s">
        <v>336</v>
      </c>
      <c r="H1439">
        <v>1</v>
      </c>
      <c r="I1439">
        <v>800</v>
      </c>
      <c r="K1439">
        <v>26607.59</v>
      </c>
      <c r="L1439">
        <v>26607.59</v>
      </c>
    </row>
    <row r="1440" spans="1:12">
      <c r="A1440">
        <v>1309</v>
      </c>
      <c r="B1440" t="s">
        <v>245</v>
      </c>
      <c r="D1440">
        <v>6085</v>
      </c>
      <c r="E1440">
        <v>1</v>
      </c>
      <c r="F1440">
        <v>1</v>
      </c>
      <c r="G1440" t="s">
        <v>336</v>
      </c>
      <c r="H1440">
        <v>1</v>
      </c>
      <c r="I1440">
        <v>800</v>
      </c>
      <c r="K1440">
        <v>46646.52</v>
      </c>
      <c r="L1440">
        <v>46646.52</v>
      </c>
    </row>
    <row r="1441" spans="1:12">
      <c r="A1441">
        <v>1309</v>
      </c>
      <c r="B1441" t="s">
        <v>245</v>
      </c>
      <c r="D1441">
        <v>6048</v>
      </c>
      <c r="E1441">
        <v>1</v>
      </c>
      <c r="F1441">
        <v>1</v>
      </c>
      <c r="G1441" t="s">
        <v>336</v>
      </c>
      <c r="H1441">
        <v>1</v>
      </c>
      <c r="I1441">
        <v>800</v>
      </c>
      <c r="K1441">
        <v>80352.62</v>
      </c>
      <c r="L1441">
        <v>80352.62</v>
      </c>
    </row>
    <row r="1442" spans="1:12">
      <c r="A1442">
        <v>1309</v>
      </c>
      <c r="B1442" t="s">
        <v>245</v>
      </c>
      <c r="D1442">
        <v>6011</v>
      </c>
      <c r="E1442">
        <v>1</v>
      </c>
      <c r="F1442">
        <v>1</v>
      </c>
      <c r="G1442" t="s">
        <v>336</v>
      </c>
      <c r="H1442">
        <v>1</v>
      </c>
      <c r="I1442">
        <v>800</v>
      </c>
      <c r="K1442">
        <v>0</v>
      </c>
      <c r="L1442">
        <v>0</v>
      </c>
    </row>
    <row r="1443" spans="1:12">
      <c r="A1443">
        <v>1309</v>
      </c>
      <c r="B1443" t="s">
        <v>245</v>
      </c>
      <c r="D1443">
        <v>6099</v>
      </c>
      <c r="E1443">
        <v>1</v>
      </c>
      <c r="F1443">
        <v>1</v>
      </c>
      <c r="G1443" t="s">
        <v>336</v>
      </c>
      <c r="H1443">
        <v>1</v>
      </c>
      <c r="I1443">
        <v>800</v>
      </c>
      <c r="K1443">
        <v>-62587.92</v>
      </c>
      <c r="L1443">
        <v>-62587.92</v>
      </c>
    </row>
    <row r="1444" spans="1:12">
      <c r="A1444">
        <v>1309</v>
      </c>
      <c r="B1444" t="s">
        <v>245</v>
      </c>
      <c r="D1444">
        <v>6075</v>
      </c>
      <c r="E1444">
        <v>1</v>
      </c>
      <c r="F1444">
        <v>1</v>
      </c>
      <c r="G1444" t="s">
        <v>336</v>
      </c>
      <c r="H1444">
        <v>1</v>
      </c>
      <c r="I1444">
        <v>800</v>
      </c>
      <c r="K1444">
        <v>170642</v>
      </c>
      <c r="L1444">
        <v>170642</v>
      </c>
    </row>
    <row r="1445" spans="1:12">
      <c r="A1445">
        <v>1309</v>
      </c>
      <c r="B1445" t="s">
        <v>245</v>
      </c>
      <c r="D1445">
        <v>6010</v>
      </c>
      <c r="E1445">
        <v>1</v>
      </c>
      <c r="F1445">
        <v>1</v>
      </c>
      <c r="G1445" t="s">
        <v>336</v>
      </c>
      <c r="H1445">
        <v>1</v>
      </c>
      <c r="I1445">
        <v>800</v>
      </c>
      <c r="K1445">
        <v>1067111.55</v>
      </c>
      <c r="L1445">
        <v>1067111.55</v>
      </c>
    </row>
    <row r="1446" spans="1:12">
      <c r="A1446">
        <v>1309</v>
      </c>
      <c r="B1446" t="s">
        <v>245</v>
      </c>
      <c r="D1446">
        <v>6019</v>
      </c>
      <c r="E1446">
        <v>1</v>
      </c>
      <c r="F1446">
        <v>1</v>
      </c>
      <c r="G1446" t="s">
        <v>336</v>
      </c>
      <c r="H1446">
        <v>1</v>
      </c>
      <c r="I1446">
        <v>800</v>
      </c>
      <c r="K1446">
        <v>-16136.28</v>
      </c>
      <c r="L1446">
        <v>-16136.28</v>
      </c>
    </row>
    <row r="1447" spans="1:12">
      <c r="A1447">
        <v>1309</v>
      </c>
      <c r="B1447" t="s">
        <v>245</v>
      </c>
      <c r="D1447">
        <v>6041</v>
      </c>
      <c r="E1447">
        <v>1</v>
      </c>
      <c r="F1447">
        <v>1</v>
      </c>
      <c r="G1447" t="s">
        <v>336</v>
      </c>
      <c r="H1447">
        <v>1</v>
      </c>
      <c r="I1447">
        <v>800</v>
      </c>
      <c r="K1447">
        <v>0</v>
      </c>
      <c r="L1447">
        <v>0</v>
      </c>
    </row>
    <row r="1448" spans="1:12">
      <c r="A1448">
        <v>1310</v>
      </c>
      <c r="B1448" t="s">
        <v>222</v>
      </c>
      <c r="D1448">
        <v>6040</v>
      </c>
      <c r="E1448">
        <v>1</v>
      </c>
      <c r="F1448">
        <v>1</v>
      </c>
      <c r="G1448" t="s">
        <v>336</v>
      </c>
      <c r="H1448">
        <v>1</v>
      </c>
      <c r="I1448">
        <v>360</v>
      </c>
      <c r="K1448">
        <v>495.1</v>
      </c>
      <c r="L1448">
        <v>495.1</v>
      </c>
    </row>
    <row r="1449" spans="1:12">
      <c r="A1449">
        <v>1310</v>
      </c>
      <c r="B1449" t="s">
        <v>222</v>
      </c>
      <c r="D1449">
        <v>6035</v>
      </c>
      <c r="E1449">
        <v>1</v>
      </c>
      <c r="F1449">
        <v>1</v>
      </c>
      <c r="G1449" t="s">
        <v>336</v>
      </c>
      <c r="H1449">
        <v>1</v>
      </c>
      <c r="I1449">
        <v>360</v>
      </c>
      <c r="K1449">
        <v>17372.7</v>
      </c>
      <c r="L1449">
        <v>17372.7</v>
      </c>
    </row>
    <row r="1450" spans="1:12">
      <c r="A1450">
        <v>1325</v>
      </c>
      <c r="B1450" t="s">
        <v>134</v>
      </c>
      <c r="C1450" t="s">
        <v>335</v>
      </c>
      <c r="D1450">
        <v>6099</v>
      </c>
      <c r="E1450">
        <v>1</v>
      </c>
      <c r="F1450">
        <v>1</v>
      </c>
      <c r="G1450" t="s">
        <v>337</v>
      </c>
      <c r="H1450">
        <v>1</v>
      </c>
      <c r="I1450">
        <v>220</v>
      </c>
      <c r="J1450" t="s">
        <v>7</v>
      </c>
      <c r="K1450">
        <v>-230296.32000000001</v>
      </c>
      <c r="L1450">
        <v>-230296.32000000001</v>
      </c>
    </row>
    <row r="1451" spans="1:12">
      <c r="A1451">
        <v>1325</v>
      </c>
      <c r="B1451" t="s">
        <v>134</v>
      </c>
      <c r="C1451" t="s">
        <v>335</v>
      </c>
      <c r="D1451">
        <v>6010</v>
      </c>
      <c r="E1451">
        <v>1</v>
      </c>
      <c r="F1451">
        <v>1</v>
      </c>
      <c r="G1451" t="s">
        <v>337</v>
      </c>
      <c r="H1451">
        <v>1</v>
      </c>
      <c r="I1451">
        <v>220</v>
      </c>
      <c r="J1451" t="s">
        <v>7</v>
      </c>
      <c r="K1451">
        <v>3926504.88</v>
      </c>
      <c r="L1451">
        <v>3926504.88</v>
      </c>
    </row>
    <row r="1452" spans="1:12">
      <c r="A1452">
        <v>1325</v>
      </c>
      <c r="B1452" t="s">
        <v>134</v>
      </c>
      <c r="C1452" t="s">
        <v>335</v>
      </c>
      <c r="D1452">
        <v>6041</v>
      </c>
      <c r="E1452">
        <v>1</v>
      </c>
      <c r="F1452">
        <v>1</v>
      </c>
      <c r="G1452" t="s">
        <v>337</v>
      </c>
      <c r="H1452">
        <v>1</v>
      </c>
      <c r="I1452">
        <v>220</v>
      </c>
      <c r="J1452" t="s">
        <v>7</v>
      </c>
      <c r="K1452">
        <v>-1303484.6000000001</v>
      </c>
      <c r="L1452">
        <v>-1303484.6000000001</v>
      </c>
    </row>
    <row r="1453" spans="1:12">
      <c r="A1453">
        <v>1325</v>
      </c>
      <c r="B1453" t="s">
        <v>134</v>
      </c>
      <c r="C1453" t="s">
        <v>335</v>
      </c>
      <c r="D1453">
        <v>6075</v>
      </c>
      <c r="E1453">
        <v>1</v>
      </c>
      <c r="F1453">
        <v>1</v>
      </c>
      <c r="G1453" t="s">
        <v>337</v>
      </c>
      <c r="H1453">
        <v>1</v>
      </c>
      <c r="I1453">
        <v>220</v>
      </c>
      <c r="J1453" t="s">
        <v>7</v>
      </c>
      <c r="K1453">
        <v>705138</v>
      </c>
      <c r="L1453">
        <v>705138</v>
      </c>
    </row>
    <row r="1454" spans="1:12">
      <c r="A1454">
        <v>1325</v>
      </c>
      <c r="B1454" t="s">
        <v>134</v>
      </c>
      <c r="C1454" t="s">
        <v>335</v>
      </c>
      <c r="D1454">
        <v>6011</v>
      </c>
      <c r="E1454">
        <v>1</v>
      </c>
      <c r="F1454">
        <v>1</v>
      </c>
      <c r="G1454" t="s">
        <v>337</v>
      </c>
      <c r="H1454">
        <v>1</v>
      </c>
      <c r="I1454">
        <v>220</v>
      </c>
      <c r="J1454" t="s">
        <v>7</v>
      </c>
      <c r="K1454">
        <v>131959.92000000001</v>
      </c>
      <c r="L1454">
        <v>131959.92000000001</v>
      </c>
    </row>
    <row r="1455" spans="1:12">
      <c r="A1455">
        <v>1325</v>
      </c>
      <c r="B1455" t="s">
        <v>134</v>
      </c>
      <c r="C1455" t="s">
        <v>335</v>
      </c>
      <c r="D1455">
        <v>6085</v>
      </c>
      <c r="E1455">
        <v>1</v>
      </c>
      <c r="F1455">
        <v>1</v>
      </c>
      <c r="G1455" t="s">
        <v>337</v>
      </c>
      <c r="H1455">
        <v>1</v>
      </c>
      <c r="I1455">
        <v>220</v>
      </c>
      <c r="J1455" t="s">
        <v>7</v>
      </c>
      <c r="K1455">
        <v>172592.28</v>
      </c>
      <c r="L1455">
        <v>172592.28</v>
      </c>
    </row>
    <row r="1456" spans="1:12">
      <c r="A1456">
        <v>1325</v>
      </c>
      <c r="B1456" t="s">
        <v>134</v>
      </c>
      <c r="C1456" t="s">
        <v>335</v>
      </c>
      <c r="D1456">
        <v>6036</v>
      </c>
      <c r="E1456">
        <v>1</v>
      </c>
      <c r="F1456">
        <v>1</v>
      </c>
      <c r="G1456" t="s">
        <v>337</v>
      </c>
      <c r="H1456">
        <v>1</v>
      </c>
      <c r="I1456">
        <v>220</v>
      </c>
      <c r="J1456" t="s">
        <v>7</v>
      </c>
      <c r="K1456">
        <v>-3522964.5</v>
      </c>
      <c r="L1456">
        <v>-3522964.5</v>
      </c>
    </row>
    <row r="1457" spans="1:12">
      <c r="A1457">
        <v>1325</v>
      </c>
      <c r="B1457" t="s">
        <v>134</v>
      </c>
      <c r="C1457" t="s">
        <v>335</v>
      </c>
      <c r="D1457">
        <v>6040</v>
      </c>
      <c r="E1457">
        <v>1</v>
      </c>
      <c r="F1457">
        <v>1</v>
      </c>
      <c r="G1457" t="s">
        <v>337</v>
      </c>
      <c r="H1457">
        <v>1</v>
      </c>
      <c r="I1457">
        <v>220</v>
      </c>
      <c r="J1457" t="s">
        <v>7</v>
      </c>
      <c r="K1457">
        <v>369370.8</v>
      </c>
      <c r="L1457">
        <v>369370.8</v>
      </c>
    </row>
    <row r="1458" spans="1:12">
      <c r="A1458">
        <v>1325</v>
      </c>
      <c r="B1458" t="s">
        <v>134</v>
      </c>
      <c r="C1458" t="s">
        <v>335</v>
      </c>
      <c r="D1458">
        <v>6035</v>
      </c>
      <c r="E1458">
        <v>1</v>
      </c>
      <c r="F1458">
        <v>1</v>
      </c>
      <c r="G1458" t="s">
        <v>337</v>
      </c>
      <c r="H1458">
        <v>1</v>
      </c>
      <c r="I1458">
        <v>220</v>
      </c>
      <c r="J1458" t="s">
        <v>7</v>
      </c>
      <c r="K1458">
        <v>1814496.6</v>
      </c>
      <c r="L1458">
        <v>1814496.6</v>
      </c>
    </row>
    <row r="1459" spans="1:12">
      <c r="A1459">
        <v>1325</v>
      </c>
      <c r="B1459" t="s">
        <v>134</v>
      </c>
      <c r="C1459" t="s">
        <v>335</v>
      </c>
      <c r="D1459">
        <v>6048</v>
      </c>
      <c r="E1459">
        <v>1</v>
      </c>
      <c r="F1459">
        <v>1</v>
      </c>
      <c r="G1459" t="s">
        <v>337</v>
      </c>
      <c r="H1459">
        <v>1</v>
      </c>
      <c r="I1459">
        <v>220</v>
      </c>
      <c r="J1459" t="s">
        <v>7</v>
      </c>
      <c r="K1459">
        <v>295662.48</v>
      </c>
      <c r="L1459">
        <v>295662.48</v>
      </c>
    </row>
    <row r="1460" spans="1:12">
      <c r="A1460">
        <v>1325</v>
      </c>
      <c r="B1460" t="s">
        <v>134</v>
      </c>
      <c r="C1460" t="s">
        <v>335</v>
      </c>
      <c r="D1460">
        <v>6019</v>
      </c>
      <c r="E1460">
        <v>1</v>
      </c>
      <c r="F1460">
        <v>1</v>
      </c>
      <c r="G1460" t="s">
        <v>337</v>
      </c>
      <c r="H1460">
        <v>1</v>
      </c>
      <c r="I1460">
        <v>220</v>
      </c>
      <c r="J1460" t="s">
        <v>7</v>
      </c>
      <c r="K1460">
        <v>-123104.99</v>
      </c>
      <c r="L1460">
        <v>-123104.99</v>
      </c>
    </row>
    <row r="1461" spans="1:12">
      <c r="A1461">
        <v>1325</v>
      </c>
      <c r="B1461" t="s">
        <v>134</v>
      </c>
      <c r="C1461" t="s">
        <v>335</v>
      </c>
      <c r="D1461">
        <v>6020</v>
      </c>
      <c r="E1461">
        <v>1</v>
      </c>
      <c r="F1461">
        <v>1</v>
      </c>
      <c r="G1461" t="s">
        <v>337</v>
      </c>
      <c r="H1461">
        <v>1</v>
      </c>
      <c r="I1461">
        <v>220</v>
      </c>
      <c r="J1461" t="s">
        <v>7</v>
      </c>
      <c r="K1461">
        <v>1393636.68</v>
      </c>
      <c r="L1461">
        <v>1393636.68</v>
      </c>
    </row>
    <row r="1462" spans="1:12">
      <c r="A1462">
        <v>1332</v>
      </c>
      <c r="B1462" t="s">
        <v>135</v>
      </c>
      <c r="C1462" t="s">
        <v>335</v>
      </c>
      <c r="D1462">
        <v>6035</v>
      </c>
      <c r="E1462">
        <v>1</v>
      </c>
      <c r="F1462">
        <v>1</v>
      </c>
      <c r="G1462" t="s">
        <v>337</v>
      </c>
      <c r="H1462">
        <v>1</v>
      </c>
      <c r="I1462">
        <v>130</v>
      </c>
      <c r="J1462" t="s">
        <v>232</v>
      </c>
      <c r="K1462">
        <v>8286.7999999999993</v>
      </c>
      <c r="L1462">
        <v>8286.7999999999993</v>
      </c>
    </row>
    <row r="1463" spans="1:12">
      <c r="A1463">
        <v>1332</v>
      </c>
      <c r="B1463" t="s">
        <v>135</v>
      </c>
      <c r="C1463" t="s">
        <v>335</v>
      </c>
      <c r="D1463">
        <v>6040</v>
      </c>
      <c r="E1463">
        <v>1</v>
      </c>
      <c r="F1463">
        <v>1</v>
      </c>
      <c r="G1463" t="s">
        <v>337</v>
      </c>
      <c r="H1463">
        <v>1</v>
      </c>
      <c r="I1463">
        <v>130</v>
      </c>
      <c r="J1463" t="s">
        <v>232</v>
      </c>
      <c r="K1463">
        <v>1387.4</v>
      </c>
      <c r="L1463">
        <v>1387.4</v>
      </c>
    </row>
    <row r="1464" spans="1:12">
      <c r="A1464">
        <v>1333</v>
      </c>
      <c r="B1464" t="s">
        <v>136</v>
      </c>
      <c r="C1464" t="s">
        <v>335</v>
      </c>
      <c r="D1464" t="s">
        <v>330</v>
      </c>
      <c r="E1464">
        <v>1</v>
      </c>
      <c r="F1464">
        <v>1</v>
      </c>
      <c r="G1464" t="s">
        <v>338</v>
      </c>
      <c r="H1464">
        <v>0.97</v>
      </c>
      <c r="I1464">
        <v>125</v>
      </c>
      <c r="J1464" t="s">
        <v>119</v>
      </c>
      <c r="K1464">
        <v>171007.2</v>
      </c>
      <c r="L1464">
        <v>165876.984</v>
      </c>
    </row>
    <row r="1465" spans="1:12">
      <c r="A1465">
        <v>1333</v>
      </c>
      <c r="B1465" t="s">
        <v>136</v>
      </c>
      <c r="C1465" t="s">
        <v>335</v>
      </c>
      <c r="D1465" t="s">
        <v>331</v>
      </c>
      <c r="E1465">
        <v>1</v>
      </c>
      <c r="F1465">
        <v>1</v>
      </c>
      <c r="G1465" t="s">
        <v>338</v>
      </c>
      <c r="H1465">
        <v>0.97</v>
      </c>
      <c r="I1465">
        <v>125</v>
      </c>
      <c r="J1465" t="s">
        <v>119</v>
      </c>
      <c r="K1465">
        <v>2122</v>
      </c>
      <c r="L1465">
        <v>2058.34</v>
      </c>
    </row>
    <row r="1466" spans="1:12">
      <c r="A1466">
        <v>1333</v>
      </c>
      <c r="B1466" t="s">
        <v>136</v>
      </c>
      <c r="C1466" t="s">
        <v>335</v>
      </c>
      <c r="D1466">
        <v>6019</v>
      </c>
      <c r="E1466">
        <v>1</v>
      </c>
      <c r="F1466">
        <v>1</v>
      </c>
      <c r="G1466" t="s">
        <v>338</v>
      </c>
      <c r="H1466">
        <v>0.97</v>
      </c>
      <c r="I1466">
        <v>125</v>
      </c>
      <c r="J1466" t="s">
        <v>119</v>
      </c>
      <c r="K1466">
        <v>-15477.11</v>
      </c>
      <c r="L1466">
        <v>-15012.796700000001</v>
      </c>
    </row>
    <row r="1467" spans="1:12">
      <c r="A1467">
        <v>1333</v>
      </c>
      <c r="B1467" t="s">
        <v>136</v>
      </c>
      <c r="C1467" t="s">
        <v>335</v>
      </c>
      <c r="D1467">
        <v>6035</v>
      </c>
      <c r="E1467">
        <v>1</v>
      </c>
      <c r="F1467">
        <v>1</v>
      </c>
      <c r="G1467" t="s">
        <v>338</v>
      </c>
      <c r="H1467">
        <v>0.97</v>
      </c>
      <c r="I1467">
        <v>125</v>
      </c>
      <c r="J1467" t="s">
        <v>119</v>
      </c>
      <c r="K1467">
        <v>370024</v>
      </c>
      <c r="L1467">
        <v>358923.27999999997</v>
      </c>
    </row>
    <row r="1468" spans="1:12">
      <c r="A1468">
        <v>1333</v>
      </c>
      <c r="B1468" t="s">
        <v>136</v>
      </c>
      <c r="C1468" t="s">
        <v>335</v>
      </c>
      <c r="D1468">
        <v>6036</v>
      </c>
      <c r="E1468">
        <v>1</v>
      </c>
      <c r="F1468">
        <v>1</v>
      </c>
      <c r="G1468" t="s">
        <v>338</v>
      </c>
      <c r="H1468">
        <v>0.97</v>
      </c>
      <c r="I1468">
        <v>125</v>
      </c>
      <c r="J1468" t="s">
        <v>119</v>
      </c>
      <c r="K1468">
        <v>-375857.8</v>
      </c>
      <c r="L1468">
        <v>-364582.06599999999</v>
      </c>
    </row>
    <row r="1469" spans="1:12">
      <c r="A1469">
        <v>1333</v>
      </c>
      <c r="B1469" t="s">
        <v>136</v>
      </c>
      <c r="C1469" t="s">
        <v>335</v>
      </c>
      <c r="D1469">
        <v>6040</v>
      </c>
      <c r="E1469">
        <v>1</v>
      </c>
      <c r="F1469">
        <v>1</v>
      </c>
      <c r="G1469" t="s">
        <v>338</v>
      </c>
      <c r="H1469">
        <v>0.97</v>
      </c>
      <c r="I1469">
        <v>125</v>
      </c>
      <c r="J1469" t="s">
        <v>119</v>
      </c>
      <c r="K1469">
        <v>67783.199999999997</v>
      </c>
      <c r="L1469">
        <v>65749.703999999998</v>
      </c>
    </row>
    <row r="1470" spans="1:12">
      <c r="A1470">
        <v>1333</v>
      </c>
      <c r="B1470" t="s">
        <v>136</v>
      </c>
      <c r="C1470" t="s">
        <v>335</v>
      </c>
      <c r="D1470">
        <v>6020</v>
      </c>
      <c r="E1470">
        <v>1</v>
      </c>
      <c r="F1470">
        <v>1</v>
      </c>
      <c r="G1470" t="s">
        <v>338</v>
      </c>
      <c r="H1470">
        <v>0.97</v>
      </c>
      <c r="I1470">
        <v>125</v>
      </c>
      <c r="J1470" t="s">
        <v>119</v>
      </c>
      <c r="K1470">
        <v>174859.92</v>
      </c>
      <c r="L1470">
        <v>169614.12240000002</v>
      </c>
    </row>
    <row r="1471" spans="1:12">
      <c r="A1471">
        <v>1333</v>
      </c>
      <c r="B1471" t="s">
        <v>136</v>
      </c>
      <c r="C1471" t="s">
        <v>335</v>
      </c>
      <c r="D1471">
        <v>6011</v>
      </c>
      <c r="E1471">
        <v>1</v>
      </c>
      <c r="F1471">
        <v>1</v>
      </c>
      <c r="G1471" t="s">
        <v>338</v>
      </c>
      <c r="H1471">
        <v>0.97</v>
      </c>
      <c r="I1471">
        <v>125</v>
      </c>
      <c r="J1471" t="s">
        <v>119</v>
      </c>
      <c r="K1471">
        <v>101454.48</v>
      </c>
      <c r="L1471">
        <v>98410.845600000001</v>
      </c>
    </row>
    <row r="1472" spans="1:12">
      <c r="A1472">
        <v>1333</v>
      </c>
      <c r="B1472" t="s">
        <v>136</v>
      </c>
      <c r="C1472" t="s">
        <v>335</v>
      </c>
      <c r="D1472">
        <v>6099</v>
      </c>
      <c r="E1472">
        <v>1</v>
      </c>
      <c r="F1472">
        <v>1</v>
      </c>
      <c r="G1472" t="s">
        <v>338</v>
      </c>
      <c r="H1472">
        <v>0.97</v>
      </c>
      <c r="I1472">
        <v>125</v>
      </c>
      <c r="J1472" t="s">
        <v>119</v>
      </c>
      <c r="K1472">
        <v>-73021.8</v>
      </c>
      <c r="L1472">
        <v>-70831.146000000008</v>
      </c>
    </row>
    <row r="1473" spans="1:12">
      <c r="A1473">
        <v>1333</v>
      </c>
      <c r="B1473" t="s">
        <v>136</v>
      </c>
      <c r="C1473" t="s">
        <v>335</v>
      </c>
      <c r="D1473">
        <v>6010</v>
      </c>
      <c r="E1473">
        <v>1</v>
      </c>
      <c r="F1473">
        <v>1</v>
      </c>
      <c r="G1473" t="s">
        <v>338</v>
      </c>
      <c r="H1473">
        <v>0.97</v>
      </c>
      <c r="I1473">
        <v>125</v>
      </c>
      <c r="J1473" t="s">
        <v>119</v>
      </c>
      <c r="K1473">
        <v>1073998.72</v>
      </c>
      <c r="L1473">
        <v>1041778.7583999999</v>
      </c>
    </row>
    <row r="1474" spans="1:12">
      <c r="A1474">
        <v>1333</v>
      </c>
      <c r="B1474" t="s">
        <v>136</v>
      </c>
      <c r="C1474" t="s">
        <v>335</v>
      </c>
      <c r="D1474">
        <v>6085</v>
      </c>
      <c r="E1474">
        <v>1</v>
      </c>
      <c r="F1474">
        <v>1</v>
      </c>
      <c r="G1474" t="s">
        <v>338</v>
      </c>
      <c r="H1474">
        <v>0.97</v>
      </c>
      <c r="I1474">
        <v>125</v>
      </c>
      <c r="J1474" t="s">
        <v>119</v>
      </c>
      <c r="K1474">
        <v>66518.039999999994</v>
      </c>
      <c r="L1474">
        <v>64522.498799999994</v>
      </c>
    </row>
    <row r="1475" spans="1:12">
      <c r="A1475">
        <v>1333</v>
      </c>
      <c r="B1475" t="s">
        <v>136</v>
      </c>
      <c r="C1475" t="s">
        <v>335</v>
      </c>
      <c r="D1475">
        <v>6041</v>
      </c>
      <c r="E1475">
        <v>1</v>
      </c>
      <c r="F1475">
        <v>1</v>
      </c>
      <c r="G1475" t="s">
        <v>338</v>
      </c>
      <c r="H1475">
        <v>0.97</v>
      </c>
      <c r="I1475">
        <v>125</v>
      </c>
      <c r="J1475" t="s">
        <v>119</v>
      </c>
      <c r="K1475">
        <v>-120593.2</v>
      </c>
      <c r="L1475">
        <v>-116975.40399999999</v>
      </c>
    </row>
    <row r="1476" spans="1:12">
      <c r="A1476">
        <v>1333</v>
      </c>
      <c r="B1476" t="s">
        <v>136</v>
      </c>
      <c r="C1476" t="s">
        <v>335</v>
      </c>
      <c r="D1476">
        <v>6048</v>
      </c>
      <c r="E1476">
        <v>1</v>
      </c>
      <c r="F1476">
        <v>1</v>
      </c>
      <c r="G1476" t="s">
        <v>338</v>
      </c>
      <c r="H1476">
        <v>0.97</v>
      </c>
      <c r="I1476">
        <v>125</v>
      </c>
      <c r="J1476" t="s">
        <v>119</v>
      </c>
      <c r="K1476">
        <v>80871.460000000006</v>
      </c>
      <c r="L1476">
        <v>78445.316200000001</v>
      </c>
    </row>
    <row r="1477" spans="1:12">
      <c r="A1477">
        <v>1333</v>
      </c>
      <c r="B1477" t="s">
        <v>136</v>
      </c>
      <c r="C1477" t="s">
        <v>335</v>
      </c>
      <c r="D1477">
        <v>6075</v>
      </c>
      <c r="E1477">
        <v>1</v>
      </c>
      <c r="F1477">
        <v>1</v>
      </c>
      <c r="G1477" t="s">
        <v>338</v>
      </c>
      <c r="H1477">
        <v>0.97</v>
      </c>
      <c r="I1477">
        <v>125</v>
      </c>
      <c r="J1477" t="s">
        <v>119</v>
      </c>
      <c r="K1477">
        <v>192835</v>
      </c>
      <c r="L1477">
        <v>187049.94999999998</v>
      </c>
    </row>
    <row r="1478" spans="1:12">
      <c r="A1478">
        <v>1333</v>
      </c>
      <c r="B1478" t="s">
        <v>136</v>
      </c>
      <c r="C1478" t="s">
        <v>335</v>
      </c>
      <c r="D1478" t="s">
        <v>330</v>
      </c>
      <c r="E1478">
        <v>1</v>
      </c>
      <c r="F1478">
        <v>1</v>
      </c>
      <c r="G1478" t="s">
        <v>338</v>
      </c>
      <c r="H1478">
        <v>0.03</v>
      </c>
      <c r="I1478">
        <v>500</v>
      </c>
      <c r="J1478" t="s">
        <v>432</v>
      </c>
      <c r="K1478">
        <v>171007.2</v>
      </c>
      <c r="L1478">
        <v>5130.2160000000003</v>
      </c>
    </row>
    <row r="1479" spans="1:12">
      <c r="A1479">
        <v>1333</v>
      </c>
      <c r="B1479" t="s">
        <v>136</v>
      </c>
      <c r="C1479" t="s">
        <v>335</v>
      </c>
      <c r="D1479" t="s">
        <v>331</v>
      </c>
      <c r="E1479">
        <v>1</v>
      </c>
      <c r="F1479">
        <v>1</v>
      </c>
      <c r="G1479" t="s">
        <v>338</v>
      </c>
      <c r="H1479">
        <v>0.03</v>
      </c>
      <c r="I1479">
        <v>500</v>
      </c>
      <c r="J1479" t="s">
        <v>432</v>
      </c>
      <c r="K1479">
        <v>2122</v>
      </c>
      <c r="L1479">
        <v>63.66</v>
      </c>
    </row>
    <row r="1480" spans="1:12">
      <c r="A1480">
        <v>1333</v>
      </c>
      <c r="B1480" t="s">
        <v>136</v>
      </c>
      <c r="C1480" t="s">
        <v>335</v>
      </c>
      <c r="D1480">
        <v>6019</v>
      </c>
      <c r="E1480">
        <v>1</v>
      </c>
      <c r="F1480">
        <v>1</v>
      </c>
      <c r="G1480" t="s">
        <v>338</v>
      </c>
      <c r="H1480">
        <v>0.03</v>
      </c>
      <c r="I1480">
        <v>500</v>
      </c>
      <c r="J1480" t="s">
        <v>432</v>
      </c>
      <c r="K1480">
        <v>-15477.11</v>
      </c>
      <c r="L1480">
        <v>-464.31330000000003</v>
      </c>
    </row>
    <row r="1481" spans="1:12">
      <c r="A1481">
        <v>1333</v>
      </c>
      <c r="B1481" t="s">
        <v>136</v>
      </c>
      <c r="C1481" t="s">
        <v>335</v>
      </c>
      <c r="D1481">
        <v>6035</v>
      </c>
      <c r="E1481">
        <v>1</v>
      </c>
      <c r="F1481">
        <v>1</v>
      </c>
      <c r="G1481" t="s">
        <v>338</v>
      </c>
      <c r="H1481">
        <v>0.03</v>
      </c>
      <c r="I1481">
        <v>500</v>
      </c>
      <c r="J1481" t="s">
        <v>432</v>
      </c>
      <c r="K1481">
        <v>370024</v>
      </c>
      <c r="L1481">
        <v>11100.72</v>
      </c>
    </row>
    <row r="1482" spans="1:12">
      <c r="A1482">
        <v>1333</v>
      </c>
      <c r="B1482" t="s">
        <v>136</v>
      </c>
      <c r="C1482" t="s">
        <v>335</v>
      </c>
      <c r="D1482">
        <v>6036</v>
      </c>
      <c r="E1482">
        <v>1</v>
      </c>
      <c r="F1482">
        <v>1</v>
      </c>
      <c r="G1482" t="s">
        <v>338</v>
      </c>
      <c r="H1482">
        <v>0.03</v>
      </c>
      <c r="I1482">
        <v>500</v>
      </c>
      <c r="J1482" t="s">
        <v>432</v>
      </c>
      <c r="K1482">
        <v>-375857.8</v>
      </c>
      <c r="L1482">
        <v>-11275.733999999999</v>
      </c>
    </row>
    <row r="1483" spans="1:12">
      <c r="A1483">
        <v>1333</v>
      </c>
      <c r="B1483" t="s">
        <v>136</v>
      </c>
      <c r="C1483" t="s">
        <v>335</v>
      </c>
      <c r="D1483">
        <v>6040</v>
      </c>
      <c r="E1483">
        <v>1</v>
      </c>
      <c r="F1483">
        <v>1</v>
      </c>
      <c r="G1483" t="s">
        <v>338</v>
      </c>
      <c r="H1483">
        <v>0.03</v>
      </c>
      <c r="I1483">
        <v>500</v>
      </c>
      <c r="J1483" t="s">
        <v>432</v>
      </c>
      <c r="K1483">
        <v>67783.199999999997</v>
      </c>
      <c r="L1483">
        <v>2033.4959999999999</v>
      </c>
    </row>
    <row r="1484" spans="1:12">
      <c r="A1484">
        <v>1333</v>
      </c>
      <c r="B1484" t="s">
        <v>136</v>
      </c>
      <c r="C1484" t="s">
        <v>335</v>
      </c>
      <c r="D1484">
        <v>6020</v>
      </c>
      <c r="E1484">
        <v>1</v>
      </c>
      <c r="F1484">
        <v>1</v>
      </c>
      <c r="G1484" t="s">
        <v>338</v>
      </c>
      <c r="H1484">
        <v>0.03</v>
      </c>
      <c r="I1484">
        <v>500</v>
      </c>
      <c r="J1484" t="s">
        <v>432</v>
      </c>
      <c r="K1484">
        <v>174859.92</v>
      </c>
      <c r="L1484">
        <v>5245.7975999999999</v>
      </c>
    </row>
    <row r="1485" spans="1:12">
      <c r="A1485">
        <v>1333</v>
      </c>
      <c r="B1485" t="s">
        <v>136</v>
      </c>
      <c r="C1485" t="s">
        <v>335</v>
      </c>
      <c r="D1485">
        <v>6011</v>
      </c>
      <c r="E1485">
        <v>1</v>
      </c>
      <c r="F1485">
        <v>1</v>
      </c>
      <c r="G1485" t="s">
        <v>338</v>
      </c>
      <c r="H1485">
        <v>0.03</v>
      </c>
      <c r="I1485">
        <v>500</v>
      </c>
      <c r="J1485" t="s">
        <v>432</v>
      </c>
      <c r="K1485">
        <v>101454.48</v>
      </c>
      <c r="L1485">
        <v>3043.6343999999999</v>
      </c>
    </row>
    <row r="1486" spans="1:12">
      <c r="A1486">
        <v>1333</v>
      </c>
      <c r="B1486" t="s">
        <v>136</v>
      </c>
      <c r="C1486" t="s">
        <v>335</v>
      </c>
      <c r="D1486">
        <v>6099</v>
      </c>
      <c r="E1486">
        <v>1</v>
      </c>
      <c r="F1486">
        <v>1</v>
      </c>
      <c r="G1486" t="s">
        <v>338</v>
      </c>
      <c r="H1486">
        <v>0.03</v>
      </c>
      <c r="I1486">
        <v>500</v>
      </c>
      <c r="J1486" t="s">
        <v>432</v>
      </c>
      <c r="K1486">
        <v>-73021.8</v>
      </c>
      <c r="L1486">
        <v>-2190.654</v>
      </c>
    </row>
    <row r="1487" spans="1:12">
      <c r="A1487">
        <v>1333</v>
      </c>
      <c r="B1487" t="s">
        <v>136</v>
      </c>
      <c r="C1487" t="s">
        <v>335</v>
      </c>
      <c r="D1487">
        <v>6010</v>
      </c>
      <c r="E1487">
        <v>1</v>
      </c>
      <c r="F1487">
        <v>1</v>
      </c>
      <c r="G1487" t="s">
        <v>338</v>
      </c>
      <c r="H1487">
        <v>0.03</v>
      </c>
      <c r="I1487">
        <v>500</v>
      </c>
      <c r="J1487" t="s">
        <v>432</v>
      </c>
      <c r="K1487">
        <v>1073998.72</v>
      </c>
      <c r="L1487">
        <v>32219.961599999999</v>
      </c>
    </row>
    <row r="1488" spans="1:12">
      <c r="A1488">
        <v>1333</v>
      </c>
      <c r="B1488" t="s">
        <v>136</v>
      </c>
      <c r="C1488" t="s">
        <v>335</v>
      </c>
      <c r="D1488">
        <v>6085</v>
      </c>
      <c r="E1488">
        <v>1</v>
      </c>
      <c r="F1488">
        <v>1</v>
      </c>
      <c r="G1488" t="s">
        <v>338</v>
      </c>
      <c r="H1488">
        <v>0.03</v>
      </c>
      <c r="I1488">
        <v>500</v>
      </c>
      <c r="J1488" t="s">
        <v>432</v>
      </c>
      <c r="K1488">
        <v>66518.039999999994</v>
      </c>
      <c r="L1488">
        <v>1995.5411999999997</v>
      </c>
    </row>
    <row r="1489" spans="1:12">
      <c r="A1489">
        <v>1333</v>
      </c>
      <c r="B1489" t="s">
        <v>136</v>
      </c>
      <c r="C1489" t="s">
        <v>335</v>
      </c>
      <c r="D1489">
        <v>6041</v>
      </c>
      <c r="E1489">
        <v>1</v>
      </c>
      <c r="F1489">
        <v>1</v>
      </c>
      <c r="G1489" t="s">
        <v>338</v>
      </c>
      <c r="H1489">
        <v>0.03</v>
      </c>
      <c r="I1489">
        <v>500</v>
      </c>
      <c r="J1489" t="s">
        <v>432</v>
      </c>
      <c r="K1489">
        <v>-120593.2</v>
      </c>
      <c r="L1489">
        <v>-3617.7959999999998</v>
      </c>
    </row>
    <row r="1490" spans="1:12">
      <c r="A1490">
        <v>1333</v>
      </c>
      <c r="B1490" t="s">
        <v>136</v>
      </c>
      <c r="C1490" t="s">
        <v>335</v>
      </c>
      <c r="D1490">
        <v>6048</v>
      </c>
      <c r="E1490">
        <v>1</v>
      </c>
      <c r="F1490">
        <v>1</v>
      </c>
      <c r="G1490" t="s">
        <v>338</v>
      </c>
      <c r="H1490">
        <v>0.03</v>
      </c>
      <c r="I1490">
        <v>500</v>
      </c>
      <c r="J1490" t="s">
        <v>432</v>
      </c>
      <c r="K1490">
        <v>80871.460000000006</v>
      </c>
      <c r="L1490">
        <v>2426.1438000000003</v>
      </c>
    </row>
    <row r="1491" spans="1:12">
      <c r="A1491">
        <v>1333</v>
      </c>
      <c r="B1491" t="s">
        <v>136</v>
      </c>
      <c r="C1491" t="s">
        <v>335</v>
      </c>
      <c r="D1491">
        <v>6075</v>
      </c>
      <c r="E1491">
        <v>1</v>
      </c>
      <c r="F1491">
        <v>1</v>
      </c>
      <c r="G1491" t="s">
        <v>338</v>
      </c>
      <c r="H1491">
        <v>0.03</v>
      </c>
      <c r="I1491">
        <v>500</v>
      </c>
      <c r="J1491" t="s">
        <v>432</v>
      </c>
      <c r="K1491">
        <v>192835</v>
      </c>
      <c r="L1491">
        <v>5785.05</v>
      </c>
    </row>
    <row r="1492" spans="1:12">
      <c r="A1492">
        <v>1336</v>
      </c>
      <c r="B1492" t="s">
        <v>286</v>
      </c>
      <c r="D1492">
        <v>6040</v>
      </c>
      <c r="E1492">
        <v>1</v>
      </c>
      <c r="F1492">
        <v>1</v>
      </c>
      <c r="G1492" t="s">
        <v>14</v>
      </c>
      <c r="H1492">
        <v>1</v>
      </c>
      <c r="I1492" t="s">
        <v>14</v>
      </c>
      <c r="J1492" t="s">
        <v>7</v>
      </c>
      <c r="K1492">
        <v>58588.4</v>
      </c>
      <c r="L1492">
        <v>58588.4</v>
      </c>
    </row>
    <row r="1493" spans="1:12">
      <c r="A1493">
        <v>1336</v>
      </c>
      <c r="B1493" t="s">
        <v>286</v>
      </c>
      <c r="D1493">
        <v>6035</v>
      </c>
      <c r="E1493">
        <v>1</v>
      </c>
      <c r="F1493">
        <v>1</v>
      </c>
      <c r="G1493" t="s">
        <v>14</v>
      </c>
      <c r="H1493">
        <v>1</v>
      </c>
      <c r="I1493" t="s">
        <v>14</v>
      </c>
      <c r="J1493" t="s">
        <v>7</v>
      </c>
      <c r="K1493">
        <v>173209.9</v>
      </c>
      <c r="L1493">
        <v>173209.9</v>
      </c>
    </row>
    <row r="1494" spans="1:12">
      <c r="A1494">
        <v>1340</v>
      </c>
      <c r="B1494" t="s">
        <v>430</v>
      </c>
      <c r="D1494">
        <v>6011</v>
      </c>
      <c r="E1494">
        <v>1</v>
      </c>
      <c r="F1494">
        <v>1</v>
      </c>
      <c r="G1494" t="s">
        <v>337</v>
      </c>
      <c r="H1494">
        <v>1</v>
      </c>
      <c r="I1494">
        <v>130</v>
      </c>
      <c r="J1494" t="s">
        <v>431</v>
      </c>
      <c r="K1494">
        <v>30347</v>
      </c>
      <c r="L1494">
        <v>30347</v>
      </c>
    </row>
    <row r="1495" spans="1:12">
      <c r="A1495">
        <v>1340</v>
      </c>
      <c r="B1495" t="s">
        <v>430</v>
      </c>
      <c r="D1495">
        <v>6019</v>
      </c>
      <c r="E1495">
        <v>1</v>
      </c>
      <c r="F1495">
        <v>1</v>
      </c>
      <c r="G1495" t="s">
        <v>337</v>
      </c>
      <c r="H1495">
        <v>1</v>
      </c>
      <c r="I1495">
        <v>130</v>
      </c>
      <c r="J1495" t="s">
        <v>431</v>
      </c>
      <c r="K1495">
        <v>-11056.25</v>
      </c>
      <c r="L1495">
        <v>-11056.25</v>
      </c>
    </row>
    <row r="1496" spans="1:12">
      <c r="A1496">
        <v>1340</v>
      </c>
      <c r="B1496" t="s">
        <v>430</v>
      </c>
      <c r="D1496">
        <v>6020</v>
      </c>
      <c r="E1496">
        <v>1</v>
      </c>
      <c r="F1496">
        <v>1</v>
      </c>
      <c r="G1496" t="s">
        <v>337</v>
      </c>
      <c r="H1496">
        <v>1</v>
      </c>
      <c r="I1496">
        <v>130</v>
      </c>
      <c r="J1496" t="s">
        <v>431</v>
      </c>
      <c r="K1496">
        <v>308061</v>
      </c>
      <c r="L1496">
        <v>308061</v>
      </c>
    </row>
    <row r="1497" spans="1:12">
      <c r="A1497">
        <v>1340</v>
      </c>
      <c r="B1497" t="s">
        <v>430</v>
      </c>
      <c r="D1497">
        <v>6085</v>
      </c>
      <c r="E1497">
        <v>1</v>
      </c>
      <c r="F1497">
        <v>1</v>
      </c>
      <c r="G1497" t="s">
        <v>337</v>
      </c>
      <c r="H1497">
        <v>1</v>
      </c>
      <c r="I1497">
        <v>130</v>
      </c>
      <c r="J1497" t="s">
        <v>431</v>
      </c>
      <c r="K1497">
        <v>32652.6</v>
      </c>
      <c r="L1497">
        <v>32652.6</v>
      </c>
    </row>
    <row r="1498" spans="1:12">
      <c r="A1498">
        <v>1340</v>
      </c>
      <c r="B1498" t="s">
        <v>430</v>
      </c>
      <c r="D1498">
        <v>6048</v>
      </c>
      <c r="E1498">
        <v>1</v>
      </c>
      <c r="F1498">
        <v>1</v>
      </c>
      <c r="G1498" t="s">
        <v>337</v>
      </c>
      <c r="H1498">
        <v>1</v>
      </c>
      <c r="I1498">
        <v>130</v>
      </c>
      <c r="J1498" t="s">
        <v>431</v>
      </c>
      <c r="K1498">
        <v>59146.09</v>
      </c>
      <c r="L1498">
        <v>59146.09</v>
      </c>
    </row>
    <row r="1499" spans="1:12">
      <c r="A1499">
        <v>1340</v>
      </c>
      <c r="B1499" t="s">
        <v>430</v>
      </c>
      <c r="D1499">
        <v>6099</v>
      </c>
      <c r="E1499">
        <v>1</v>
      </c>
      <c r="F1499">
        <v>1</v>
      </c>
      <c r="G1499" t="s">
        <v>337</v>
      </c>
      <c r="H1499">
        <v>1</v>
      </c>
      <c r="I1499">
        <v>130</v>
      </c>
      <c r="J1499" t="s">
        <v>431</v>
      </c>
      <c r="K1499">
        <v>-46070.04</v>
      </c>
      <c r="L1499">
        <v>-46070.04</v>
      </c>
    </row>
    <row r="1500" spans="1:12">
      <c r="A1500">
        <v>1340</v>
      </c>
      <c r="B1500" t="s">
        <v>430</v>
      </c>
      <c r="D1500">
        <v>6040</v>
      </c>
      <c r="E1500">
        <v>1</v>
      </c>
      <c r="F1500">
        <v>1</v>
      </c>
      <c r="G1500" t="s">
        <v>337</v>
      </c>
      <c r="H1500">
        <v>1</v>
      </c>
      <c r="I1500">
        <v>130</v>
      </c>
      <c r="J1500" t="s">
        <v>431</v>
      </c>
      <c r="K1500">
        <v>62693</v>
      </c>
      <c r="L1500">
        <v>62693</v>
      </c>
    </row>
    <row r="1501" spans="1:12">
      <c r="A1501">
        <v>1340</v>
      </c>
      <c r="B1501" t="s">
        <v>430</v>
      </c>
      <c r="D1501">
        <v>6041</v>
      </c>
      <c r="E1501">
        <v>1</v>
      </c>
      <c r="F1501">
        <v>1</v>
      </c>
      <c r="G1501" t="s">
        <v>337</v>
      </c>
      <c r="H1501">
        <v>1</v>
      </c>
      <c r="I1501">
        <v>130</v>
      </c>
      <c r="J1501" t="s">
        <v>431</v>
      </c>
      <c r="K1501">
        <v>-208676.5</v>
      </c>
      <c r="L1501">
        <v>-208676.5</v>
      </c>
    </row>
    <row r="1502" spans="1:12">
      <c r="A1502">
        <v>1340</v>
      </c>
      <c r="B1502" t="s">
        <v>430</v>
      </c>
      <c r="D1502">
        <v>6035</v>
      </c>
      <c r="E1502">
        <v>1</v>
      </c>
      <c r="F1502">
        <v>1</v>
      </c>
      <c r="G1502" t="s">
        <v>337</v>
      </c>
      <c r="H1502">
        <v>1</v>
      </c>
      <c r="I1502">
        <v>130</v>
      </c>
      <c r="J1502" t="s">
        <v>431</v>
      </c>
      <c r="K1502">
        <v>244303.3</v>
      </c>
      <c r="L1502">
        <v>244303.3</v>
      </c>
    </row>
    <row r="1503" spans="1:12">
      <c r="A1503">
        <v>1340</v>
      </c>
      <c r="B1503" t="s">
        <v>430</v>
      </c>
      <c r="D1503">
        <v>6075</v>
      </c>
      <c r="E1503">
        <v>1</v>
      </c>
      <c r="F1503">
        <v>1</v>
      </c>
      <c r="G1503" t="s">
        <v>337</v>
      </c>
      <c r="H1503">
        <v>1</v>
      </c>
      <c r="I1503">
        <v>130</v>
      </c>
      <c r="J1503" t="s">
        <v>431</v>
      </c>
      <c r="K1503">
        <v>144653</v>
      </c>
      <c r="L1503">
        <v>144653</v>
      </c>
    </row>
    <row r="1504" spans="1:12">
      <c r="A1504">
        <v>1340</v>
      </c>
      <c r="B1504" t="s">
        <v>430</v>
      </c>
      <c r="D1504">
        <v>6036</v>
      </c>
      <c r="E1504">
        <v>1</v>
      </c>
      <c r="F1504">
        <v>1</v>
      </c>
      <c r="G1504" t="s">
        <v>337</v>
      </c>
      <c r="H1504">
        <v>1</v>
      </c>
      <c r="I1504">
        <v>130</v>
      </c>
      <c r="J1504" t="s">
        <v>431</v>
      </c>
      <c r="K1504">
        <v>-414701.9</v>
      </c>
      <c r="L1504">
        <v>-414701.9</v>
      </c>
    </row>
    <row r="1505" spans="1:12">
      <c r="A1505">
        <v>1340</v>
      </c>
      <c r="B1505" t="s">
        <v>430</v>
      </c>
      <c r="D1505">
        <v>6010</v>
      </c>
      <c r="E1505">
        <v>1</v>
      </c>
      <c r="F1505">
        <v>1</v>
      </c>
      <c r="G1505" t="s">
        <v>337</v>
      </c>
      <c r="H1505">
        <v>1</v>
      </c>
      <c r="I1505">
        <v>130</v>
      </c>
      <c r="J1505" t="s">
        <v>431</v>
      </c>
      <c r="K1505">
        <v>785484.72</v>
      </c>
      <c r="L1505">
        <v>785484.72</v>
      </c>
    </row>
    <row r="1506" spans="1:12">
      <c r="A1506">
        <v>1346</v>
      </c>
      <c r="B1506" t="s">
        <v>137</v>
      </c>
      <c r="D1506">
        <v>6012</v>
      </c>
      <c r="E1506">
        <v>1</v>
      </c>
      <c r="F1506">
        <v>1</v>
      </c>
      <c r="G1506" t="s">
        <v>337</v>
      </c>
      <c r="H1506">
        <v>0.15</v>
      </c>
      <c r="I1506">
        <v>814</v>
      </c>
      <c r="J1506" t="s">
        <v>120</v>
      </c>
      <c r="K1506">
        <v>1591</v>
      </c>
      <c r="L1506">
        <v>238.64999999999998</v>
      </c>
    </row>
    <row r="1507" spans="1:12">
      <c r="A1507">
        <v>1346</v>
      </c>
      <c r="B1507" t="s">
        <v>137</v>
      </c>
      <c r="D1507">
        <v>6036</v>
      </c>
      <c r="E1507">
        <v>1</v>
      </c>
      <c r="F1507">
        <v>1</v>
      </c>
      <c r="G1507" t="s">
        <v>337</v>
      </c>
      <c r="H1507">
        <v>0.15</v>
      </c>
      <c r="I1507">
        <v>814</v>
      </c>
      <c r="J1507" t="s">
        <v>120</v>
      </c>
      <c r="K1507">
        <v>-1348508.2</v>
      </c>
      <c r="L1507">
        <v>-202276.22999999998</v>
      </c>
    </row>
    <row r="1508" spans="1:12">
      <c r="A1508">
        <v>1346</v>
      </c>
      <c r="B1508" t="s">
        <v>137</v>
      </c>
      <c r="D1508">
        <v>6048</v>
      </c>
      <c r="E1508">
        <v>1</v>
      </c>
      <c r="F1508">
        <v>1</v>
      </c>
      <c r="G1508" t="s">
        <v>337</v>
      </c>
      <c r="H1508">
        <v>0.15</v>
      </c>
      <c r="I1508">
        <v>814</v>
      </c>
      <c r="J1508" t="s">
        <v>120</v>
      </c>
      <c r="K1508">
        <v>161507.04999999999</v>
      </c>
      <c r="L1508">
        <v>24226.057499999999</v>
      </c>
    </row>
    <row r="1509" spans="1:12">
      <c r="A1509">
        <v>1346</v>
      </c>
      <c r="B1509" t="s">
        <v>137</v>
      </c>
      <c r="D1509">
        <v>6035</v>
      </c>
      <c r="E1509">
        <v>1</v>
      </c>
      <c r="F1509">
        <v>1</v>
      </c>
      <c r="G1509" t="s">
        <v>337</v>
      </c>
      <c r="H1509">
        <v>0.15</v>
      </c>
      <c r="I1509">
        <v>814</v>
      </c>
      <c r="J1509" t="s">
        <v>120</v>
      </c>
      <c r="K1509">
        <v>1071516.1000000001</v>
      </c>
      <c r="L1509">
        <v>160727.41500000001</v>
      </c>
    </row>
    <row r="1510" spans="1:12">
      <c r="A1510">
        <v>1346</v>
      </c>
      <c r="B1510" t="s">
        <v>137</v>
      </c>
      <c r="D1510">
        <v>6085</v>
      </c>
      <c r="E1510">
        <v>1</v>
      </c>
      <c r="F1510">
        <v>1</v>
      </c>
      <c r="G1510" t="s">
        <v>337</v>
      </c>
      <c r="H1510">
        <v>0.15</v>
      </c>
      <c r="I1510">
        <v>814</v>
      </c>
      <c r="J1510" t="s">
        <v>120</v>
      </c>
      <c r="K1510">
        <v>104535</v>
      </c>
      <c r="L1510">
        <v>15680.25</v>
      </c>
    </row>
    <row r="1511" spans="1:12">
      <c r="A1511">
        <v>1346</v>
      </c>
      <c r="B1511" t="s">
        <v>137</v>
      </c>
      <c r="D1511">
        <v>6020</v>
      </c>
      <c r="E1511">
        <v>1</v>
      </c>
      <c r="F1511">
        <v>1</v>
      </c>
      <c r="G1511" t="s">
        <v>337</v>
      </c>
      <c r="H1511">
        <v>0.15</v>
      </c>
      <c r="I1511">
        <v>814</v>
      </c>
      <c r="J1511" t="s">
        <v>120</v>
      </c>
      <c r="K1511">
        <v>325607.03999999998</v>
      </c>
      <c r="L1511">
        <v>48841.055999999997</v>
      </c>
    </row>
    <row r="1512" spans="1:12">
      <c r="A1512">
        <v>1346</v>
      </c>
      <c r="B1512" t="s">
        <v>137</v>
      </c>
      <c r="D1512">
        <v>6011</v>
      </c>
      <c r="E1512">
        <v>1</v>
      </c>
      <c r="F1512">
        <v>1</v>
      </c>
      <c r="G1512" t="s">
        <v>337</v>
      </c>
      <c r="H1512">
        <v>0.15</v>
      </c>
      <c r="I1512">
        <v>814</v>
      </c>
      <c r="J1512" t="s">
        <v>120</v>
      </c>
      <c r="K1512">
        <v>28359.24</v>
      </c>
      <c r="L1512">
        <v>4253.8860000000004</v>
      </c>
    </row>
    <row r="1513" spans="1:12">
      <c r="A1513">
        <v>1346</v>
      </c>
      <c r="B1513" t="s">
        <v>137</v>
      </c>
      <c r="D1513">
        <v>6040</v>
      </c>
      <c r="E1513">
        <v>1</v>
      </c>
      <c r="F1513">
        <v>1</v>
      </c>
      <c r="G1513" t="s">
        <v>337</v>
      </c>
      <c r="H1513">
        <v>0.15</v>
      </c>
      <c r="I1513">
        <v>814</v>
      </c>
      <c r="J1513" t="s">
        <v>120</v>
      </c>
      <c r="K1513">
        <v>68617.2</v>
      </c>
      <c r="L1513">
        <v>10292.58</v>
      </c>
    </row>
    <row r="1514" spans="1:12">
      <c r="A1514">
        <v>1346</v>
      </c>
      <c r="B1514" t="s">
        <v>137</v>
      </c>
      <c r="D1514">
        <v>6099</v>
      </c>
      <c r="E1514">
        <v>1</v>
      </c>
      <c r="F1514">
        <v>1</v>
      </c>
      <c r="G1514" t="s">
        <v>337</v>
      </c>
      <c r="H1514">
        <v>0.15</v>
      </c>
      <c r="I1514">
        <v>814</v>
      </c>
      <c r="J1514" t="s">
        <v>120</v>
      </c>
      <c r="K1514">
        <v>-132591.72</v>
      </c>
      <c r="L1514">
        <v>-19888.757999999998</v>
      </c>
    </row>
    <row r="1515" spans="1:12">
      <c r="A1515">
        <v>1346</v>
      </c>
      <c r="B1515" t="s">
        <v>137</v>
      </c>
      <c r="D1515">
        <v>6015</v>
      </c>
      <c r="E1515">
        <v>1</v>
      </c>
      <c r="F1515">
        <v>1</v>
      </c>
      <c r="G1515" t="s">
        <v>337</v>
      </c>
      <c r="H1515">
        <v>0.15</v>
      </c>
      <c r="I1515">
        <v>814</v>
      </c>
      <c r="J1515" t="s">
        <v>120</v>
      </c>
      <c r="K1515">
        <v>115783.16</v>
      </c>
      <c r="L1515">
        <v>17367.473999999998</v>
      </c>
    </row>
    <row r="1516" spans="1:12">
      <c r="A1516">
        <v>1346</v>
      </c>
      <c r="B1516" t="s">
        <v>137</v>
      </c>
      <c r="D1516">
        <v>6041</v>
      </c>
      <c r="E1516">
        <v>1</v>
      </c>
      <c r="F1516">
        <v>1</v>
      </c>
      <c r="G1516" t="s">
        <v>337</v>
      </c>
      <c r="H1516">
        <v>0.15</v>
      </c>
      <c r="I1516">
        <v>814</v>
      </c>
      <c r="J1516" t="s">
        <v>120</v>
      </c>
      <c r="K1516">
        <v>-222096.8</v>
      </c>
      <c r="L1516">
        <v>-33314.519999999997</v>
      </c>
    </row>
    <row r="1517" spans="1:12">
      <c r="A1517">
        <v>1346</v>
      </c>
      <c r="B1517" t="s">
        <v>137</v>
      </c>
      <c r="D1517">
        <v>6010</v>
      </c>
      <c r="E1517">
        <v>1</v>
      </c>
      <c r="F1517">
        <v>1</v>
      </c>
      <c r="G1517" t="s">
        <v>337</v>
      </c>
      <c r="H1517">
        <v>0.15</v>
      </c>
      <c r="I1517">
        <v>814</v>
      </c>
      <c r="J1517" t="s">
        <v>120</v>
      </c>
      <c r="K1517">
        <v>2144877.12</v>
      </c>
      <c r="L1517">
        <v>321731.56800000003</v>
      </c>
    </row>
    <row r="1518" spans="1:12">
      <c r="A1518">
        <v>1346</v>
      </c>
      <c r="B1518" t="s">
        <v>137</v>
      </c>
      <c r="D1518">
        <v>6075</v>
      </c>
      <c r="E1518">
        <v>1</v>
      </c>
      <c r="F1518">
        <v>1</v>
      </c>
      <c r="G1518" t="s">
        <v>337</v>
      </c>
      <c r="H1518">
        <v>0.15</v>
      </c>
      <c r="I1518">
        <v>814</v>
      </c>
      <c r="J1518" t="s">
        <v>120</v>
      </c>
      <c r="K1518">
        <v>364833</v>
      </c>
      <c r="L1518">
        <v>54724.95</v>
      </c>
    </row>
    <row r="1519" spans="1:12">
      <c r="A1519">
        <v>1346</v>
      </c>
      <c r="B1519" t="s">
        <v>137</v>
      </c>
      <c r="D1519">
        <v>6019</v>
      </c>
      <c r="E1519">
        <v>1</v>
      </c>
      <c r="F1519">
        <v>1</v>
      </c>
      <c r="G1519" t="s">
        <v>337</v>
      </c>
      <c r="H1519">
        <v>0.15</v>
      </c>
      <c r="I1519">
        <v>814</v>
      </c>
      <c r="J1519" t="s">
        <v>120</v>
      </c>
      <c r="K1519">
        <v>-24192.54</v>
      </c>
      <c r="L1519">
        <v>-3628.8809999999999</v>
      </c>
    </row>
    <row r="1520" spans="1:12">
      <c r="A1520">
        <v>1346</v>
      </c>
      <c r="B1520" t="s">
        <v>137</v>
      </c>
      <c r="D1520" t="s">
        <v>331</v>
      </c>
      <c r="E1520">
        <v>1</v>
      </c>
      <c r="F1520">
        <v>1</v>
      </c>
      <c r="G1520" t="s">
        <v>337</v>
      </c>
      <c r="H1520">
        <v>0.22500000000000001</v>
      </c>
      <c r="I1520">
        <v>821</v>
      </c>
      <c r="J1520" t="s">
        <v>120</v>
      </c>
      <c r="K1520">
        <v>1591</v>
      </c>
      <c r="L1520">
        <v>357.97500000000002</v>
      </c>
    </row>
    <row r="1521" spans="1:12">
      <c r="A1521">
        <v>1346</v>
      </c>
      <c r="B1521" t="s">
        <v>137</v>
      </c>
      <c r="D1521">
        <v>6036</v>
      </c>
      <c r="E1521">
        <v>1</v>
      </c>
      <c r="F1521">
        <v>1</v>
      </c>
      <c r="G1521" t="s">
        <v>337</v>
      </c>
      <c r="H1521">
        <v>0.22500000000000001</v>
      </c>
      <c r="I1521">
        <v>821</v>
      </c>
      <c r="J1521" t="s">
        <v>120</v>
      </c>
      <c r="K1521">
        <v>-1348508.2</v>
      </c>
      <c r="L1521">
        <v>-303414.34499999997</v>
      </c>
    </row>
    <row r="1522" spans="1:12">
      <c r="A1522">
        <v>1346</v>
      </c>
      <c r="B1522" t="s">
        <v>137</v>
      </c>
      <c r="D1522">
        <v>6048</v>
      </c>
      <c r="E1522">
        <v>1</v>
      </c>
      <c r="F1522">
        <v>1</v>
      </c>
      <c r="G1522" t="s">
        <v>337</v>
      </c>
      <c r="H1522">
        <v>0.22500000000000001</v>
      </c>
      <c r="I1522">
        <v>821</v>
      </c>
      <c r="J1522" t="s">
        <v>120</v>
      </c>
      <c r="K1522">
        <v>161507.04999999999</v>
      </c>
      <c r="L1522">
        <v>36339.08625</v>
      </c>
    </row>
    <row r="1523" spans="1:12">
      <c r="A1523">
        <v>1346</v>
      </c>
      <c r="B1523" t="s">
        <v>137</v>
      </c>
      <c r="D1523">
        <v>6035</v>
      </c>
      <c r="E1523">
        <v>1</v>
      </c>
      <c r="F1523">
        <v>1</v>
      </c>
      <c r="G1523" t="s">
        <v>337</v>
      </c>
      <c r="H1523">
        <v>0.22500000000000001</v>
      </c>
      <c r="I1523">
        <v>821</v>
      </c>
      <c r="J1523" t="s">
        <v>120</v>
      </c>
      <c r="K1523">
        <v>1071516.1000000001</v>
      </c>
      <c r="L1523">
        <v>241091.12250000003</v>
      </c>
    </row>
    <row r="1524" spans="1:12">
      <c r="A1524">
        <v>1346</v>
      </c>
      <c r="B1524" t="s">
        <v>137</v>
      </c>
      <c r="D1524">
        <v>6085</v>
      </c>
      <c r="E1524">
        <v>1</v>
      </c>
      <c r="F1524">
        <v>1</v>
      </c>
      <c r="G1524" t="s">
        <v>337</v>
      </c>
      <c r="H1524">
        <v>0.22500000000000001</v>
      </c>
      <c r="I1524">
        <v>821</v>
      </c>
      <c r="J1524" t="s">
        <v>120</v>
      </c>
      <c r="K1524">
        <v>104535</v>
      </c>
      <c r="L1524">
        <v>23520.375</v>
      </c>
    </row>
    <row r="1525" spans="1:12">
      <c r="A1525">
        <v>1346</v>
      </c>
      <c r="B1525" t="s">
        <v>137</v>
      </c>
      <c r="D1525">
        <v>6020</v>
      </c>
      <c r="E1525">
        <v>1</v>
      </c>
      <c r="F1525">
        <v>1</v>
      </c>
      <c r="G1525" t="s">
        <v>337</v>
      </c>
      <c r="H1525">
        <v>0.22500000000000001</v>
      </c>
      <c r="I1525">
        <v>821</v>
      </c>
      <c r="J1525" t="s">
        <v>120</v>
      </c>
      <c r="K1525">
        <v>325607.03999999998</v>
      </c>
      <c r="L1525">
        <v>73261.584000000003</v>
      </c>
    </row>
    <row r="1526" spans="1:12">
      <c r="A1526">
        <v>1346</v>
      </c>
      <c r="B1526" t="s">
        <v>137</v>
      </c>
      <c r="D1526">
        <v>6011</v>
      </c>
      <c r="E1526">
        <v>1</v>
      </c>
      <c r="F1526">
        <v>1</v>
      </c>
      <c r="G1526" t="s">
        <v>337</v>
      </c>
      <c r="H1526">
        <v>0.22500000000000001</v>
      </c>
      <c r="I1526">
        <v>821</v>
      </c>
      <c r="J1526" t="s">
        <v>120</v>
      </c>
      <c r="K1526">
        <v>28359.24</v>
      </c>
      <c r="L1526">
        <v>6380.8290000000006</v>
      </c>
    </row>
    <row r="1527" spans="1:12">
      <c r="A1527">
        <v>1346</v>
      </c>
      <c r="B1527" t="s">
        <v>137</v>
      </c>
      <c r="D1527">
        <v>6040</v>
      </c>
      <c r="E1527">
        <v>1</v>
      </c>
      <c r="F1527">
        <v>1</v>
      </c>
      <c r="G1527" t="s">
        <v>337</v>
      </c>
      <c r="H1527">
        <v>0.22500000000000001</v>
      </c>
      <c r="I1527">
        <v>821</v>
      </c>
      <c r="J1527" t="s">
        <v>120</v>
      </c>
      <c r="K1527">
        <v>68617.2</v>
      </c>
      <c r="L1527">
        <v>15438.869999999999</v>
      </c>
    </row>
    <row r="1528" spans="1:12">
      <c r="A1528">
        <v>1346</v>
      </c>
      <c r="B1528" t="s">
        <v>137</v>
      </c>
      <c r="D1528">
        <v>6099</v>
      </c>
      <c r="E1528">
        <v>1</v>
      </c>
      <c r="F1528">
        <v>1</v>
      </c>
      <c r="G1528" t="s">
        <v>337</v>
      </c>
      <c r="H1528">
        <v>0.22500000000000001</v>
      </c>
      <c r="I1528">
        <v>821</v>
      </c>
      <c r="J1528" t="s">
        <v>120</v>
      </c>
      <c r="K1528">
        <v>-132591.72</v>
      </c>
      <c r="L1528">
        <v>-29833.137000000002</v>
      </c>
    </row>
    <row r="1529" spans="1:12">
      <c r="A1529">
        <v>1346</v>
      </c>
      <c r="B1529" t="s">
        <v>137</v>
      </c>
      <c r="D1529">
        <v>6015</v>
      </c>
      <c r="E1529">
        <v>1</v>
      </c>
      <c r="F1529">
        <v>1</v>
      </c>
      <c r="G1529" t="s">
        <v>337</v>
      </c>
      <c r="H1529">
        <v>0.22500000000000001</v>
      </c>
      <c r="I1529">
        <v>821</v>
      </c>
      <c r="J1529" t="s">
        <v>120</v>
      </c>
      <c r="K1529">
        <v>115783.16</v>
      </c>
      <c r="L1529">
        <v>26051.211000000003</v>
      </c>
    </row>
    <row r="1530" spans="1:12">
      <c r="A1530">
        <v>1346</v>
      </c>
      <c r="B1530" t="s">
        <v>137</v>
      </c>
      <c r="D1530">
        <v>6041</v>
      </c>
      <c r="E1530">
        <v>1</v>
      </c>
      <c r="F1530">
        <v>1</v>
      </c>
      <c r="G1530" t="s">
        <v>337</v>
      </c>
      <c r="H1530">
        <v>0.22500000000000001</v>
      </c>
      <c r="I1530">
        <v>821</v>
      </c>
      <c r="J1530" t="s">
        <v>120</v>
      </c>
      <c r="K1530">
        <v>-222096.8</v>
      </c>
      <c r="L1530">
        <v>-49971.78</v>
      </c>
    </row>
    <row r="1531" spans="1:12">
      <c r="A1531">
        <v>1346</v>
      </c>
      <c r="B1531" t="s">
        <v>137</v>
      </c>
      <c r="D1531">
        <v>6010</v>
      </c>
      <c r="E1531">
        <v>1</v>
      </c>
      <c r="F1531">
        <v>1</v>
      </c>
      <c r="G1531" t="s">
        <v>337</v>
      </c>
      <c r="H1531">
        <v>0.22500000000000001</v>
      </c>
      <c r="I1531">
        <v>821</v>
      </c>
      <c r="J1531" t="s">
        <v>120</v>
      </c>
      <c r="K1531">
        <v>2144877.12</v>
      </c>
      <c r="L1531">
        <v>482597.35200000001</v>
      </c>
    </row>
    <row r="1532" spans="1:12">
      <c r="A1532">
        <v>1346</v>
      </c>
      <c r="B1532" t="s">
        <v>137</v>
      </c>
      <c r="D1532">
        <v>6075</v>
      </c>
      <c r="E1532">
        <v>1</v>
      </c>
      <c r="F1532">
        <v>1</v>
      </c>
      <c r="G1532" t="s">
        <v>337</v>
      </c>
      <c r="H1532">
        <v>0.22500000000000001</v>
      </c>
      <c r="I1532">
        <v>821</v>
      </c>
      <c r="J1532" t="s">
        <v>120</v>
      </c>
      <c r="K1532">
        <v>364833</v>
      </c>
      <c r="L1532">
        <v>82087.425000000003</v>
      </c>
    </row>
    <row r="1533" spans="1:12">
      <c r="A1533">
        <v>1346</v>
      </c>
      <c r="B1533" t="s">
        <v>137</v>
      </c>
      <c r="D1533">
        <v>6019</v>
      </c>
      <c r="E1533">
        <v>1</v>
      </c>
      <c r="F1533">
        <v>1</v>
      </c>
      <c r="G1533" t="s">
        <v>337</v>
      </c>
      <c r="H1533">
        <v>0.22500000000000001</v>
      </c>
      <c r="I1533">
        <v>814</v>
      </c>
      <c r="J1533" t="s">
        <v>120</v>
      </c>
      <c r="K1533">
        <v>-24192.54</v>
      </c>
      <c r="L1533">
        <v>-5443.3215</v>
      </c>
    </row>
    <row r="1534" spans="1:12">
      <c r="A1534">
        <v>1346</v>
      </c>
      <c r="B1534" t="s">
        <v>137</v>
      </c>
      <c r="D1534">
        <v>6012</v>
      </c>
      <c r="E1534">
        <v>1</v>
      </c>
      <c r="F1534">
        <v>1</v>
      </c>
      <c r="G1534" t="s">
        <v>337</v>
      </c>
      <c r="H1534">
        <v>0.15</v>
      </c>
      <c r="I1534">
        <v>822</v>
      </c>
      <c r="J1534" t="s">
        <v>120</v>
      </c>
      <c r="K1534">
        <v>1591</v>
      </c>
      <c r="L1534">
        <v>238.64999999999998</v>
      </c>
    </row>
    <row r="1535" spans="1:12">
      <c r="A1535">
        <v>1346</v>
      </c>
      <c r="B1535" t="s">
        <v>137</v>
      </c>
      <c r="D1535">
        <v>6036</v>
      </c>
      <c r="E1535">
        <v>1</v>
      </c>
      <c r="F1535">
        <v>1</v>
      </c>
      <c r="G1535" t="s">
        <v>337</v>
      </c>
      <c r="H1535">
        <v>0.15</v>
      </c>
      <c r="I1535">
        <v>822</v>
      </c>
      <c r="J1535" t="s">
        <v>120</v>
      </c>
      <c r="K1535">
        <v>-1348508.2</v>
      </c>
      <c r="L1535">
        <v>-202276.22999999998</v>
      </c>
    </row>
    <row r="1536" spans="1:12">
      <c r="A1536">
        <v>1346</v>
      </c>
      <c r="B1536" t="s">
        <v>137</v>
      </c>
      <c r="D1536">
        <v>6048</v>
      </c>
      <c r="E1536">
        <v>1</v>
      </c>
      <c r="F1536">
        <v>1</v>
      </c>
      <c r="G1536" t="s">
        <v>337</v>
      </c>
      <c r="H1536">
        <v>0.15</v>
      </c>
      <c r="I1536">
        <v>822</v>
      </c>
      <c r="J1536" t="s">
        <v>120</v>
      </c>
      <c r="K1536">
        <v>161507.04999999999</v>
      </c>
      <c r="L1536">
        <v>24226.057499999999</v>
      </c>
    </row>
    <row r="1537" spans="1:12">
      <c r="A1537">
        <v>1346</v>
      </c>
      <c r="B1537" t="s">
        <v>137</v>
      </c>
      <c r="D1537">
        <v>6035</v>
      </c>
      <c r="E1537">
        <v>1</v>
      </c>
      <c r="F1537">
        <v>1</v>
      </c>
      <c r="G1537" t="s">
        <v>337</v>
      </c>
      <c r="H1537">
        <v>0.15</v>
      </c>
      <c r="I1537">
        <v>822</v>
      </c>
      <c r="J1537" t="s">
        <v>120</v>
      </c>
      <c r="K1537">
        <v>1071516.1000000001</v>
      </c>
      <c r="L1537">
        <v>160727.41500000001</v>
      </c>
    </row>
    <row r="1538" spans="1:12">
      <c r="A1538">
        <v>1346</v>
      </c>
      <c r="B1538" t="s">
        <v>137</v>
      </c>
      <c r="D1538">
        <v>6085</v>
      </c>
      <c r="E1538">
        <v>1</v>
      </c>
      <c r="F1538">
        <v>1</v>
      </c>
      <c r="G1538" t="s">
        <v>337</v>
      </c>
      <c r="H1538">
        <v>0.15</v>
      </c>
      <c r="I1538">
        <v>822</v>
      </c>
      <c r="J1538" t="s">
        <v>120</v>
      </c>
      <c r="K1538">
        <v>104535</v>
      </c>
      <c r="L1538">
        <v>15680.25</v>
      </c>
    </row>
    <row r="1539" spans="1:12">
      <c r="A1539">
        <v>1346</v>
      </c>
      <c r="B1539" t="s">
        <v>137</v>
      </c>
      <c r="D1539">
        <v>6020</v>
      </c>
      <c r="E1539">
        <v>1</v>
      </c>
      <c r="F1539">
        <v>1</v>
      </c>
      <c r="G1539" t="s">
        <v>337</v>
      </c>
      <c r="H1539">
        <v>0.15</v>
      </c>
      <c r="I1539">
        <v>822</v>
      </c>
      <c r="J1539" t="s">
        <v>120</v>
      </c>
      <c r="K1539">
        <v>325607.03999999998</v>
      </c>
      <c r="L1539">
        <v>48841.055999999997</v>
      </c>
    </row>
    <row r="1540" spans="1:12">
      <c r="A1540">
        <v>1346</v>
      </c>
      <c r="B1540" t="s">
        <v>137</v>
      </c>
      <c r="D1540">
        <v>6011</v>
      </c>
      <c r="E1540">
        <v>1</v>
      </c>
      <c r="F1540">
        <v>1</v>
      </c>
      <c r="G1540" t="s">
        <v>337</v>
      </c>
      <c r="H1540">
        <v>0.15</v>
      </c>
      <c r="I1540">
        <v>822</v>
      </c>
      <c r="J1540" t="s">
        <v>120</v>
      </c>
      <c r="K1540">
        <v>28359.24</v>
      </c>
      <c r="L1540">
        <v>4253.8860000000004</v>
      </c>
    </row>
    <row r="1541" spans="1:12">
      <c r="A1541">
        <v>1346</v>
      </c>
      <c r="B1541" t="s">
        <v>137</v>
      </c>
      <c r="D1541">
        <v>6040</v>
      </c>
      <c r="E1541">
        <v>1</v>
      </c>
      <c r="F1541">
        <v>1</v>
      </c>
      <c r="G1541" t="s">
        <v>337</v>
      </c>
      <c r="H1541">
        <v>0.15</v>
      </c>
      <c r="I1541">
        <v>822</v>
      </c>
      <c r="J1541" t="s">
        <v>120</v>
      </c>
      <c r="K1541">
        <v>68617.2</v>
      </c>
      <c r="L1541">
        <v>10292.58</v>
      </c>
    </row>
    <row r="1542" spans="1:12">
      <c r="A1542">
        <v>1346</v>
      </c>
      <c r="B1542" t="s">
        <v>137</v>
      </c>
      <c r="D1542">
        <v>6099</v>
      </c>
      <c r="E1542">
        <v>1</v>
      </c>
      <c r="F1542">
        <v>1</v>
      </c>
      <c r="G1542" t="s">
        <v>337</v>
      </c>
      <c r="H1542">
        <v>0.15</v>
      </c>
      <c r="I1542">
        <v>822</v>
      </c>
      <c r="J1542" t="s">
        <v>120</v>
      </c>
      <c r="K1542">
        <v>-132591.72</v>
      </c>
      <c r="L1542">
        <v>-19888.757999999998</v>
      </c>
    </row>
    <row r="1543" spans="1:12">
      <c r="A1543">
        <v>1346</v>
      </c>
      <c r="B1543" t="s">
        <v>137</v>
      </c>
      <c r="D1543">
        <v>6015</v>
      </c>
      <c r="E1543">
        <v>1</v>
      </c>
      <c r="F1543">
        <v>1</v>
      </c>
      <c r="G1543" t="s">
        <v>337</v>
      </c>
      <c r="H1543">
        <v>0.15</v>
      </c>
      <c r="I1543">
        <v>822</v>
      </c>
      <c r="J1543" t="s">
        <v>120</v>
      </c>
      <c r="K1543">
        <v>115783.16</v>
      </c>
      <c r="L1543">
        <v>17367.473999999998</v>
      </c>
    </row>
    <row r="1544" spans="1:12">
      <c r="A1544">
        <v>1346</v>
      </c>
      <c r="B1544" t="s">
        <v>137</v>
      </c>
      <c r="D1544">
        <v>6041</v>
      </c>
      <c r="E1544">
        <v>1</v>
      </c>
      <c r="F1544">
        <v>1</v>
      </c>
      <c r="G1544" t="s">
        <v>337</v>
      </c>
      <c r="H1544">
        <v>0.15</v>
      </c>
      <c r="I1544">
        <v>822</v>
      </c>
      <c r="J1544" t="s">
        <v>120</v>
      </c>
      <c r="K1544">
        <v>-222096.8</v>
      </c>
      <c r="L1544">
        <v>-33314.519999999997</v>
      </c>
    </row>
    <row r="1545" spans="1:12">
      <c r="A1545">
        <v>1346</v>
      </c>
      <c r="B1545" t="s">
        <v>137</v>
      </c>
      <c r="D1545">
        <v>6010</v>
      </c>
      <c r="E1545">
        <v>1</v>
      </c>
      <c r="F1545">
        <v>1</v>
      </c>
      <c r="G1545" t="s">
        <v>337</v>
      </c>
      <c r="H1545">
        <v>0.15</v>
      </c>
      <c r="I1545">
        <v>822</v>
      </c>
      <c r="J1545" t="s">
        <v>120</v>
      </c>
      <c r="K1545">
        <v>2144877.12</v>
      </c>
      <c r="L1545">
        <v>321731.56800000003</v>
      </c>
    </row>
    <row r="1546" spans="1:12">
      <c r="A1546">
        <v>1346</v>
      </c>
      <c r="B1546" t="s">
        <v>137</v>
      </c>
      <c r="D1546">
        <v>6075</v>
      </c>
      <c r="E1546">
        <v>1</v>
      </c>
      <c r="F1546">
        <v>1</v>
      </c>
      <c r="G1546" t="s">
        <v>337</v>
      </c>
      <c r="H1546">
        <v>0.15</v>
      </c>
      <c r="I1546">
        <v>822</v>
      </c>
      <c r="J1546" t="s">
        <v>120</v>
      </c>
      <c r="K1546">
        <v>364833</v>
      </c>
      <c r="L1546">
        <v>54724.95</v>
      </c>
    </row>
    <row r="1547" spans="1:12">
      <c r="A1547">
        <v>1346</v>
      </c>
      <c r="B1547" t="s">
        <v>137</v>
      </c>
      <c r="D1547">
        <v>6019</v>
      </c>
      <c r="E1547">
        <v>1</v>
      </c>
      <c r="F1547">
        <v>1</v>
      </c>
      <c r="G1547" t="s">
        <v>337</v>
      </c>
      <c r="H1547">
        <v>0.15</v>
      </c>
      <c r="I1547">
        <v>814</v>
      </c>
      <c r="J1547" t="s">
        <v>120</v>
      </c>
      <c r="K1547">
        <v>-24192.54</v>
      </c>
      <c r="L1547">
        <v>-3628.8809999999999</v>
      </c>
    </row>
    <row r="1548" spans="1:12">
      <c r="A1548">
        <v>1346</v>
      </c>
      <c r="B1548" t="s">
        <v>137</v>
      </c>
      <c r="D1548">
        <v>6012</v>
      </c>
      <c r="E1548">
        <v>1</v>
      </c>
      <c r="F1548">
        <v>1</v>
      </c>
      <c r="G1548" t="s">
        <v>337</v>
      </c>
      <c r="H1548">
        <v>0.2</v>
      </c>
      <c r="I1548">
        <v>830</v>
      </c>
      <c r="J1548" t="s">
        <v>120</v>
      </c>
      <c r="K1548">
        <v>1591</v>
      </c>
      <c r="L1548">
        <v>318.20000000000005</v>
      </c>
    </row>
    <row r="1549" spans="1:12">
      <c r="A1549">
        <v>1346</v>
      </c>
      <c r="B1549" t="s">
        <v>137</v>
      </c>
      <c r="D1549">
        <v>6036</v>
      </c>
      <c r="E1549">
        <v>1</v>
      </c>
      <c r="F1549">
        <v>1</v>
      </c>
      <c r="G1549" t="s">
        <v>337</v>
      </c>
      <c r="H1549">
        <v>0.2</v>
      </c>
      <c r="I1549">
        <v>830</v>
      </c>
      <c r="J1549" t="s">
        <v>120</v>
      </c>
      <c r="K1549">
        <v>-1348508.2</v>
      </c>
      <c r="L1549">
        <v>-269701.64</v>
      </c>
    </row>
    <row r="1550" spans="1:12">
      <c r="A1550">
        <v>1346</v>
      </c>
      <c r="B1550" t="s">
        <v>137</v>
      </c>
      <c r="D1550">
        <v>6048</v>
      </c>
      <c r="E1550">
        <v>1</v>
      </c>
      <c r="F1550">
        <v>1</v>
      </c>
      <c r="G1550" t="s">
        <v>337</v>
      </c>
      <c r="H1550">
        <v>0.2</v>
      </c>
      <c r="I1550">
        <v>830</v>
      </c>
      <c r="J1550" t="s">
        <v>120</v>
      </c>
      <c r="K1550">
        <v>161507.04999999999</v>
      </c>
      <c r="L1550">
        <v>32301.41</v>
      </c>
    </row>
    <row r="1551" spans="1:12">
      <c r="A1551">
        <v>1346</v>
      </c>
      <c r="B1551" t="s">
        <v>137</v>
      </c>
      <c r="D1551">
        <v>6035</v>
      </c>
      <c r="E1551">
        <v>1</v>
      </c>
      <c r="F1551">
        <v>1</v>
      </c>
      <c r="G1551" t="s">
        <v>337</v>
      </c>
      <c r="H1551">
        <v>0.2</v>
      </c>
      <c r="I1551">
        <v>830</v>
      </c>
      <c r="J1551" t="s">
        <v>120</v>
      </c>
      <c r="K1551">
        <v>1071516.1000000001</v>
      </c>
      <c r="L1551">
        <v>214303.22000000003</v>
      </c>
    </row>
    <row r="1552" spans="1:12">
      <c r="A1552">
        <v>1346</v>
      </c>
      <c r="B1552" t="s">
        <v>137</v>
      </c>
      <c r="D1552">
        <v>6085</v>
      </c>
      <c r="E1552">
        <v>1</v>
      </c>
      <c r="F1552">
        <v>1</v>
      </c>
      <c r="G1552" t="s">
        <v>337</v>
      </c>
      <c r="H1552">
        <v>0.2</v>
      </c>
      <c r="I1552">
        <v>830</v>
      </c>
      <c r="J1552" t="s">
        <v>120</v>
      </c>
      <c r="K1552">
        <v>104535</v>
      </c>
      <c r="L1552">
        <v>20907</v>
      </c>
    </row>
    <row r="1553" spans="1:12">
      <c r="A1553">
        <v>1346</v>
      </c>
      <c r="B1553" t="s">
        <v>137</v>
      </c>
      <c r="D1553">
        <v>6020</v>
      </c>
      <c r="E1553">
        <v>1</v>
      </c>
      <c r="F1553">
        <v>1</v>
      </c>
      <c r="G1553" t="s">
        <v>337</v>
      </c>
      <c r="H1553">
        <v>0.2</v>
      </c>
      <c r="I1553">
        <v>830</v>
      </c>
      <c r="J1553" t="s">
        <v>120</v>
      </c>
      <c r="K1553">
        <v>325607.03999999998</v>
      </c>
      <c r="L1553">
        <v>65121.407999999996</v>
      </c>
    </row>
    <row r="1554" spans="1:12">
      <c r="A1554">
        <v>1346</v>
      </c>
      <c r="B1554" t="s">
        <v>137</v>
      </c>
      <c r="D1554">
        <v>6011</v>
      </c>
      <c r="E1554">
        <v>1</v>
      </c>
      <c r="F1554">
        <v>1</v>
      </c>
      <c r="G1554" t="s">
        <v>337</v>
      </c>
      <c r="H1554">
        <v>0.2</v>
      </c>
      <c r="I1554">
        <v>830</v>
      </c>
      <c r="J1554" t="s">
        <v>120</v>
      </c>
      <c r="K1554">
        <v>28359.24</v>
      </c>
      <c r="L1554">
        <v>5671.8480000000009</v>
      </c>
    </row>
    <row r="1555" spans="1:12">
      <c r="A1555">
        <v>1346</v>
      </c>
      <c r="B1555" t="s">
        <v>137</v>
      </c>
      <c r="D1555">
        <v>6040</v>
      </c>
      <c r="E1555">
        <v>1</v>
      </c>
      <c r="F1555">
        <v>1</v>
      </c>
      <c r="G1555" t="s">
        <v>337</v>
      </c>
      <c r="H1555">
        <v>0.2</v>
      </c>
      <c r="I1555">
        <v>830</v>
      </c>
      <c r="J1555" t="s">
        <v>120</v>
      </c>
      <c r="K1555">
        <v>68617.2</v>
      </c>
      <c r="L1555">
        <v>13723.44</v>
      </c>
    </row>
    <row r="1556" spans="1:12">
      <c r="A1556">
        <v>1346</v>
      </c>
      <c r="B1556" t="s">
        <v>137</v>
      </c>
      <c r="D1556">
        <v>6099</v>
      </c>
      <c r="E1556">
        <v>1</v>
      </c>
      <c r="F1556">
        <v>1</v>
      </c>
      <c r="G1556" t="s">
        <v>337</v>
      </c>
      <c r="H1556">
        <v>0.2</v>
      </c>
      <c r="I1556">
        <v>830</v>
      </c>
      <c r="J1556" t="s">
        <v>120</v>
      </c>
      <c r="K1556">
        <v>-132591.72</v>
      </c>
      <c r="L1556">
        <v>-26518.344000000001</v>
      </c>
    </row>
    <row r="1557" spans="1:12">
      <c r="A1557">
        <v>1346</v>
      </c>
      <c r="B1557" t="s">
        <v>137</v>
      </c>
      <c r="D1557">
        <v>6015</v>
      </c>
      <c r="E1557">
        <v>1</v>
      </c>
      <c r="F1557">
        <v>1</v>
      </c>
      <c r="G1557" t="s">
        <v>337</v>
      </c>
      <c r="H1557">
        <v>0.2</v>
      </c>
      <c r="I1557">
        <v>830</v>
      </c>
      <c r="J1557" t="s">
        <v>120</v>
      </c>
      <c r="K1557">
        <v>115783.16</v>
      </c>
      <c r="L1557">
        <v>23156.632000000001</v>
      </c>
    </row>
    <row r="1558" spans="1:12">
      <c r="A1558">
        <v>1346</v>
      </c>
      <c r="B1558" t="s">
        <v>137</v>
      </c>
      <c r="D1558">
        <v>6041</v>
      </c>
      <c r="E1558">
        <v>1</v>
      </c>
      <c r="F1558">
        <v>1</v>
      </c>
      <c r="G1558" t="s">
        <v>337</v>
      </c>
      <c r="H1558">
        <v>0.2</v>
      </c>
      <c r="I1558">
        <v>830</v>
      </c>
      <c r="J1558" t="s">
        <v>120</v>
      </c>
      <c r="K1558">
        <v>-222096.8</v>
      </c>
      <c r="L1558">
        <v>-44419.360000000001</v>
      </c>
    </row>
    <row r="1559" spans="1:12">
      <c r="A1559">
        <v>1346</v>
      </c>
      <c r="B1559" t="s">
        <v>137</v>
      </c>
      <c r="D1559">
        <v>6010</v>
      </c>
      <c r="E1559">
        <v>1</v>
      </c>
      <c r="F1559">
        <v>1</v>
      </c>
      <c r="G1559" t="s">
        <v>337</v>
      </c>
      <c r="H1559">
        <v>0.2</v>
      </c>
      <c r="I1559">
        <v>830</v>
      </c>
      <c r="J1559" t="s">
        <v>120</v>
      </c>
      <c r="K1559">
        <v>2144877.12</v>
      </c>
      <c r="L1559">
        <v>428975.42400000006</v>
      </c>
    </row>
    <row r="1560" spans="1:12">
      <c r="A1560">
        <v>1346</v>
      </c>
      <c r="B1560" t="s">
        <v>137</v>
      </c>
      <c r="D1560">
        <v>6019</v>
      </c>
      <c r="E1560">
        <v>1</v>
      </c>
      <c r="F1560">
        <v>1</v>
      </c>
      <c r="G1560" t="s">
        <v>337</v>
      </c>
      <c r="H1560">
        <v>0.2</v>
      </c>
      <c r="I1560">
        <v>830</v>
      </c>
      <c r="J1560" t="s">
        <v>120</v>
      </c>
      <c r="K1560">
        <v>-24192.54</v>
      </c>
      <c r="L1560">
        <v>-4838.5080000000007</v>
      </c>
    </row>
    <row r="1561" spans="1:12">
      <c r="A1561">
        <v>1346</v>
      </c>
      <c r="B1561" t="s">
        <v>137</v>
      </c>
      <c r="D1561">
        <v>6075</v>
      </c>
      <c r="E1561">
        <v>1</v>
      </c>
      <c r="F1561">
        <v>1</v>
      </c>
      <c r="G1561" t="s">
        <v>337</v>
      </c>
      <c r="H1561">
        <v>0.2</v>
      </c>
      <c r="I1561">
        <v>830</v>
      </c>
      <c r="J1561" t="s">
        <v>120</v>
      </c>
      <c r="K1561">
        <v>364833</v>
      </c>
      <c r="L1561">
        <v>72966.600000000006</v>
      </c>
    </row>
    <row r="1562" spans="1:12">
      <c r="A1562">
        <v>1346</v>
      </c>
      <c r="B1562" t="s">
        <v>137</v>
      </c>
      <c r="D1562">
        <v>6012</v>
      </c>
      <c r="E1562">
        <v>1</v>
      </c>
      <c r="F1562">
        <v>1</v>
      </c>
      <c r="G1562" t="s">
        <v>338</v>
      </c>
      <c r="H1562">
        <v>7.4999999999999997E-2</v>
      </c>
      <c r="I1562">
        <v>813</v>
      </c>
      <c r="J1562" t="s">
        <v>120</v>
      </c>
      <c r="K1562">
        <v>1591</v>
      </c>
      <c r="L1562">
        <v>119.32499999999999</v>
      </c>
    </row>
    <row r="1563" spans="1:12">
      <c r="A1563">
        <v>1346</v>
      </c>
      <c r="B1563" t="s">
        <v>137</v>
      </c>
      <c r="D1563">
        <v>6036</v>
      </c>
      <c r="E1563">
        <v>1</v>
      </c>
      <c r="F1563">
        <v>1</v>
      </c>
      <c r="G1563" t="s">
        <v>338</v>
      </c>
      <c r="H1563">
        <v>7.4999999999999997E-2</v>
      </c>
      <c r="I1563">
        <v>813</v>
      </c>
      <c r="J1563" t="s">
        <v>120</v>
      </c>
      <c r="K1563">
        <v>-1348508.2</v>
      </c>
      <c r="L1563">
        <v>-101138.11499999999</v>
      </c>
    </row>
    <row r="1564" spans="1:12">
      <c r="A1564">
        <v>1346</v>
      </c>
      <c r="B1564" t="s">
        <v>137</v>
      </c>
      <c r="D1564">
        <v>6048</v>
      </c>
      <c r="E1564">
        <v>1</v>
      </c>
      <c r="F1564">
        <v>1</v>
      </c>
      <c r="G1564" t="s">
        <v>338</v>
      </c>
      <c r="H1564">
        <v>7.4999999999999997E-2</v>
      </c>
      <c r="I1564">
        <v>813</v>
      </c>
      <c r="J1564" t="s">
        <v>120</v>
      </c>
      <c r="K1564">
        <v>161507.04999999999</v>
      </c>
      <c r="L1564">
        <v>12113.028749999999</v>
      </c>
    </row>
    <row r="1565" spans="1:12">
      <c r="A1565">
        <v>1346</v>
      </c>
      <c r="B1565" t="s">
        <v>137</v>
      </c>
      <c r="D1565">
        <v>6035</v>
      </c>
      <c r="E1565">
        <v>1</v>
      </c>
      <c r="F1565">
        <v>1</v>
      </c>
      <c r="G1565" t="s">
        <v>338</v>
      </c>
      <c r="H1565">
        <v>7.4999999999999997E-2</v>
      </c>
      <c r="I1565">
        <v>813</v>
      </c>
      <c r="J1565" t="s">
        <v>120</v>
      </c>
      <c r="K1565">
        <v>1071516.1000000001</v>
      </c>
      <c r="L1565">
        <v>80363.707500000004</v>
      </c>
    </row>
    <row r="1566" spans="1:12">
      <c r="A1566">
        <v>1346</v>
      </c>
      <c r="B1566" t="s">
        <v>137</v>
      </c>
      <c r="D1566">
        <v>6085</v>
      </c>
      <c r="E1566">
        <v>1</v>
      </c>
      <c r="F1566">
        <v>1</v>
      </c>
      <c r="G1566" t="s">
        <v>338</v>
      </c>
      <c r="H1566">
        <v>7.4999999999999997E-2</v>
      </c>
      <c r="I1566">
        <v>813</v>
      </c>
      <c r="J1566" t="s">
        <v>120</v>
      </c>
      <c r="K1566">
        <v>104535</v>
      </c>
      <c r="L1566">
        <v>7840.125</v>
      </c>
    </row>
    <row r="1567" spans="1:12">
      <c r="A1567">
        <v>1346</v>
      </c>
      <c r="B1567" t="s">
        <v>137</v>
      </c>
      <c r="D1567">
        <v>6020</v>
      </c>
      <c r="E1567">
        <v>1</v>
      </c>
      <c r="F1567">
        <v>1</v>
      </c>
      <c r="G1567" t="s">
        <v>338</v>
      </c>
      <c r="H1567">
        <v>7.4999999999999997E-2</v>
      </c>
      <c r="I1567">
        <v>813</v>
      </c>
      <c r="J1567" t="s">
        <v>120</v>
      </c>
      <c r="K1567">
        <v>325607.03999999998</v>
      </c>
      <c r="L1567">
        <v>24420.527999999998</v>
      </c>
    </row>
    <row r="1568" spans="1:12">
      <c r="A1568">
        <v>1346</v>
      </c>
      <c r="B1568" t="s">
        <v>137</v>
      </c>
      <c r="D1568">
        <v>6011</v>
      </c>
      <c r="E1568">
        <v>1</v>
      </c>
      <c r="F1568">
        <v>1</v>
      </c>
      <c r="G1568" t="s">
        <v>338</v>
      </c>
      <c r="H1568">
        <v>7.4999999999999997E-2</v>
      </c>
      <c r="I1568">
        <v>813</v>
      </c>
      <c r="J1568" t="s">
        <v>120</v>
      </c>
      <c r="K1568">
        <v>28359.24</v>
      </c>
      <c r="L1568">
        <v>2126.9430000000002</v>
      </c>
    </row>
    <row r="1569" spans="1:12">
      <c r="A1569">
        <v>1346</v>
      </c>
      <c r="B1569" t="s">
        <v>137</v>
      </c>
      <c r="D1569">
        <v>6040</v>
      </c>
      <c r="E1569">
        <v>1</v>
      </c>
      <c r="F1569">
        <v>1</v>
      </c>
      <c r="G1569" t="s">
        <v>338</v>
      </c>
      <c r="H1569">
        <v>7.4999999999999997E-2</v>
      </c>
      <c r="I1569">
        <v>813</v>
      </c>
      <c r="J1569" t="s">
        <v>120</v>
      </c>
      <c r="K1569">
        <v>68617.2</v>
      </c>
      <c r="L1569">
        <v>5146.29</v>
      </c>
    </row>
    <row r="1570" spans="1:12">
      <c r="A1570">
        <v>1346</v>
      </c>
      <c r="B1570" t="s">
        <v>137</v>
      </c>
      <c r="D1570">
        <v>6099</v>
      </c>
      <c r="E1570">
        <v>1</v>
      </c>
      <c r="F1570">
        <v>1</v>
      </c>
      <c r="G1570" t="s">
        <v>338</v>
      </c>
      <c r="H1570">
        <v>7.4999999999999997E-2</v>
      </c>
      <c r="I1570">
        <v>813</v>
      </c>
      <c r="J1570" t="s">
        <v>120</v>
      </c>
      <c r="K1570">
        <v>-132591.72</v>
      </c>
      <c r="L1570">
        <v>-9944.378999999999</v>
      </c>
    </row>
    <row r="1571" spans="1:12">
      <c r="A1571">
        <v>1346</v>
      </c>
      <c r="B1571" t="s">
        <v>137</v>
      </c>
      <c r="D1571">
        <v>6015</v>
      </c>
      <c r="E1571">
        <v>1</v>
      </c>
      <c r="F1571">
        <v>1</v>
      </c>
      <c r="G1571" t="s">
        <v>338</v>
      </c>
      <c r="H1571">
        <v>7.4999999999999997E-2</v>
      </c>
      <c r="I1571">
        <v>813</v>
      </c>
      <c r="J1571" t="s">
        <v>120</v>
      </c>
      <c r="K1571">
        <v>115783.16</v>
      </c>
      <c r="L1571">
        <v>8683.7369999999992</v>
      </c>
    </row>
    <row r="1572" spans="1:12">
      <c r="A1572">
        <v>1346</v>
      </c>
      <c r="B1572" t="s">
        <v>137</v>
      </c>
      <c r="D1572">
        <v>6041</v>
      </c>
      <c r="E1572">
        <v>1</v>
      </c>
      <c r="F1572">
        <v>1</v>
      </c>
      <c r="G1572" t="s">
        <v>338</v>
      </c>
      <c r="H1572">
        <v>7.4999999999999997E-2</v>
      </c>
      <c r="I1572">
        <v>813</v>
      </c>
      <c r="J1572" t="s">
        <v>120</v>
      </c>
      <c r="K1572">
        <v>-222096.8</v>
      </c>
      <c r="L1572">
        <v>-16657.259999999998</v>
      </c>
    </row>
    <row r="1573" spans="1:12">
      <c r="A1573">
        <v>1346</v>
      </c>
      <c r="B1573" t="s">
        <v>137</v>
      </c>
      <c r="D1573">
        <v>6010</v>
      </c>
      <c r="E1573">
        <v>1</v>
      </c>
      <c r="F1573">
        <v>1</v>
      </c>
      <c r="G1573" t="s">
        <v>338</v>
      </c>
      <c r="H1573">
        <v>7.4999999999999997E-2</v>
      </c>
      <c r="I1573">
        <v>813</v>
      </c>
      <c r="J1573" t="s">
        <v>120</v>
      </c>
      <c r="K1573">
        <v>2144877.12</v>
      </c>
      <c r="L1573">
        <v>160865.78400000001</v>
      </c>
    </row>
    <row r="1574" spans="1:12">
      <c r="A1574">
        <v>1346</v>
      </c>
      <c r="B1574" t="s">
        <v>137</v>
      </c>
      <c r="D1574">
        <v>6075</v>
      </c>
      <c r="E1574">
        <v>1</v>
      </c>
      <c r="F1574">
        <v>1</v>
      </c>
      <c r="G1574" t="s">
        <v>338</v>
      </c>
      <c r="H1574">
        <v>7.4999999999999997E-2</v>
      </c>
      <c r="I1574">
        <v>813</v>
      </c>
      <c r="J1574" t="s">
        <v>120</v>
      </c>
      <c r="K1574">
        <v>364833</v>
      </c>
      <c r="L1574">
        <v>27362.474999999999</v>
      </c>
    </row>
    <row r="1575" spans="1:12">
      <c r="A1575">
        <v>1346</v>
      </c>
      <c r="B1575" t="s">
        <v>137</v>
      </c>
      <c r="D1575">
        <v>6019</v>
      </c>
      <c r="E1575">
        <v>1</v>
      </c>
      <c r="F1575">
        <v>1</v>
      </c>
      <c r="G1575" t="s">
        <v>338</v>
      </c>
      <c r="H1575">
        <v>7.4999999999999997E-2</v>
      </c>
      <c r="I1575">
        <v>813</v>
      </c>
      <c r="J1575" t="s">
        <v>120</v>
      </c>
      <c r="K1575">
        <v>-24192.54</v>
      </c>
      <c r="L1575">
        <v>-1814.4404999999999</v>
      </c>
    </row>
    <row r="1576" spans="1:12">
      <c r="A1576">
        <v>1346</v>
      </c>
      <c r="B1576" t="s">
        <v>137</v>
      </c>
      <c r="D1576">
        <v>6012</v>
      </c>
      <c r="E1576">
        <v>1</v>
      </c>
      <c r="F1576">
        <v>1</v>
      </c>
      <c r="G1576" t="s">
        <v>338</v>
      </c>
      <c r="H1576">
        <v>7.4999999999999997E-2</v>
      </c>
      <c r="I1576">
        <v>830</v>
      </c>
      <c r="J1576" t="s">
        <v>120</v>
      </c>
      <c r="K1576">
        <v>1591</v>
      </c>
      <c r="L1576">
        <v>119.32499999999999</v>
      </c>
    </row>
    <row r="1577" spans="1:12">
      <c r="A1577">
        <v>1346</v>
      </c>
      <c r="B1577" t="s">
        <v>137</v>
      </c>
      <c r="D1577">
        <v>6036</v>
      </c>
      <c r="E1577">
        <v>1</v>
      </c>
      <c r="F1577">
        <v>1</v>
      </c>
      <c r="G1577" t="s">
        <v>338</v>
      </c>
      <c r="H1577">
        <v>7.4999999999999997E-2</v>
      </c>
      <c r="I1577">
        <v>830</v>
      </c>
      <c r="J1577" t="s">
        <v>120</v>
      </c>
      <c r="K1577">
        <v>-1348508.2</v>
      </c>
      <c r="L1577">
        <v>-101138.11499999999</v>
      </c>
    </row>
    <row r="1578" spans="1:12">
      <c r="A1578">
        <v>1346</v>
      </c>
      <c r="B1578" t="s">
        <v>137</v>
      </c>
      <c r="D1578">
        <v>6048</v>
      </c>
      <c r="E1578">
        <v>1</v>
      </c>
      <c r="F1578">
        <v>1</v>
      </c>
      <c r="G1578" t="s">
        <v>338</v>
      </c>
      <c r="H1578">
        <v>7.4999999999999997E-2</v>
      </c>
      <c r="I1578">
        <v>830</v>
      </c>
      <c r="J1578" t="s">
        <v>120</v>
      </c>
      <c r="K1578">
        <v>161507.04999999999</v>
      </c>
      <c r="L1578">
        <v>12113.028749999999</v>
      </c>
    </row>
    <row r="1579" spans="1:12">
      <c r="A1579">
        <v>1346</v>
      </c>
      <c r="B1579" t="s">
        <v>137</v>
      </c>
      <c r="D1579">
        <v>6035</v>
      </c>
      <c r="E1579">
        <v>1</v>
      </c>
      <c r="F1579">
        <v>1</v>
      </c>
      <c r="G1579" t="s">
        <v>338</v>
      </c>
      <c r="H1579">
        <v>7.4999999999999997E-2</v>
      </c>
      <c r="I1579">
        <v>830</v>
      </c>
      <c r="J1579" t="s">
        <v>120</v>
      </c>
      <c r="K1579">
        <v>1071516.1000000001</v>
      </c>
      <c r="L1579">
        <v>80363.707500000004</v>
      </c>
    </row>
    <row r="1580" spans="1:12">
      <c r="A1580">
        <v>1346</v>
      </c>
      <c r="B1580" t="s">
        <v>137</v>
      </c>
      <c r="D1580">
        <v>6085</v>
      </c>
      <c r="E1580">
        <v>1</v>
      </c>
      <c r="F1580">
        <v>1</v>
      </c>
      <c r="G1580" t="s">
        <v>338</v>
      </c>
      <c r="H1580">
        <v>7.4999999999999997E-2</v>
      </c>
      <c r="I1580">
        <v>830</v>
      </c>
      <c r="J1580" t="s">
        <v>120</v>
      </c>
      <c r="K1580">
        <v>104535</v>
      </c>
      <c r="L1580">
        <v>7840.125</v>
      </c>
    </row>
    <row r="1581" spans="1:12">
      <c r="A1581">
        <v>1346</v>
      </c>
      <c r="B1581" t="s">
        <v>137</v>
      </c>
      <c r="D1581">
        <v>6020</v>
      </c>
      <c r="E1581">
        <v>1</v>
      </c>
      <c r="F1581">
        <v>1</v>
      </c>
      <c r="G1581" t="s">
        <v>338</v>
      </c>
      <c r="H1581">
        <v>7.4999999999999997E-2</v>
      </c>
      <c r="I1581">
        <v>830</v>
      </c>
      <c r="J1581" t="s">
        <v>120</v>
      </c>
      <c r="K1581">
        <v>325607.03999999998</v>
      </c>
      <c r="L1581">
        <v>24420.527999999998</v>
      </c>
    </row>
    <row r="1582" spans="1:12">
      <c r="A1582">
        <v>1346</v>
      </c>
      <c r="B1582" t="s">
        <v>137</v>
      </c>
      <c r="D1582">
        <v>6011</v>
      </c>
      <c r="E1582">
        <v>1</v>
      </c>
      <c r="F1582">
        <v>1</v>
      </c>
      <c r="G1582" t="s">
        <v>338</v>
      </c>
      <c r="H1582">
        <v>7.4999999999999997E-2</v>
      </c>
      <c r="I1582">
        <v>830</v>
      </c>
      <c r="J1582" t="s">
        <v>120</v>
      </c>
      <c r="K1582">
        <v>28359.24</v>
      </c>
      <c r="L1582">
        <v>2126.9430000000002</v>
      </c>
    </row>
    <row r="1583" spans="1:12">
      <c r="A1583">
        <v>1346</v>
      </c>
      <c r="B1583" t="s">
        <v>137</v>
      </c>
      <c r="D1583">
        <v>6040</v>
      </c>
      <c r="E1583">
        <v>1</v>
      </c>
      <c r="F1583">
        <v>1</v>
      </c>
      <c r="G1583" t="s">
        <v>338</v>
      </c>
      <c r="H1583">
        <v>7.4999999999999997E-2</v>
      </c>
      <c r="I1583">
        <v>830</v>
      </c>
      <c r="J1583" t="s">
        <v>120</v>
      </c>
      <c r="K1583">
        <v>68617.2</v>
      </c>
      <c r="L1583">
        <v>5146.29</v>
      </c>
    </row>
    <row r="1584" spans="1:12">
      <c r="A1584">
        <v>1346</v>
      </c>
      <c r="B1584" t="s">
        <v>137</v>
      </c>
      <c r="D1584">
        <v>6099</v>
      </c>
      <c r="E1584">
        <v>1</v>
      </c>
      <c r="F1584">
        <v>1</v>
      </c>
      <c r="G1584" t="s">
        <v>338</v>
      </c>
      <c r="H1584">
        <v>7.4999999999999997E-2</v>
      </c>
      <c r="I1584">
        <v>830</v>
      </c>
      <c r="J1584" t="s">
        <v>120</v>
      </c>
      <c r="K1584">
        <v>-132591.72</v>
      </c>
      <c r="L1584">
        <v>-9944.378999999999</v>
      </c>
    </row>
    <row r="1585" spans="1:12">
      <c r="A1585">
        <v>1346</v>
      </c>
      <c r="B1585" t="s">
        <v>137</v>
      </c>
      <c r="D1585">
        <v>6015</v>
      </c>
      <c r="E1585">
        <v>1</v>
      </c>
      <c r="F1585">
        <v>1</v>
      </c>
      <c r="G1585" t="s">
        <v>338</v>
      </c>
      <c r="H1585">
        <v>7.4999999999999997E-2</v>
      </c>
      <c r="I1585">
        <v>830</v>
      </c>
      <c r="J1585" t="s">
        <v>120</v>
      </c>
      <c r="K1585">
        <v>115783.16</v>
      </c>
      <c r="L1585">
        <v>8683.7369999999992</v>
      </c>
    </row>
    <row r="1586" spans="1:12">
      <c r="A1586">
        <v>1346</v>
      </c>
      <c r="B1586" t="s">
        <v>137</v>
      </c>
      <c r="D1586">
        <v>6041</v>
      </c>
      <c r="E1586">
        <v>1</v>
      </c>
      <c r="F1586">
        <v>1</v>
      </c>
      <c r="G1586" t="s">
        <v>338</v>
      </c>
      <c r="H1586">
        <v>7.4999999999999997E-2</v>
      </c>
      <c r="I1586">
        <v>830</v>
      </c>
      <c r="J1586" t="s">
        <v>120</v>
      </c>
      <c r="K1586">
        <v>-222096.8</v>
      </c>
      <c r="L1586">
        <v>-16657.259999999998</v>
      </c>
    </row>
    <row r="1587" spans="1:12">
      <c r="A1587">
        <v>1346</v>
      </c>
      <c r="B1587" t="s">
        <v>137</v>
      </c>
      <c r="D1587">
        <v>6010</v>
      </c>
      <c r="E1587">
        <v>1</v>
      </c>
      <c r="F1587">
        <v>1</v>
      </c>
      <c r="G1587" t="s">
        <v>338</v>
      </c>
      <c r="H1587">
        <v>7.4999999999999997E-2</v>
      </c>
      <c r="I1587">
        <v>830</v>
      </c>
      <c r="J1587" t="s">
        <v>120</v>
      </c>
      <c r="K1587">
        <v>2144877.12</v>
      </c>
      <c r="L1587">
        <v>160865.78400000001</v>
      </c>
    </row>
    <row r="1588" spans="1:12">
      <c r="A1588">
        <v>1346</v>
      </c>
      <c r="B1588" t="s">
        <v>137</v>
      </c>
      <c r="D1588">
        <v>6075</v>
      </c>
      <c r="E1588">
        <v>1</v>
      </c>
      <c r="F1588">
        <v>1</v>
      </c>
      <c r="G1588" t="s">
        <v>338</v>
      </c>
      <c r="H1588">
        <v>7.4999999999999997E-2</v>
      </c>
      <c r="I1588">
        <v>830</v>
      </c>
      <c r="J1588" t="s">
        <v>120</v>
      </c>
      <c r="K1588">
        <v>364833</v>
      </c>
      <c r="L1588">
        <v>27362.474999999999</v>
      </c>
    </row>
    <row r="1589" spans="1:12">
      <c r="A1589">
        <v>1346</v>
      </c>
      <c r="B1589" t="s">
        <v>137</v>
      </c>
      <c r="D1589">
        <v>6019</v>
      </c>
      <c r="E1589">
        <v>1</v>
      </c>
      <c r="F1589">
        <v>1</v>
      </c>
      <c r="G1589" t="s">
        <v>338</v>
      </c>
      <c r="H1589">
        <v>7.4999999999999997E-2</v>
      </c>
      <c r="I1589">
        <v>830</v>
      </c>
      <c r="J1589" t="s">
        <v>120</v>
      </c>
      <c r="K1589">
        <v>-24192.54</v>
      </c>
      <c r="L1589">
        <v>-1814.4404999999999</v>
      </c>
    </row>
    <row r="1590" spans="1:12">
      <c r="A1590">
        <v>1346</v>
      </c>
      <c r="B1590" t="s">
        <v>137</v>
      </c>
      <c r="D1590">
        <v>6012</v>
      </c>
      <c r="E1590">
        <v>1</v>
      </c>
      <c r="F1590">
        <v>1</v>
      </c>
      <c r="G1590" t="s">
        <v>355</v>
      </c>
      <c r="H1590">
        <v>5.0000000000000001E-3</v>
      </c>
      <c r="K1590">
        <v>1591</v>
      </c>
      <c r="L1590">
        <v>7.9550000000000001</v>
      </c>
    </row>
    <row r="1591" spans="1:12">
      <c r="A1591">
        <v>1346</v>
      </c>
      <c r="B1591" t="s">
        <v>137</v>
      </c>
      <c r="D1591">
        <v>6036</v>
      </c>
      <c r="E1591">
        <v>1</v>
      </c>
      <c r="F1591">
        <v>1</v>
      </c>
      <c r="G1591" t="s">
        <v>355</v>
      </c>
      <c r="H1591">
        <v>5.0000000000000001E-3</v>
      </c>
      <c r="I1591">
        <v>813</v>
      </c>
      <c r="J1591" t="s">
        <v>120</v>
      </c>
      <c r="K1591">
        <v>-1348508.2</v>
      </c>
      <c r="L1591">
        <v>-6742.5410000000002</v>
      </c>
    </row>
    <row r="1592" spans="1:12">
      <c r="A1592">
        <v>1346</v>
      </c>
      <c r="B1592" t="s">
        <v>137</v>
      </c>
      <c r="D1592">
        <v>6048</v>
      </c>
      <c r="E1592">
        <v>1</v>
      </c>
      <c r="F1592">
        <v>1</v>
      </c>
      <c r="G1592" t="s">
        <v>355</v>
      </c>
      <c r="H1592">
        <v>5.0000000000000001E-3</v>
      </c>
      <c r="I1592">
        <v>813</v>
      </c>
      <c r="J1592" t="s">
        <v>120</v>
      </c>
      <c r="K1592">
        <v>161507.04999999999</v>
      </c>
      <c r="L1592">
        <v>807.53524999999991</v>
      </c>
    </row>
    <row r="1593" spans="1:12">
      <c r="A1593">
        <v>1346</v>
      </c>
      <c r="B1593" t="s">
        <v>137</v>
      </c>
      <c r="D1593">
        <v>6035</v>
      </c>
      <c r="E1593">
        <v>1</v>
      </c>
      <c r="F1593">
        <v>1</v>
      </c>
      <c r="G1593" t="s">
        <v>355</v>
      </c>
      <c r="H1593">
        <v>5.0000000000000001E-3</v>
      </c>
      <c r="I1593">
        <v>813</v>
      </c>
      <c r="J1593" t="s">
        <v>120</v>
      </c>
      <c r="K1593">
        <v>1071516.1000000001</v>
      </c>
      <c r="L1593">
        <v>5357.5805000000009</v>
      </c>
    </row>
    <row r="1594" spans="1:12">
      <c r="A1594">
        <v>1346</v>
      </c>
      <c r="B1594" t="s">
        <v>137</v>
      </c>
      <c r="D1594">
        <v>6085</v>
      </c>
      <c r="E1594">
        <v>1</v>
      </c>
      <c r="F1594">
        <v>1</v>
      </c>
      <c r="G1594" t="s">
        <v>355</v>
      </c>
      <c r="H1594">
        <v>5.0000000000000001E-3</v>
      </c>
      <c r="I1594">
        <v>813</v>
      </c>
      <c r="J1594" t="s">
        <v>120</v>
      </c>
      <c r="K1594">
        <v>104535</v>
      </c>
      <c r="L1594">
        <v>522.67499999999995</v>
      </c>
    </row>
    <row r="1595" spans="1:12">
      <c r="A1595">
        <v>1346</v>
      </c>
      <c r="B1595" t="s">
        <v>137</v>
      </c>
      <c r="D1595">
        <v>6020</v>
      </c>
      <c r="E1595">
        <v>1</v>
      </c>
      <c r="F1595">
        <v>1</v>
      </c>
      <c r="G1595" t="s">
        <v>355</v>
      </c>
      <c r="H1595">
        <v>5.0000000000000001E-3</v>
      </c>
      <c r="I1595">
        <v>813</v>
      </c>
      <c r="J1595" t="s">
        <v>120</v>
      </c>
      <c r="K1595">
        <v>325607.03999999998</v>
      </c>
      <c r="L1595">
        <v>1628.0352</v>
      </c>
    </row>
    <row r="1596" spans="1:12">
      <c r="A1596">
        <v>1346</v>
      </c>
      <c r="B1596" t="s">
        <v>137</v>
      </c>
      <c r="D1596">
        <v>6011</v>
      </c>
      <c r="E1596">
        <v>1</v>
      </c>
      <c r="F1596">
        <v>1</v>
      </c>
      <c r="G1596" t="s">
        <v>355</v>
      </c>
      <c r="H1596">
        <v>5.0000000000000001E-3</v>
      </c>
      <c r="I1596">
        <v>813</v>
      </c>
      <c r="J1596" t="s">
        <v>120</v>
      </c>
      <c r="K1596">
        <v>28359.24</v>
      </c>
      <c r="L1596">
        <v>141.7962</v>
      </c>
    </row>
    <row r="1597" spans="1:12">
      <c r="A1597">
        <v>1346</v>
      </c>
      <c r="B1597" t="s">
        <v>137</v>
      </c>
      <c r="D1597">
        <v>6040</v>
      </c>
      <c r="E1597">
        <v>1</v>
      </c>
      <c r="F1597">
        <v>1</v>
      </c>
      <c r="G1597" t="s">
        <v>355</v>
      </c>
      <c r="H1597">
        <v>5.0000000000000001E-3</v>
      </c>
      <c r="I1597">
        <v>813</v>
      </c>
      <c r="J1597" t="s">
        <v>120</v>
      </c>
      <c r="K1597">
        <v>68617.2</v>
      </c>
      <c r="L1597">
        <v>343.08600000000001</v>
      </c>
    </row>
    <row r="1598" spans="1:12">
      <c r="A1598">
        <v>1346</v>
      </c>
      <c r="B1598" t="s">
        <v>137</v>
      </c>
      <c r="D1598">
        <v>6099</v>
      </c>
      <c r="E1598">
        <v>1</v>
      </c>
      <c r="F1598">
        <v>1</v>
      </c>
      <c r="G1598" t="s">
        <v>355</v>
      </c>
      <c r="H1598">
        <v>5.0000000000000001E-3</v>
      </c>
      <c r="I1598">
        <v>813</v>
      </c>
      <c r="J1598" t="s">
        <v>120</v>
      </c>
      <c r="K1598">
        <v>-132591.72</v>
      </c>
      <c r="L1598">
        <v>-662.95860000000005</v>
      </c>
    </row>
    <row r="1599" spans="1:12">
      <c r="A1599">
        <v>1346</v>
      </c>
      <c r="B1599" t="s">
        <v>137</v>
      </c>
      <c r="D1599">
        <v>6015</v>
      </c>
      <c r="E1599">
        <v>1</v>
      </c>
      <c r="F1599">
        <v>1</v>
      </c>
      <c r="G1599" t="s">
        <v>355</v>
      </c>
      <c r="H1599">
        <v>5.0000000000000001E-3</v>
      </c>
      <c r="I1599">
        <v>813</v>
      </c>
      <c r="J1599" t="s">
        <v>120</v>
      </c>
      <c r="K1599">
        <v>115783.16</v>
      </c>
      <c r="L1599">
        <v>578.91579999999999</v>
      </c>
    </row>
    <row r="1600" spans="1:12">
      <c r="A1600">
        <v>1346</v>
      </c>
      <c r="B1600" t="s">
        <v>137</v>
      </c>
      <c r="D1600">
        <v>6041</v>
      </c>
      <c r="E1600">
        <v>1</v>
      </c>
      <c r="F1600">
        <v>1</v>
      </c>
      <c r="G1600" t="s">
        <v>355</v>
      </c>
      <c r="H1600">
        <v>5.0000000000000001E-3</v>
      </c>
      <c r="I1600">
        <v>813</v>
      </c>
      <c r="J1600" t="s">
        <v>120</v>
      </c>
      <c r="K1600">
        <v>-222096.8</v>
      </c>
      <c r="L1600">
        <v>-1110.4839999999999</v>
      </c>
    </row>
    <row r="1601" spans="1:12">
      <c r="A1601">
        <v>1346</v>
      </c>
      <c r="B1601" t="s">
        <v>137</v>
      </c>
      <c r="D1601">
        <v>6010</v>
      </c>
      <c r="E1601">
        <v>1</v>
      </c>
      <c r="F1601">
        <v>1</v>
      </c>
      <c r="G1601" t="s">
        <v>355</v>
      </c>
      <c r="H1601">
        <v>5.0000000000000001E-3</v>
      </c>
      <c r="I1601">
        <v>813</v>
      </c>
      <c r="J1601" t="s">
        <v>120</v>
      </c>
      <c r="K1601">
        <v>2144877.12</v>
      </c>
      <c r="L1601">
        <v>10724.385600000001</v>
      </c>
    </row>
    <row r="1602" spans="1:12">
      <c r="A1602">
        <v>1346</v>
      </c>
      <c r="B1602" t="s">
        <v>137</v>
      </c>
      <c r="D1602">
        <v>6075</v>
      </c>
      <c r="E1602">
        <v>1</v>
      </c>
      <c r="F1602">
        <v>1</v>
      </c>
      <c r="G1602" t="s">
        <v>355</v>
      </c>
      <c r="H1602">
        <v>5.0000000000000001E-3</v>
      </c>
      <c r="I1602">
        <v>813</v>
      </c>
      <c r="J1602" t="s">
        <v>120</v>
      </c>
      <c r="K1602">
        <v>364833</v>
      </c>
      <c r="L1602">
        <v>1824.165</v>
      </c>
    </row>
    <row r="1603" spans="1:12">
      <c r="A1603">
        <v>1346</v>
      </c>
      <c r="B1603" t="s">
        <v>137</v>
      </c>
      <c r="D1603">
        <v>6019</v>
      </c>
      <c r="E1603">
        <v>1</v>
      </c>
      <c r="F1603">
        <v>1</v>
      </c>
      <c r="G1603" t="s">
        <v>355</v>
      </c>
      <c r="H1603">
        <v>5.0000000000000001E-3</v>
      </c>
      <c r="I1603">
        <v>813</v>
      </c>
      <c r="J1603" t="s">
        <v>120</v>
      </c>
      <c r="K1603">
        <v>-24192.54</v>
      </c>
      <c r="L1603">
        <v>-120.96270000000001</v>
      </c>
    </row>
    <row r="1604" spans="1:12">
      <c r="A1604">
        <v>1346</v>
      </c>
      <c r="B1604" t="s">
        <v>137</v>
      </c>
      <c r="D1604">
        <v>6012</v>
      </c>
      <c r="E1604">
        <v>1</v>
      </c>
      <c r="F1604">
        <v>1</v>
      </c>
      <c r="G1604" t="s">
        <v>355</v>
      </c>
      <c r="H1604">
        <v>5.0000000000000001E-3</v>
      </c>
      <c r="I1604">
        <v>814</v>
      </c>
      <c r="J1604" t="s">
        <v>120</v>
      </c>
      <c r="K1604">
        <v>1591</v>
      </c>
      <c r="L1604">
        <v>7.9550000000000001</v>
      </c>
    </row>
    <row r="1605" spans="1:12">
      <c r="A1605">
        <v>1346</v>
      </c>
      <c r="B1605" t="s">
        <v>137</v>
      </c>
      <c r="D1605">
        <v>6036</v>
      </c>
      <c r="E1605">
        <v>1</v>
      </c>
      <c r="F1605">
        <v>1</v>
      </c>
      <c r="G1605" t="s">
        <v>355</v>
      </c>
      <c r="H1605">
        <v>5.0000000000000001E-3</v>
      </c>
      <c r="I1605">
        <v>814</v>
      </c>
      <c r="J1605" t="s">
        <v>120</v>
      </c>
      <c r="K1605">
        <v>-1348508.2</v>
      </c>
      <c r="L1605">
        <v>-6742.5410000000002</v>
      </c>
    </row>
    <row r="1606" spans="1:12">
      <c r="A1606">
        <v>1346</v>
      </c>
      <c r="B1606" t="s">
        <v>137</v>
      </c>
      <c r="D1606">
        <v>6048</v>
      </c>
      <c r="E1606">
        <v>1</v>
      </c>
      <c r="F1606">
        <v>1</v>
      </c>
      <c r="G1606" t="s">
        <v>355</v>
      </c>
      <c r="H1606">
        <v>5.0000000000000001E-3</v>
      </c>
      <c r="I1606">
        <v>814</v>
      </c>
      <c r="J1606" t="s">
        <v>120</v>
      </c>
      <c r="K1606">
        <v>161507.04999999999</v>
      </c>
      <c r="L1606">
        <v>807.53524999999991</v>
      </c>
    </row>
    <row r="1607" spans="1:12">
      <c r="A1607">
        <v>1346</v>
      </c>
      <c r="B1607" t="s">
        <v>137</v>
      </c>
      <c r="D1607">
        <v>6035</v>
      </c>
      <c r="E1607">
        <v>1</v>
      </c>
      <c r="F1607">
        <v>1</v>
      </c>
      <c r="G1607" t="s">
        <v>355</v>
      </c>
      <c r="H1607">
        <v>5.0000000000000001E-3</v>
      </c>
      <c r="I1607">
        <v>814</v>
      </c>
      <c r="J1607" t="s">
        <v>120</v>
      </c>
      <c r="K1607">
        <v>1071516.1000000001</v>
      </c>
      <c r="L1607">
        <v>5357.5805000000009</v>
      </c>
    </row>
    <row r="1608" spans="1:12">
      <c r="A1608">
        <v>1346</v>
      </c>
      <c r="B1608" t="s">
        <v>137</v>
      </c>
      <c r="D1608">
        <v>6085</v>
      </c>
      <c r="E1608">
        <v>1</v>
      </c>
      <c r="F1608">
        <v>1</v>
      </c>
      <c r="G1608" t="s">
        <v>355</v>
      </c>
      <c r="H1608">
        <v>5.0000000000000001E-3</v>
      </c>
      <c r="I1608">
        <v>814</v>
      </c>
      <c r="J1608" t="s">
        <v>120</v>
      </c>
      <c r="K1608">
        <v>104535</v>
      </c>
      <c r="L1608">
        <v>522.67499999999995</v>
      </c>
    </row>
    <row r="1609" spans="1:12">
      <c r="A1609">
        <v>1346</v>
      </c>
      <c r="B1609" t="s">
        <v>137</v>
      </c>
      <c r="D1609">
        <v>6020</v>
      </c>
      <c r="E1609">
        <v>1</v>
      </c>
      <c r="F1609">
        <v>1</v>
      </c>
      <c r="G1609" t="s">
        <v>355</v>
      </c>
      <c r="H1609">
        <v>5.0000000000000001E-3</v>
      </c>
      <c r="I1609">
        <v>814</v>
      </c>
      <c r="J1609" t="s">
        <v>120</v>
      </c>
      <c r="K1609">
        <v>325607.03999999998</v>
      </c>
      <c r="L1609">
        <v>1628.0352</v>
      </c>
    </row>
    <row r="1610" spans="1:12">
      <c r="A1610">
        <v>1346</v>
      </c>
      <c r="B1610" t="s">
        <v>137</v>
      </c>
      <c r="D1610">
        <v>6011</v>
      </c>
      <c r="E1610">
        <v>1</v>
      </c>
      <c r="F1610">
        <v>1</v>
      </c>
      <c r="G1610" t="s">
        <v>355</v>
      </c>
      <c r="H1610">
        <v>5.0000000000000001E-3</v>
      </c>
      <c r="I1610">
        <v>814</v>
      </c>
      <c r="J1610" t="s">
        <v>120</v>
      </c>
      <c r="K1610">
        <v>28359.24</v>
      </c>
      <c r="L1610">
        <v>141.7962</v>
      </c>
    </row>
    <row r="1611" spans="1:12">
      <c r="A1611">
        <v>1346</v>
      </c>
      <c r="B1611" t="s">
        <v>137</v>
      </c>
      <c r="D1611">
        <v>6040</v>
      </c>
      <c r="E1611">
        <v>1</v>
      </c>
      <c r="F1611">
        <v>1</v>
      </c>
      <c r="G1611" t="s">
        <v>355</v>
      </c>
      <c r="H1611">
        <v>5.0000000000000001E-3</v>
      </c>
      <c r="I1611">
        <v>814</v>
      </c>
      <c r="J1611" t="s">
        <v>120</v>
      </c>
      <c r="K1611">
        <v>68617.2</v>
      </c>
      <c r="L1611">
        <v>343.08600000000001</v>
      </c>
    </row>
    <row r="1612" spans="1:12">
      <c r="A1612">
        <v>1346</v>
      </c>
      <c r="B1612" t="s">
        <v>137</v>
      </c>
      <c r="D1612">
        <v>6099</v>
      </c>
      <c r="E1612">
        <v>1</v>
      </c>
      <c r="F1612">
        <v>1</v>
      </c>
      <c r="G1612" t="s">
        <v>355</v>
      </c>
      <c r="H1612">
        <v>5.0000000000000001E-3</v>
      </c>
      <c r="I1612">
        <v>814</v>
      </c>
      <c r="J1612" t="s">
        <v>120</v>
      </c>
      <c r="K1612">
        <v>-132591.72</v>
      </c>
      <c r="L1612">
        <v>-662.95860000000005</v>
      </c>
    </row>
    <row r="1613" spans="1:12">
      <c r="A1613">
        <v>1346</v>
      </c>
      <c r="B1613" t="s">
        <v>137</v>
      </c>
      <c r="D1613">
        <v>6015</v>
      </c>
      <c r="E1613">
        <v>1</v>
      </c>
      <c r="F1613">
        <v>1</v>
      </c>
      <c r="G1613" t="s">
        <v>355</v>
      </c>
      <c r="H1613">
        <v>5.0000000000000001E-3</v>
      </c>
      <c r="I1613">
        <v>814</v>
      </c>
      <c r="J1613" t="s">
        <v>120</v>
      </c>
      <c r="K1613">
        <v>115783.16</v>
      </c>
      <c r="L1613">
        <v>578.91579999999999</v>
      </c>
    </row>
    <row r="1614" spans="1:12">
      <c r="A1614">
        <v>1346</v>
      </c>
      <c r="B1614" t="s">
        <v>137</v>
      </c>
      <c r="D1614">
        <v>6041</v>
      </c>
      <c r="E1614">
        <v>1</v>
      </c>
      <c r="F1614">
        <v>1</v>
      </c>
      <c r="G1614" t="s">
        <v>355</v>
      </c>
      <c r="H1614">
        <v>5.0000000000000001E-3</v>
      </c>
      <c r="I1614">
        <v>814</v>
      </c>
      <c r="J1614" t="s">
        <v>120</v>
      </c>
      <c r="K1614">
        <v>-222096.8</v>
      </c>
      <c r="L1614">
        <v>-1110.4839999999999</v>
      </c>
    </row>
    <row r="1615" spans="1:12">
      <c r="A1615">
        <v>1346</v>
      </c>
      <c r="B1615" t="s">
        <v>137</v>
      </c>
      <c r="D1615">
        <v>6010</v>
      </c>
      <c r="E1615">
        <v>1</v>
      </c>
      <c r="F1615">
        <v>1</v>
      </c>
      <c r="G1615" t="s">
        <v>355</v>
      </c>
      <c r="H1615">
        <v>5.0000000000000001E-3</v>
      </c>
      <c r="I1615">
        <v>814</v>
      </c>
      <c r="J1615" t="s">
        <v>120</v>
      </c>
      <c r="K1615">
        <v>2144877.12</v>
      </c>
      <c r="L1615">
        <v>10724.385600000001</v>
      </c>
    </row>
    <row r="1616" spans="1:12">
      <c r="A1616">
        <v>1346</v>
      </c>
      <c r="B1616" t="s">
        <v>137</v>
      </c>
      <c r="D1616">
        <v>6075</v>
      </c>
      <c r="E1616">
        <v>1</v>
      </c>
      <c r="F1616">
        <v>1</v>
      </c>
      <c r="G1616" t="s">
        <v>355</v>
      </c>
      <c r="H1616">
        <v>5.0000000000000001E-3</v>
      </c>
      <c r="I1616">
        <v>814</v>
      </c>
      <c r="J1616" t="s">
        <v>120</v>
      </c>
      <c r="K1616">
        <v>364833</v>
      </c>
      <c r="L1616">
        <v>1824.165</v>
      </c>
    </row>
    <row r="1617" spans="1:12">
      <c r="A1617">
        <v>1346</v>
      </c>
      <c r="B1617" t="s">
        <v>137</v>
      </c>
      <c r="D1617">
        <v>6019</v>
      </c>
      <c r="E1617">
        <v>1</v>
      </c>
      <c r="F1617">
        <v>1</v>
      </c>
      <c r="G1617" t="s">
        <v>355</v>
      </c>
      <c r="H1617">
        <v>5.0000000000000001E-3</v>
      </c>
      <c r="I1617">
        <v>814</v>
      </c>
      <c r="J1617" t="s">
        <v>120</v>
      </c>
      <c r="K1617">
        <v>-24192.54</v>
      </c>
      <c r="L1617">
        <v>-120.96270000000001</v>
      </c>
    </row>
    <row r="1618" spans="1:12">
      <c r="A1618">
        <v>1346</v>
      </c>
      <c r="B1618" t="s">
        <v>137</v>
      </c>
      <c r="D1618">
        <v>6012</v>
      </c>
      <c r="E1618">
        <v>1</v>
      </c>
      <c r="F1618">
        <v>1</v>
      </c>
      <c r="G1618" t="s">
        <v>355</v>
      </c>
      <c r="H1618">
        <v>1.4999999999999999E-2</v>
      </c>
      <c r="I1618">
        <v>821</v>
      </c>
      <c r="J1618" t="s">
        <v>120</v>
      </c>
      <c r="K1618">
        <v>1591</v>
      </c>
      <c r="L1618">
        <v>23.864999999999998</v>
      </c>
    </row>
    <row r="1619" spans="1:12">
      <c r="A1619">
        <v>1346</v>
      </c>
      <c r="B1619" t="s">
        <v>137</v>
      </c>
      <c r="D1619">
        <v>6036</v>
      </c>
      <c r="E1619">
        <v>1</v>
      </c>
      <c r="F1619">
        <v>1</v>
      </c>
      <c r="G1619" t="s">
        <v>355</v>
      </c>
      <c r="H1619">
        <v>1.4999999999999999E-2</v>
      </c>
      <c r="I1619">
        <v>821</v>
      </c>
      <c r="J1619" t="s">
        <v>120</v>
      </c>
      <c r="K1619">
        <v>-1348508.2</v>
      </c>
      <c r="L1619">
        <v>-20227.623</v>
      </c>
    </row>
    <row r="1620" spans="1:12">
      <c r="A1620">
        <v>1346</v>
      </c>
      <c r="B1620" t="s">
        <v>137</v>
      </c>
      <c r="D1620">
        <v>6048</v>
      </c>
      <c r="E1620">
        <v>1</v>
      </c>
      <c r="F1620">
        <v>1</v>
      </c>
      <c r="G1620" t="s">
        <v>355</v>
      </c>
      <c r="H1620">
        <v>1.4999999999999999E-2</v>
      </c>
      <c r="I1620">
        <v>821</v>
      </c>
      <c r="J1620" t="s">
        <v>120</v>
      </c>
      <c r="K1620">
        <v>161507.04999999999</v>
      </c>
      <c r="L1620">
        <v>2422.6057499999997</v>
      </c>
    </row>
    <row r="1621" spans="1:12">
      <c r="A1621">
        <v>1346</v>
      </c>
      <c r="B1621" t="s">
        <v>137</v>
      </c>
      <c r="D1621">
        <v>6035</v>
      </c>
      <c r="E1621">
        <v>1</v>
      </c>
      <c r="F1621">
        <v>1</v>
      </c>
      <c r="G1621" t="s">
        <v>355</v>
      </c>
      <c r="H1621">
        <v>1.4999999999999999E-2</v>
      </c>
      <c r="I1621">
        <v>821</v>
      </c>
      <c r="J1621" t="s">
        <v>120</v>
      </c>
      <c r="K1621">
        <v>1071516.1000000001</v>
      </c>
      <c r="L1621">
        <v>16072.7415</v>
      </c>
    </row>
    <row r="1622" spans="1:12">
      <c r="A1622">
        <v>1346</v>
      </c>
      <c r="B1622" t="s">
        <v>137</v>
      </c>
      <c r="D1622">
        <v>6085</v>
      </c>
      <c r="E1622">
        <v>1</v>
      </c>
      <c r="F1622">
        <v>1</v>
      </c>
      <c r="G1622" t="s">
        <v>355</v>
      </c>
      <c r="H1622">
        <v>1.4999999999999999E-2</v>
      </c>
      <c r="I1622">
        <v>821</v>
      </c>
      <c r="J1622" t="s">
        <v>120</v>
      </c>
      <c r="K1622">
        <v>104535</v>
      </c>
      <c r="L1622">
        <v>1568.0249999999999</v>
      </c>
    </row>
    <row r="1623" spans="1:12">
      <c r="A1623">
        <v>1346</v>
      </c>
      <c r="B1623" t="s">
        <v>137</v>
      </c>
      <c r="D1623">
        <v>6020</v>
      </c>
      <c r="E1623">
        <v>1</v>
      </c>
      <c r="F1623">
        <v>1</v>
      </c>
      <c r="G1623" t="s">
        <v>355</v>
      </c>
      <c r="H1623">
        <v>1.4999999999999999E-2</v>
      </c>
      <c r="I1623">
        <v>821</v>
      </c>
      <c r="J1623" t="s">
        <v>120</v>
      </c>
      <c r="K1623">
        <v>325607.03999999998</v>
      </c>
      <c r="L1623">
        <v>4884.1055999999999</v>
      </c>
    </row>
    <row r="1624" spans="1:12">
      <c r="A1624">
        <v>1346</v>
      </c>
      <c r="B1624" t="s">
        <v>137</v>
      </c>
      <c r="D1624">
        <v>6011</v>
      </c>
      <c r="E1624">
        <v>1</v>
      </c>
      <c r="F1624">
        <v>1</v>
      </c>
      <c r="G1624" t="s">
        <v>355</v>
      </c>
      <c r="H1624">
        <v>1.4999999999999999E-2</v>
      </c>
      <c r="I1624">
        <v>821</v>
      </c>
      <c r="J1624" t="s">
        <v>120</v>
      </c>
      <c r="K1624">
        <v>28359.24</v>
      </c>
      <c r="L1624">
        <v>425.3886</v>
      </c>
    </row>
    <row r="1625" spans="1:12">
      <c r="A1625">
        <v>1346</v>
      </c>
      <c r="B1625" t="s">
        <v>137</v>
      </c>
      <c r="D1625">
        <v>6040</v>
      </c>
      <c r="E1625">
        <v>1</v>
      </c>
      <c r="F1625">
        <v>1</v>
      </c>
      <c r="G1625" t="s">
        <v>355</v>
      </c>
      <c r="H1625">
        <v>1.4999999999999999E-2</v>
      </c>
      <c r="I1625">
        <v>821</v>
      </c>
      <c r="J1625" t="s">
        <v>120</v>
      </c>
      <c r="K1625">
        <v>68617.2</v>
      </c>
      <c r="L1625">
        <v>1029.2579999999998</v>
      </c>
    </row>
    <row r="1626" spans="1:12">
      <c r="A1626">
        <v>1346</v>
      </c>
      <c r="B1626" t="s">
        <v>137</v>
      </c>
      <c r="D1626">
        <v>6099</v>
      </c>
      <c r="E1626">
        <v>1</v>
      </c>
      <c r="F1626">
        <v>1</v>
      </c>
      <c r="G1626" t="s">
        <v>355</v>
      </c>
      <c r="H1626">
        <v>1.4999999999999999E-2</v>
      </c>
      <c r="I1626">
        <v>821</v>
      </c>
      <c r="J1626" t="s">
        <v>120</v>
      </c>
      <c r="K1626">
        <v>-132591.72</v>
      </c>
      <c r="L1626">
        <v>-1988.8758</v>
      </c>
    </row>
    <row r="1627" spans="1:12">
      <c r="A1627">
        <v>1346</v>
      </c>
      <c r="B1627" t="s">
        <v>137</v>
      </c>
      <c r="D1627">
        <v>6015</v>
      </c>
      <c r="E1627">
        <v>1</v>
      </c>
      <c r="F1627">
        <v>1</v>
      </c>
      <c r="G1627" t="s">
        <v>355</v>
      </c>
      <c r="H1627">
        <v>1.4999999999999999E-2</v>
      </c>
      <c r="I1627">
        <v>821</v>
      </c>
      <c r="J1627" t="s">
        <v>120</v>
      </c>
      <c r="K1627">
        <v>115783.16</v>
      </c>
      <c r="L1627">
        <v>1736.7474</v>
      </c>
    </row>
    <row r="1628" spans="1:12">
      <c r="A1628">
        <v>1346</v>
      </c>
      <c r="B1628" t="s">
        <v>137</v>
      </c>
      <c r="D1628">
        <v>6041</v>
      </c>
      <c r="E1628">
        <v>1</v>
      </c>
      <c r="F1628">
        <v>1</v>
      </c>
      <c r="G1628" t="s">
        <v>355</v>
      </c>
      <c r="H1628">
        <v>1.4999999999999999E-2</v>
      </c>
      <c r="I1628">
        <v>821</v>
      </c>
      <c r="J1628" t="s">
        <v>120</v>
      </c>
      <c r="K1628">
        <v>-222096.8</v>
      </c>
      <c r="L1628">
        <v>-3331.4519999999998</v>
      </c>
    </row>
    <row r="1629" spans="1:12">
      <c r="A1629">
        <v>1346</v>
      </c>
      <c r="B1629" t="s">
        <v>137</v>
      </c>
      <c r="D1629">
        <v>6010</v>
      </c>
      <c r="E1629">
        <v>1</v>
      </c>
      <c r="F1629">
        <v>1</v>
      </c>
      <c r="G1629" t="s">
        <v>355</v>
      </c>
      <c r="H1629">
        <v>1.4999999999999999E-2</v>
      </c>
      <c r="I1629">
        <v>821</v>
      </c>
      <c r="J1629" t="s">
        <v>120</v>
      </c>
      <c r="K1629">
        <v>2144877.12</v>
      </c>
      <c r="L1629">
        <v>32173.156800000001</v>
      </c>
    </row>
    <row r="1630" spans="1:12">
      <c r="A1630">
        <v>1346</v>
      </c>
      <c r="B1630" t="s">
        <v>137</v>
      </c>
      <c r="D1630">
        <v>6075</v>
      </c>
      <c r="E1630">
        <v>1</v>
      </c>
      <c r="F1630">
        <v>1</v>
      </c>
      <c r="G1630" t="s">
        <v>355</v>
      </c>
      <c r="H1630">
        <v>1.4999999999999999E-2</v>
      </c>
      <c r="I1630">
        <v>821</v>
      </c>
      <c r="J1630" t="s">
        <v>120</v>
      </c>
      <c r="K1630">
        <v>364833</v>
      </c>
      <c r="L1630">
        <v>5472.4949999999999</v>
      </c>
    </row>
    <row r="1631" spans="1:12">
      <c r="A1631">
        <v>1346</v>
      </c>
      <c r="B1631" t="s">
        <v>137</v>
      </c>
      <c r="D1631">
        <v>6019</v>
      </c>
      <c r="E1631">
        <v>1</v>
      </c>
      <c r="F1631">
        <v>1</v>
      </c>
      <c r="G1631" t="s">
        <v>355</v>
      </c>
      <c r="H1631">
        <v>1.4999999999999999E-2</v>
      </c>
      <c r="I1631">
        <v>821</v>
      </c>
      <c r="J1631" t="s">
        <v>120</v>
      </c>
      <c r="K1631">
        <v>-24192.54</v>
      </c>
      <c r="L1631">
        <v>-362.88810000000001</v>
      </c>
    </row>
    <row r="1632" spans="1:12">
      <c r="A1632">
        <v>1346</v>
      </c>
      <c r="B1632" t="s">
        <v>137</v>
      </c>
      <c r="D1632">
        <v>6012</v>
      </c>
      <c r="E1632">
        <v>1</v>
      </c>
      <c r="F1632">
        <v>1</v>
      </c>
      <c r="G1632" t="s">
        <v>355</v>
      </c>
      <c r="H1632">
        <v>0.05</v>
      </c>
      <c r="I1632">
        <v>830</v>
      </c>
      <c r="J1632" t="s">
        <v>120</v>
      </c>
      <c r="K1632">
        <v>1591</v>
      </c>
      <c r="L1632">
        <v>79.550000000000011</v>
      </c>
    </row>
    <row r="1633" spans="1:12">
      <c r="A1633">
        <v>1346</v>
      </c>
      <c r="B1633" t="s">
        <v>137</v>
      </c>
      <c r="D1633">
        <v>6036</v>
      </c>
      <c r="E1633">
        <v>1</v>
      </c>
      <c r="F1633">
        <v>1</v>
      </c>
      <c r="G1633" t="s">
        <v>355</v>
      </c>
      <c r="H1633">
        <v>0.05</v>
      </c>
      <c r="I1633">
        <v>830</v>
      </c>
      <c r="J1633" t="s">
        <v>120</v>
      </c>
      <c r="K1633">
        <v>-1348508.2</v>
      </c>
      <c r="L1633">
        <v>-67425.41</v>
      </c>
    </row>
    <row r="1634" spans="1:12">
      <c r="A1634">
        <v>1346</v>
      </c>
      <c r="B1634" t="s">
        <v>137</v>
      </c>
      <c r="D1634">
        <v>6048</v>
      </c>
      <c r="E1634">
        <v>1</v>
      </c>
      <c r="F1634">
        <v>1</v>
      </c>
      <c r="G1634" t="s">
        <v>355</v>
      </c>
      <c r="H1634">
        <v>0.05</v>
      </c>
      <c r="I1634">
        <v>830</v>
      </c>
      <c r="J1634" t="s">
        <v>120</v>
      </c>
      <c r="K1634">
        <v>161507.04999999999</v>
      </c>
      <c r="L1634">
        <v>8075.3525</v>
      </c>
    </row>
    <row r="1635" spans="1:12">
      <c r="A1635">
        <v>1346</v>
      </c>
      <c r="B1635" t="s">
        <v>137</v>
      </c>
      <c r="D1635">
        <v>6035</v>
      </c>
      <c r="E1635">
        <v>1</v>
      </c>
      <c r="F1635">
        <v>1</v>
      </c>
      <c r="G1635" t="s">
        <v>355</v>
      </c>
      <c r="H1635">
        <v>0.05</v>
      </c>
      <c r="I1635">
        <v>830</v>
      </c>
      <c r="J1635" t="s">
        <v>120</v>
      </c>
      <c r="K1635">
        <v>1071516.1000000001</v>
      </c>
      <c r="L1635">
        <v>53575.805000000008</v>
      </c>
    </row>
    <row r="1636" spans="1:12">
      <c r="A1636">
        <v>1346</v>
      </c>
      <c r="B1636" t="s">
        <v>137</v>
      </c>
      <c r="D1636">
        <v>6085</v>
      </c>
      <c r="E1636">
        <v>1</v>
      </c>
      <c r="F1636">
        <v>1</v>
      </c>
      <c r="G1636" t="s">
        <v>355</v>
      </c>
      <c r="H1636">
        <v>0.05</v>
      </c>
      <c r="I1636">
        <v>830</v>
      </c>
      <c r="J1636" t="s">
        <v>120</v>
      </c>
      <c r="K1636">
        <v>104535</v>
      </c>
      <c r="L1636">
        <v>5226.75</v>
      </c>
    </row>
    <row r="1637" spans="1:12">
      <c r="A1637">
        <v>1346</v>
      </c>
      <c r="B1637" t="s">
        <v>137</v>
      </c>
      <c r="D1637">
        <v>6020</v>
      </c>
      <c r="E1637">
        <v>1</v>
      </c>
      <c r="F1637">
        <v>1</v>
      </c>
      <c r="G1637" t="s">
        <v>355</v>
      </c>
      <c r="H1637">
        <v>0.05</v>
      </c>
      <c r="I1637">
        <v>830</v>
      </c>
      <c r="J1637" t="s">
        <v>120</v>
      </c>
      <c r="K1637">
        <v>325607.03999999998</v>
      </c>
      <c r="L1637">
        <v>16280.351999999999</v>
      </c>
    </row>
    <row r="1638" spans="1:12">
      <c r="A1638">
        <v>1346</v>
      </c>
      <c r="B1638" t="s">
        <v>137</v>
      </c>
      <c r="D1638">
        <v>6011</v>
      </c>
      <c r="E1638">
        <v>1</v>
      </c>
      <c r="F1638">
        <v>1</v>
      </c>
      <c r="G1638" t="s">
        <v>355</v>
      </c>
      <c r="H1638">
        <v>0.05</v>
      </c>
      <c r="I1638">
        <v>830</v>
      </c>
      <c r="J1638" t="s">
        <v>120</v>
      </c>
      <c r="K1638">
        <v>28359.24</v>
      </c>
      <c r="L1638">
        <v>1417.9620000000002</v>
      </c>
    </row>
    <row r="1639" spans="1:12">
      <c r="A1639">
        <v>1346</v>
      </c>
      <c r="B1639" t="s">
        <v>137</v>
      </c>
      <c r="D1639">
        <v>6040</v>
      </c>
      <c r="E1639">
        <v>1</v>
      </c>
      <c r="F1639">
        <v>1</v>
      </c>
      <c r="G1639" t="s">
        <v>355</v>
      </c>
      <c r="H1639">
        <v>0.05</v>
      </c>
      <c r="I1639">
        <v>830</v>
      </c>
      <c r="J1639" t="s">
        <v>120</v>
      </c>
      <c r="K1639">
        <v>68617.2</v>
      </c>
      <c r="L1639">
        <v>3430.86</v>
      </c>
    </row>
    <row r="1640" spans="1:12">
      <c r="A1640">
        <v>1346</v>
      </c>
      <c r="B1640" t="s">
        <v>137</v>
      </c>
      <c r="D1640">
        <v>6099</v>
      </c>
      <c r="E1640">
        <v>1</v>
      </c>
      <c r="F1640">
        <v>1</v>
      </c>
      <c r="G1640" t="s">
        <v>355</v>
      </c>
      <c r="H1640">
        <v>0.05</v>
      </c>
      <c r="I1640">
        <v>830</v>
      </c>
      <c r="J1640" t="s">
        <v>120</v>
      </c>
      <c r="K1640">
        <v>-132591.72</v>
      </c>
      <c r="L1640">
        <v>-6629.5860000000002</v>
      </c>
    </row>
    <row r="1641" spans="1:12">
      <c r="A1641">
        <v>1346</v>
      </c>
      <c r="B1641" t="s">
        <v>137</v>
      </c>
      <c r="D1641">
        <v>6015</v>
      </c>
      <c r="E1641">
        <v>1</v>
      </c>
      <c r="F1641">
        <v>1</v>
      </c>
      <c r="G1641" t="s">
        <v>355</v>
      </c>
      <c r="H1641">
        <v>0.05</v>
      </c>
      <c r="I1641">
        <v>830</v>
      </c>
      <c r="J1641" t="s">
        <v>120</v>
      </c>
      <c r="K1641">
        <v>115783.16</v>
      </c>
      <c r="L1641">
        <v>5789.1580000000004</v>
      </c>
    </row>
    <row r="1642" spans="1:12">
      <c r="A1642">
        <v>1346</v>
      </c>
      <c r="B1642" t="s">
        <v>137</v>
      </c>
      <c r="D1642">
        <v>6041</v>
      </c>
      <c r="E1642">
        <v>1</v>
      </c>
      <c r="F1642">
        <v>1</v>
      </c>
      <c r="G1642" t="s">
        <v>355</v>
      </c>
      <c r="H1642">
        <v>0.05</v>
      </c>
      <c r="I1642">
        <v>830</v>
      </c>
      <c r="J1642" t="s">
        <v>120</v>
      </c>
      <c r="K1642">
        <v>-222096.8</v>
      </c>
      <c r="L1642">
        <v>-11104.84</v>
      </c>
    </row>
    <row r="1643" spans="1:12">
      <c r="A1643">
        <v>1346</v>
      </c>
      <c r="B1643" t="s">
        <v>137</v>
      </c>
      <c r="D1643">
        <v>6010</v>
      </c>
      <c r="E1643">
        <v>1</v>
      </c>
      <c r="F1643">
        <v>1</v>
      </c>
      <c r="G1643" t="s">
        <v>355</v>
      </c>
      <c r="H1643">
        <v>0.05</v>
      </c>
      <c r="I1643">
        <v>830</v>
      </c>
      <c r="J1643" t="s">
        <v>120</v>
      </c>
      <c r="K1643">
        <v>2144877.12</v>
      </c>
      <c r="L1643">
        <v>107243.85600000001</v>
      </c>
    </row>
    <row r="1644" spans="1:12">
      <c r="A1644">
        <v>1346</v>
      </c>
      <c r="B1644" t="s">
        <v>137</v>
      </c>
      <c r="D1644">
        <v>6075</v>
      </c>
      <c r="E1644">
        <v>1</v>
      </c>
      <c r="F1644">
        <v>1</v>
      </c>
      <c r="G1644" t="s">
        <v>355</v>
      </c>
      <c r="H1644">
        <v>0.05</v>
      </c>
      <c r="I1644">
        <v>830</v>
      </c>
      <c r="J1644" t="s">
        <v>120</v>
      </c>
      <c r="K1644">
        <v>364833</v>
      </c>
      <c r="L1644">
        <v>18241.650000000001</v>
      </c>
    </row>
    <row r="1645" spans="1:12">
      <c r="A1645">
        <v>1346</v>
      </c>
      <c r="B1645" t="s">
        <v>137</v>
      </c>
      <c r="D1645">
        <v>6019</v>
      </c>
      <c r="E1645">
        <v>1</v>
      </c>
      <c r="F1645">
        <v>1</v>
      </c>
      <c r="G1645" t="s">
        <v>355</v>
      </c>
      <c r="H1645">
        <v>0.05</v>
      </c>
      <c r="I1645">
        <v>830</v>
      </c>
      <c r="J1645" t="s">
        <v>120</v>
      </c>
      <c r="K1645">
        <v>-24192.54</v>
      </c>
      <c r="L1645">
        <v>-1209.6270000000002</v>
      </c>
    </row>
    <row r="1646" spans="1:12">
      <c r="A1646">
        <v>1346</v>
      </c>
      <c r="B1646" t="s">
        <v>137</v>
      </c>
      <c r="D1646">
        <v>6012</v>
      </c>
      <c r="E1646">
        <v>1</v>
      </c>
      <c r="F1646">
        <v>1</v>
      </c>
      <c r="G1646" t="s">
        <v>339</v>
      </c>
      <c r="H1646">
        <v>2.5000000000000001E-2</v>
      </c>
      <c r="I1646">
        <v>813</v>
      </c>
      <c r="J1646" t="s">
        <v>120</v>
      </c>
      <c r="K1646">
        <v>1591</v>
      </c>
      <c r="L1646">
        <v>39.775000000000006</v>
      </c>
    </row>
    <row r="1647" spans="1:12">
      <c r="A1647">
        <v>1346</v>
      </c>
      <c r="B1647" t="s">
        <v>137</v>
      </c>
      <c r="D1647">
        <v>6036</v>
      </c>
      <c r="E1647">
        <v>1</v>
      </c>
      <c r="F1647">
        <v>1</v>
      </c>
      <c r="G1647" t="s">
        <v>339</v>
      </c>
      <c r="H1647">
        <v>2.5000000000000001E-2</v>
      </c>
      <c r="I1647">
        <v>813</v>
      </c>
      <c r="J1647" t="s">
        <v>120</v>
      </c>
      <c r="K1647">
        <v>-1348508.2</v>
      </c>
      <c r="L1647">
        <v>-33712.705000000002</v>
      </c>
    </row>
    <row r="1648" spans="1:12">
      <c r="A1648">
        <v>1346</v>
      </c>
      <c r="B1648" t="s">
        <v>137</v>
      </c>
      <c r="D1648">
        <v>6048</v>
      </c>
      <c r="E1648">
        <v>1</v>
      </c>
      <c r="F1648">
        <v>1</v>
      </c>
      <c r="G1648" t="s">
        <v>339</v>
      </c>
      <c r="H1648">
        <v>2.5000000000000001E-2</v>
      </c>
      <c r="I1648">
        <v>813</v>
      </c>
      <c r="J1648" t="s">
        <v>120</v>
      </c>
      <c r="K1648">
        <v>161507.04999999999</v>
      </c>
      <c r="L1648">
        <v>4037.67625</v>
      </c>
    </row>
    <row r="1649" spans="1:12">
      <c r="A1649">
        <v>1346</v>
      </c>
      <c r="B1649" t="s">
        <v>137</v>
      </c>
      <c r="D1649">
        <v>6035</v>
      </c>
      <c r="E1649">
        <v>1</v>
      </c>
      <c r="F1649">
        <v>1</v>
      </c>
      <c r="G1649" t="s">
        <v>339</v>
      </c>
      <c r="H1649">
        <v>2.5000000000000001E-2</v>
      </c>
      <c r="I1649">
        <v>813</v>
      </c>
      <c r="J1649" t="s">
        <v>120</v>
      </c>
      <c r="K1649">
        <v>1071516.1000000001</v>
      </c>
      <c r="L1649">
        <v>26787.902500000004</v>
      </c>
    </row>
    <row r="1650" spans="1:12">
      <c r="A1650">
        <v>1346</v>
      </c>
      <c r="B1650" t="s">
        <v>137</v>
      </c>
      <c r="D1650">
        <v>6085</v>
      </c>
      <c r="E1650">
        <v>1</v>
      </c>
      <c r="F1650">
        <v>1</v>
      </c>
      <c r="G1650" t="s">
        <v>339</v>
      </c>
      <c r="H1650">
        <v>2.5000000000000001E-2</v>
      </c>
      <c r="I1650">
        <v>813</v>
      </c>
      <c r="J1650" t="s">
        <v>120</v>
      </c>
      <c r="K1650">
        <v>104535</v>
      </c>
      <c r="L1650">
        <v>2613.375</v>
      </c>
    </row>
    <row r="1651" spans="1:12">
      <c r="A1651">
        <v>1346</v>
      </c>
      <c r="B1651" t="s">
        <v>137</v>
      </c>
      <c r="D1651">
        <v>6020</v>
      </c>
      <c r="E1651">
        <v>1</v>
      </c>
      <c r="F1651">
        <v>1</v>
      </c>
      <c r="G1651" t="s">
        <v>339</v>
      </c>
      <c r="H1651">
        <v>2.5000000000000001E-2</v>
      </c>
      <c r="I1651">
        <v>813</v>
      </c>
      <c r="J1651" t="s">
        <v>120</v>
      </c>
      <c r="K1651">
        <v>325607.03999999998</v>
      </c>
      <c r="L1651">
        <v>8140.1759999999995</v>
      </c>
    </row>
    <row r="1652" spans="1:12">
      <c r="A1652">
        <v>1346</v>
      </c>
      <c r="B1652" t="s">
        <v>137</v>
      </c>
      <c r="D1652">
        <v>6011</v>
      </c>
      <c r="E1652">
        <v>1</v>
      </c>
      <c r="F1652">
        <v>1</v>
      </c>
      <c r="G1652" t="s">
        <v>339</v>
      </c>
      <c r="H1652">
        <v>2.5000000000000001E-2</v>
      </c>
      <c r="I1652">
        <v>813</v>
      </c>
      <c r="J1652" t="s">
        <v>120</v>
      </c>
      <c r="K1652">
        <v>28359.24</v>
      </c>
      <c r="L1652">
        <v>708.98100000000011</v>
      </c>
    </row>
    <row r="1653" spans="1:12">
      <c r="A1653">
        <v>1346</v>
      </c>
      <c r="B1653" t="s">
        <v>137</v>
      </c>
      <c r="D1653">
        <v>6040</v>
      </c>
      <c r="E1653">
        <v>1</v>
      </c>
      <c r="F1653">
        <v>1</v>
      </c>
      <c r="G1653" t="s">
        <v>339</v>
      </c>
      <c r="H1653">
        <v>2.5000000000000001E-2</v>
      </c>
      <c r="I1653">
        <v>813</v>
      </c>
      <c r="J1653" t="s">
        <v>120</v>
      </c>
      <c r="K1653">
        <v>68617.2</v>
      </c>
      <c r="L1653">
        <v>1715.43</v>
      </c>
    </row>
    <row r="1654" spans="1:12">
      <c r="A1654">
        <v>1346</v>
      </c>
      <c r="B1654" t="s">
        <v>137</v>
      </c>
      <c r="D1654">
        <v>6099</v>
      </c>
      <c r="E1654">
        <v>1</v>
      </c>
      <c r="F1654">
        <v>1</v>
      </c>
      <c r="G1654" t="s">
        <v>339</v>
      </c>
      <c r="H1654">
        <v>2.5000000000000001E-2</v>
      </c>
      <c r="I1654">
        <v>813</v>
      </c>
      <c r="J1654" t="s">
        <v>120</v>
      </c>
      <c r="K1654">
        <v>-132591.72</v>
      </c>
      <c r="L1654">
        <v>-3314.7930000000001</v>
      </c>
    </row>
    <row r="1655" spans="1:12">
      <c r="A1655">
        <v>1346</v>
      </c>
      <c r="B1655" t="s">
        <v>137</v>
      </c>
      <c r="D1655">
        <v>6015</v>
      </c>
      <c r="E1655">
        <v>1</v>
      </c>
      <c r="F1655">
        <v>1</v>
      </c>
      <c r="G1655" t="s">
        <v>339</v>
      </c>
      <c r="H1655">
        <v>2.5000000000000001E-2</v>
      </c>
      <c r="I1655">
        <v>813</v>
      </c>
      <c r="J1655" t="s">
        <v>120</v>
      </c>
      <c r="K1655">
        <v>115783.16</v>
      </c>
      <c r="L1655">
        <v>2894.5790000000002</v>
      </c>
    </row>
    <row r="1656" spans="1:12">
      <c r="A1656">
        <v>1346</v>
      </c>
      <c r="B1656" t="s">
        <v>137</v>
      </c>
      <c r="D1656">
        <v>6041</v>
      </c>
      <c r="E1656">
        <v>1</v>
      </c>
      <c r="F1656">
        <v>1</v>
      </c>
      <c r="G1656" t="s">
        <v>339</v>
      </c>
      <c r="H1656">
        <v>2.5000000000000001E-2</v>
      </c>
      <c r="I1656">
        <v>813</v>
      </c>
      <c r="J1656" t="s">
        <v>120</v>
      </c>
      <c r="K1656">
        <v>-222096.8</v>
      </c>
      <c r="L1656">
        <v>-5552.42</v>
      </c>
    </row>
    <row r="1657" spans="1:12">
      <c r="A1657">
        <v>1346</v>
      </c>
      <c r="B1657" t="s">
        <v>137</v>
      </c>
      <c r="D1657">
        <v>6010</v>
      </c>
      <c r="E1657">
        <v>1</v>
      </c>
      <c r="F1657">
        <v>1</v>
      </c>
      <c r="G1657" t="s">
        <v>339</v>
      </c>
      <c r="H1657">
        <v>2.5000000000000001E-2</v>
      </c>
      <c r="I1657">
        <v>813</v>
      </c>
      <c r="J1657" t="s">
        <v>120</v>
      </c>
      <c r="K1657">
        <v>2144877.12</v>
      </c>
      <c r="L1657">
        <v>53621.928000000007</v>
      </c>
    </row>
    <row r="1658" spans="1:12">
      <c r="A1658">
        <v>1346</v>
      </c>
      <c r="B1658" t="s">
        <v>137</v>
      </c>
      <c r="D1658">
        <v>6075</v>
      </c>
      <c r="E1658">
        <v>1</v>
      </c>
      <c r="F1658">
        <v>1</v>
      </c>
      <c r="G1658" t="s">
        <v>339</v>
      </c>
      <c r="H1658">
        <v>2.5000000000000001E-2</v>
      </c>
      <c r="I1658">
        <v>813</v>
      </c>
      <c r="J1658" t="s">
        <v>120</v>
      </c>
      <c r="K1658">
        <v>364833</v>
      </c>
      <c r="L1658">
        <v>9120.8250000000007</v>
      </c>
    </row>
    <row r="1659" spans="1:12">
      <c r="A1659">
        <v>1346</v>
      </c>
      <c r="B1659" t="s">
        <v>137</v>
      </c>
      <c r="D1659">
        <v>6019</v>
      </c>
      <c r="E1659">
        <v>1</v>
      </c>
      <c r="F1659">
        <v>1</v>
      </c>
      <c r="G1659" t="s">
        <v>339</v>
      </c>
      <c r="H1659">
        <v>2.5000000000000001E-2</v>
      </c>
      <c r="I1659">
        <v>813</v>
      </c>
      <c r="J1659" t="s">
        <v>120</v>
      </c>
      <c r="K1659">
        <v>-24192.54</v>
      </c>
      <c r="L1659">
        <v>-604.81350000000009</v>
      </c>
    </row>
    <row r="1660" spans="1:12">
      <c r="A1660">
        <v>1346</v>
      </c>
      <c r="B1660" t="s">
        <v>137</v>
      </c>
      <c r="D1660">
        <v>6012</v>
      </c>
      <c r="E1660">
        <v>1</v>
      </c>
      <c r="F1660">
        <v>1</v>
      </c>
      <c r="G1660" t="s">
        <v>339</v>
      </c>
      <c r="H1660">
        <v>2.5000000000000001E-2</v>
      </c>
      <c r="I1660">
        <v>830</v>
      </c>
      <c r="J1660" t="s">
        <v>120</v>
      </c>
      <c r="K1660">
        <v>1591</v>
      </c>
      <c r="L1660">
        <v>39.775000000000006</v>
      </c>
    </row>
    <row r="1661" spans="1:12">
      <c r="A1661">
        <v>1346</v>
      </c>
      <c r="B1661" t="s">
        <v>137</v>
      </c>
      <c r="D1661">
        <v>6036</v>
      </c>
      <c r="E1661">
        <v>1</v>
      </c>
      <c r="F1661">
        <v>1</v>
      </c>
      <c r="G1661" t="s">
        <v>339</v>
      </c>
      <c r="H1661">
        <v>2.5000000000000001E-2</v>
      </c>
      <c r="I1661">
        <v>830</v>
      </c>
      <c r="J1661" t="s">
        <v>120</v>
      </c>
      <c r="K1661">
        <v>-1348508.2</v>
      </c>
      <c r="L1661">
        <v>-33712.705000000002</v>
      </c>
    </row>
    <row r="1662" spans="1:12">
      <c r="A1662">
        <v>1346</v>
      </c>
      <c r="B1662" t="s">
        <v>137</v>
      </c>
      <c r="D1662">
        <v>6048</v>
      </c>
      <c r="E1662">
        <v>1</v>
      </c>
      <c r="F1662">
        <v>1</v>
      </c>
      <c r="G1662" t="s">
        <v>339</v>
      </c>
      <c r="H1662">
        <v>2.5000000000000001E-2</v>
      </c>
      <c r="I1662">
        <v>830</v>
      </c>
      <c r="J1662" t="s">
        <v>120</v>
      </c>
      <c r="K1662">
        <v>161507.04999999999</v>
      </c>
      <c r="L1662">
        <v>4037.67625</v>
      </c>
    </row>
    <row r="1663" spans="1:12">
      <c r="A1663">
        <v>1346</v>
      </c>
      <c r="B1663" t="s">
        <v>137</v>
      </c>
      <c r="D1663">
        <v>6035</v>
      </c>
      <c r="E1663">
        <v>1</v>
      </c>
      <c r="F1663">
        <v>1</v>
      </c>
      <c r="G1663" t="s">
        <v>339</v>
      </c>
      <c r="H1663">
        <v>2.5000000000000001E-2</v>
      </c>
      <c r="I1663">
        <v>830</v>
      </c>
      <c r="J1663" t="s">
        <v>120</v>
      </c>
      <c r="K1663">
        <v>1071516.1000000001</v>
      </c>
      <c r="L1663">
        <v>26787.902500000004</v>
      </c>
    </row>
    <row r="1664" spans="1:12">
      <c r="A1664">
        <v>1346</v>
      </c>
      <c r="B1664" t="s">
        <v>137</v>
      </c>
      <c r="D1664">
        <v>6085</v>
      </c>
      <c r="E1664">
        <v>1</v>
      </c>
      <c r="F1664">
        <v>1</v>
      </c>
      <c r="G1664" t="s">
        <v>339</v>
      </c>
      <c r="H1664">
        <v>2.5000000000000001E-2</v>
      </c>
      <c r="I1664">
        <v>830</v>
      </c>
      <c r="J1664" t="s">
        <v>120</v>
      </c>
      <c r="K1664">
        <v>104535</v>
      </c>
      <c r="L1664">
        <v>2613.375</v>
      </c>
    </row>
    <row r="1665" spans="1:12">
      <c r="A1665">
        <v>1346</v>
      </c>
      <c r="B1665" t="s">
        <v>137</v>
      </c>
      <c r="D1665">
        <v>6020</v>
      </c>
      <c r="E1665">
        <v>1</v>
      </c>
      <c r="F1665">
        <v>1</v>
      </c>
      <c r="G1665" t="s">
        <v>339</v>
      </c>
      <c r="H1665">
        <v>2.5000000000000001E-2</v>
      </c>
      <c r="I1665">
        <v>830</v>
      </c>
      <c r="J1665" t="s">
        <v>120</v>
      </c>
      <c r="K1665">
        <v>325607.03999999998</v>
      </c>
      <c r="L1665">
        <v>8140.1759999999995</v>
      </c>
    </row>
    <row r="1666" spans="1:12">
      <c r="A1666">
        <v>1346</v>
      </c>
      <c r="B1666" t="s">
        <v>137</v>
      </c>
      <c r="D1666">
        <v>6011</v>
      </c>
      <c r="E1666">
        <v>1</v>
      </c>
      <c r="F1666">
        <v>1</v>
      </c>
      <c r="G1666" t="s">
        <v>339</v>
      </c>
      <c r="H1666">
        <v>2.5000000000000001E-2</v>
      </c>
      <c r="I1666">
        <v>830</v>
      </c>
      <c r="J1666" t="s">
        <v>120</v>
      </c>
      <c r="K1666">
        <v>28359.24</v>
      </c>
      <c r="L1666">
        <v>708.98100000000011</v>
      </c>
    </row>
    <row r="1667" spans="1:12">
      <c r="A1667">
        <v>1346</v>
      </c>
      <c r="B1667" t="s">
        <v>137</v>
      </c>
      <c r="D1667">
        <v>6040</v>
      </c>
      <c r="E1667">
        <v>1</v>
      </c>
      <c r="F1667">
        <v>1</v>
      </c>
      <c r="G1667" t="s">
        <v>339</v>
      </c>
      <c r="H1667">
        <v>2.5000000000000001E-2</v>
      </c>
      <c r="I1667">
        <v>830</v>
      </c>
      <c r="J1667" t="s">
        <v>120</v>
      </c>
      <c r="K1667">
        <v>68617.2</v>
      </c>
      <c r="L1667">
        <v>1715.43</v>
      </c>
    </row>
    <row r="1668" spans="1:12">
      <c r="A1668">
        <v>1346</v>
      </c>
      <c r="B1668" t="s">
        <v>137</v>
      </c>
      <c r="D1668">
        <v>6099</v>
      </c>
      <c r="E1668">
        <v>1</v>
      </c>
      <c r="F1668">
        <v>1</v>
      </c>
      <c r="G1668" t="s">
        <v>339</v>
      </c>
      <c r="H1668">
        <v>2.5000000000000001E-2</v>
      </c>
      <c r="I1668">
        <v>830</v>
      </c>
      <c r="J1668" t="s">
        <v>120</v>
      </c>
      <c r="K1668">
        <v>-132591.72</v>
      </c>
      <c r="L1668">
        <v>-3314.7930000000001</v>
      </c>
    </row>
    <row r="1669" spans="1:12">
      <c r="A1669">
        <v>1346</v>
      </c>
      <c r="B1669" t="s">
        <v>137</v>
      </c>
      <c r="D1669">
        <v>6015</v>
      </c>
      <c r="E1669">
        <v>1</v>
      </c>
      <c r="F1669">
        <v>1</v>
      </c>
      <c r="G1669" t="s">
        <v>339</v>
      </c>
      <c r="H1669">
        <v>2.5000000000000001E-2</v>
      </c>
      <c r="I1669">
        <v>830</v>
      </c>
      <c r="J1669" t="s">
        <v>120</v>
      </c>
      <c r="K1669">
        <v>115783.16</v>
      </c>
      <c r="L1669">
        <v>2894.5790000000002</v>
      </c>
    </row>
    <row r="1670" spans="1:12">
      <c r="A1670">
        <v>1346</v>
      </c>
      <c r="B1670" t="s">
        <v>137</v>
      </c>
      <c r="D1670">
        <v>6041</v>
      </c>
      <c r="E1670">
        <v>1</v>
      </c>
      <c r="F1670">
        <v>1</v>
      </c>
      <c r="G1670" t="s">
        <v>339</v>
      </c>
      <c r="H1670">
        <v>2.5000000000000001E-2</v>
      </c>
      <c r="I1670">
        <v>830</v>
      </c>
      <c r="J1670" t="s">
        <v>120</v>
      </c>
      <c r="K1670">
        <v>-222096.8</v>
      </c>
      <c r="L1670">
        <v>-5552.42</v>
      </c>
    </row>
    <row r="1671" spans="1:12">
      <c r="A1671">
        <v>1346</v>
      </c>
      <c r="B1671" t="s">
        <v>137</v>
      </c>
      <c r="D1671">
        <v>6010</v>
      </c>
      <c r="E1671">
        <v>1</v>
      </c>
      <c r="F1671">
        <v>1</v>
      </c>
      <c r="G1671" t="s">
        <v>339</v>
      </c>
      <c r="H1671">
        <v>2.5000000000000001E-2</v>
      </c>
      <c r="I1671">
        <v>830</v>
      </c>
      <c r="J1671" t="s">
        <v>120</v>
      </c>
      <c r="K1671">
        <v>2144877.12</v>
      </c>
      <c r="L1671">
        <v>53621.928000000007</v>
      </c>
    </row>
    <row r="1672" spans="1:12">
      <c r="A1672">
        <v>1346</v>
      </c>
      <c r="B1672" t="s">
        <v>137</v>
      </c>
      <c r="D1672">
        <v>6019</v>
      </c>
      <c r="E1672">
        <v>1</v>
      </c>
      <c r="F1672">
        <v>1</v>
      </c>
      <c r="G1672" t="s">
        <v>339</v>
      </c>
      <c r="H1672">
        <v>2.5000000000000001E-2</v>
      </c>
      <c r="I1672">
        <v>830</v>
      </c>
      <c r="J1672" t="s">
        <v>120</v>
      </c>
      <c r="K1672">
        <v>-24192.54</v>
      </c>
      <c r="L1672">
        <v>-604.81350000000009</v>
      </c>
    </row>
    <row r="1673" spans="1:12">
      <c r="A1673">
        <v>1346</v>
      </c>
      <c r="B1673" t="s">
        <v>137</v>
      </c>
      <c r="D1673">
        <v>6075</v>
      </c>
      <c r="E1673">
        <v>1</v>
      </c>
      <c r="F1673">
        <v>1</v>
      </c>
      <c r="G1673" t="s">
        <v>339</v>
      </c>
      <c r="H1673">
        <v>2.5000000000000001E-2</v>
      </c>
      <c r="I1673">
        <v>830</v>
      </c>
      <c r="J1673" t="s">
        <v>120</v>
      </c>
      <c r="K1673">
        <v>364833</v>
      </c>
      <c r="L1673">
        <v>9120.8250000000007</v>
      </c>
    </row>
    <row r="1674" spans="1:12">
      <c r="A1674">
        <v>1349</v>
      </c>
      <c r="B1674" t="s">
        <v>138</v>
      </c>
      <c r="C1674" t="s">
        <v>335</v>
      </c>
      <c r="D1674">
        <v>6012</v>
      </c>
      <c r="E1674">
        <v>1</v>
      </c>
      <c r="F1674">
        <v>1</v>
      </c>
      <c r="G1674" t="s">
        <v>337</v>
      </c>
      <c r="H1674">
        <v>1</v>
      </c>
      <c r="I1674">
        <v>200</v>
      </c>
      <c r="J1674" t="s">
        <v>11</v>
      </c>
      <c r="K1674">
        <v>0</v>
      </c>
      <c r="L1674">
        <v>0</v>
      </c>
    </row>
    <row r="1675" spans="1:12">
      <c r="A1675">
        <v>1349</v>
      </c>
      <c r="B1675" t="s">
        <v>138</v>
      </c>
      <c r="C1675" t="s">
        <v>335</v>
      </c>
      <c r="D1675">
        <v>6010</v>
      </c>
      <c r="E1675">
        <v>1</v>
      </c>
      <c r="F1675">
        <v>1</v>
      </c>
      <c r="G1675" t="s">
        <v>337</v>
      </c>
      <c r="H1675">
        <v>1</v>
      </c>
      <c r="I1675">
        <v>200</v>
      </c>
      <c r="J1675" t="s">
        <v>11</v>
      </c>
      <c r="K1675">
        <v>2128716</v>
      </c>
      <c r="L1675">
        <v>2128716</v>
      </c>
    </row>
    <row r="1676" spans="1:12">
      <c r="A1676">
        <v>1349</v>
      </c>
      <c r="B1676" t="s">
        <v>138</v>
      </c>
      <c r="C1676" t="s">
        <v>335</v>
      </c>
      <c r="D1676">
        <v>6099</v>
      </c>
      <c r="E1676">
        <v>1</v>
      </c>
      <c r="F1676">
        <v>1</v>
      </c>
      <c r="G1676" t="s">
        <v>337</v>
      </c>
      <c r="H1676">
        <v>1</v>
      </c>
      <c r="I1676">
        <v>200</v>
      </c>
      <c r="J1676" t="s">
        <v>11</v>
      </c>
      <c r="K1676">
        <v>-124852.92</v>
      </c>
      <c r="L1676">
        <v>-124852.92</v>
      </c>
    </row>
    <row r="1677" spans="1:12">
      <c r="A1677">
        <v>1349</v>
      </c>
      <c r="B1677" t="s">
        <v>138</v>
      </c>
      <c r="C1677" t="s">
        <v>335</v>
      </c>
      <c r="D1677">
        <v>6075</v>
      </c>
      <c r="E1677">
        <v>1</v>
      </c>
      <c r="F1677">
        <v>1</v>
      </c>
      <c r="G1677" t="s">
        <v>337</v>
      </c>
      <c r="H1677">
        <v>1</v>
      </c>
      <c r="I1677">
        <v>200</v>
      </c>
      <c r="J1677" t="s">
        <v>11</v>
      </c>
      <c r="K1677">
        <v>373100</v>
      </c>
      <c r="L1677">
        <v>373100</v>
      </c>
    </row>
    <row r="1678" spans="1:12">
      <c r="A1678">
        <v>1349</v>
      </c>
      <c r="B1678" t="s">
        <v>138</v>
      </c>
      <c r="C1678" t="s">
        <v>335</v>
      </c>
      <c r="D1678">
        <v>6040</v>
      </c>
      <c r="E1678">
        <v>1</v>
      </c>
      <c r="F1678">
        <v>1</v>
      </c>
      <c r="G1678" t="s">
        <v>337</v>
      </c>
      <c r="H1678">
        <v>1</v>
      </c>
      <c r="I1678">
        <v>200</v>
      </c>
      <c r="J1678" t="s">
        <v>11</v>
      </c>
      <c r="K1678">
        <v>24274.2</v>
      </c>
      <c r="L1678">
        <v>24274.2</v>
      </c>
    </row>
    <row r="1679" spans="1:12">
      <c r="A1679">
        <v>1349</v>
      </c>
      <c r="B1679" t="s">
        <v>138</v>
      </c>
      <c r="C1679" t="s">
        <v>335</v>
      </c>
      <c r="D1679">
        <v>6085</v>
      </c>
      <c r="E1679">
        <v>1</v>
      </c>
      <c r="F1679">
        <v>1</v>
      </c>
      <c r="G1679" t="s">
        <v>337</v>
      </c>
      <c r="H1679">
        <v>1</v>
      </c>
      <c r="I1679">
        <v>200</v>
      </c>
      <c r="J1679" t="s">
        <v>11</v>
      </c>
      <c r="K1679">
        <v>93293.16</v>
      </c>
      <c r="L1679">
        <v>93293.16</v>
      </c>
    </row>
    <row r="1680" spans="1:12">
      <c r="A1680">
        <v>1349</v>
      </c>
      <c r="B1680" t="s">
        <v>138</v>
      </c>
      <c r="C1680" t="s">
        <v>335</v>
      </c>
      <c r="D1680">
        <v>6011</v>
      </c>
      <c r="E1680">
        <v>1</v>
      </c>
      <c r="F1680">
        <v>1</v>
      </c>
      <c r="G1680" t="s">
        <v>337</v>
      </c>
      <c r="H1680">
        <v>1</v>
      </c>
      <c r="I1680">
        <v>200</v>
      </c>
      <c r="J1680" t="s">
        <v>11</v>
      </c>
      <c r="K1680">
        <v>58543.56</v>
      </c>
      <c r="L1680">
        <v>58543.56</v>
      </c>
    </row>
    <row r="1681" spans="1:12">
      <c r="A1681">
        <v>1349</v>
      </c>
      <c r="B1681" t="s">
        <v>138</v>
      </c>
      <c r="C1681" t="s">
        <v>335</v>
      </c>
      <c r="D1681">
        <v>6035</v>
      </c>
      <c r="E1681">
        <v>1</v>
      </c>
      <c r="F1681">
        <v>1</v>
      </c>
      <c r="G1681" t="s">
        <v>337</v>
      </c>
      <c r="H1681">
        <v>1</v>
      </c>
      <c r="I1681">
        <v>200</v>
      </c>
      <c r="J1681" t="s">
        <v>11</v>
      </c>
      <c r="K1681">
        <v>522692.1</v>
      </c>
      <c r="L1681">
        <v>522692.1</v>
      </c>
    </row>
    <row r="1682" spans="1:12">
      <c r="A1682">
        <v>1349</v>
      </c>
      <c r="B1682" t="s">
        <v>138</v>
      </c>
      <c r="C1682" t="s">
        <v>335</v>
      </c>
      <c r="D1682">
        <v>6048</v>
      </c>
      <c r="E1682">
        <v>1</v>
      </c>
      <c r="F1682">
        <v>1</v>
      </c>
      <c r="G1682" t="s">
        <v>337</v>
      </c>
      <c r="H1682">
        <v>1</v>
      </c>
      <c r="I1682">
        <v>200</v>
      </c>
      <c r="J1682" t="s">
        <v>11</v>
      </c>
      <c r="K1682">
        <v>160290.42000000001</v>
      </c>
      <c r="L1682">
        <v>160290.42000000001</v>
      </c>
    </row>
    <row r="1683" spans="1:12">
      <c r="A1683">
        <v>1349</v>
      </c>
      <c r="B1683" t="s">
        <v>138</v>
      </c>
      <c r="C1683" t="s">
        <v>335</v>
      </c>
      <c r="D1683">
        <v>6020</v>
      </c>
      <c r="E1683">
        <v>1</v>
      </c>
      <c r="F1683">
        <v>1</v>
      </c>
      <c r="G1683" t="s">
        <v>337</v>
      </c>
      <c r="H1683">
        <v>1</v>
      </c>
      <c r="I1683">
        <v>200</v>
      </c>
      <c r="J1683" t="s">
        <v>11</v>
      </c>
      <c r="K1683">
        <v>631830.84</v>
      </c>
      <c r="L1683">
        <v>631830.84</v>
      </c>
    </row>
    <row r="1684" spans="1:12">
      <c r="A1684">
        <v>1349</v>
      </c>
      <c r="B1684" t="s">
        <v>138</v>
      </c>
      <c r="C1684" t="s">
        <v>335</v>
      </c>
      <c r="D1684">
        <v>6036</v>
      </c>
      <c r="E1684">
        <v>1</v>
      </c>
      <c r="F1684">
        <v>1</v>
      </c>
      <c r="G1684" t="s">
        <v>337</v>
      </c>
      <c r="H1684">
        <v>1</v>
      </c>
      <c r="I1684">
        <v>200</v>
      </c>
      <c r="J1684" t="s">
        <v>11</v>
      </c>
      <c r="K1684">
        <v>-2040442.6</v>
      </c>
      <c r="L1684">
        <v>-2040442.6</v>
      </c>
    </row>
    <row r="1685" spans="1:12">
      <c r="A1685">
        <v>1349</v>
      </c>
      <c r="B1685" t="s">
        <v>138</v>
      </c>
      <c r="C1685" t="s">
        <v>335</v>
      </c>
      <c r="D1685">
        <v>6019</v>
      </c>
      <c r="E1685">
        <v>1</v>
      </c>
      <c r="F1685">
        <v>1</v>
      </c>
      <c r="G1685" t="s">
        <v>337</v>
      </c>
      <c r="H1685">
        <v>1</v>
      </c>
      <c r="I1685">
        <v>200</v>
      </c>
      <c r="J1685" t="s">
        <v>11</v>
      </c>
      <c r="K1685">
        <v>-89242.55</v>
      </c>
      <c r="L1685">
        <v>-89242.55</v>
      </c>
    </row>
    <row r="1686" spans="1:12">
      <c r="A1686">
        <v>1349</v>
      </c>
      <c r="B1686" t="s">
        <v>138</v>
      </c>
      <c r="C1686" t="s">
        <v>335</v>
      </c>
      <c r="D1686">
        <v>6041</v>
      </c>
      <c r="E1686">
        <v>1</v>
      </c>
      <c r="F1686">
        <v>1</v>
      </c>
      <c r="G1686" t="s">
        <v>337</v>
      </c>
      <c r="H1686">
        <v>1</v>
      </c>
      <c r="I1686">
        <v>200</v>
      </c>
      <c r="J1686" t="s">
        <v>11</v>
      </c>
      <c r="K1686">
        <v>-558895.1</v>
      </c>
      <c r="L1686">
        <v>-558895.1</v>
      </c>
    </row>
    <row r="1687" spans="1:12">
      <c r="A1687">
        <v>1350</v>
      </c>
      <c r="B1687" t="s">
        <v>139</v>
      </c>
      <c r="C1687" t="s">
        <v>335</v>
      </c>
      <c r="D1687">
        <v>6012</v>
      </c>
      <c r="E1687">
        <v>1</v>
      </c>
      <c r="F1687">
        <v>1</v>
      </c>
      <c r="G1687" t="s">
        <v>337</v>
      </c>
      <c r="H1687">
        <v>1</v>
      </c>
      <c r="I1687">
        <v>300</v>
      </c>
      <c r="J1687" t="s">
        <v>3</v>
      </c>
      <c r="K1687">
        <v>0</v>
      </c>
      <c r="L1687">
        <v>0</v>
      </c>
    </row>
    <row r="1688" spans="1:12">
      <c r="A1688">
        <v>1350</v>
      </c>
      <c r="B1688" t="s">
        <v>139</v>
      </c>
      <c r="C1688" t="s">
        <v>335</v>
      </c>
      <c r="D1688">
        <v>6015</v>
      </c>
      <c r="E1688">
        <v>1</v>
      </c>
      <c r="F1688">
        <v>1</v>
      </c>
      <c r="G1688" t="s">
        <v>337</v>
      </c>
      <c r="H1688">
        <v>1</v>
      </c>
      <c r="I1688">
        <v>300</v>
      </c>
      <c r="J1688" t="s">
        <v>3</v>
      </c>
      <c r="K1688">
        <v>51726.02</v>
      </c>
      <c r="L1688">
        <v>51726.02</v>
      </c>
    </row>
    <row r="1689" spans="1:12">
      <c r="A1689">
        <v>1350</v>
      </c>
      <c r="B1689" t="s">
        <v>139</v>
      </c>
      <c r="C1689" t="s">
        <v>335</v>
      </c>
      <c r="D1689">
        <v>6035</v>
      </c>
      <c r="E1689">
        <v>1</v>
      </c>
      <c r="F1689">
        <v>1</v>
      </c>
      <c r="G1689" t="s">
        <v>337</v>
      </c>
      <c r="H1689">
        <v>1</v>
      </c>
      <c r="I1689">
        <v>300</v>
      </c>
      <c r="J1689" t="s">
        <v>3</v>
      </c>
      <c r="K1689">
        <v>930666.4</v>
      </c>
      <c r="L1689">
        <v>930666.4</v>
      </c>
    </row>
    <row r="1690" spans="1:12">
      <c r="A1690">
        <v>1350</v>
      </c>
      <c r="B1690" t="s">
        <v>139</v>
      </c>
      <c r="C1690" t="s">
        <v>335</v>
      </c>
      <c r="D1690">
        <v>6041</v>
      </c>
      <c r="E1690">
        <v>1</v>
      </c>
      <c r="F1690">
        <v>1</v>
      </c>
      <c r="G1690" t="s">
        <v>337</v>
      </c>
      <c r="H1690">
        <v>1</v>
      </c>
      <c r="I1690">
        <v>300</v>
      </c>
      <c r="J1690" t="s">
        <v>3</v>
      </c>
      <c r="K1690">
        <v>-427485.5</v>
      </c>
      <c r="L1690">
        <v>-427485.5</v>
      </c>
    </row>
    <row r="1691" spans="1:12">
      <c r="A1691">
        <v>1350</v>
      </c>
      <c r="B1691" t="s">
        <v>139</v>
      </c>
      <c r="C1691" t="s">
        <v>335</v>
      </c>
      <c r="D1691">
        <v>6010</v>
      </c>
      <c r="E1691">
        <v>1</v>
      </c>
      <c r="F1691">
        <v>1</v>
      </c>
      <c r="G1691" t="s">
        <v>337</v>
      </c>
      <c r="H1691">
        <v>1</v>
      </c>
      <c r="I1691">
        <v>300</v>
      </c>
      <c r="J1691" t="s">
        <v>3</v>
      </c>
      <c r="K1691">
        <v>2985234.48</v>
      </c>
      <c r="L1691">
        <v>2985234.48</v>
      </c>
    </row>
    <row r="1692" spans="1:12">
      <c r="A1692">
        <v>1350</v>
      </c>
      <c r="B1692" t="s">
        <v>139</v>
      </c>
      <c r="C1692" t="s">
        <v>335</v>
      </c>
      <c r="D1692">
        <v>6099</v>
      </c>
      <c r="E1692">
        <v>1</v>
      </c>
      <c r="F1692">
        <v>1</v>
      </c>
      <c r="G1692" t="s">
        <v>337</v>
      </c>
      <c r="H1692">
        <v>1</v>
      </c>
      <c r="I1692">
        <v>300</v>
      </c>
      <c r="J1692" t="s">
        <v>3</v>
      </c>
      <c r="K1692">
        <v>-178123.08</v>
      </c>
      <c r="L1692">
        <v>-178123.08</v>
      </c>
    </row>
    <row r="1693" spans="1:12">
      <c r="A1693">
        <v>1350</v>
      </c>
      <c r="B1693" t="s">
        <v>139</v>
      </c>
      <c r="C1693" t="s">
        <v>335</v>
      </c>
      <c r="D1693">
        <v>6011</v>
      </c>
      <c r="E1693">
        <v>1</v>
      </c>
      <c r="F1693">
        <v>1</v>
      </c>
      <c r="G1693" t="s">
        <v>337</v>
      </c>
      <c r="H1693">
        <v>1</v>
      </c>
      <c r="I1693">
        <v>300</v>
      </c>
      <c r="J1693" t="s">
        <v>3</v>
      </c>
      <c r="K1693">
        <v>66122.399999999994</v>
      </c>
      <c r="L1693">
        <v>66122.399999999994</v>
      </c>
    </row>
    <row r="1694" spans="1:12">
      <c r="A1694">
        <v>1350</v>
      </c>
      <c r="B1694" t="s">
        <v>139</v>
      </c>
      <c r="C1694" t="s">
        <v>335</v>
      </c>
      <c r="D1694">
        <v>6020</v>
      </c>
      <c r="E1694">
        <v>1</v>
      </c>
      <c r="F1694">
        <v>1</v>
      </c>
      <c r="G1694" t="s">
        <v>337</v>
      </c>
      <c r="H1694">
        <v>1</v>
      </c>
      <c r="I1694">
        <v>300</v>
      </c>
      <c r="J1694" t="s">
        <v>3</v>
      </c>
      <c r="K1694">
        <v>513682.68</v>
      </c>
      <c r="L1694">
        <v>513682.68</v>
      </c>
    </row>
    <row r="1695" spans="1:12">
      <c r="A1695">
        <v>1350</v>
      </c>
      <c r="B1695" t="s">
        <v>139</v>
      </c>
      <c r="C1695" t="s">
        <v>335</v>
      </c>
      <c r="D1695">
        <v>6075</v>
      </c>
      <c r="E1695">
        <v>1</v>
      </c>
      <c r="F1695">
        <v>1</v>
      </c>
      <c r="G1695" t="s">
        <v>337</v>
      </c>
      <c r="H1695">
        <v>1</v>
      </c>
      <c r="I1695">
        <v>300</v>
      </c>
      <c r="J1695" t="s">
        <v>3</v>
      </c>
      <c r="K1695">
        <v>500700</v>
      </c>
      <c r="L1695">
        <v>500700</v>
      </c>
    </row>
    <row r="1696" spans="1:12">
      <c r="A1696">
        <v>1350</v>
      </c>
      <c r="B1696" t="s">
        <v>139</v>
      </c>
      <c r="C1696" t="s">
        <v>335</v>
      </c>
      <c r="D1696">
        <v>6036</v>
      </c>
      <c r="E1696">
        <v>1</v>
      </c>
      <c r="F1696">
        <v>1</v>
      </c>
      <c r="G1696" t="s">
        <v>337</v>
      </c>
      <c r="H1696">
        <v>1</v>
      </c>
      <c r="I1696">
        <v>300</v>
      </c>
      <c r="J1696" t="s">
        <v>3</v>
      </c>
      <c r="K1696">
        <v>-2378441.5</v>
      </c>
      <c r="L1696">
        <v>-2378441.5</v>
      </c>
    </row>
    <row r="1697" spans="1:12">
      <c r="A1697">
        <v>1350</v>
      </c>
      <c r="B1697" t="s">
        <v>139</v>
      </c>
      <c r="C1697" t="s">
        <v>335</v>
      </c>
      <c r="D1697">
        <v>6085</v>
      </c>
      <c r="E1697">
        <v>1</v>
      </c>
      <c r="F1697">
        <v>1</v>
      </c>
      <c r="G1697" t="s">
        <v>337</v>
      </c>
      <c r="H1697">
        <v>1</v>
      </c>
      <c r="I1697">
        <v>300</v>
      </c>
      <c r="J1697" t="s">
        <v>3</v>
      </c>
      <c r="K1697">
        <v>134622</v>
      </c>
      <c r="L1697">
        <v>134622</v>
      </c>
    </row>
    <row r="1698" spans="1:12">
      <c r="A1698">
        <v>1350</v>
      </c>
      <c r="B1698" t="s">
        <v>139</v>
      </c>
      <c r="C1698" t="s">
        <v>335</v>
      </c>
      <c r="D1698">
        <v>6048</v>
      </c>
      <c r="E1698">
        <v>1</v>
      </c>
      <c r="F1698">
        <v>1</v>
      </c>
      <c r="G1698" t="s">
        <v>337</v>
      </c>
      <c r="H1698">
        <v>1</v>
      </c>
      <c r="I1698">
        <v>300</v>
      </c>
      <c r="J1698" t="s">
        <v>3</v>
      </c>
      <c r="K1698">
        <v>224785.51</v>
      </c>
      <c r="L1698">
        <v>224785.51</v>
      </c>
    </row>
    <row r="1699" spans="1:12">
      <c r="A1699">
        <v>1350</v>
      </c>
      <c r="B1699" t="s">
        <v>139</v>
      </c>
      <c r="C1699" t="s">
        <v>335</v>
      </c>
      <c r="D1699">
        <v>6019</v>
      </c>
      <c r="E1699">
        <v>1</v>
      </c>
      <c r="F1699">
        <v>1</v>
      </c>
      <c r="G1699" t="s">
        <v>337</v>
      </c>
      <c r="H1699">
        <v>1</v>
      </c>
      <c r="I1699">
        <v>300</v>
      </c>
      <c r="J1699" t="s">
        <v>3</v>
      </c>
      <c r="K1699">
        <v>-110534.51</v>
      </c>
      <c r="L1699">
        <v>-110534.51</v>
      </c>
    </row>
    <row r="1700" spans="1:12">
      <c r="A1700">
        <v>1350</v>
      </c>
      <c r="B1700" t="s">
        <v>139</v>
      </c>
      <c r="C1700" t="s">
        <v>335</v>
      </c>
      <c r="D1700">
        <v>6040</v>
      </c>
      <c r="E1700">
        <v>1</v>
      </c>
      <c r="F1700">
        <v>1</v>
      </c>
      <c r="G1700" t="s">
        <v>337</v>
      </c>
      <c r="H1700">
        <v>1</v>
      </c>
      <c r="I1700">
        <v>300</v>
      </c>
      <c r="J1700" t="s">
        <v>3</v>
      </c>
      <c r="K1700">
        <v>246586.8</v>
      </c>
      <c r="L1700">
        <v>246586.8</v>
      </c>
    </row>
    <row r="1701" spans="1:12">
      <c r="A1701">
        <v>1351</v>
      </c>
      <c r="B1701" t="s">
        <v>140</v>
      </c>
      <c r="C1701" t="s">
        <v>335</v>
      </c>
      <c r="D1701">
        <v>6035</v>
      </c>
      <c r="E1701">
        <v>1</v>
      </c>
      <c r="F1701">
        <v>1</v>
      </c>
      <c r="G1701" t="s">
        <v>338</v>
      </c>
      <c r="H1701">
        <v>1</v>
      </c>
      <c r="I1701">
        <v>300</v>
      </c>
      <c r="J1701" t="s">
        <v>3</v>
      </c>
      <c r="K1701">
        <v>69401.399999999994</v>
      </c>
      <c r="L1701">
        <v>69401.399999999994</v>
      </c>
    </row>
    <row r="1702" spans="1:12">
      <c r="A1702">
        <v>1351</v>
      </c>
      <c r="B1702" t="s">
        <v>140</v>
      </c>
      <c r="C1702" t="s">
        <v>335</v>
      </c>
      <c r="D1702">
        <v>6040</v>
      </c>
      <c r="E1702">
        <v>1</v>
      </c>
      <c r="F1702">
        <v>1</v>
      </c>
      <c r="G1702" t="s">
        <v>338</v>
      </c>
      <c r="H1702">
        <v>1</v>
      </c>
      <c r="I1702">
        <v>300</v>
      </c>
      <c r="J1702" t="s">
        <v>3</v>
      </c>
      <c r="K1702">
        <v>24557.4</v>
      </c>
      <c r="L1702">
        <v>24557.4</v>
      </c>
    </row>
    <row r="1703" spans="1:12">
      <c r="A1703">
        <v>1385</v>
      </c>
      <c r="B1703" t="s">
        <v>141</v>
      </c>
      <c r="C1703" t="s">
        <v>335</v>
      </c>
      <c r="D1703">
        <v>6035</v>
      </c>
      <c r="E1703">
        <v>1</v>
      </c>
      <c r="F1703">
        <v>1</v>
      </c>
      <c r="G1703" t="s">
        <v>355</v>
      </c>
      <c r="H1703">
        <v>1</v>
      </c>
      <c r="I1703">
        <v>200</v>
      </c>
      <c r="J1703" t="s">
        <v>11</v>
      </c>
      <c r="K1703">
        <v>71858.5</v>
      </c>
      <c r="L1703">
        <v>71858.5</v>
      </c>
    </row>
    <row r="1704" spans="1:12">
      <c r="A1704">
        <v>1385</v>
      </c>
      <c r="B1704" t="s">
        <v>141</v>
      </c>
      <c r="C1704" t="s">
        <v>335</v>
      </c>
      <c r="D1704">
        <v>6040</v>
      </c>
      <c r="E1704">
        <v>1</v>
      </c>
      <c r="F1704">
        <v>1</v>
      </c>
      <c r="G1704" t="s">
        <v>355</v>
      </c>
      <c r="H1704">
        <v>1</v>
      </c>
      <c r="I1704">
        <v>200</v>
      </c>
      <c r="J1704" t="s">
        <v>11</v>
      </c>
      <c r="K1704">
        <v>15263.5</v>
      </c>
      <c r="L1704">
        <v>15263.5</v>
      </c>
    </row>
    <row r="1705" spans="1:12">
      <c r="A1705">
        <v>1388</v>
      </c>
      <c r="B1705" t="s">
        <v>234</v>
      </c>
      <c r="D1705">
        <v>6035</v>
      </c>
      <c r="E1705">
        <v>1</v>
      </c>
      <c r="F1705">
        <v>1</v>
      </c>
      <c r="G1705" t="s">
        <v>355</v>
      </c>
      <c r="H1705">
        <v>1</v>
      </c>
      <c r="I1705">
        <v>200</v>
      </c>
      <c r="J1705" t="s">
        <v>11</v>
      </c>
      <c r="K1705">
        <v>695568.6</v>
      </c>
      <c r="L1705">
        <v>695568.6</v>
      </c>
    </row>
    <row r="1706" spans="1:12">
      <c r="A1706">
        <v>1388</v>
      </c>
      <c r="B1706" t="s">
        <v>234</v>
      </c>
      <c r="D1706">
        <v>6040</v>
      </c>
      <c r="E1706">
        <v>1</v>
      </c>
      <c r="F1706">
        <v>1</v>
      </c>
      <c r="G1706" t="s">
        <v>355</v>
      </c>
      <c r="H1706">
        <v>1</v>
      </c>
      <c r="I1706">
        <v>200</v>
      </c>
      <c r="J1706" t="s">
        <v>11</v>
      </c>
      <c r="K1706">
        <v>75451.7</v>
      </c>
      <c r="L1706">
        <v>75451.7</v>
      </c>
    </row>
    <row r="1707" spans="1:12">
      <c r="A1707">
        <v>1388</v>
      </c>
      <c r="B1707" t="s">
        <v>234</v>
      </c>
      <c r="D1707">
        <v>6011</v>
      </c>
      <c r="E1707">
        <v>1</v>
      </c>
      <c r="F1707">
        <v>1</v>
      </c>
      <c r="G1707" t="s">
        <v>355</v>
      </c>
      <c r="H1707">
        <v>1</v>
      </c>
      <c r="I1707">
        <v>200</v>
      </c>
      <c r="J1707" t="s">
        <v>11</v>
      </c>
      <c r="K1707">
        <v>24909.96</v>
      </c>
      <c r="L1707">
        <v>24909.96</v>
      </c>
    </row>
    <row r="1708" spans="1:12">
      <c r="A1708">
        <v>1388</v>
      </c>
      <c r="B1708" t="s">
        <v>234</v>
      </c>
      <c r="D1708">
        <v>6020</v>
      </c>
      <c r="E1708">
        <v>1</v>
      </c>
      <c r="F1708">
        <v>1</v>
      </c>
      <c r="G1708" t="s">
        <v>355</v>
      </c>
      <c r="H1708">
        <v>1</v>
      </c>
      <c r="I1708">
        <v>200</v>
      </c>
      <c r="J1708" t="s">
        <v>11</v>
      </c>
      <c r="K1708">
        <v>236809.44</v>
      </c>
      <c r="L1708">
        <v>236809.44</v>
      </c>
    </row>
    <row r="1709" spans="1:12">
      <c r="A1709">
        <v>1388</v>
      </c>
      <c r="B1709" t="s">
        <v>234</v>
      </c>
      <c r="D1709">
        <v>6075</v>
      </c>
      <c r="E1709">
        <v>1</v>
      </c>
      <c r="F1709">
        <v>1</v>
      </c>
      <c r="G1709" t="s">
        <v>355</v>
      </c>
      <c r="H1709">
        <v>1</v>
      </c>
      <c r="I1709">
        <v>200</v>
      </c>
      <c r="J1709" t="s">
        <v>11</v>
      </c>
      <c r="K1709">
        <v>85103</v>
      </c>
      <c r="L1709">
        <v>85103</v>
      </c>
    </row>
    <row r="1710" spans="1:12">
      <c r="A1710">
        <v>1388</v>
      </c>
      <c r="B1710" t="s">
        <v>234</v>
      </c>
      <c r="D1710">
        <v>6041</v>
      </c>
      <c r="E1710">
        <v>1</v>
      </c>
      <c r="F1710">
        <v>1</v>
      </c>
      <c r="G1710" t="s">
        <v>355</v>
      </c>
      <c r="H1710">
        <v>1</v>
      </c>
      <c r="I1710">
        <v>200</v>
      </c>
      <c r="J1710" t="s">
        <v>11</v>
      </c>
      <c r="K1710">
        <v>-200205.2</v>
      </c>
      <c r="L1710">
        <v>-200205.2</v>
      </c>
    </row>
    <row r="1711" spans="1:12">
      <c r="A1711">
        <v>1388</v>
      </c>
      <c r="B1711" t="s">
        <v>234</v>
      </c>
      <c r="D1711">
        <v>6048</v>
      </c>
      <c r="E1711">
        <v>1</v>
      </c>
      <c r="F1711">
        <v>1</v>
      </c>
      <c r="G1711" t="s">
        <v>355</v>
      </c>
      <c r="H1711">
        <v>1</v>
      </c>
      <c r="I1711">
        <v>200</v>
      </c>
      <c r="J1711" t="s">
        <v>11</v>
      </c>
      <c r="K1711">
        <v>33858.5</v>
      </c>
      <c r="L1711">
        <v>33858.5</v>
      </c>
    </row>
    <row r="1712" spans="1:12">
      <c r="A1712">
        <v>1388</v>
      </c>
      <c r="B1712" t="s">
        <v>234</v>
      </c>
      <c r="D1712">
        <v>6080</v>
      </c>
      <c r="E1712">
        <v>1</v>
      </c>
      <c r="F1712">
        <v>1</v>
      </c>
      <c r="G1712" t="s">
        <v>355</v>
      </c>
      <c r="H1712">
        <v>1</v>
      </c>
      <c r="I1712">
        <v>200</v>
      </c>
      <c r="J1712" t="s">
        <v>11</v>
      </c>
      <c r="K1712">
        <v>4777</v>
      </c>
      <c r="L1712">
        <v>4777</v>
      </c>
    </row>
    <row r="1713" spans="1:12">
      <c r="A1713">
        <v>1388</v>
      </c>
      <c r="B1713" t="s">
        <v>234</v>
      </c>
      <c r="D1713">
        <v>6099</v>
      </c>
      <c r="E1713">
        <v>1</v>
      </c>
      <c r="F1713">
        <v>1</v>
      </c>
      <c r="G1713" t="s">
        <v>355</v>
      </c>
      <c r="H1713">
        <v>1</v>
      </c>
      <c r="I1713">
        <v>200</v>
      </c>
      <c r="J1713" t="s">
        <v>11</v>
      </c>
      <c r="K1713">
        <v>-26372.76</v>
      </c>
      <c r="L1713">
        <v>-26372.76</v>
      </c>
    </row>
    <row r="1714" spans="1:12">
      <c r="A1714">
        <v>1388</v>
      </c>
      <c r="B1714" t="s">
        <v>234</v>
      </c>
      <c r="D1714">
        <v>6085</v>
      </c>
      <c r="E1714">
        <v>1</v>
      </c>
      <c r="F1714">
        <v>1</v>
      </c>
      <c r="G1714" t="s">
        <v>355</v>
      </c>
      <c r="H1714">
        <v>1</v>
      </c>
      <c r="I1714">
        <v>200</v>
      </c>
      <c r="J1714" t="s">
        <v>11</v>
      </c>
      <c r="K1714">
        <v>18658.68</v>
      </c>
      <c r="L1714">
        <v>18658.68</v>
      </c>
    </row>
    <row r="1715" spans="1:12">
      <c r="A1715">
        <v>1388</v>
      </c>
      <c r="B1715" t="s">
        <v>234</v>
      </c>
      <c r="D1715">
        <v>6036</v>
      </c>
      <c r="E1715">
        <v>1</v>
      </c>
      <c r="F1715">
        <v>1</v>
      </c>
      <c r="G1715" t="s">
        <v>355</v>
      </c>
      <c r="H1715">
        <v>1</v>
      </c>
      <c r="I1715">
        <v>200</v>
      </c>
      <c r="J1715" t="s">
        <v>11</v>
      </c>
      <c r="K1715">
        <v>-261885.1</v>
      </c>
      <c r="L1715">
        <v>-261885.1</v>
      </c>
    </row>
    <row r="1716" spans="1:12">
      <c r="A1716">
        <v>1388</v>
      </c>
      <c r="B1716" t="s">
        <v>234</v>
      </c>
      <c r="D1716">
        <v>6010</v>
      </c>
      <c r="E1716">
        <v>1</v>
      </c>
      <c r="F1716">
        <v>1</v>
      </c>
      <c r="G1716" t="s">
        <v>355</v>
      </c>
      <c r="H1716">
        <v>1</v>
      </c>
      <c r="I1716">
        <v>200</v>
      </c>
      <c r="J1716" t="s">
        <v>11</v>
      </c>
      <c r="K1716">
        <v>449650.8</v>
      </c>
      <c r="L1716">
        <v>449650.8</v>
      </c>
    </row>
    <row r="1717" spans="1:12">
      <c r="A1717">
        <v>1388</v>
      </c>
      <c r="B1717" t="s">
        <v>234</v>
      </c>
      <c r="D1717">
        <v>6019</v>
      </c>
      <c r="E1717">
        <v>1</v>
      </c>
      <c r="F1717">
        <v>1</v>
      </c>
      <c r="G1717" t="s">
        <v>355</v>
      </c>
      <c r="H1717">
        <v>1</v>
      </c>
      <c r="I1717">
        <v>200</v>
      </c>
      <c r="J1717" t="s">
        <v>11</v>
      </c>
      <c r="K1717">
        <v>-45148.87</v>
      </c>
      <c r="L1717">
        <v>-45148.87</v>
      </c>
    </row>
    <row r="1718" spans="1:12">
      <c r="A1718">
        <v>1388</v>
      </c>
      <c r="B1718" t="s">
        <v>234</v>
      </c>
      <c r="D1718">
        <v>6015</v>
      </c>
      <c r="E1718">
        <v>1</v>
      </c>
      <c r="F1718">
        <v>1</v>
      </c>
      <c r="G1718" t="s">
        <v>355</v>
      </c>
      <c r="H1718">
        <v>1</v>
      </c>
      <c r="I1718">
        <v>200</v>
      </c>
      <c r="J1718" t="s">
        <v>11</v>
      </c>
      <c r="K1718">
        <v>0</v>
      </c>
      <c r="L1718">
        <v>0</v>
      </c>
    </row>
    <row r="1719" spans="1:12">
      <c r="A1719">
        <v>1396</v>
      </c>
      <c r="B1719" t="s">
        <v>142</v>
      </c>
      <c r="C1719" t="s">
        <v>335</v>
      </c>
      <c r="D1719">
        <v>6020</v>
      </c>
      <c r="E1719">
        <v>1</v>
      </c>
      <c r="F1719">
        <v>1</v>
      </c>
      <c r="G1719" t="s">
        <v>355</v>
      </c>
      <c r="H1719">
        <v>1</v>
      </c>
      <c r="I1719">
        <v>300</v>
      </c>
      <c r="J1719" t="s">
        <v>3</v>
      </c>
      <c r="K1719">
        <v>514268.04</v>
      </c>
      <c r="L1719">
        <v>514268.04</v>
      </c>
    </row>
    <row r="1720" spans="1:12">
      <c r="A1720">
        <v>1396</v>
      </c>
      <c r="B1720" t="s">
        <v>142</v>
      </c>
      <c r="C1720" t="s">
        <v>335</v>
      </c>
      <c r="D1720">
        <v>6085</v>
      </c>
      <c r="E1720">
        <v>1</v>
      </c>
      <c r="F1720">
        <v>1</v>
      </c>
      <c r="G1720" t="s">
        <v>355</v>
      </c>
      <c r="H1720">
        <v>1</v>
      </c>
      <c r="I1720">
        <v>300</v>
      </c>
      <c r="J1720" t="s">
        <v>3</v>
      </c>
      <c r="K1720">
        <v>90401.04</v>
      </c>
      <c r="L1720">
        <v>90401.04</v>
      </c>
    </row>
    <row r="1721" spans="1:12">
      <c r="A1721">
        <v>1396</v>
      </c>
      <c r="B1721" t="s">
        <v>142</v>
      </c>
      <c r="C1721" t="s">
        <v>335</v>
      </c>
      <c r="D1721">
        <v>6036</v>
      </c>
      <c r="E1721">
        <v>1</v>
      </c>
      <c r="F1721">
        <v>1</v>
      </c>
      <c r="G1721" t="s">
        <v>355</v>
      </c>
      <c r="H1721">
        <v>1</v>
      </c>
      <c r="I1721">
        <v>300</v>
      </c>
      <c r="J1721" t="s">
        <v>3</v>
      </c>
      <c r="K1721">
        <v>-1416418.7</v>
      </c>
      <c r="L1721">
        <v>-1416418.7</v>
      </c>
    </row>
    <row r="1722" spans="1:12">
      <c r="A1722">
        <v>1396</v>
      </c>
      <c r="B1722" t="s">
        <v>142</v>
      </c>
      <c r="C1722" t="s">
        <v>335</v>
      </c>
      <c r="D1722">
        <v>6099</v>
      </c>
      <c r="E1722">
        <v>1</v>
      </c>
      <c r="F1722">
        <v>1</v>
      </c>
      <c r="G1722" t="s">
        <v>355</v>
      </c>
      <c r="H1722">
        <v>1</v>
      </c>
      <c r="I1722">
        <v>300</v>
      </c>
      <c r="J1722" t="s">
        <v>3</v>
      </c>
      <c r="K1722">
        <v>-119161.08</v>
      </c>
      <c r="L1722">
        <v>-119161.08</v>
      </c>
    </row>
    <row r="1723" spans="1:12">
      <c r="A1723">
        <v>1396</v>
      </c>
      <c r="B1723" t="s">
        <v>142</v>
      </c>
      <c r="C1723" t="s">
        <v>335</v>
      </c>
      <c r="D1723">
        <v>6041</v>
      </c>
      <c r="E1723">
        <v>1</v>
      </c>
      <c r="F1723">
        <v>1</v>
      </c>
      <c r="G1723" t="s">
        <v>355</v>
      </c>
      <c r="H1723">
        <v>1</v>
      </c>
      <c r="I1723">
        <v>300</v>
      </c>
      <c r="J1723" t="s">
        <v>3</v>
      </c>
      <c r="K1723">
        <v>-440113.2</v>
      </c>
      <c r="L1723">
        <v>-440113.2</v>
      </c>
    </row>
    <row r="1724" spans="1:12">
      <c r="A1724">
        <v>1396</v>
      </c>
      <c r="B1724" t="s">
        <v>142</v>
      </c>
      <c r="C1724" t="s">
        <v>335</v>
      </c>
      <c r="D1724">
        <v>6075</v>
      </c>
      <c r="E1724">
        <v>1</v>
      </c>
      <c r="F1724">
        <v>1</v>
      </c>
      <c r="G1724" t="s">
        <v>355</v>
      </c>
      <c r="H1724">
        <v>1</v>
      </c>
      <c r="I1724">
        <v>300</v>
      </c>
      <c r="J1724" t="s">
        <v>3</v>
      </c>
      <c r="K1724">
        <v>349621</v>
      </c>
      <c r="L1724">
        <v>349621</v>
      </c>
    </row>
    <row r="1725" spans="1:12">
      <c r="A1725">
        <v>1396</v>
      </c>
      <c r="B1725" t="s">
        <v>142</v>
      </c>
      <c r="C1725" t="s">
        <v>335</v>
      </c>
      <c r="D1725">
        <v>6048</v>
      </c>
      <c r="E1725">
        <v>1</v>
      </c>
      <c r="F1725">
        <v>1</v>
      </c>
      <c r="G1725" t="s">
        <v>355</v>
      </c>
      <c r="H1725">
        <v>1</v>
      </c>
      <c r="I1725">
        <v>300</v>
      </c>
      <c r="J1725" t="s">
        <v>3</v>
      </c>
      <c r="K1725">
        <v>144017.66</v>
      </c>
      <c r="L1725">
        <v>144017.66</v>
      </c>
    </row>
    <row r="1726" spans="1:12">
      <c r="A1726">
        <v>1396</v>
      </c>
      <c r="B1726" t="s">
        <v>142</v>
      </c>
      <c r="C1726" t="s">
        <v>335</v>
      </c>
      <c r="D1726">
        <v>6010</v>
      </c>
      <c r="E1726">
        <v>1</v>
      </c>
      <c r="F1726">
        <v>1</v>
      </c>
      <c r="G1726" t="s">
        <v>355</v>
      </c>
      <c r="H1726">
        <v>1</v>
      </c>
      <c r="I1726">
        <v>300</v>
      </c>
      <c r="J1726" t="s">
        <v>3</v>
      </c>
      <c r="K1726">
        <v>1912608</v>
      </c>
      <c r="L1726">
        <v>1912608</v>
      </c>
    </row>
    <row r="1727" spans="1:12">
      <c r="A1727">
        <v>1396</v>
      </c>
      <c r="B1727" t="s">
        <v>142</v>
      </c>
      <c r="C1727" t="s">
        <v>335</v>
      </c>
      <c r="D1727">
        <v>6035</v>
      </c>
      <c r="E1727">
        <v>1</v>
      </c>
      <c r="F1727">
        <v>1</v>
      </c>
      <c r="G1727" t="s">
        <v>355</v>
      </c>
      <c r="H1727">
        <v>1</v>
      </c>
      <c r="I1727">
        <v>300</v>
      </c>
      <c r="J1727" t="s">
        <v>3</v>
      </c>
      <c r="K1727">
        <v>271653.59999999998</v>
      </c>
      <c r="L1727">
        <v>271653.59999999998</v>
      </c>
    </row>
    <row r="1728" spans="1:12">
      <c r="A1728">
        <v>1396</v>
      </c>
      <c r="B1728" t="s">
        <v>142</v>
      </c>
      <c r="C1728" t="s">
        <v>335</v>
      </c>
      <c r="D1728">
        <v>6080</v>
      </c>
      <c r="E1728">
        <v>1</v>
      </c>
      <c r="F1728">
        <v>1</v>
      </c>
      <c r="G1728" t="s">
        <v>355</v>
      </c>
      <c r="H1728">
        <v>1</v>
      </c>
      <c r="I1728">
        <v>300</v>
      </c>
      <c r="J1728" t="s">
        <v>3</v>
      </c>
      <c r="K1728">
        <v>40380</v>
      </c>
      <c r="L1728">
        <v>40380</v>
      </c>
    </row>
    <row r="1729" spans="1:12">
      <c r="A1729">
        <v>1396</v>
      </c>
      <c r="B1729" t="s">
        <v>142</v>
      </c>
      <c r="C1729" t="s">
        <v>335</v>
      </c>
      <c r="D1729">
        <v>6011</v>
      </c>
      <c r="E1729">
        <v>1</v>
      </c>
      <c r="F1729">
        <v>1</v>
      </c>
      <c r="G1729" t="s">
        <v>355</v>
      </c>
      <c r="H1729">
        <v>1</v>
      </c>
      <c r="I1729">
        <v>300</v>
      </c>
      <c r="J1729" t="s">
        <v>3</v>
      </c>
      <c r="K1729">
        <v>204903.36</v>
      </c>
      <c r="L1729">
        <v>204903.36</v>
      </c>
    </row>
    <row r="1730" spans="1:12">
      <c r="A1730">
        <v>1396</v>
      </c>
      <c r="B1730" t="s">
        <v>142</v>
      </c>
      <c r="C1730" t="s">
        <v>335</v>
      </c>
      <c r="D1730">
        <v>6040</v>
      </c>
      <c r="E1730">
        <v>1</v>
      </c>
      <c r="F1730">
        <v>1</v>
      </c>
      <c r="G1730" t="s">
        <v>355</v>
      </c>
      <c r="H1730">
        <v>1</v>
      </c>
      <c r="I1730">
        <v>300</v>
      </c>
      <c r="J1730" t="s">
        <v>3</v>
      </c>
      <c r="K1730">
        <v>64536.1</v>
      </c>
      <c r="L1730">
        <v>64536.1</v>
      </c>
    </row>
    <row r="1731" spans="1:12">
      <c r="A1731">
        <v>1396</v>
      </c>
      <c r="B1731" t="s">
        <v>142</v>
      </c>
      <c r="C1731" t="s">
        <v>335</v>
      </c>
      <c r="D1731">
        <v>6019</v>
      </c>
      <c r="E1731">
        <v>1</v>
      </c>
      <c r="F1731">
        <v>1</v>
      </c>
      <c r="G1731" t="s">
        <v>355</v>
      </c>
      <c r="H1731">
        <v>1</v>
      </c>
      <c r="I1731">
        <v>300</v>
      </c>
      <c r="J1731" t="s">
        <v>3</v>
      </c>
      <c r="K1731">
        <v>-94094.85</v>
      </c>
      <c r="L1731">
        <v>-94094.85</v>
      </c>
    </row>
    <row r="1732" spans="1:12">
      <c r="A1732">
        <v>1396</v>
      </c>
      <c r="B1732" t="s">
        <v>142</v>
      </c>
      <c r="C1732" t="s">
        <v>335</v>
      </c>
      <c r="D1732">
        <v>6015</v>
      </c>
      <c r="E1732">
        <v>1</v>
      </c>
      <c r="F1732">
        <v>1</v>
      </c>
      <c r="G1732" t="s">
        <v>355</v>
      </c>
      <c r="H1732">
        <v>1</v>
      </c>
      <c r="I1732">
        <v>300</v>
      </c>
      <c r="J1732" t="s">
        <v>3</v>
      </c>
      <c r="K1732">
        <v>119062.98</v>
      </c>
      <c r="L1732">
        <v>119062.98</v>
      </c>
    </row>
    <row r="1733" spans="1:12">
      <c r="A1733">
        <v>1397</v>
      </c>
      <c r="B1733" t="s">
        <v>143</v>
      </c>
      <c r="C1733" t="s">
        <v>335</v>
      </c>
      <c r="D1733">
        <v>6035</v>
      </c>
      <c r="E1733">
        <v>1</v>
      </c>
      <c r="F1733">
        <v>1</v>
      </c>
      <c r="G1733" t="s">
        <v>339</v>
      </c>
      <c r="H1733">
        <v>1</v>
      </c>
      <c r="I1733">
        <v>300</v>
      </c>
      <c r="J1733" t="s">
        <v>3</v>
      </c>
      <c r="K1733">
        <v>115732.6</v>
      </c>
      <c r="L1733">
        <v>115732.6</v>
      </c>
    </row>
    <row r="1734" spans="1:12">
      <c r="A1734">
        <v>1397</v>
      </c>
      <c r="B1734" t="s">
        <v>143</v>
      </c>
      <c r="C1734" t="s">
        <v>335</v>
      </c>
      <c r="D1734">
        <v>6040</v>
      </c>
      <c r="E1734">
        <v>1</v>
      </c>
      <c r="F1734">
        <v>1</v>
      </c>
      <c r="G1734" t="s">
        <v>339</v>
      </c>
      <c r="H1734">
        <v>1</v>
      </c>
      <c r="I1734">
        <v>300</v>
      </c>
      <c r="J1734" t="s">
        <v>3</v>
      </c>
      <c r="K1734">
        <v>40159.800000000003</v>
      </c>
      <c r="L1734">
        <v>40159.800000000003</v>
      </c>
    </row>
    <row r="1735" spans="1:12">
      <c r="A1735">
        <v>1401</v>
      </c>
      <c r="B1735" t="s">
        <v>144</v>
      </c>
      <c r="C1735" t="s">
        <v>335</v>
      </c>
      <c r="D1735">
        <v>6036</v>
      </c>
      <c r="E1735">
        <v>1</v>
      </c>
      <c r="F1735">
        <v>1</v>
      </c>
      <c r="G1735" t="s">
        <v>339</v>
      </c>
      <c r="H1735">
        <v>0.98</v>
      </c>
      <c r="I1735">
        <v>125</v>
      </c>
      <c r="J1735" t="s">
        <v>119</v>
      </c>
      <c r="K1735">
        <v>-1598797.6</v>
      </c>
      <c r="L1735">
        <v>-1566821.648</v>
      </c>
    </row>
    <row r="1736" spans="1:12">
      <c r="A1736">
        <v>1401</v>
      </c>
      <c r="B1736" t="s">
        <v>144</v>
      </c>
      <c r="C1736" t="s">
        <v>335</v>
      </c>
      <c r="D1736">
        <v>6080</v>
      </c>
      <c r="E1736">
        <v>1</v>
      </c>
      <c r="F1736">
        <v>1</v>
      </c>
      <c r="G1736" t="s">
        <v>339</v>
      </c>
      <c r="H1736">
        <v>0.98</v>
      </c>
      <c r="I1736">
        <v>125</v>
      </c>
      <c r="J1736" t="s">
        <v>119</v>
      </c>
      <c r="K1736">
        <v>65502</v>
      </c>
      <c r="L1736">
        <v>64191.96</v>
      </c>
    </row>
    <row r="1737" spans="1:12">
      <c r="A1737">
        <v>1401</v>
      </c>
      <c r="B1737" t="s">
        <v>144</v>
      </c>
      <c r="C1737" t="s">
        <v>335</v>
      </c>
      <c r="D1737">
        <v>6041</v>
      </c>
      <c r="E1737">
        <v>1</v>
      </c>
      <c r="F1737">
        <v>1</v>
      </c>
      <c r="G1737" t="s">
        <v>339</v>
      </c>
      <c r="H1737">
        <v>0.98</v>
      </c>
      <c r="I1737">
        <v>125</v>
      </c>
      <c r="J1737" t="s">
        <v>119</v>
      </c>
      <c r="K1737">
        <v>-506350.3</v>
      </c>
      <c r="L1737">
        <v>-496223.29399999999</v>
      </c>
    </row>
    <row r="1738" spans="1:12">
      <c r="A1738">
        <v>1401</v>
      </c>
      <c r="B1738" t="s">
        <v>144</v>
      </c>
      <c r="C1738" t="s">
        <v>335</v>
      </c>
      <c r="D1738">
        <v>6015</v>
      </c>
      <c r="E1738">
        <v>1</v>
      </c>
      <c r="F1738">
        <v>1</v>
      </c>
      <c r="G1738" t="s">
        <v>339</v>
      </c>
      <c r="H1738">
        <v>0.98</v>
      </c>
      <c r="I1738">
        <v>125</v>
      </c>
      <c r="J1738" t="s">
        <v>119</v>
      </c>
      <c r="K1738">
        <v>464726.16</v>
      </c>
      <c r="L1738">
        <v>455431.63679999998</v>
      </c>
    </row>
    <row r="1739" spans="1:12">
      <c r="A1739">
        <v>1401</v>
      </c>
      <c r="B1739" t="s">
        <v>144</v>
      </c>
      <c r="C1739" t="s">
        <v>335</v>
      </c>
      <c r="D1739">
        <v>6035</v>
      </c>
      <c r="E1739">
        <v>1</v>
      </c>
      <c r="F1739">
        <v>1</v>
      </c>
      <c r="G1739" t="s">
        <v>339</v>
      </c>
      <c r="H1739">
        <v>0.98</v>
      </c>
      <c r="I1739">
        <v>125</v>
      </c>
      <c r="J1739" t="s">
        <v>119</v>
      </c>
      <c r="K1739">
        <v>577245.9</v>
      </c>
      <c r="L1739">
        <v>565700.98199999996</v>
      </c>
    </row>
    <row r="1740" spans="1:12">
      <c r="A1740">
        <v>1401</v>
      </c>
      <c r="B1740" t="s">
        <v>144</v>
      </c>
      <c r="C1740" t="s">
        <v>335</v>
      </c>
      <c r="D1740">
        <v>6011</v>
      </c>
      <c r="E1740">
        <v>1</v>
      </c>
      <c r="F1740">
        <v>1</v>
      </c>
      <c r="G1740" t="s">
        <v>339</v>
      </c>
      <c r="H1740">
        <v>0.98</v>
      </c>
      <c r="I1740">
        <v>125</v>
      </c>
      <c r="J1740" t="s">
        <v>119</v>
      </c>
      <c r="K1740">
        <v>378308.76</v>
      </c>
      <c r="L1740">
        <v>370742.58480000001</v>
      </c>
    </row>
    <row r="1741" spans="1:12">
      <c r="A1741">
        <v>1401</v>
      </c>
      <c r="B1741" t="s">
        <v>144</v>
      </c>
      <c r="C1741" t="s">
        <v>335</v>
      </c>
      <c r="D1741">
        <v>6048</v>
      </c>
      <c r="E1741">
        <v>1</v>
      </c>
      <c r="F1741">
        <v>1</v>
      </c>
      <c r="G1741" t="s">
        <v>339</v>
      </c>
      <c r="H1741">
        <v>0.98</v>
      </c>
      <c r="I1741">
        <v>125</v>
      </c>
      <c r="J1741" t="s">
        <v>119</v>
      </c>
      <c r="K1741">
        <v>209033.63</v>
      </c>
      <c r="L1741">
        <v>204852.95740000001</v>
      </c>
    </row>
    <row r="1742" spans="1:12">
      <c r="A1742">
        <v>1401</v>
      </c>
      <c r="B1742" t="s">
        <v>144</v>
      </c>
      <c r="C1742" t="s">
        <v>335</v>
      </c>
      <c r="D1742">
        <v>6075</v>
      </c>
      <c r="E1742">
        <v>1</v>
      </c>
      <c r="F1742">
        <v>1</v>
      </c>
      <c r="G1742" t="s">
        <v>339</v>
      </c>
      <c r="H1742">
        <v>0.98</v>
      </c>
      <c r="I1742">
        <v>125</v>
      </c>
      <c r="J1742" t="s">
        <v>119</v>
      </c>
      <c r="K1742">
        <v>526322</v>
      </c>
      <c r="L1742">
        <v>515795.56</v>
      </c>
    </row>
    <row r="1743" spans="1:12">
      <c r="A1743">
        <v>1401</v>
      </c>
      <c r="B1743" t="s">
        <v>144</v>
      </c>
      <c r="C1743" t="s">
        <v>335</v>
      </c>
      <c r="D1743">
        <v>6020</v>
      </c>
      <c r="E1743">
        <v>1</v>
      </c>
      <c r="F1743">
        <v>1</v>
      </c>
      <c r="G1743" t="s">
        <v>339</v>
      </c>
      <c r="H1743">
        <v>0.98</v>
      </c>
      <c r="I1743">
        <v>125</v>
      </c>
      <c r="J1743" t="s">
        <v>119</v>
      </c>
      <c r="K1743">
        <v>708564.96</v>
      </c>
      <c r="L1743">
        <v>694393.66079999995</v>
      </c>
    </row>
    <row r="1744" spans="1:12">
      <c r="A1744">
        <v>1401</v>
      </c>
      <c r="B1744" t="s">
        <v>144</v>
      </c>
      <c r="C1744" t="s">
        <v>335</v>
      </c>
      <c r="D1744">
        <v>6085</v>
      </c>
      <c r="E1744">
        <v>1</v>
      </c>
      <c r="F1744">
        <v>1</v>
      </c>
      <c r="G1744" t="s">
        <v>339</v>
      </c>
      <c r="H1744">
        <v>0.98</v>
      </c>
      <c r="I1744">
        <v>125</v>
      </c>
      <c r="J1744" t="s">
        <v>119</v>
      </c>
      <c r="K1744">
        <v>164988.96</v>
      </c>
      <c r="L1744">
        <v>161689.1808</v>
      </c>
    </row>
    <row r="1745" spans="1:12">
      <c r="A1745">
        <v>1401</v>
      </c>
      <c r="B1745" t="s">
        <v>144</v>
      </c>
      <c r="C1745" t="s">
        <v>335</v>
      </c>
      <c r="D1745">
        <v>6012</v>
      </c>
      <c r="E1745">
        <v>1</v>
      </c>
      <c r="F1745">
        <v>1</v>
      </c>
      <c r="G1745" t="s">
        <v>339</v>
      </c>
      <c r="H1745">
        <v>0.98</v>
      </c>
      <c r="I1745">
        <v>125</v>
      </c>
      <c r="J1745" t="s">
        <v>119</v>
      </c>
      <c r="K1745">
        <v>4774</v>
      </c>
      <c r="L1745">
        <v>4678.5199999999995</v>
      </c>
    </row>
    <row r="1746" spans="1:12">
      <c r="A1746">
        <v>1401</v>
      </c>
      <c r="B1746" t="s">
        <v>144</v>
      </c>
      <c r="C1746" t="s">
        <v>335</v>
      </c>
      <c r="D1746">
        <v>6099</v>
      </c>
      <c r="E1746">
        <v>1</v>
      </c>
      <c r="F1746">
        <v>1</v>
      </c>
      <c r="G1746" t="s">
        <v>339</v>
      </c>
      <c r="H1746">
        <v>0.98</v>
      </c>
      <c r="I1746">
        <v>125</v>
      </c>
      <c r="J1746" t="s">
        <v>119</v>
      </c>
      <c r="K1746">
        <v>-190076.88</v>
      </c>
      <c r="L1746">
        <v>-186275.34239999999</v>
      </c>
    </row>
    <row r="1747" spans="1:12">
      <c r="A1747">
        <v>1401</v>
      </c>
      <c r="B1747" t="s">
        <v>144</v>
      </c>
      <c r="C1747" t="s">
        <v>335</v>
      </c>
      <c r="D1747">
        <v>6040</v>
      </c>
      <c r="E1747">
        <v>1</v>
      </c>
      <c r="F1747">
        <v>1</v>
      </c>
      <c r="G1747" t="s">
        <v>339</v>
      </c>
      <c r="H1747">
        <v>0.98</v>
      </c>
      <c r="I1747">
        <v>125</v>
      </c>
      <c r="J1747" t="s">
        <v>119</v>
      </c>
      <c r="K1747">
        <v>133331.9</v>
      </c>
      <c r="L1747">
        <v>130665.26199999999</v>
      </c>
    </row>
    <row r="1748" spans="1:12">
      <c r="A1748">
        <v>1401</v>
      </c>
      <c r="B1748" t="s">
        <v>144</v>
      </c>
      <c r="C1748" t="s">
        <v>335</v>
      </c>
      <c r="D1748">
        <v>6019</v>
      </c>
      <c r="E1748">
        <v>1</v>
      </c>
      <c r="F1748">
        <v>1</v>
      </c>
      <c r="G1748" t="s">
        <v>339</v>
      </c>
      <c r="H1748">
        <v>0.98</v>
      </c>
      <c r="I1748">
        <v>125</v>
      </c>
      <c r="J1748" t="s">
        <v>119</v>
      </c>
      <c r="K1748">
        <v>-80637.39</v>
      </c>
      <c r="L1748">
        <v>-79024.642200000002</v>
      </c>
    </row>
    <row r="1749" spans="1:12">
      <c r="A1749">
        <v>1401</v>
      </c>
      <c r="B1749" t="s">
        <v>144</v>
      </c>
      <c r="C1749" t="s">
        <v>335</v>
      </c>
      <c r="D1749">
        <v>6010</v>
      </c>
      <c r="E1749">
        <v>1</v>
      </c>
      <c r="F1749">
        <v>1</v>
      </c>
      <c r="G1749" t="s">
        <v>339</v>
      </c>
      <c r="H1749">
        <v>0.98</v>
      </c>
      <c r="I1749">
        <v>125</v>
      </c>
      <c r="J1749" t="s">
        <v>119</v>
      </c>
      <c r="K1749">
        <v>2776043.81</v>
      </c>
      <c r="L1749">
        <v>2720522.9338000002</v>
      </c>
    </row>
    <row r="1750" spans="1:12">
      <c r="A1750">
        <v>1401</v>
      </c>
      <c r="B1750" t="s">
        <v>144</v>
      </c>
      <c r="C1750" t="s">
        <v>335</v>
      </c>
      <c r="D1750">
        <v>6036</v>
      </c>
      <c r="E1750">
        <v>1</v>
      </c>
      <c r="F1750">
        <v>1</v>
      </c>
      <c r="G1750" t="s">
        <v>339</v>
      </c>
      <c r="H1750">
        <v>0.02</v>
      </c>
      <c r="I1750">
        <v>500</v>
      </c>
      <c r="J1750" t="s">
        <v>432</v>
      </c>
      <c r="K1750">
        <v>-1598797.6</v>
      </c>
      <c r="L1750">
        <v>-31975.952000000001</v>
      </c>
    </row>
    <row r="1751" spans="1:12">
      <c r="A1751">
        <v>1401</v>
      </c>
      <c r="B1751" t="s">
        <v>144</v>
      </c>
      <c r="C1751" t="s">
        <v>335</v>
      </c>
      <c r="D1751">
        <v>6080</v>
      </c>
      <c r="E1751">
        <v>1</v>
      </c>
      <c r="F1751">
        <v>1</v>
      </c>
      <c r="G1751" t="s">
        <v>339</v>
      </c>
      <c r="H1751">
        <v>0.02</v>
      </c>
      <c r="I1751">
        <v>500</v>
      </c>
      <c r="J1751" t="s">
        <v>432</v>
      </c>
      <c r="K1751">
        <v>65502</v>
      </c>
      <c r="L1751">
        <v>1310.04</v>
      </c>
    </row>
    <row r="1752" spans="1:12">
      <c r="A1752">
        <v>1401</v>
      </c>
      <c r="B1752" t="s">
        <v>144</v>
      </c>
      <c r="C1752" t="s">
        <v>335</v>
      </c>
      <c r="D1752">
        <v>6041</v>
      </c>
      <c r="E1752">
        <v>1</v>
      </c>
      <c r="F1752">
        <v>1</v>
      </c>
      <c r="G1752" t="s">
        <v>339</v>
      </c>
      <c r="H1752">
        <v>0.02</v>
      </c>
      <c r="I1752">
        <v>500</v>
      </c>
      <c r="J1752" t="s">
        <v>432</v>
      </c>
      <c r="K1752">
        <v>-506350.3</v>
      </c>
      <c r="L1752">
        <v>-10127.005999999999</v>
      </c>
    </row>
    <row r="1753" spans="1:12">
      <c r="A1753">
        <v>1401</v>
      </c>
      <c r="B1753" t="s">
        <v>144</v>
      </c>
      <c r="C1753" t="s">
        <v>335</v>
      </c>
      <c r="D1753">
        <v>6015</v>
      </c>
      <c r="E1753">
        <v>1</v>
      </c>
      <c r="F1753">
        <v>1</v>
      </c>
      <c r="G1753" t="s">
        <v>339</v>
      </c>
      <c r="H1753">
        <v>0.02</v>
      </c>
      <c r="I1753">
        <v>500</v>
      </c>
      <c r="J1753" t="s">
        <v>432</v>
      </c>
      <c r="K1753">
        <v>464726.16</v>
      </c>
      <c r="L1753">
        <v>9294.5231999999996</v>
      </c>
    </row>
    <row r="1754" spans="1:12">
      <c r="A1754">
        <v>1401</v>
      </c>
      <c r="B1754" t="s">
        <v>144</v>
      </c>
      <c r="C1754" t="s">
        <v>335</v>
      </c>
      <c r="D1754">
        <v>6035</v>
      </c>
      <c r="E1754">
        <v>1</v>
      </c>
      <c r="F1754">
        <v>1</v>
      </c>
      <c r="G1754" t="s">
        <v>339</v>
      </c>
      <c r="H1754">
        <v>0.02</v>
      </c>
      <c r="I1754">
        <v>500</v>
      </c>
      <c r="J1754" t="s">
        <v>432</v>
      </c>
      <c r="K1754">
        <v>577245.9</v>
      </c>
      <c r="L1754">
        <v>11544.918000000001</v>
      </c>
    </row>
    <row r="1755" spans="1:12">
      <c r="A1755">
        <v>1401</v>
      </c>
      <c r="B1755" t="s">
        <v>144</v>
      </c>
      <c r="C1755" t="s">
        <v>335</v>
      </c>
      <c r="D1755">
        <v>6011</v>
      </c>
      <c r="E1755">
        <v>1</v>
      </c>
      <c r="F1755">
        <v>1</v>
      </c>
      <c r="G1755" t="s">
        <v>339</v>
      </c>
      <c r="H1755">
        <v>0.02</v>
      </c>
      <c r="I1755">
        <v>500</v>
      </c>
      <c r="J1755" t="s">
        <v>432</v>
      </c>
      <c r="K1755">
        <v>378308.76</v>
      </c>
      <c r="L1755">
        <v>7566.1752000000006</v>
      </c>
    </row>
    <row r="1756" spans="1:12">
      <c r="A1756">
        <v>1401</v>
      </c>
      <c r="B1756" t="s">
        <v>144</v>
      </c>
      <c r="C1756" t="s">
        <v>335</v>
      </c>
      <c r="D1756">
        <v>6048</v>
      </c>
      <c r="E1756">
        <v>1</v>
      </c>
      <c r="F1756">
        <v>1</v>
      </c>
      <c r="G1756" t="s">
        <v>339</v>
      </c>
      <c r="H1756">
        <v>0.02</v>
      </c>
      <c r="I1756">
        <v>500</v>
      </c>
      <c r="J1756" t="s">
        <v>432</v>
      </c>
      <c r="K1756">
        <v>209033.63</v>
      </c>
      <c r="L1756">
        <v>4180.6725999999999</v>
      </c>
    </row>
    <row r="1757" spans="1:12">
      <c r="A1757">
        <v>1401</v>
      </c>
      <c r="B1757" t="s">
        <v>144</v>
      </c>
      <c r="C1757" t="s">
        <v>335</v>
      </c>
      <c r="D1757">
        <v>6075</v>
      </c>
      <c r="E1757">
        <v>1</v>
      </c>
      <c r="F1757">
        <v>1</v>
      </c>
      <c r="G1757" t="s">
        <v>339</v>
      </c>
      <c r="H1757">
        <v>0.02</v>
      </c>
      <c r="I1757">
        <v>500</v>
      </c>
      <c r="J1757" t="s">
        <v>432</v>
      </c>
      <c r="K1757">
        <v>526322</v>
      </c>
      <c r="L1757">
        <v>10526.44</v>
      </c>
    </row>
    <row r="1758" spans="1:12">
      <c r="A1758">
        <v>1401</v>
      </c>
      <c r="B1758" t="s">
        <v>144</v>
      </c>
      <c r="C1758" t="s">
        <v>335</v>
      </c>
      <c r="D1758">
        <v>6020</v>
      </c>
      <c r="E1758">
        <v>1</v>
      </c>
      <c r="F1758">
        <v>1</v>
      </c>
      <c r="G1758" t="s">
        <v>339</v>
      </c>
      <c r="H1758">
        <v>0.02</v>
      </c>
      <c r="I1758">
        <v>500</v>
      </c>
      <c r="J1758" t="s">
        <v>432</v>
      </c>
      <c r="K1758">
        <v>708564.96</v>
      </c>
      <c r="L1758">
        <v>14171.299199999999</v>
      </c>
    </row>
    <row r="1759" spans="1:12">
      <c r="A1759">
        <v>1401</v>
      </c>
      <c r="B1759" t="s">
        <v>144</v>
      </c>
      <c r="C1759" t="s">
        <v>335</v>
      </c>
      <c r="D1759">
        <v>6085</v>
      </c>
      <c r="E1759">
        <v>1</v>
      </c>
      <c r="F1759">
        <v>1</v>
      </c>
      <c r="G1759" t="s">
        <v>339</v>
      </c>
      <c r="H1759">
        <v>0.02</v>
      </c>
      <c r="I1759">
        <v>500</v>
      </c>
      <c r="J1759" t="s">
        <v>432</v>
      </c>
      <c r="K1759">
        <v>164988.96</v>
      </c>
      <c r="L1759">
        <v>3299.7791999999999</v>
      </c>
    </row>
    <row r="1760" spans="1:12">
      <c r="A1760">
        <v>1401</v>
      </c>
      <c r="B1760" t="s">
        <v>144</v>
      </c>
      <c r="C1760" t="s">
        <v>335</v>
      </c>
      <c r="D1760">
        <v>6012</v>
      </c>
      <c r="E1760">
        <v>1</v>
      </c>
      <c r="F1760">
        <v>1</v>
      </c>
      <c r="G1760" t="s">
        <v>339</v>
      </c>
      <c r="H1760">
        <v>0.02</v>
      </c>
      <c r="I1760">
        <v>500</v>
      </c>
      <c r="J1760" t="s">
        <v>432</v>
      </c>
      <c r="K1760">
        <v>4774</v>
      </c>
      <c r="L1760">
        <v>95.48</v>
      </c>
    </row>
    <row r="1761" spans="1:12">
      <c r="A1761">
        <v>1401</v>
      </c>
      <c r="B1761" t="s">
        <v>144</v>
      </c>
      <c r="C1761" t="s">
        <v>335</v>
      </c>
      <c r="D1761">
        <v>6099</v>
      </c>
      <c r="E1761">
        <v>1</v>
      </c>
      <c r="F1761">
        <v>1</v>
      </c>
      <c r="G1761" t="s">
        <v>339</v>
      </c>
      <c r="H1761">
        <v>0.02</v>
      </c>
      <c r="I1761">
        <v>500</v>
      </c>
      <c r="J1761" t="s">
        <v>432</v>
      </c>
      <c r="K1761">
        <v>-190076.88</v>
      </c>
      <c r="L1761">
        <v>-3801.5376000000001</v>
      </c>
    </row>
    <row r="1762" spans="1:12">
      <c r="A1762">
        <v>1401</v>
      </c>
      <c r="B1762" t="s">
        <v>144</v>
      </c>
      <c r="C1762" t="s">
        <v>335</v>
      </c>
      <c r="D1762">
        <v>6040</v>
      </c>
      <c r="E1762">
        <v>1</v>
      </c>
      <c r="F1762">
        <v>1</v>
      </c>
      <c r="G1762" t="s">
        <v>339</v>
      </c>
      <c r="H1762">
        <v>0.02</v>
      </c>
      <c r="I1762">
        <v>500</v>
      </c>
      <c r="J1762" t="s">
        <v>432</v>
      </c>
      <c r="K1762">
        <v>133331.9</v>
      </c>
      <c r="L1762">
        <v>2666.6379999999999</v>
      </c>
    </row>
    <row r="1763" spans="1:12">
      <c r="A1763">
        <v>1401</v>
      </c>
      <c r="B1763" t="s">
        <v>144</v>
      </c>
      <c r="C1763" t="s">
        <v>335</v>
      </c>
      <c r="D1763">
        <v>6019</v>
      </c>
      <c r="E1763">
        <v>1</v>
      </c>
      <c r="F1763">
        <v>1</v>
      </c>
      <c r="G1763" t="s">
        <v>339</v>
      </c>
      <c r="H1763">
        <v>0.02</v>
      </c>
      <c r="I1763">
        <v>500</v>
      </c>
      <c r="J1763" t="s">
        <v>432</v>
      </c>
      <c r="K1763">
        <v>-80637.39</v>
      </c>
      <c r="L1763">
        <v>-1612.7478000000001</v>
      </c>
    </row>
    <row r="1764" spans="1:12">
      <c r="A1764">
        <v>1401</v>
      </c>
      <c r="B1764" t="s">
        <v>144</v>
      </c>
      <c r="C1764" t="s">
        <v>335</v>
      </c>
      <c r="D1764">
        <v>6010</v>
      </c>
      <c r="E1764">
        <v>1</v>
      </c>
      <c r="F1764">
        <v>1</v>
      </c>
      <c r="G1764" t="s">
        <v>339</v>
      </c>
      <c r="H1764">
        <v>0.02</v>
      </c>
      <c r="I1764">
        <v>500</v>
      </c>
      <c r="J1764" t="s">
        <v>432</v>
      </c>
      <c r="K1764">
        <v>2776043.81</v>
      </c>
      <c r="L1764">
        <v>55520.876199999999</v>
      </c>
    </row>
    <row r="1765" spans="1:12">
      <c r="A1765">
        <v>1402</v>
      </c>
      <c r="B1765" t="s">
        <v>145</v>
      </c>
      <c r="C1765" t="s">
        <v>335</v>
      </c>
      <c r="D1765">
        <v>6035</v>
      </c>
      <c r="E1765">
        <v>1</v>
      </c>
      <c r="F1765">
        <v>1</v>
      </c>
      <c r="G1765" t="s">
        <v>355</v>
      </c>
      <c r="H1765">
        <v>1</v>
      </c>
      <c r="I1765">
        <v>220</v>
      </c>
      <c r="J1765" t="s">
        <v>7</v>
      </c>
      <c r="K1765">
        <v>96893.3</v>
      </c>
      <c r="L1765">
        <v>96893.3</v>
      </c>
    </row>
    <row r="1766" spans="1:12">
      <c r="A1766">
        <v>1402</v>
      </c>
      <c r="B1766" t="s">
        <v>145</v>
      </c>
      <c r="C1766" t="s">
        <v>335</v>
      </c>
      <c r="D1766">
        <v>6040</v>
      </c>
      <c r="E1766">
        <v>1</v>
      </c>
      <c r="F1766">
        <v>1</v>
      </c>
      <c r="G1766" t="s">
        <v>355</v>
      </c>
      <c r="H1766">
        <v>1</v>
      </c>
      <c r="I1766">
        <v>220</v>
      </c>
      <c r="J1766" t="s">
        <v>7</v>
      </c>
      <c r="K1766">
        <v>14387.2</v>
      </c>
      <c r="L1766">
        <v>14387.2</v>
      </c>
    </row>
    <row r="1767" spans="1:12">
      <c r="A1767">
        <v>1403</v>
      </c>
      <c r="B1767" t="s">
        <v>146</v>
      </c>
      <c r="C1767" t="s">
        <v>335</v>
      </c>
      <c r="D1767">
        <v>6040</v>
      </c>
      <c r="E1767">
        <v>1</v>
      </c>
      <c r="F1767">
        <v>1</v>
      </c>
      <c r="G1767" t="s">
        <v>355</v>
      </c>
      <c r="H1767">
        <v>1</v>
      </c>
      <c r="I1767">
        <v>130</v>
      </c>
      <c r="J1767" t="s">
        <v>431</v>
      </c>
      <c r="K1767">
        <v>211.2</v>
      </c>
      <c r="L1767">
        <v>211.2</v>
      </c>
    </row>
    <row r="1768" spans="1:12">
      <c r="A1768">
        <v>1403</v>
      </c>
      <c r="B1768" t="s">
        <v>146</v>
      </c>
      <c r="C1768" t="s">
        <v>335</v>
      </c>
      <c r="D1768">
        <v>6035</v>
      </c>
      <c r="E1768">
        <v>1</v>
      </c>
      <c r="F1768">
        <v>1</v>
      </c>
      <c r="G1768" t="s">
        <v>355</v>
      </c>
      <c r="H1768">
        <v>1</v>
      </c>
      <c r="I1768">
        <v>130</v>
      </c>
      <c r="J1768" t="s">
        <v>431</v>
      </c>
      <c r="K1768">
        <v>75853.399999999994</v>
      </c>
      <c r="L1768">
        <v>75853.399999999994</v>
      </c>
    </row>
    <row r="1769" spans="1:12">
      <c r="A1769">
        <v>1410</v>
      </c>
      <c r="B1769" t="s">
        <v>147</v>
      </c>
      <c r="C1769" t="s">
        <v>335</v>
      </c>
      <c r="D1769">
        <v>6012</v>
      </c>
      <c r="E1769">
        <v>1</v>
      </c>
      <c r="F1769">
        <v>1</v>
      </c>
      <c r="G1769" t="s">
        <v>337</v>
      </c>
      <c r="H1769">
        <v>0.06</v>
      </c>
      <c r="I1769">
        <v>110</v>
      </c>
      <c r="J1769" t="s">
        <v>115</v>
      </c>
      <c r="K1769">
        <v>0</v>
      </c>
      <c r="L1769">
        <v>0</v>
      </c>
    </row>
    <row r="1770" spans="1:12">
      <c r="A1770">
        <v>1410</v>
      </c>
      <c r="B1770" t="s">
        <v>147</v>
      </c>
      <c r="C1770" t="s">
        <v>335</v>
      </c>
      <c r="D1770">
        <v>6019</v>
      </c>
      <c r="E1770">
        <v>1</v>
      </c>
      <c r="F1770">
        <v>1</v>
      </c>
      <c r="G1770" t="s">
        <v>337</v>
      </c>
      <c r="H1770">
        <v>0.06</v>
      </c>
      <c r="I1770">
        <v>110</v>
      </c>
      <c r="J1770" t="s">
        <v>115</v>
      </c>
      <c r="K1770">
        <v>-2227.16</v>
      </c>
      <c r="L1770">
        <v>-133.62959999999998</v>
      </c>
    </row>
    <row r="1771" spans="1:12">
      <c r="A1771">
        <v>1410</v>
      </c>
      <c r="B1771" t="s">
        <v>147</v>
      </c>
      <c r="C1771" t="s">
        <v>335</v>
      </c>
      <c r="D1771">
        <v>6041</v>
      </c>
      <c r="E1771">
        <v>1</v>
      </c>
      <c r="F1771">
        <v>1</v>
      </c>
      <c r="G1771" t="s">
        <v>337</v>
      </c>
      <c r="H1771">
        <v>0.06</v>
      </c>
      <c r="I1771">
        <v>110</v>
      </c>
      <c r="J1771" t="s">
        <v>115</v>
      </c>
      <c r="K1771">
        <v>-18312.2</v>
      </c>
      <c r="L1771">
        <v>-1098.732</v>
      </c>
    </row>
    <row r="1772" spans="1:12">
      <c r="A1772">
        <v>1410</v>
      </c>
      <c r="B1772" t="s">
        <v>147</v>
      </c>
      <c r="C1772" t="s">
        <v>335</v>
      </c>
      <c r="D1772">
        <v>6035</v>
      </c>
      <c r="E1772">
        <v>1</v>
      </c>
      <c r="F1772">
        <v>1</v>
      </c>
      <c r="G1772" t="s">
        <v>337</v>
      </c>
      <c r="H1772">
        <v>0.06</v>
      </c>
      <c r="I1772">
        <v>110</v>
      </c>
      <c r="J1772" t="s">
        <v>115</v>
      </c>
      <c r="K1772">
        <v>243469</v>
      </c>
      <c r="L1772">
        <v>14608.14</v>
      </c>
    </row>
    <row r="1773" spans="1:12">
      <c r="A1773">
        <v>1410</v>
      </c>
      <c r="B1773" t="s">
        <v>147</v>
      </c>
      <c r="C1773" t="s">
        <v>335</v>
      </c>
      <c r="D1773">
        <v>6075</v>
      </c>
      <c r="E1773">
        <v>1</v>
      </c>
      <c r="F1773">
        <v>1</v>
      </c>
      <c r="G1773" t="s">
        <v>337</v>
      </c>
      <c r="H1773">
        <v>0.06</v>
      </c>
      <c r="I1773">
        <v>110</v>
      </c>
      <c r="J1773" t="s">
        <v>115</v>
      </c>
      <c r="K1773">
        <v>8685</v>
      </c>
      <c r="L1773">
        <v>521.1</v>
      </c>
    </row>
    <row r="1774" spans="1:12">
      <c r="A1774">
        <v>1410</v>
      </c>
      <c r="B1774" t="s">
        <v>147</v>
      </c>
      <c r="C1774" t="s">
        <v>335</v>
      </c>
      <c r="D1774">
        <v>6020</v>
      </c>
      <c r="E1774">
        <v>1</v>
      </c>
      <c r="F1774">
        <v>1</v>
      </c>
      <c r="G1774" t="s">
        <v>337</v>
      </c>
      <c r="H1774">
        <v>0.06</v>
      </c>
      <c r="I1774">
        <v>110</v>
      </c>
      <c r="J1774" t="s">
        <v>115</v>
      </c>
      <c r="K1774">
        <v>22131.360000000001</v>
      </c>
      <c r="L1774">
        <v>1327.8815999999999</v>
      </c>
    </row>
    <row r="1775" spans="1:12">
      <c r="A1775">
        <v>1410</v>
      </c>
      <c r="B1775" t="s">
        <v>147</v>
      </c>
      <c r="C1775" t="s">
        <v>335</v>
      </c>
      <c r="D1775">
        <v>6015</v>
      </c>
      <c r="E1775">
        <v>1</v>
      </c>
      <c r="F1775">
        <v>1</v>
      </c>
      <c r="G1775" t="s">
        <v>337</v>
      </c>
      <c r="H1775">
        <v>0.06</v>
      </c>
      <c r="I1775">
        <v>110</v>
      </c>
      <c r="J1775" t="s">
        <v>115</v>
      </c>
      <c r="K1775">
        <v>18891.62</v>
      </c>
      <c r="L1775">
        <v>1133.4971999999998</v>
      </c>
    </row>
    <row r="1776" spans="1:12">
      <c r="A1776">
        <v>1410</v>
      </c>
      <c r="B1776" t="s">
        <v>147</v>
      </c>
      <c r="C1776" t="s">
        <v>335</v>
      </c>
      <c r="D1776">
        <v>6011</v>
      </c>
      <c r="E1776">
        <v>1</v>
      </c>
      <c r="F1776">
        <v>1</v>
      </c>
      <c r="G1776" t="s">
        <v>337</v>
      </c>
      <c r="H1776">
        <v>0.06</v>
      </c>
      <c r="I1776">
        <v>110</v>
      </c>
      <c r="J1776" t="s">
        <v>115</v>
      </c>
      <c r="K1776">
        <v>968.28</v>
      </c>
      <c r="L1776">
        <v>58.096799999999995</v>
      </c>
    </row>
    <row r="1777" spans="1:12">
      <c r="A1777">
        <v>1410</v>
      </c>
      <c r="B1777" t="s">
        <v>147</v>
      </c>
      <c r="C1777" t="s">
        <v>335</v>
      </c>
      <c r="D1777">
        <v>6085</v>
      </c>
      <c r="E1777">
        <v>1</v>
      </c>
      <c r="F1777">
        <v>1</v>
      </c>
      <c r="G1777" t="s">
        <v>337</v>
      </c>
      <c r="H1777">
        <v>0.06</v>
      </c>
      <c r="I1777">
        <v>110</v>
      </c>
      <c r="J1777" t="s">
        <v>115</v>
      </c>
      <c r="K1777">
        <v>3591.84</v>
      </c>
      <c r="L1777">
        <v>215.5104</v>
      </c>
    </row>
    <row r="1778" spans="1:12">
      <c r="A1778">
        <v>1410</v>
      </c>
      <c r="B1778" t="s">
        <v>147</v>
      </c>
      <c r="C1778" t="s">
        <v>335</v>
      </c>
      <c r="D1778">
        <v>6036</v>
      </c>
      <c r="E1778">
        <v>1</v>
      </c>
      <c r="F1778">
        <v>1</v>
      </c>
      <c r="G1778" t="s">
        <v>337</v>
      </c>
      <c r="H1778">
        <v>0.06</v>
      </c>
      <c r="I1778">
        <v>110</v>
      </c>
      <c r="J1778" t="s">
        <v>115</v>
      </c>
      <c r="K1778">
        <v>-89143</v>
      </c>
      <c r="L1778">
        <v>-5348.58</v>
      </c>
    </row>
    <row r="1779" spans="1:12">
      <c r="A1779">
        <v>1410</v>
      </c>
      <c r="B1779" t="s">
        <v>147</v>
      </c>
      <c r="C1779" t="s">
        <v>335</v>
      </c>
      <c r="D1779">
        <v>6010</v>
      </c>
      <c r="E1779">
        <v>1</v>
      </c>
      <c r="F1779">
        <v>1</v>
      </c>
      <c r="G1779" t="s">
        <v>337</v>
      </c>
      <c r="H1779">
        <v>0.06</v>
      </c>
      <c r="I1779">
        <v>110</v>
      </c>
      <c r="J1779" t="s">
        <v>115</v>
      </c>
      <c r="K1779">
        <v>39651.120000000003</v>
      </c>
      <c r="L1779">
        <v>2379.0672</v>
      </c>
    </row>
    <row r="1780" spans="1:12">
      <c r="A1780">
        <v>1410</v>
      </c>
      <c r="B1780" t="s">
        <v>147</v>
      </c>
      <c r="C1780" t="s">
        <v>335</v>
      </c>
      <c r="D1780">
        <v>6048</v>
      </c>
      <c r="E1780">
        <v>1</v>
      </c>
      <c r="F1780">
        <v>1</v>
      </c>
      <c r="G1780" t="s">
        <v>337</v>
      </c>
      <c r="H1780">
        <v>0.06</v>
      </c>
      <c r="I1780">
        <v>110</v>
      </c>
      <c r="J1780" t="s">
        <v>115</v>
      </c>
      <c r="K1780">
        <v>2985.46</v>
      </c>
      <c r="L1780">
        <v>179.1276</v>
      </c>
    </row>
    <row r="1781" spans="1:12">
      <c r="A1781">
        <v>1410</v>
      </c>
      <c r="B1781" t="s">
        <v>147</v>
      </c>
      <c r="C1781" t="s">
        <v>335</v>
      </c>
      <c r="D1781">
        <v>6040</v>
      </c>
      <c r="E1781">
        <v>1</v>
      </c>
      <c r="F1781">
        <v>1</v>
      </c>
      <c r="G1781" t="s">
        <v>337</v>
      </c>
      <c r="H1781">
        <v>0.06</v>
      </c>
      <c r="I1781">
        <v>110</v>
      </c>
      <c r="J1781" t="s">
        <v>115</v>
      </c>
      <c r="K1781">
        <v>32035.3</v>
      </c>
      <c r="L1781">
        <v>1922.1179999999999</v>
      </c>
    </row>
    <row r="1782" spans="1:12">
      <c r="A1782">
        <v>1410</v>
      </c>
      <c r="B1782" t="s">
        <v>147</v>
      </c>
      <c r="C1782" t="s">
        <v>335</v>
      </c>
      <c r="D1782">
        <v>6099</v>
      </c>
      <c r="E1782">
        <v>1</v>
      </c>
      <c r="F1782">
        <v>1</v>
      </c>
      <c r="G1782" t="s">
        <v>337</v>
      </c>
      <c r="H1782">
        <v>0.06</v>
      </c>
      <c r="I1782">
        <v>110</v>
      </c>
      <c r="J1782" t="s">
        <v>115</v>
      </c>
      <c r="K1782">
        <v>-3433.68</v>
      </c>
      <c r="L1782">
        <v>-206.02079999999998</v>
      </c>
    </row>
    <row r="1783" spans="1:12">
      <c r="A1783">
        <v>1410</v>
      </c>
      <c r="B1783" t="s">
        <v>147</v>
      </c>
      <c r="C1783" t="s">
        <v>335</v>
      </c>
      <c r="D1783">
        <v>6012</v>
      </c>
      <c r="E1783">
        <v>1</v>
      </c>
      <c r="F1783">
        <v>1</v>
      </c>
      <c r="G1783" t="s">
        <v>337</v>
      </c>
      <c r="H1783">
        <v>0.94</v>
      </c>
      <c r="I1783">
        <v>125</v>
      </c>
      <c r="J1783" t="s">
        <v>119</v>
      </c>
      <c r="K1783">
        <v>0</v>
      </c>
      <c r="L1783">
        <v>0</v>
      </c>
    </row>
    <row r="1784" spans="1:12">
      <c r="A1784">
        <v>1410</v>
      </c>
      <c r="B1784" t="s">
        <v>147</v>
      </c>
      <c r="C1784" t="s">
        <v>335</v>
      </c>
      <c r="D1784">
        <v>6019</v>
      </c>
      <c r="E1784">
        <v>1</v>
      </c>
      <c r="F1784">
        <v>1</v>
      </c>
      <c r="G1784" t="s">
        <v>337</v>
      </c>
      <c r="H1784">
        <v>0.94</v>
      </c>
      <c r="I1784">
        <v>125</v>
      </c>
      <c r="J1784" t="s">
        <v>119</v>
      </c>
      <c r="K1784">
        <v>-2227.16</v>
      </c>
      <c r="L1784">
        <v>-2093.5303999999996</v>
      </c>
    </row>
    <row r="1785" spans="1:12">
      <c r="A1785">
        <v>1410</v>
      </c>
      <c r="B1785" t="s">
        <v>147</v>
      </c>
      <c r="C1785" t="s">
        <v>335</v>
      </c>
      <c r="D1785">
        <v>6041</v>
      </c>
      <c r="E1785">
        <v>1</v>
      </c>
      <c r="F1785">
        <v>1</v>
      </c>
      <c r="G1785" t="s">
        <v>337</v>
      </c>
      <c r="H1785">
        <v>0.94</v>
      </c>
      <c r="I1785">
        <v>125</v>
      </c>
      <c r="J1785" t="s">
        <v>119</v>
      </c>
      <c r="K1785">
        <v>-18312.2</v>
      </c>
      <c r="L1785">
        <v>-17213.468000000001</v>
      </c>
    </row>
    <row r="1786" spans="1:12">
      <c r="A1786">
        <v>1410</v>
      </c>
      <c r="B1786" t="s">
        <v>147</v>
      </c>
      <c r="C1786" t="s">
        <v>335</v>
      </c>
      <c r="D1786">
        <v>6035</v>
      </c>
      <c r="E1786">
        <v>1</v>
      </c>
      <c r="F1786">
        <v>1</v>
      </c>
      <c r="G1786" t="s">
        <v>337</v>
      </c>
      <c r="H1786">
        <v>0.94</v>
      </c>
      <c r="I1786">
        <v>125</v>
      </c>
      <c r="J1786" t="s">
        <v>119</v>
      </c>
      <c r="K1786">
        <v>243469</v>
      </c>
      <c r="L1786">
        <v>228860.86</v>
      </c>
    </row>
    <row r="1787" spans="1:12">
      <c r="A1787">
        <v>1410</v>
      </c>
      <c r="B1787" t="s">
        <v>147</v>
      </c>
      <c r="C1787" t="s">
        <v>335</v>
      </c>
      <c r="D1787">
        <v>6075</v>
      </c>
      <c r="E1787">
        <v>1</v>
      </c>
      <c r="F1787">
        <v>1</v>
      </c>
      <c r="G1787" t="s">
        <v>337</v>
      </c>
      <c r="H1787">
        <v>0.94</v>
      </c>
      <c r="I1787">
        <v>125</v>
      </c>
      <c r="J1787" t="s">
        <v>119</v>
      </c>
      <c r="K1787">
        <v>8685</v>
      </c>
      <c r="L1787">
        <v>8163.9</v>
      </c>
    </row>
    <row r="1788" spans="1:12">
      <c r="A1788">
        <v>1410</v>
      </c>
      <c r="B1788" t="s">
        <v>147</v>
      </c>
      <c r="C1788" t="s">
        <v>335</v>
      </c>
      <c r="D1788">
        <v>6020</v>
      </c>
      <c r="E1788">
        <v>1</v>
      </c>
      <c r="F1788">
        <v>1</v>
      </c>
      <c r="G1788" t="s">
        <v>337</v>
      </c>
      <c r="H1788">
        <v>0.94</v>
      </c>
      <c r="I1788">
        <v>125</v>
      </c>
      <c r="J1788" t="s">
        <v>119</v>
      </c>
      <c r="K1788">
        <v>22131.360000000001</v>
      </c>
      <c r="L1788">
        <v>20803.4784</v>
      </c>
    </row>
    <row r="1789" spans="1:12">
      <c r="A1789">
        <v>1410</v>
      </c>
      <c r="B1789" t="s">
        <v>147</v>
      </c>
      <c r="C1789" t="s">
        <v>335</v>
      </c>
      <c r="D1789">
        <v>6015</v>
      </c>
      <c r="E1789">
        <v>1</v>
      </c>
      <c r="F1789">
        <v>1</v>
      </c>
      <c r="G1789" t="s">
        <v>337</v>
      </c>
      <c r="H1789">
        <v>0.94</v>
      </c>
      <c r="I1789">
        <v>125</v>
      </c>
      <c r="J1789" t="s">
        <v>119</v>
      </c>
      <c r="K1789">
        <v>18891.62</v>
      </c>
      <c r="L1789">
        <v>17758.122799999997</v>
      </c>
    </row>
    <row r="1790" spans="1:12">
      <c r="A1790">
        <v>1410</v>
      </c>
      <c r="B1790" t="s">
        <v>147</v>
      </c>
      <c r="C1790" t="s">
        <v>335</v>
      </c>
      <c r="D1790">
        <v>6011</v>
      </c>
      <c r="E1790">
        <v>1</v>
      </c>
      <c r="F1790">
        <v>1</v>
      </c>
      <c r="G1790" t="s">
        <v>337</v>
      </c>
      <c r="H1790">
        <v>0.94</v>
      </c>
      <c r="I1790">
        <v>125</v>
      </c>
      <c r="J1790" t="s">
        <v>119</v>
      </c>
      <c r="K1790">
        <v>968.28</v>
      </c>
      <c r="L1790">
        <v>910.18319999999994</v>
      </c>
    </row>
    <row r="1791" spans="1:12">
      <c r="A1791">
        <v>1410</v>
      </c>
      <c r="B1791" t="s">
        <v>147</v>
      </c>
      <c r="C1791" t="s">
        <v>335</v>
      </c>
      <c r="D1791">
        <v>6085</v>
      </c>
      <c r="E1791">
        <v>1</v>
      </c>
      <c r="F1791">
        <v>1</v>
      </c>
      <c r="G1791" t="s">
        <v>337</v>
      </c>
      <c r="H1791">
        <v>0.94</v>
      </c>
      <c r="I1791">
        <v>125</v>
      </c>
      <c r="J1791" t="s">
        <v>119</v>
      </c>
      <c r="K1791">
        <v>3591.84</v>
      </c>
      <c r="L1791">
        <v>3376.3296</v>
      </c>
    </row>
    <row r="1792" spans="1:12">
      <c r="A1792">
        <v>1410</v>
      </c>
      <c r="B1792" t="s">
        <v>147</v>
      </c>
      <c r="C1792" t="s">
        <v>335</v>
      </c>
      <c r="D1792">
        <v>6036</v>
      </c>
      <c r="E1792">
        <v>1</v>
      </c>
      <c r="F1792">
        <v>1</v>
      </c>
      <c r="G1792" t="s">
        <v>337</v>
      </c>
      <c r="H1792">
        <v>0.94</v>
      </c>
      <c r="I1792">
        <v>125</v>
      </c>
      <c r="J1792" t="s">
        <v>119</v>
      </c>
      <c r="K1792">
        <v>-89143</v>
      </c>
      <c r="L1792">
        <v>-83794.42</v>
      </c>
    </row>
    <row r="1793" spans="1:12">
      <c r="A1793">
        <v>1410</v>
      </c>
      <c r="B1793" t="s">
        <v>147</v>
      </c>
      <c r="C1793" t="s">
        <v>335</v>
      </c>
      <c r="D1793">
        <v>6010</v>
      </c>
      <c r="E1793">
        <v>1</v>
      </c>
      <c r="F1793">
        <v>1</v>
      </c>
      <c r="G1793" t="s">
        <v>337</v>
      </c>
      <c r="H1793">
        <v>0.94</v>
      </c>
      <c r="I1793">
        <v>125</v>
      </c>
      <c r="J1793" t="s">
        <v>119</v>
      </c>
      <c r="K1793">
        <v>39651.120000000003</v>
      </c>
      <c r="L1793">
        <v>37272.052799999998</v>
      </c>
    </row>
    <row r="1794" spans="1:12">
      <c r="A1794">
        <v>1410</v>
      </c>
      <c r="B1794" t="s">
        <v>147</v>
      </c>
      <c r="C1794" t="s">
        <v>335</v>
      </c>
      <c r="D1794">
        <v>6048</v>
      </c>
      <c r="E1794">
        <v>1</v>
      </c>
      <c r="F1794">
        <v>1</v>
      </c>
      <c r="G1794" t="s">
        <v>337</v>
      </c>
      <c r="H1794">
        <v>0.94</v>
      </c>
      <c r="I1794">
        <v>125</v>
      </c>
      <c r="J1794" t="s">
        <v>119</v>
      </c>
      <c r="K1794">
        <v>2985.46</v>
      </c>
      <c r="L1794">
        <v>2806.3323999999998</v>
      </c>
    </row>
    <row r="1795" spans="1:12">
      <c r="A1795">
        <v>1410</v>
      </c>
      <c r="B1795" t="s">
        <v>147</v>
      </c>
      <c r="C1795" t="s">
        <v>335</v>
      </c>
      <c r="D1795">
        <v>6040</v>
      </c>
      <c r="E1795">
        <v>1</v>
      </c>
      <c r="F1795">
        <v>1</v>
      </c>
      <c r="G1795" t="s">
        <v>337</v>
      </c>
      <c r="H1795">
        <v>0.94</v>
      </c>
      <c r="I1795">
        <v>125</v>
      </c>
      <c r="J1795" t="s">
        <v>119</v>
      </c>
      <c r="K1795">
        <v>32035.3</v>
      </c>
      <c r="L1795">
        <v>30113.181999999997</v>
      </c>
    </row>
    <row r="1796" spans="1:12">
      <c r="A1796">
        <v>1410</v>
      </c>
      <c r="B1796" t="s">
        <v>147</v>
      </c>
      <c r="C1796" t="s">
        <v>335</v>
      </c>
      <c r="D1796">
        <v>6099</v>
      </c>
      <c r="E1796">
        <v>1</v>
      </c>
      <c r="F1796">
        <v>1</v>
      </c>
      <c r="G1796" t="s">
        <v>337</v>
      </c>
      <c r="H1796">
        <v>0.94</v>
      </c>
      <c r="I1796">
        <v>125</v>
      </c>
      <c r="J1796" t="s">
        <v>119</v>
      </c>
      <c r="K1796">
        <v>-3433.68</v>
      </c>
      <c r="L1796">
        <v>-3227.6591999999996</v>
      </c>
    </row>
    <row r="1797" spans="1:12">
      <c r="A1797">
        <v>1411</v>
      </c>
      <c r="B1797" t="s">
        <v>148</v>
      </c>
      <c r="C1797" t="s">
        <v>335</v>
      </c>
      <c r="D1797">
        <v>6010</v>
      </c>
      <c r="E1797">
        <v>1</v>
      </c>
      <c r="F1797">
        <v>1</v>
      </c>
      <c r="G1797" t="s">
        <v>339</v>
      </c>
      <c r="H1797">
        <v>0.97</v>
      </c>
      <c r="I1797">
        <v>125</v>
      </c>
      <c r="J1797" t="s">
        <v>119</v>
      </c>
      <c r="K1797">
        <v>943793.92</v>
      </c>
      <c r="L1797">
        <v>915480.10239999997</v>
      </c>
    </row>
    <row r="1798" spans="1:12">
      <c r="A1798">
        <v>1411</v>
      </c>
      <c r="B1798" t="s">
        <v>148</v>
      </c>
      <c r="C1798" t="s">
        <v>335</v>
      </c>
      <c r="D1798">
        <v>6019</v>
      </c>
      <c r="E1798">
        <v>1</v>
      </c>
      <c r="F1798">
        <v>1</v>
      </c>
      <c r="G1798" t="s">
        <v>339</v>
      </c>
      <c r="H1798">
        <v>0.97</v>
      </c>
      <c r="I1798">
        <v>125</v>
      </c>
      <c r="J1798" t="s">
        <v>119</v>
      </c>
      <c r="K1798">
        <v>-11401.82</v>
      </c>
      <c r="L1798">
        <v>-11059.7654</v>
      </c>
    </row>
    <row r="1799" spans="1:12">
      <c r="A1799">
        <v>1411</v>
      </c>
      <c r="B1799" t="s">
        <v>148</v>
      </c>
      <c r="C1799" t="s">
        <v>335</v>
      </c>
      <c r="D1799">
        <v>6035</v>
      </c>
      <c r="E1799">
        <v>1</v>
      </c>
      <c r="F1799">
        <v>1</v>
      </c>
      <c r="G1799" t="s">
        <v>339</v>
      </c>
      <c r="H1799">
        <v>0.97</v>
      </c>
      <c r="I1799">
        <v>125</v>
      </c>
      <c r="J1799" t="s">
        <v>119</v>
      </c>
      <c r="K1799">
        <v>200811.6</v>
      </c>
      <c r="L1799">
        <v>194787.25200000001</v>
      </c>
    </row>
    <row r="1800" spans="1:12">
      <c r="A1800">
        <v>1411</v>
      </c>
      <c r="B1800" t="s">
        <v>148</v>
      </c>
      <c r="C1800" t="s">
        <v>335</v>
      </c>
      <c r="D1800">
        <v>6041</v>
      </c>
      <c r="E1800">
        <v>1</v>
      </c>
      <c r="F1800">
        <v>1</v>
      </c>
      <c r="G1800" t="s">
        <v>339</v>
      </c>
      <c r="H1800">
        <v>0.97</v>
      </c>
      <c r="I1800">
        <v>125</v>
      </c>
      <c r="J1800" t="s">
        <v>119</v>
      </c>
      <c r="K1800">
        <v>-232131.3</v>
      </c>
      <c r="L1800">
        <v>-225167.36099999998</v>
      </c>
    </row>
    <row r="1801" spans="1:12">
      <c r="A1801">
        <v>1411</v>
      </c>
      <c r="B1801" t="s">
        <v>148</v>
      </c>
      <c r="C1801" t="s">
        <v>335</v>
      </c>
      <c r="D1801">
        <v>6036</v>
      </c>
      <c r="E1801">
        <v>1</v>
      </c>
      <c r="F1801">
        <v>1</v>
      </c>
      <c r="G1801" t="s">
        <v>339</v>
      </c>
      <c r="H1801">
        <v>0.97</v>
      </c>
      <c r="I1801">
        <v>125</v>
      </c>
      <c r="J1801" t="s">
        <v>119</v>
      </c>
      <c r="K1801">
        <v>-405904.5</v>
      </c>
      <c r="L1801">
        <v>-393727.36499999999</v>
      </c>
    </row>
    <row r="1802" spans="1:12">
      <c r="A1802">
        <v>1411</v>
      </c>
      <c r="B1802" t="s">
        <v>148</v>
      </c>
      <c r="C1802" t="s">
        <v>335</v>
      </c>
      <c r="D1802">
        <v>6075</v>
      </c>
      <c r="E1802">
        <v>1</v>
      </c>
      <c r="F1802">
        <v>1</v>
      </c>
      <c r="G1802" t="s">
        <v>339</v>
      </c>
      <c r="H1802">
        <v>0.97</v>
      </c>
      <c r="I1802">
        <v>125</v>
      </c>
      <c r="J1802" t="s">
        <v>119</v>
      </c>
      <c r="K1802">
        <v>195919</v>
      </c>
      <c r="L1802">
        <v>190041.43</v>
      </c>
    </row>
    <row r="1803" spans="1:12">
      <c r="A1803">
        <v>1411</v>
      </c>
      <c r="B1803" t="s">
        <v>148</v>
      </c>
      <c r="C1803" t="s">
        <v>335</v>
      </c>
      <c r="D1803">
        <v>6080</v>
      </c>
      <c r="E1803">
        <v>1</v>
      </c>
      <c r="F1803">
        <v>1</v>
      </c>
      <c r="G1803" t="s">
        <v>339</v>
      </c>
      <c r="H1803">
        <v>0.97</v>
      </c>
      <c r="I1803">
        <v>125</v>
      </c>
      <c r="J1803" t="s">
        <v>119</v>
      </c>
      <c r="K1803">
        <v>30183</v>
      </c>
      <c r="L1803">
        <v>29277.51</v>
      </c>
    </row>
    <row r="1804" spans="1:12">
      <c r="A1804">
        <v>1411</v>
      </c>
      <c r="B1804" t="s">
        <v>148</v>
      </c>
      <c r="C1804" t="s">
        <v>335</v>
      </c>
      <c r="D1804">
        <v>6099</v>
      </c>
      <c r="E1804">
        <v>1</v>
      </c>
      <c r="F1804">
        <v>1</v>
      </c>
      <c r="G1804" t="s">
        <v>339</v>
      </c>
      <c r="H1804">
        <v>0.97</v>
      </c>
      <c r="I1804">
        <v>125</v>
      </c>
      <c r="J1804" t="s">
        <v>119</v>
      </c>
      <c r="K1804">
        <v>-73007.88</v>
      </c>
      <c r="L1804">
        <v>-70817.643599999996</v>
      </c>
    </row>
    <row r="1805" spans="1:12">
      <c r="A1805">
        <v>1411</v>
      </c>
      <c r="B1805" t="s">
        <v>148</v>
      </c>
      <c r="C1805" t="s">
        <v>335</v>
      </c>
      <c r="D1805">
        <v>6048</v>
      </c>
      <c r="E1805">
        <v>1</v>
      </c>
      <c r="F1805">
        <v>1</v>
      </c>
      <c r="G1805" t="s">
        <v>339</v>
      </c>
      <c r="H1805">
        <v>0.97</v>
      </c>
      <c r="I1805">
        <v>125</v>
      </c>
      <c r="J1805" t="s">
        <v>119</v>
      </c>
      <c r="K1805">
        <v>71066.98</v>
      </c>
      <c r="L1805">
        <v>68934.970600000001</v>
      </c>
    </row>
    <row r="1806" spans="1:12">
      <c r="A1806">
        <v>1411</v>
      </c>
      <c r="B1806" t="s">
        <v>148</v>
      </c>
      <c r="C1806" t="s">
        <v>335</v>
      </c>
      <c r="D1806">
        <v>6011</v>
      </c>
      <c r="E1806">
        <v>1</v>
      </c>
      <c r="F1806">
        <v>1</v>
      </c>
      <c r="G1806" t="s">
        <v>339</v>
      </c>
      <c r="H1806">
        <v>0.97</v>
      </c>
      <c r="I1806">
        <v>125</v>
      </c>
      <c r="J1806" t="s">
        <v>119</v>
      </c>
      <c r="K1806">
        <v>216876.84</v>
      </c>
      <c r="L1806">
        <v>210370.53479999999</v>
      </c>
    </row>
    <row r="1807" spans="1:12">
      <c r="A1807">
        <v>1411</v>
      </c>
      <c r="B1807" t="s">
        <v>148</v>
      </c>
      <c r="C1807" t="s">
        <v>335</v>
      </c>
      <c r="D1807">
        <v>6015</v>
      </c>
      <c r="E1807">
        <v>1</v>
      </c>
      <c r="F1807">
        <v>1</v>
      </c>
      <c r="G1807" t="s">
        <v>339</v>
      </c>
      <c r="H1807">
        <v>0.97</v>
      </c>
      <c r="I1807">
        <v>125</v>
      </c>
      <c r="J1807" t="s">
        <v>119</v>
      </c>
      <c r="K1807">
        <v>300974.76</v>
      </c>
      <c r="L1807">
        <v>291945.5172</v>
      </c>
    </row>
    <row r="1808" spans="1:12">
      <c r="A1808">
        <v>1411</v>
      </c>
      <c r="B1808" t="s">
        <v>148</v>
      </c>
      <c r="C1808" t="s">
        <v>335</v>
      </c>
      <c r="D1808">
        <v>6020</v>
      </c>
      <c r="E1808">
        <v>1</v>
      </c>
      <c r="F1808">
        <v>1</v>
      </c>
      <c r="G1808" t="s">
        <v>339</v>
      </c>
      <c r="H1808">
        <v>0.97</v>
      </c>
      <c r="I1808">
        <v>125</v>
      </c>
      <c r="J1808" t="s">
        <v>119</v>
      </c>
      <c r="K1808">
        <v>296411.28000000003</v>
      </c>
      <c r="L1808">
        <v>287518.94160000002</v>
      </c>
    </row>
    <row r="1809" spans="1:12">
      <c r="A1809">
        <v>1411</v>
      </c>
      <c r="B1809" t="s">
        <v>148</v>
      </c>
      <c r="C1809" t="s">
        <v>335</v>
      </c>
      <c r="D1809">
        <v>6012</v>
      </c>
      <c r="E1809">
        <v>1</v>
      </c>
      <c r="F1809">
        <v>1</v>
      </c>
      <c r="G1809" t="s">
        <v>339</v>
      </c>
      <c r="H1809">
        <v>0.97</v>
      </c>
      <c r="I1809">
        <v>125</v>
      </c>
      <c r="J1809" t="s">
        <v>119</v>
      </c>
      <c r="K1809">
        <v>1061</v>
      </c>
      <c r="L1809">
        <v>1029.17</v>
      </c>
    </row>
    <row r="1810" spans="1:12">
      <c r="A1810">
        <v>1411</v>
      </c>
      <c r="B1810" t="s">
        <v>148</v>
      </c>
      <c r="C1810" t="s">
        <v>335</v>
      </c>
      <c r="D1810">
        <v>6040</v>
      </c>
      <c r="E1810">
        <v>1</v>
      </c>
      <c r="F1810">
        <v>1</v>
      </c>
      <c r="G1810" t="s">
        <v>339</v>
      </c>
      <c r="H1810">
        <v>0.97</v>
      </c>
      <c r="I1810">
        <v>125</v>
      </c>
      <c r="J1810" t="s">
        <v>119</v>
      </c>
      <c r="K1810">
        <v>78968.3</v>
      </c>
      <c r="L1810">
        <v>76599.251000000004</v>
      </c>
    </row>
    <row r="1811" spans="1:12">
      <c r="A1811">
        <v>1411</v>
      </c>
      <c r="B1811" t="s">
        <v>148</v>
      </c>
      <c r="C1811" t="s">
        <v>335</v>
      </c>
      <c r="D1811">
        <v>6085</v>
      </c>
      <c r="E1811">
        <v>1</v>
      </c>
      <c r="F1811">
        <v>1</v>
      </c>
      <c r="G1811" t="s">
        <v>339</v>
      </c>
      <c r="H1811">
        <v>0.97</v>
      </c>
      <c r="I1811">
        <v>125</v>
      </c>
      <c r="J1811" t="s">
        <v>119</v>
      </c>
      <c r="K1811">
        <v>66284.759999999995</v>
      </c>
      <c r="L1811">
        <v>64296.217199999992</v>
      </c>
    </row>
    <row r="1812" spans="1:12">
      <c r="A1812">
        <v>1411</v>
      </c>
      <c r="B1812" t="s">
        <v>148</v>
      </c>
      <c r="C1812" t="s">
        <v>335</v>
      </c>
      <c r="D1812">
        <v>6010</v>
      </c>
      <c r="E1812">
        <v>1</v>
      </c>
      <c r="F1812">
        <v>1</v>
      </c>
      <c r="G1812" t="s">
        <v>339</v>
      </c>
      <c r="H1812">
        <v>0.03</v>
      </c>
      <c r="I1812">
        <v>500</v>
      </c>
      <c r="J1812" t="s">
        <v>432</v>
      </c>
      <c r="K1812">
        <v>943793.92</v>
      </c>
      <c r="L1812">
        <v>28313.817599999998</v>
      </c>
    </row>
    <row r="1813" spans="1:12">
      <c r="A1813">
        <v>1411</v>
      </c>
      <c r="B1813" t="s">
        <v>148</v>
      </c>
      <c r="C1813" t="s">
        <v>335</v>
      </c>
      <c r="D1813">
        <v>6035</v>
      </c>
      <c r="E1813">
        <v>1</v>
      </c>
      <c r="F1813">
        <v>1</v>
      </c>
      <c r="G1813" t="s">
        <v>339</v>
      </c>
      <c r="H1813">
        <v>0.03</v>
      </c>
      <c r="I1813">
        <v>500</v>
      </c>
      <c r="J1813" t="s">
        <v>432</v>
      </c>
      <c r="K1813">
        <v>200811.6</v>
      </c>
      <c r="L1813">
        <v>6024.348</v>
      </c>
    </row>
    <row r="1814" spans="1:12">
      <c r="A1814">
        <v>1411</v>
      </c>
      <c r="B1814" t="s">
        <v>148</v>
      </c>
      <c r="C1814" t="s">
        <v>335</v>
      </c>
      <c r="D1814">
        <v>6041</v>
      </c>
      <c r="E1814">
        <v>1</v>
      </c>
      <c r="F1814">
        <v>1</v>
      </c>
      <c r="G1814" t="s">
        <v>339</v>
      </c>
      <c r="H1814">
        <v>0.03</v>
      </c>
      <c r="I1814">
        <v>500</v>
      </c>
      <c r="J1814" t="s">
        <v>432</v>
      </c>
      <c r="K1814">
        <v>-232131.3</v>
      </c>
      <c r="L1814">
        <v>-6963.9389999999994</v>
      </c>
    </row>
    <row r="1815" spans="1:12">
      <c r="A1815">
        <v>1411</v>
      </c>
      <c r="B1815" t="s">
        <v>148</v>
      </c>
      <c r="C1815" t="s">
        <v>335</v>
      </c>
      <c r="D1815">
        <v>6036</v>
      </c>
      <c r="E1815">
        <v>1</v>
      </c>
      <c r="F1815">
        <v>1</v>
      </c>
      <c r="G1815" t="s">
        <v>339</v>
      </c>
      <c r="H1815">
        <v>0.03</v>
      </c>
      <c r="I1815">
        <v>500</v>
      </c>
      <c r="J1815" t="s">
        <v>432</v>
      </c>
      <c r="K1815">
        <v>-405904.5</v>
      </c>
      <c r="L1815">
        <v>-12177.135</v>
      </c>
    </row>
    <row r="1816" spans="1:12">
      <c r="A1816">
        <v>1411</v>
      </c>
      <c r="B1816" t="s">
        <v>148</v>
      </c>
      <c r="C1816" t="s">
        <v>335</v>
      </c>
      <c r="D1816">
        <v>6075</v>
      </c>
      <c r="E1816">
        <v>1</v>
      </c>
      <c r="F1816">
        <v>1</v>
      </c>
      <c r="G1816" t="s">
        <v>339</v>
      </c>
      <c r="H1816">
        <v>0.03</v>
      </c>
      <c r="I1816">
        <v>500</v>
      </c>
      <c r="J1816" t="s">
        <v>432</v>
      </c>
      <c r="K1816">
        <v>195919</v>
      </c>
      <c r="L1816">
        <v>5877.57</v>
      </c>
    </row>
    <row r="1817" spans="1:12">
      <c r="A1817">
        <v>1411</v>
      </c>
      <c r="B1817" t="s">
        <v>148</v>
      </c>
      <c r="C1817" t="s">
        <v>335</v>
      </c>
      <c r="D1817">
        <v>6080</v>
      </c>
      <c r="E1817">
        <v>1</v>
      </c>
      <c r="F1817">
        <v>1</v>
      </c>
      <c r="G1817" t="s">
        <v>339</v>
      </c>
      <c r="H1817">
        <v>0.03</v>
      </c>
      <c r="I1817">
        <v>500</v>
      </c>
      <c r="J1817" t="s">
        <v>432</v>
      </c>
      <c r="K1817">
        <v>30183</v>
      </c>
      <c r="L1817">
        <v>905.49</v>
      </c>
    </row>
    <row r="1818" spans="1:12">
      <c r="A1818">
        <v>1411</v>
      </c>
      <c r="B1818" t="s">
        <v>148</v>
      </c>
      <c r="C1818" t="s">
        <v>335</v>
      </c>
      <c r="D1818">
        <v>6099</v>
      </c>
      <c r="E1818">
        <v>1</v>
      </c>
      <c r="F1818">
        <v>1</v>
      </c>
      <c r="G1818" t="s">
        <v>339</v>
      </c>
      <c r="H1818">
        <v>0.03</v>
      </c>
      <c r="I1818">
        <v>500</v>
      </c>
      <c r="J1818" t="s">
        <v>432</v>
      </c>
      <c r="K1818">
        <v>-73007.88</v>
      </c>
      <c r="L1818">
        <v>-2190.2364000000002</v>
      </c>
    </row>
    <row r="1819" spans="1:12">
      <c r="A1819">
        <v>1411</v>
      </c>
      <c r="B1819" t="s">
        <v>148</v>
      </c>
      <c r="C1819" t="s">
        <v>335</v>
      </c>
      <c r="D1819">
        <v>6048</v>
      </c>
      <c r="E1819">
        <v>1</v>
      </c>
      <c r="F1819">
        <v>1</v>
      </c>
      <c r="G1819" t="s">
        <v>339</v>
      </c>
      <c r="H1819">
        <v>0.03</v>
      </c>
      <c r="I1819">
        <v>500</v>
      </c>
      <c r="J1819" t="s">
        <v>432</v>
      </c>
      <c r="K1819">
        <v>71066.98</v>
      </c>
      <c r="L1819">
        <v>2132.0093999999999</v>
      </c>
    </row>
    <row r="1820" spans="1:12">
      <c r="A1820">
        <v>1411</v>
      </c>
      <c r="B1820" t="s">
        <v>148</v>
      </c>
      <c r="C1820" t="s">
        <v>335</v>
      </c>
      <c r="D1820">
        <v>6011</v>
      </c>
      <c r="E1820">
        <v>1</v>
      </c>
      <c r="F1820">
        <v>1</v>
      </c>
      <c r="G1820" t="s">
        <v>339</v>
      </c>
      <c r="H1820">
        <v>0.03</v>
      </c>
      <c r="I1820">
        <v>500</v>
      </c>
      <c r="J1820" t="s">
        <v>432</v>
      </c>
      <c r="K1820">
        <v>216876.84</v>
      </c>
      <c r="L1820">
        <v>6506.3051999999998</v>
      </c>
    </row>
    <row r="1821" spans="1:12">
      <c r="A1821">
        <v>1411</v>
      </c>
      <c r="B1821" t="s">
        <v>148</v>
      </c>
      <c r="C1821" t="s">
        <v>335</v>
      </c>
      <c r="D1821">
        <v>6015</v>
      </c>
      <c r="E1821">
        <v>1</v>
      </c>
      <c r="F1821">
        <v>1</v>
      </c>
      <c r="G1821" t="s">
        <v>339</v>
      </c>
      <c r="H1821">
        <v>0.03</v>
      </c>
      <c r="I1821">
        <v>500</v>
      </c>
      <c r="J1821" t="s">
        <v>432</v>
      </c>
      <c r="K1821">
        <v>300974.76</v>
      </c>
      <c r="L1821">
        <v>9029.2428</v>
      </c>
    </row>
    <row r="1822" spans="1:12">
      <c r="A1822">
        <v>1411</v>
      </c>
      <c r="B1822" t="s">
        <v>148</v>
      </c>
      <c r="C1822" t="s">
        <v>335</v>
      </c>
      <c r="D1822">
        <v>6020</v>
      </c>
      <c r="E1822">
        <v>1</v>
      </c>
      <c r="F1822">
        <v>1</v>
      </c>
      <c r="G1822" t="s">
        <v>339</v>
      </c>
      <c r="H1822">
        <v>0.03</v>
      </c>
      <c r="I1822">
        <v>500</v>
      </c>
      <c r="J1822" t="s">
        <v>432</v>
      </c>
      <c r="K1822">
        <v>296411.28000000003</v>
      </c>
      <c r="L1822">
        <v>8892.3384000000005</v>
      </c>
    </row>
    <row r="1823" spans="1:12">
      <c r="A1823">
        <v>1411</v>
      </c>
      <c r="B1823" t="s">
        <v>148</v>
      </c>
      <c r="C1823" t="s">
        <v>335</v>
      </c>
      <c r="D1823">
        <v>6012</v>
      </c>
      <c r="E1823">
        <v>1</v>
      </c>
      <c r="F1823">
        <v>1</v>
      </c>
      <c r="G1823" t="s">
        <v>339</v>
      </c>
      <c r="H1823">
        <v>0.03</v>
      </c>
      <c r="I1823">
        <v>500</v>
      </c>
      <c r="J1823" t="s">
        <v>432</v>
      </c>
      <c r="K1823">
        <v>1061</v>
      </c>
      <c r="L1823">
        <v>31.83</v>
      </c>
    </row>
    <row r="1824" spans="1:12">
      <c r="A1824">
        <v>1411</v>
      </c>
      <c r="B1824" t="s">
        <v>148</v>
      </c>
      <c r="C1824" t="s">
        <v>335</v>
      </c>
      <c r="D1824">
        <v>6040</v>
      </c>
      <c r="E1824">
        <v>1</v>
      </c>
      <c r="F1824">
        <v>1</v>
      </c>
      <c r="G1824" t="s">
        <v>339</v>
      </c>
      <c r="H1824">
        <v>0.03</v>
      </c>
      <c r="I1824">
        <v>500</v>
      </c>
      <c r="J1824" t="s">
        <v>432</v>
      </c>
      <c r="K1824">
        <v>78968.3</v>
      </c>
      <c r="L1824">
        <v>2369.049</v>
      </c>
    </row>
    <row r="1825" spans="1:12">
      <c r="A1825">
        <v>1411</v>
      </c>
      <c r="B1825" t="s">
        <v>148</v>
      </c>
      <c r="C1825" t="s">
        <v>335</v>
      </c>
      <c r="D1825">
        <v>6019</v>
      </c>
      <c r="E1825">
        <v>1</v>
      </c>
      <c r="F1825">
        <v>1</v>
      </c>
      <c r="G1825" t="s">
        <v>339</v>
      </c>
      <c r="H1825">
        <v>0.03</v>
      </c>
      <c r="I1825">
        <v>500</v>
      </c>
      <c r="J1825" t="s">
        <v>432</v>
      </c>
      <c r="K1825">
        <v>-11401.82</v>
      </c>
      <c r="L1825">
        <v>-342.05459999999999</v>
      </c>
    </row>
    <row r="1826" spans="1:12">
      <c r="A1826">
        <v>1411</v>
      </c>
      <c r="B1826" t="s">
        <v>148</v>
      </c>
      <c r="C1826" t="s">
        <v>335</v>
      </c>
      <c r="D1826">
        <v>6085</v>
      </c>
      <c r="E1826">
        <v>1</v>
      </c>
      <c r="F1826">
        <v>1</v>
      </c>
      <c r="G1826" t="s">
        <v>339</v>
      </c>
      <c r="H1826">
        <v>0.03</v>
      </c>
      <c r="I1826">
        <v>500</v>
      </c>
      <c r="J1826" t="s">
        <v>432</v>
      </c>
      <c r="K1826">
        <v>66284.759999999995</v>
      </c>
      <c r="L1826">
        <v>1988.5427999999997</v>
      </c>
    </row>
    <row r="1827" spans="1:12">
      <c r="A1827">
        <v>1415</v>
      </c>
      <c r="B1827" t="s">
        <v>233</v>
      </c>
      <c r="D1827" t="s">
        <v>334</v>
      </c>
      <c r="E1827">
        <v>1</v>
      </c>
      <c r="F1827">
        <v>1</v>
      </c>
      <c r="G1827" t="s">
        <v>339</v>
      </c>
      <c r="H1827">
        <v>1</v>
      </c>
      <c r="I1827">
        <v>125</v>
      </c>
      <c r="J1827" t="s">
        <v>119</v>
      </c>
      <c r="K1827">
        <v>0</v>
      </c>
      <c r="L1827">
        <v>0</v>
      </c>
    </row>
    <row r="1828" spans="1:12">
      <c r="A1828">
        <v>1415</v>
      </c>
      <c r="B1828" t="s">
        <v>233</v>
      </c>
      <c r="D1828" t="s">
        <v>329</v>
      </c>
      <c r="E1828">
        <v>1</v>
      </c>
      <c r="F1828">
        <v>1</v>
      </c>
      <c r="G1828" t="s">
        <v>339</v>
      </c>
      <c r="H1828">
        <v>1</v>
      </c>
      <c r="I1828">
        <v>125</v>
      </c>
      <c r="J1828" t="s">
        <v>119</v>
      </c>
      <c r="K1828">
        <v>-179772.6</v>
      </c>
      <c r="L1828">
        <v>-179772.6</v>
      </c>
    </row>
    <row r="1829" spans="1:12">
      <c r="A1829">
        <v>1415</v>
      </c>
      <c r="B1829" t="s">
        <v>233</v>
      </c>
      <c r="D1829" t="s">
        <v>324</v>
      </c>
      <c r="E1829">
        <v>1</v>
      </c>
      <c r="F1829">
        <v>1</v>
      </c>
      <c r="G1829" t="s">
        <v>339</v>
      </c>
      <c r="H1829">
        <v>1</v>
      </c>
      <c r="I1829">
        <v>125</v>
      </c>
      <c r="J1829" t="s">
        <v>119</v>
      </c>
      <c r="K1829">
        <v>-34894.6</v>
      </c>
      <c r="L1829">
        <v>-34894.6</v>
      </c>
    </row>
    <row r="1830" spans="1:12">
      <c r="A1830">
        <v>1415</v>
      </c>
      <c r="B1830" t="s">
        <v>233</v>
      </c>
      <c r="D1830">
        <v>6010</v>
      </c>
      <c r="E1830">
        <v>1</v>
      </c>
      <c r="F1830">
        <v>1</v>
      </c>
      <c r="G1830" t="s">
        <v>339</v>
      </c>
      <c r="H1830">
        <v>1</v>
      </c>
      <c r="I1830">
        <v>125</v>
      </c>
      <c r="J1830" t="s">
        <v>119</v>
      </c>
      <c r="K1830">
        <v>821314.8</v>
      </c>
      <c r="L1830">
        <v>821314.8</v>
      </c>
    </row>
    <row r="1831" spans="1:12">
      <c r="A1831">
        <v>1415</v>
      </c>
      <c r="B1831" t="s">
        <v>233</v>
      </c>
      <c r="D1831">
        <v>6099</v>
      </c>
      <c r="E1831">
        <v>1</v>
      </c>
      <c r="F1831">
        <v>1</v>
      </c>
      <c r="G1831" t="s">
        <v>339</v>
      </c>
      <c r="H1831">
        <v>1</v>
      </c>
      <c r="I1831">
        <v>125</v>
      </c>
      <c r="J1831" t="s">
        <v>119</v>
      </c>
      <c r="K1831">
        <v>-48171.6</v>
      </c>
      <c r="L1831">
        <v>-48171.6</v>
      </c>
    </row>
    <row r="1832" spans="1:12">
      <c r="A1832">
        <v>1415</v>
      </c>
      <c r="B1832" t="s">
        <v>233</v>
      </c>
      <c r="D1832">
        <v>6012</v>
      </c>
      <c r="E1832">
        <v>1</v>
      </c>
      <c r="F1832">
        <v>1</v>
      </c>
      <c r="G1832" t="s">
        <v>339</v>
      </c>
      <c r="H1832">
        <v>1</v>
      </c>
      <c r="I1832">
        <v>125</v>
      </c>
      <c r="J1832" t="s">
        <v>119</v>
      </c>
      <c r="K1832">
        <v>0</v>
      </c>
      <c r="L1832">
        <v>0</v>
      </c>
    </row>
    <row r="1833" spans="1:12">
      <c r="A1833">
        <v>1415</v>
      </c>
      <c r="B1833" t="s">
        <v>233</v>
      </c>
      <c r="D1833">
        <v>6048</v>
      </c>
      <c r="E1833">
        <v>1</v>
      </c>
      <c r="F1833">
        <v>1</v>
      </c>
      <c r="G1833" t="s">
        <v>339</v>
      </c>
      <c r="H1833">
        <v>1</v>
      </c>
      <c r="I1833">
        <v>125</v>
      </c>
      <c r="J1833" t="s">
        <v>119</v>
      </c>
      <c r="K1833">
        <v>61844.45</v>
      </c>
      <c r="L1833">
        <v>61844.45</v>
      </c>
    </row>
    <row r="1834" spans="1:12">
      <c r="A1834">
        <v>1415</v>
      </c>
      <c r="B1834" t="s">
        <v>233</v>
      </c>
      <c r="D1834">
        <v>6075</v>
      </c>
      <c r="E1834">
        <v>1</v>
      </c>
      <c r="F1834">
        <v>1</v>
      </c>
      <c r="G1834" t="s">
        <v>339</v>
      </c>
      <c r="H1834">
        <v>1</v>
      </c>
      <c r="I1834">
        <v>125</v>
      </c>
      <c r="J1834" t="s">
        <v>119</v>
      </c>
      <c r="K1834">
        <v>131894</v>
      </c>
      <c r="L1834">
        <v>131894</v>
      </c>
    </row>
    <row r="1835" spans="1:12">
      <c r="A1835">
        <v>1415</v>
      </c>
      <c r="B1835" t="s">
        <v>233</v>
      </c>
      <c r="D1835">
        <v>6085</v>
      </c>
      <c r="E1835">
        <v>1</v>
      </c>
      <c r="F1835">
        <v>1</v>
      </c>
      <c r="G1835" t="s">
        <v>339</v>
      </c>
      <c r="H1835">
        <v>1</v>
      </c>
      <c r="I1835">
        <v>125</v>
      </c>
      <c r="J1835" t="s">
        <v>119</v>
      </c>
      <c r="K1835">
        <v>32652.6</v>
      </c>
      <c r="L1835">
        <v>32652.6</v>
      </c>
    </row>
    <row r="1836" spans="1:12">
      <c r="A1836">
        <v>1415</v>
      </c>
      <c r="B1836" t="s">
        <v>233</v>
      </c>
      <c r="D1836">
        <v>6011</v>
      </c>
      <c r="E1836">
        <v>1</v>
      </c>
      <c r="F1836">
        <v>1</v>
      </c>
      <c r="G1836" t="s">
        <v>339</v>
      </c>
      <c r="H1836">
        <v>1</v>
      </c>
      <c r="I1836">
        <v>125</v>
      </c>
      <c r="J1836" t="s">
        <v>119</v>
      </c>
      <c r="K1836">
        <v>10179.36</v>
      </c>
      <c r="L1836">
        <v>10179.36</v>
      </c>
    </row>
    <row r="1837" spans="1:12">
      <c r="A1837">
        <v>1425</v>
      </c>
      <c r="B1837" t="s">
        <v>149</v>
      </c>
      <c r="C1837" t="s">
        <v>335</v>
      </c>
      <c r="D1837">
        <v>6035</v>
      </c>
      <c r="E1837">
        <v>1</v>
      </c>
      <c r="F1837">
        <v>1</v>
      </c>
      <c r="G1837" t="s">
        <v>339</v>
      </c>
      <c r="H1837">
        <v>1</v>
      </c>
      <c r="I1837">
        <v>300</v>
      </c>
      <c r="J1837" t="s">
        <v>3</v>
      </c>
      <c r="K1837">
        <v>137770.4</v>
      </c>
      <c r="L1837">
        <v>137770.4</v>
      </c>
    </row>
    <row r="1838" spans="1:12">
      <c r="A1838">
        <v>1425</v>
      </c>
      <c r="B1838" t="s">
        <v>149</v>
      </c>
      <c r="C1838" t="s">
        <v>335</v>
      </c>
      <c r="D1838">
        <v>6048</v>
      </c>
      <c r="E1838">
        <v>1</v>
      </c>
      <c r="F1838">
        <v>1</v>
      </c>
      <c r="G1838" t="s">
        <v>339</v>
      </c>
      <c r="H1838">
        <v>1</v>
      </c>
      <c r="I1838">
        <v>300</v>
      </c>
      <c r="J1838" t="s">
        <v>3</v>
      </c>
      <c r="K1838">
        <v>24167.040000000001</v>
      </c>
      <c r="L1838">
        <v>24167.040000000001</v>
      </c>
    </row>
    <row r="1839" spans="1:12">
      <c r="A1839">
        <v>1425</v>
      </c>
      <c r="B1839" t="s">
        <v>149</v>
      </c>
      <c r="C1839" t="s">
        <v>335</v>
      </c>
      <c r="D1839">
        <v>6036</v>
      </c>
      <c r="E1839">
        <v>1</v>
      </c>
      <c r="F1839">
        <v>1</v>
      </c>
      <c r="G1839" t="s">
        <v>339</v>
      </c>
      <c r="H1839">
        <v>1</v>
      </c>
      <c r="I1839">
        <v>300</v>
      </c>
      <c r="J1839" t="s">
        <v>3</v>
      </c>
      <c r="K1839">
        <v>-333397.3</v>
      </c>
      <c r="L1839">
        <v>-333397.3</v>
      </c>
    </row>
    <row r="1840" spans="1:12">
      <c r="A1840">
        <v>1425</v>
      </c>
      <c r="B1840" t="s">
        <v>149</v>
      </c>
      <c r="C1840" t="s">
        <v>335</v>
      </c>
      <c r="D1840">
        <v>6020</v>
      </c>
      <c r="E1840">
        <v>1</v>
      </c>
      <c r="F1840">
        <v>1</v>
      </c>
      <c r="G1840" t="s">
        <v>339</v>
      </c>
      <c r="H1840">
        <v>1</v>
      </c>
      <c r="I1840">
        <v>300</v>
      </c>
      <c r="J1840" t="s">
        <v>3</v>
      </c>
      <c r="K1840">
        <v>62611.08</v>
      </c>
      <c r="L1840">
        <v>62611.08</v>
      </c>
    </row>
    <row r="1841" spans="1:12">
      <c r="A1841">
        <v>1425</v>
      </c>
      <c r="B1841" t="s">
        <v>149</v>
      </c>
      <c r="C1841" t="s">
        <v>335</v>
      </c>
      <c r="D1841">
        <v>6011</v>
      </c>
      <c r="E1841">
        <v>1</v>
      </c>
      <c r="F1841">
        <v>1</v>
      </c>
      <c r="G1841" t="s">
        <v>339</v>
      </c>
      <c r="H1841">
        <v>1</v>
      </c>
      <c r="I1841">
        <v>300</v>
      </c>
      <c r="J1841" t="s">
        <v>3</v>
      </c>
      <c r="K1841">
        <v>30702.240000000002</v>
      </c>
      <c r="L1841">
        <v>30702.240000000002</v>
      </c>
    </row>
    <row r="1842" spans="1:12">
      <c r="A1842">
        <v>1425</v>
      </c>
      <c r="B1842" t="s">
        <v>149</v>
      </c>
      <c r="C1842" t="s">
        <v>335</v>
      </c>
      <c r="D1842">
        <v>6041</v>
      </c>
      <c r="E1842">
        <v>1</v>
      </c>
      <c r="F1842">
        <v>1</v>
      </c>
      <c r="G1842" t="s">
        <v>339</v>
      </c>
      <c r="H1842">
        <v>1</v>
      </c>
      <c r="I1842">
        <v>300</v>
      </c>
      <c r="J1842" t="s">
        <v>3</v>
      </c>
      <c r="K1842">
        <v>-47142.2</v>
      </c>
      <c r="L1842">
        <v>-47142.2</v>
      </c>
    </row>
    <row r="1843" spans="1:12">
      <c r="A1843">
        <v>1425</v>
      </c>
      <c r="B1843" t="s">
        <v>149</v>
      </c>
      <c r="C1843" t="s">
        <v>335</v>
      </c>
      <c r="D1843">
        <v>6080</v>
      </c>
      <c r="E1843">
        <v>1</v>
      </c>
      <c r="F1843">
        <v>1</v>
      </c>
      <c r="G1843" t="s">
        <v>339</v>
      </c>
      <c r="H1843">
        <v>1</v>
      </c>
      <c r="I1843">
        <v>300</v>
      </c>
      <c r="J1843" t="s">
        <v>3</v>
      </c>
      <c r="K1843">
        <v>8837</v>
      </c>
      <c r="L1843">
        <v>8837</v>
      </c>
    </row>
    <row r="1844" spans="1:12">
      <c r="A1844">
        <v>1425</v>
      </c>
      <c r="B1844" t="s">
        <v>149</v>
      </c>
      <c r="C1844" t="s">
        <v>335</v>
      </c>
      <c r="D1844">
        <v>6085</v>
      </c>
      <c r="E1844">
        <v>1</v>
      </c>
      <c r="F1844">
        <v>1</v>
      </c>
      <c r="G1844" t="s">
        <v>339</v>
      </c>
      <c r="H1844">
        <v>1</v>
      </c>
      <c r="I1844">
        <v>300</v>
      </c>
      <c r="J1844" t="s">
        <v>3</v>
      </c>
      <c r="K1844">
        <v>13993.92</v>
      </c>
      <c r="L1844">
        <v>13993.92</v>
      </c>
    </row>
    <row r="1845" spans="1:12">
      <c r="A1845">
        <v>1425</v>
      </c>
      <c r="B1845" t="s">
        <v>149</v>
      </c>
      <c r="C1845" t="s">
        <v>335</v>
      </c>
      <c r="D1845">
        <v>6010</v>
      </c>
      <c r="E1845">
        <v>1</v>
      </c>
      <c r="F1845">
        <v>1</v>
      </c>
      <c r="G1845" t="s">
        <v>339</v>
      </c>
      <c r="H1845">
        <v>1</v>
      </c>
      <c r="I1845">
        <v>300</v>
      </c>
      <c r="J1845" t="s">
        <v>3</v>
      </c>
      <c r="K1845">
        <v>320946.48</v>
      </c>
      <c r="L1845">
        <v>320946.48</v>
      </c>
    </row>
    <row r="1846" spans="1:12">
      <c r="A1846">
        <v>1425</v>
      </c>
      <c r="B1846" t="s">
        <v>149</v>
      </c>
      <c r="C1846" t="s">
        <v>335</v>
      </c>
      <c r="D1846">
        <v>6075</v>
      </c>
      <c r="E1846">
        <v>1</v>
      </c>
      <c r="F1846">
        <v>1</v>
      </c>
      <c r="G1846" t="s">
        <v>339</v>
      </c>
      <c r="H1846">
        <v>1</v>
      </c>
      <c r="I1846">
        <v>300</v>
      </c>
      <c r="J1846" t="s">
        <v>3</v>
      </c>
      <c r="K1846">
        <v>56273</v>
      </c>
      <c r="L1846">
        <v>56273</v>
      </c>
    </row>
    <row r="1847" spans="1:12">
      <c r="A1847">
        <v>1425</v>
      </c>
      <c r="B1847" t="s">
        <v>149</v>
      </c>
      <c r="C1847" t="s">
        <v>335</v>
      </c>
      <c r="D1847">
        <v>6099</v>
      </c>
      <c r="E1847">
        <v>1</v>
      </c>
      <c r="F1847">
        <v>1</v>
      </c>
      <c r="G1847" t="s">
        <v>339</v>
      </c>
      <c r="H1847">
        <v>1</v>
      </c>
      <c r="I1847">
        <v>300</v>
      </c>
      <c r="J1847" t="s">
        <v>3</v>
      </c>
      <c r="K1847">
        <v>-18824.04</v>
      </c>
      <c r="L1847">
        <v>-18824.04</v>
      </c>
    </row>
    <row r="1848" spans="1:12">
      <c r="A1848">
        <v>1425</v>
      </c>
      <c r="B1848" t="s">
        <v>149</v>
      </c>
      <c r="C1848" t="s">
        <v>335</v>
      </c>
      <c r="D1848">
        <v>6019</v>
      </c>
      <c r="E1848">
        <v>1</v>
      </c>
      <c r="F1848">
        <v>1</v>
      </c>
      <c r="G1848" t="s">
        <v>339</v>
      </c>
      <c r="H1848">
        <v>1</v>
      </c>
      <c r="I1848">
        <v>300</v>
      </c>
      <c r="J1848" t="s">
        <v>3</v>
      </c>
      <c r="K1848">
        <v>-7380.64</v>
      </c>
      <c r="L1848">
        <v>-7380.64</v>
      </c>
    </row>
    <row r="1849" spans="1:12">
      <c r="A1849">
        <v>1425</v>
      </c>
      <c r="B1849" t="s">
        <v>149</v>
      </c>
      <c r="C1849" t="s">
        <v>335</v>
      </c>
      <c r="D1849">
        <v>6040</v>
      </c>
      <c r="E1849">
        <v>1</v>
      </c>
      <c r="F1849">
        <v>1</v>
      </c>
      <c r="G1849" t="s">
        <v>339</v>
      </c>
      <c r="H1849">
        <v>1</v>
      </c>
      <c r="I1849">
        <v>300</v>
      </c>
      <c r="J1849" t="s">
        <v>3</v>
      </c>
      <c r="K1849">
        <v>10605.5</v>
      </c>
      <c r="L1849">
        <v>10605.5</v>
      </c>
    </row>
    <row r="1850" spans="1:12">
      <c r="A1850">
        <v>1426</v>
      </c>
      <c r="B1850" t="s">
        <v>150</v>
      </c>
      <c r="C1850" t="s">
        <v>335</v>
      </c>
      <c r="D1850">
        <v>6036</v>
      </c>
      <c r="E1850">
        <v>1</v>
      </c>
      <c r="F1850">
        <v>1</v>
      </c>
      <c r="G1850" t="s">
        <v>4</v>
      </c>
      <c r="H1850">
        <v>1</v>
      </c>
      <c r="I1850">
        <v>300</v>
      </c>
      <c r="J1850" t="s">
        <v>3</v>
      </c>
      <c r="K1850">
        <v>-219703.9</v>
      </c>
      <c r="L1850">
        <v>-219703.9</v>
      </c>
    </row>
    <row r="1851" spans="1:12">
      <c r="A1851">
        <v>1426</v>
      </c>
      <c r="B1851" t="s">
        <v>150</v>
      </c>
      <c r="C1851" t="s">
        <v>335</v>
      </c>
      <c r="D1851">
        <v>6040</v>
      </c>
      <c r="E1851">
        <v>1</v>
      </c>
      <c r="F1851">
        <v>1</v>
      </c>
      <c r="G1851" t="s">
        <v>4</v>
      </c>
      <c r="H1851">
        <v>1</v>
      </c>
      <c r="I1851">
        <v>300</v>
      </c>
      <c r="J1851" t="s">
        <v>3</v>
      </c>
      <c r="K1851">
        <v>18187.900000000001</v>
      </c>
      <c r="L1851">
        <v>18187.900000000001</v>
      </c>
    </row>
    <row r="1852" spans="1:12">
      <c r="A1852">
        <v>1426</v>
      </c>
      <c r="B1852" t="s">
        <v>150</v>
      </c>
      <c r="C1852" t="s">
        <v>335</v>
      </c>
      <c r="D1852">
        <v>6010</v>
      </c>
      <c r="E1852">
        <v>1</v>
      </c>
      <c r="F1852">
        <v>1</v>
      </c>
      <c r="G1852" t="s">
        <v>4</v>
      </c>
      <c r="H1852">
        <v>1</v>
      </c>
      <c r="I1852">
        <v>300</v>
      </c>
      <c r="J1852" t="s">
        <v>3</v>
      </c>
      <c r="K1852">
        <v>211890.24</v>
      </c>
      <c r="L1852">
        <v>211890.24</v>
      </c>
    </row>
    <row r="1853" spans="1:12">
      <c r="A1853">
        <v>1426</v>
      </c>
      <c r="B1853" t="s">
        <v>150</v>
      </c>
      <c r="C1853" t="s">
        <v>335</v>
      </c>
      <c r="D1853">
        <v>6015</v>
      </c>
      <c r="E1853">
        <v>1</v>
      </c>
      <c r="F1853">
        <v>1</v>
      </c>
      <c r="G1853" t="s">
        <v>4</v>
      </c>
      <c r="H1853">
        <v>1</v>
      </c>
      <c r="I1853">
        <v>300</v>
      </c>
      <c r="J1853" t="s">
        <v>3</v>
      </c>
      <c r="K1853">
        <v>105945.12</v>
      </c>
      <c r="L1853">
        <v>105945.12</v>
      </c>
    </row>
    <row r="1854" spans="1:12">
      <c r="A1854">
        <v>1426</v>
      </c>
      <c r="B1854" t="s">
        <v>150</v>
      </c>
      <c r="C1854" t="s">
        <v>335</v>
      </c>
      <c r="D1854">
        <v>6011</v>
      </c>
      <c r="E1854">
        <v>1</v>
      </c>
      <c r="F1854">
        <v>1</v>
      </c>
      <c r="G1854" t="s">
        <v>4</v>
      </c>
      <c r="H1854">
        <v>1</v>
      </c>
      <c r="I1854">
        <v>300</v>
      </c>
      <c r="J1854" t="s">
        <v>3</v>
      </c>
      <c r="K1854">
        <v>25333.200000000001</v>
      </c>
      <c r="L1854">
        <v>25333.200000000001</v>
      </c>
    </row>
    <row r="1855" spans="1:12">
      <c r="A1855">
        <v>1426</v>
      </c>
      <c r="B1855" t="s">
        <v>150</v>
      </c>
      <c r="C1855" t="s">
        <v>335</v>
      </c>
      <c r="D1855">
        <v>6020</v>
      </c>
      <c r="E1855">
        <v>1</v>
      </c>
      <c r="F1855">
        <v>1</v>
      </c>
      <c r="G1855" t="s">
        <v>4</v>
      </c>
      <c r="H1855">
        <v>1</v>
      </c>
      <c r="I1855">
        <v>300</v>
      </c>
      <c r="J1855" t="s">
        <v>3</v>
      </c>
      <c r="K1855">
        <v>56194.44</v>
      </c>
      <c r="L1855">
        <v>56194.44</v>
      </c>
    </row>
    <row r="1856" spans="1:12">
      <c r="A1856">
        <v>1426</v>
      </c>
      <c r="B1856" t="s">
        <v>150</v>
      </c>
      <c r="C1856" t="s">
        <v>335</v>
      </c>
      <c r="D1856">
        <v>6035</v>
      </c>
      <c r="E1856">
        <v>1</v>
      </c>
      <c r="F1856">
        <v>1</v>
      </c>
      <c r="G1856" t="s">
        <v>4</v>
      </c>
      <c r="H1856">
        <v>1</v>
      </c>
      <c r="I1856">
        <v>300</v>
      </c>
      <c r="J1856" t="s">
        <v>3</v>
      </c>
      <c r="K1856">
        <v>140011.1</v>
      </c>
      <c r="L1856">
        <v>140011.1</v>
      </c>
    </row>
    <row r="1857" spans="1:12">
      <c r="A1857">
        <v>1426</v>
      </c>
      <c r="B1857" t="s">
        <v>150</v>
      </c>
      <c r="C1857" t="s">
        <v>335</v>
      </c>
      <c r="D1857">
        <v>6041</v>
      </c>
      <c r="E1857">
        <v>1</v>
      </c>
      <c r="F1857">
        <v>1</v>
      </c>
      <c r="G1857" t="s">
        <v>4</v>
      </c>
      <c r="H1857">
        <v>1</v>
      </c>
      <c r="I1857">
        <v>300</v>
      </c>
      <c r="J1857" t="s">
        <v>3</v>
      </c>
      <c r="K1857">
        <v>-50772</v>
      </c>
      <c r="L1857">
        <v>-50772</v>
      </c>
    </row>
    <row r="1858" spans="1:12">
      <c r="A1858">
        <v>1426</v>
      </c>
      <c r="B1858" t="s">
        <v>150</v>
      </c>
      <c r="C1858" t="s">
        <v>335</v>
      </c>
      <c r="D1858">
        <v>6099</v>
      </c>
      <c r="E1858">
        <v>1</v>
      </c>
      <c r="F1858">
        <v>1</v>
      </c>
      <c r="G1858" t="s">
        <v>4</v>
      </c>
      <c r="H1858">
        <v>1</v>
      </c>
      <c r="I1858">
        <v>300</v>
      </c>
      <c r="J1858" t="s">
        <v>3</v>
      </c>
      <c r="K1858">
        <v>-18641.64</v>
      </c>
      <c r="L1858">
        <v>-18641.64</v>
      </c>
    </row>
    <row r="1859" spans="1:12">
      <c r="A1859">
        <v>1426</v>
      </c>
      <c r="B1859" t="s">
        <v>150</v>
      </c>
      <c r="C1859" t="s">
        <v>335</v>
      </c>
      <c r="D1859">
        <v>6085</v>
      </c>
      <c r="E1859">
        <v>1</v>
      </c>
      <c r="F1859">
        <v>1</v>
      </c>
      <c r="G1859" t="s">
        <v>4</v>
      </c>
      <c r="H1859">
        <v>1</v>
      </c>
      <c r="I1859">
        <v>300</v>
      </c>
      <c r="J1859" t="s">
        <v>3</v>
      </c>
      <c r="K1859">
        <v>13993.92</v>
      </c>
      <c r="L1859">
        <v>13993.92</v>
      </c>
    </row>
    <row r="1860" spans="1:12">
      <c r="A1860">
        <v>1426</v>
      </c>
      <c r="B1860" t="s">
        <v>150</v>
      </c>
      <c r="C1860" t="s">
        <v>335</v>
      </c>
      <c r="D1860">
        <v>6080</v>
      </c>
      <c r="E1860">
        <v>1</v>
      </c>
      <c r="F1860">
        <v>1</v>
      </c>
      <c r="G1860" t="s">
        <v>4</v>
      </c>
      <c r="H1860">
        <v>1</v>
      </c>
      <c r="I1860">
        <v>300</v>
      </c>
      <c r="J1860" t="s">
        <v>3</v>
      </c>
      <c r="K1860">
        <v>6448</v>
      </c>
      <c r="L1860">
        <v>6448</v>
      </c>
    </row>
    <row r="1861" spans="1:12">
      <c r="A1861">
        <v>1426</v>
      </c>
      <c r="B1861" t="s">
        <v>150</v>
      </c>
      <c r="C1861" t="s">
        <v>335</v>
      </c>
      <c r="D1861">
        <v>6048</v>
      </c>
      <c r="E1861">
        <v>1</v>
      </c>
      <c r="F1861">
        <v>1</v>
      </c>
      <c r="G1861" t="s">
        <v>4</v>
      </c>
      <c r="H1861">
        <v>1</v>
      </c>
      <c r="I1861">
        <v>300</v>
      </c>
      <c r="J1861" t="s">
        <v>3</v>
      </c>
      <c r="K1861">
        <v>15954.94</v>
      </c>
      <c r="L1861">
        <v>15954.94</v>
      </c>
    </row>
    <row r="1862" spans="1:12">
      <c r="A1862">
        <v>1426</v>
      </c>
      <c r="B1862" t="s">
        <v>150</v>
      </c>
      <c r="C1862" t="s">
        <v>335</v>
      </c>
      <c r="D1862">
        <v>6019</v>
      </c>
      <c r="E1862">
        <v>1</v>
      </c>
      <c r="F1862">
        <v>1</v>
      </c>
      <c r="G1862" t="s">
        <v>4</v>
      </c>
      <c r="H1862">
        <v>1</v>
      </c>
      <c r="I1862">
        <v>300</v>
      </c>
      <c r="J1862" t="s">
        <v>3</v>
      </c>
      <c r="K1862">
        <v>-7171.52</v>
      </c>
      <c r="L1862">
        <v>-7171.52</v>
      </c>
    </row>
    <row r="1863" spans="1:12">
      <c r="A1863">
        <v>1426</v>
      </c>
      <c r="B1863" t="s">
        <v>150</v>
      </c>
      <c r="C1863" t="s">
        <v>335</v>
      </c>
      <c r="D1863">
        <v>6075</v>
      </c>
      <c r="E1863">
        <v>1</v>
      </c>
      <c r="F1863">
        <v>1</v>
      </c>
      <c r="G1863" t="s">
        <v>4</v>
      </c>
      <c r="H1863">
        <v>1</v>
      </c>
      <c r="I1863">
        <v>300</v>
      </c>
      <c r="J1863" t="s">
        <v>3</v>
      </c>
      <c r="K1863">
        <v>43887</v>
      </c>
      <c r="L1863">
        <v>43887</v>
      </c>
    </row>
    <row r="1864" spans="1:12">
      <c r="A1864">
        <v>1427</v>
      </c>
      <c r="B1864" t="s">
        <v>151</v>
      </c>
      <c r="C1864" t="s">
        <v>335</v>
      </c>
      <c r="D1864">
        <v>6085</v>
      </c>
      <c r="E1864">
        <v>1</v>
      </c>
      <c r="F1864">
        <v>1</v>
      </c>
      <c r="G1864" t="s">
        <v>337</v>
      </c>
      <c r="H1864">
        <v>1</v>
      </c>
      <c r="I1864">
        <v>300</v>
      </c>
      <c r="J1864" t="s">
        <v>3</v>
      </c>
      <c r="K1864">
        <v>102622.44</v>
      </c>
      <c r="L1864">
        <v>102622.44</v>
      </c>
    </row>
    <row r="1865" spans="1:12">
      <c r="A1865">
        <v>1427</v>
      </c>
      <c r="B1865" t="s">
        <v>151</v>
      </c>
      <c r="C1865" t="s">
        <v>335</v>
      </c>
      <c r="D1865">
        <v>6015</v>
      </c>
      <c r="E1865">
        <v>1</v>
      </c>
      <c r="F1865">
        <v>1</v>
      </c>
      <c r="G1865" t="s">
        <v>337</v>
      </c>
      <c r="H1865">
        <v>1</v>
      </c>
      <c r="I1865">
        <v>300</v>
      </c>
      <c r="J1865" t="s">
        <v>3</v>
      </c>
      <c r="K1865">
        <v>63704.88</v>
      </c>
      <c r="L1865">
        <v>63704.88</v>
      </c>
    </row>
    <row r="1866" spans="1:12">
      <c r="A1866">
        <v>1427</v>
      </c>
      <c r="B1866" t="s">
        <v>151</v>
      </c>
      <c r="C1866" t="s">
        <v>335</v>
      </c>
      <c r="D1866">
        <v>6099</v>
      </c>
      <c r="E1866">
        <v>1</v>
      </c>
      <c r="F1866">
        <v>1</v>
      </c>
      <c r="G1866" t="s">
        <v>337</v>
      </c>
      <c r="H1866">
        <v>1</v>
      </c>
      <c r="I1866">
        <v>300</v>
      </c>
      <c r="J1866" t="s">
        <v>3</v>
      </c>
      <c r="K1866">
        <v>-138430.56</v>
      </c>
      <c r="L1866">
        <v>-138430.56</v>
      </c>
    </row>
    <row r="1867" spans="1:12">
      <c r="A1867">
        <v>1427</v>
      </c>
      <c r="B1867" t="s">
        <v>151</v>
      </c>
      <c r="C1867" t="s">
        <v>335</v>
      </c>
      <c r="D1867">
        <v>6041</v>
      </c>
      <c r="E1867">
        <v>1</v>
      </c>
      <c r="F1867">
        <v>1</v>
      </c>
      <c r="G1867" t="s">
        <v>337</v>
      </c>
      <c r="H1867">
        <v>1</v>
      </c>
      <c r="I1867">
        <v>300</v>
      </c>
      <c r="J1867" t="s">
        <v>3</v>
      </c>
      <c r="K1867">
        <v>-428890.6</v>
      </c>
      <c r="L1867">
        <v>-428890.6</v>
      </c>
    </row>
    <row r="1868" spans="1:12">
      <c r="A1868">
        <v>1427</v>
      </c>
      <c r="B1868" t="s">
        <v>151</v>
      </c>
      <c r="C1868" t="s">
        <v>335</v>
      </c>
      <c r="D1868">
        <v>6010</v>
      </c>
      <c r="E1868">
        <v>1</v>
      </c>
      <c r="F1868">
        <v>1</v>
      </c>
      <c r="G1868" t="s">
        <v>337</v>
      </c>
      <c r="H1868">
        <v>1</v>
      </c>
      <c r="I1868">
        <v>300</v>
      </c>
      <c r="J1868" t="s">
        <v>3</v>
      </c>
      <c r="K1868">
        <v>2296507.6800000002</v>
      </c>
      <c r="L1868">
        <v>2296507.6800000002</v>
      </c>
    </row>
    <row r="1869" spans="1:12">
      <c r="A1869">
        <v>1427</v>
      </c>
      <c r="B1869" t="s">
        <v>151</v>
      </c>
      <c r="C1869" t="s">
        <v>335</v>
      </c>
      <c r="D1869">
        <v>6048</v>
      </c>
      <c r="E1869">
        <v>1</v>
      </c>
      <c r="F1869">
        <v>1</v>
      </c>
      <c r="G1869" t="s">
        <v>337</v>
      </c>
      <c r="H1869">
        <v>1</v>
      </c>
      <c r="I1869">
        <v>300</v>
      </c>
      <c r="J1869" t="s">
        <v>3</v>
      </c>
      <c r="K1869">
        <v>172924.64</v>
      </c>
      <c r="L1869">
        <v>172924.64</v>
      </c>
    </row>
    <row r="1870" spans="1:12">
      <c r="A1870">
        <v>1427</v>
      </c>
      <c r="B1870" t="s">
        <v>151</v>
      </c>
      <c r="C1870" t="s">
        <v>335</v>
      </c>
      <c r="D1870">
        <v>6035</v>
      </c>
      <c r="E1870">
        <v>1</v>
      </c>
      <c r="F1870">
        <v>1</v>
      </c>
      <c r="G1870" t="s">
        <v>337</v>
      </c>
      <c r="H1870">
        <v>1</v>
      </c>
      <c r="I1870">
        <v>300</v>
      </c>
      <c r="J1870" t="s">
        <v>3</v>
      </c>
      <c r="K1870">
        <v>659099.30000000005</v>
      </c>
      <c r="L1870">
        <v>659099.30000000005</v>
      </c>
    </row>
    <row r="1871" spans="1:12">
      <c r="A1871">
        <v>1427</v>
      </c>
      <c r="B1871" t="s">
        <v>151</v>
      </c>
      <c r="C1871" t="s">
        <v>335</v>
      </c>
      <c r="D1871">
        <v>6040</v>
      </c>
      <c r="E1871">
        <v>1</v>
      </c>
      <c r="F1871">
        <v>1</v>
      </c>
      <c r="G1871" t="s">
        <v>337</v>
      </c>
      <c r="H1871">
        <v>1</v>
      </c>
      <c r="I1871">
        <v>300</v>
      </c>
      <c r="J1871" t="s">
        <v>3</v>
      </c>
      <c r="K1871">
        <v>159107.70000000001</v>
      </c>
      <c r="L1871">
        <v>159107.70000000001</v>
      </c>
    </row>
    <row r="1872" spans="1:12">
      <c r="A1872">
        <v>1427</v>
      </c>
      <c r="B1872" t="s">
        <v>151</v>
      </c>
      <c r="C1872" t="s">
        <v>335</v>
      </c>
      <c r="D1872">
        <v>6011</v>
      </c>
      <c r="E1872">
        <v>1</v>
      </c>
      <c r="F1872">
        <v>1</v>
      </c>
      <c r="G1872" t="s">
        <v>337</v>
      </c>
      <c r="H1872">
        <v>1</v>
      </c>
      <c r="I1872">
        <v>300</v>
      </c>
      <c r="J1872" t="s">
        <v>3</v>
      </c>
      <c r="K1872">
        <v>71663.759999999995</v>
      </c>
      <c r="L1872">
        <v>71663.759999999995</v>
      </c>
    </row>
    <row r="1873" spans="1:12">
      <c r="A1873">
        <v>1427</v>
      </c>
      <c r="B1873" t="s">
        <v>151</v>
      </c>
      <c r="C1873" t="s">
        <v>335</v>
      </c>
      <c r="D1873">
        <v>6075</v>
      </c>
      <c r="E1873">
        <v>1</v>
      </c>
      <c r="F1873">
        <v>1</v>
      </c>
      <c r="G1873" t="s">
        <v>337</v>
      </c>
      <c r="H1873">
        <v>1</v>
      </c>
      <c r="I1873">
        <v>300</v>
      </c>
      <c r="J1873" t="s">
        <v>3</v>
      </c>
      <c r="K1873">
        <v>394174</v>
      </c>
      <c r="L1873">
        <v>394174</v>
      </c>
    </row>
    <row r="1874" spans="1:12">
      <c r="A1874">
        <v>1427</v>
      </c>
      <c r="B1874" t="s">
        <v>151</v>
      </c>
      <c r="C1874" t="s">
        <v>335</v>
      </c>
      <c r="D1874">
        <v>6020</v>
      </c>
      <c r="E1874">
        <v>1</v>
      </c>
      <c r="F1874">
        <v>1</v>
      </c>
      <c r="G1874" t="s">
        <v>337</v>
      </c>
      <c r="H1874">
        <v>1</v>
      </c>
      <c r="I1874">
        <v>300</v>
      </c>
      <c r="J1874" t="s">
        <v>3</v>
      </c>
      <c r="K1874">
        <v>520424.28</v>
      </c>
      <c r="L1874">
        <v>520424.28</v>
      </c>
    </row>
    <row r="1875" spans="1:12">
      <c r="A1875">
        <v>1427</v>
      </c>
      <c r="B1875" t="s">
        <v>151</v>
      </c>
      <c r="C1875" t="s">
        <v>335</v>
      </c>
      <c r="D1875">
        <v>6019</v>
      </c>
      <c r="E1875">
        <v>1</v>
      </c>
      <c r="F1875">
        <v>1</v>
      </c>
      <c r="G1875" t="s">
        <v>337</v>
      </c>
      <c r="H1875">
        <v>1</v>
      </c>
      <c r="I1875">
        <v>300</v>
      </c>
      <c r="J1875" t="s">
        <v>3</v>
      </c>
      <c r="K1875">
        <v>-78963.16</v>
      </c>
      <c r="L1875">
        <v>-78963.16</v>
      </c>
    </row>
    <row r="1876" spans="1:12">
      <c r="A1876">
        <v>1427</v>
      </c>
      <c r="B1876" t="s">
        <v>151</v>
      </c>
      <c r="C1876" t="s">
        <v>335</v>
      </c>
      <c r="D1876">
        <v>6036</v>
      </c>
      <c r="E1876">
        <v>1</v>
      </c>
      <c r="F1876">
        <v>1</v>
      </c>
      <c r="G1876" t="s">
        <v>337</v>
      </c>
      <c r="H1876">
        <v>1</v>
      </c>
      <c r="I1876">
        <v>300</v>
      </c>
      <c r="J1876" t="s">
        <v>3</v>
      </c>
      <c r="K1876">
        <v>-2072840.9</v>
      </c>
      <c r="L1876">
        <v>-2072840.9</v>
      </c>
    </row>
    <row r="1877" spans="1:12">
      <c r="A1877">
        <v>1428</v>
      </c>
      <c r="B1877" t="s">
        <v>152</v>
      </c>
      <c r="C1877" t="s">
        <v>335</v>
      </c>
      <c r="D1877">
        <v>6085</v>
      </c>
      <c r="E1877">
        <v>1</v>
      </c>
      <c r="F1877">
        <v>1</v>
      </c>
      <c r="G1877" t="s">
        <v>337</v>
      </c>
      <c r="H1877">
        <v>1</v>
      </c>
      <c r="I1877">
        <v>200</v>
      </c>
      <c r="J1877" t="s">
        <v>11</v>
      </c>
      <c r="K1877">
        <v>13993.92</v>
      </c>
      <c r="L1877">
        <v>13993.92</v>
      </c>
    </row>
    <row r="1878" spans="1:12">
      <c r="A1878">
        <v>1428</v>
      </c>
      <c r="B1878" t="s">
        <v>152</v>
      </c>
      <c r="C1878" t="s">
        <v>335</v>
      </c>
      <c r="D1878">
        <v>6048</v>
      </c>
      <c r="E1878">
        <v>1</v>
      </c>
      <c r="F1878">
        <v>1</v>
      </c>
      <c r="G1878" t="s">
        <v>337</v>
      </c>
      <c r="H1878">
        <v>1</v>
      </c>
      <c r="I1878">
        <v>200</v>
      </c>
      <c r="J1878" t="s">
        <v>11</v>
      </c>
      <c r="K1878">
        <v>24167.040000000001</v>
      </c>
      <c r="L1878">
        <v>24167.040000000001</v>
      </c>
    </row>
    <row r="1879" spans="1:12">
      <c r="A1879">
        <v>1428</v>
      </c>
      <c r="B1879" t="s">
        <v>152</v>
      </c>
      <c r="C1879" t="s">
        <v>335</v>
      </c>
      <c r="D1879">
        <v>6010</v>
      </c>
      <c r="E1879">
        <v>1</v>
      </c>
      <c r="F1879">
        <v>1</v>
      </c>
      <c r="G1879" t="s">
        <v>337</v>
      </c>
      <c r="H1879">
        <v>1</v>
      </c>
      <c r="I1879">
        <v>200</v>
      </c>
      <c r="J1879" t="s">
        <v>11</v>
      </c>
      <c r="K1879">
        <v>320946.48</v>
      </c>
      <c r="L1879">
        <v>320946.48</v>
      </c>
    </row>
    <row r="1880" spans="1:12">
      <c r="A1880">
        <v>1428</v>
      </c>
      <c r="B1880" t="s">
        <v>152</v>
      </c>
      <c r="C1880" t="s">
        <v>335</v>
      </c>
      <c r="D1880">
        <v>6020</v>
      </c>
      <c r="E1880">
        <v>1</v>
      </c>
      <c r="F1880">
        <v>1</v>
      </c>
      <c r="G1880" t="s">
        <v>337</v>
      </c>
      <c r="H1880">
        <v>1</v>
      </c>
      <c r="I1880">
        <v>200</v>
      </c>
      <c r="J1880" t="s">
        <v>11</v>
      </c>
      <c r="K1880">
        <v>93349.8</v>
      </c>
      <c r="L1880">
        <v>93349.8</v>
      </c>
    </row>
    <row r="1881" spans="1:12">
      <c r="A1881">
        <v>1428</v>
      </c>
      <c r="B1881" t="s">
        <v>152</v>
      </c>
      <c r="C1881" t="s">
        <v>335</v>
      </c>
      <c r="D1881">
        <v>6075</v>
      </c>
      <c r="E1881">
        <v>1</v>
      </c>
      <c r="F1881">
        <v>1</v>
      </c>
      <c r="G1881" t="s">
        <v>337</v>
      </c>
      <c r="H1881">
        <v>1</v>
      </c>
      <c r="I1881">
        <v>200</v>
      </c>
      <c r="J1881" t="s">
        <v>11</v>
      </c>
      <c r="K1881">
        <v>56739</v>
      </c>
      <c r="L1881">
        <v>56739</v>
      </c>
    </row>
    <row r="1882" spans="1:12">
      <c r="A1882">
        <v>1428</v>
      </c>
      <c r="B1882" t="s">
        <v>152</v>
      </c>
      <c r="C1882" t="s">
        <v>335</v>
      </c>
      <c r="D1882">
        <v>6012</v>
      </c>
      <c r="E1882">
        <v>1</v>
      </c>
      <c r="F1882">
        <v>1</v>
      </c>
      <c r="G1882" t="s">
        <v>337</v>
      </c>
      <c r="H1882">
        <v>1</v>
      </c>
      <c r="I1882">
        <v>200</v>
      </c>
      <c r="J1882" t="s">
        <v>11</v>
      </c>
      <c r="K1882">
        <v>0</v>
      </c>
      <c r="L1882">
        <v>0</v>
      </c>
    </row>
    <row r="1883" spans="1:12">
      <c r="A1883">
        <v>1428</v>
      </c>
      <c r="B1883" t="s">
        <v>152</v>
      </c>
      <c r="C1883" t="s">
        <v>335</v>
      </c>
      <c r="D1883">
        <v>6099</v>
      </c>
      <c r="E1883">
        <v>1</v>
      </c>
      <c r="F1883">
        <v>1</v>
      </c>
      <c r="G1883" t="s">
        <v>337</v>
      </c>
      <c r="H1883">
        <v>1</v>
      </c>
      <c r="I1883">
        <v>200</v>
      </c>
      <c r="J1883" t="s">
        <v>11</v>
      </c>
      <c r="K1883">
        <v>-18824.04</v>
      </c>
      <c r="L1883">
        <v>-18824.04</v>
      </c>
    </row>
    <row r="1884" spans="1:12">
      <c r="A1884">
        <v>1428</v>
      </c>
      <c r="B1884" t="s">
        <v>152</v>
      </c>
      <c r="C1884" t="s">
        <v>335</v>
      </c>
      <c r="D1884">
        <v>6035</v>
      </c>
      <c r="E1884">
        <v>1</v>
      </c>
      <c r="F1884">
        <v>1</v>
      </c>
      <c r="G1884" t="s">
        <v>337</v>
      </c>
      <c r="H1884">
        <v>1</v>
      </c>
      <c r="I1884">
        <v>200</v>
      </c>
      <c r="J1884" t="s">
        <v>11</v>
      </c>
      <c r="K1884">
        <v>124771.5</v>
      </c>
      <c r="L1884">
        <v>124771.5</v>
      </c>
    </row>
    <row r="1885" spans="1:12">
      <c r="A1885">
        <v>1428</v>
      </c>
      <c r="B1885" t="s">
        <v>152</v>
      </c>
      <c r="C1885" t="s">
        <v>335</v>
      </c>
      <c r="D1885">
        <v>6011</v>
      </c>
      <c r="E1885">
        <v>1</v>
      </c>
      <c r="F1885">
        <v>1</v>
      </c>
      <c r="G1885" t="s">
        <v>337</v>
      </c>
      <c r="H1885">
        <v>1</v>
      </c>
      <c r="I1885">
        <v>200</v>
      </c>
      <c r="J1885" t="s">
        <v>11</v>
      </c>
      <c r="K1885">
        <v>7608.6</v>
      </c>
      <c r="L1885">
        <v>7608.6</v>
      </c>
    </row>
    <row r="1886" spans="1:12">
      <c r="A1886">
        <v>1428</v>
      </c>
      <c r="B1886" t="s">
        <v>152</v>
      </c>
      <c r="C1886" t="s">
        <v>335</v>
      </c>
      <c r="D1886">
        <v>6041</v>
      </c>
      <c r="E1886">
        <v>1</v>
      </c>
      <c r="F1886">
        <v>1</v>
      </c>
      <c r="G1886" t="s">
        <v>337</v>
      </c>
      <c r="H1886">
        <v>1</v>
      </c>
      <c r="I1886">
        <v>200</v>
      </c>
      <c r="J1886" t="s">
        <v>11</v>
      </c>
      <c r="K1886">
        <v>-97868</v>
      </c>
      <c r="L1886">
        <v>-97868</v>
      </c>
    </row>
    <row r="1887" spans="1:12">
      <c r="A1887">
        <v>1428</v>
      </c>
      <c r="B1887" t="s">
        <v>152</v>
      </c>
      <c r="C1887" t="s">
        <v>335</v>
      </c>
      <c r="D1887">
        <v>6040</v>
      </c>
      <c r="E1887">
        <v>1</v>
      </c>
      <c r="F1887">
        <v>1</v>
      </c>
      <c r="G1887" t="s">
        <v>337</v>
      </c>
      <c r="H1887">
        <v>1</v>
      </c>
      <c r="I1887">
        <v>200</v>
      </c>
      <c r="J1887" t="s">
        <v>11</v>
      </c>
      <c r="K1887">
        <v>64585.2</v>
      </c>
      <c r="L1887">
        <v>64585.2</v>
      </c>
    </row>
    <row r="1888" spans="1:12">
      <c r="A1888">
        <v>1428</v>
      </c>
      <c r="B1888" t="s">
        <v>152</v>
      </c>
      <c r="C1888" t="s">
        <v>335</v>
      </c>
      <c r="D1888">
        <v>6019</v>
      </c>
      <c r="E1888">
        <v>1</v>
      </c>
      <c r="F1888">
        <v>1</v>
      </c>
      <c r="G1888" t="s">
        <v>337</v>
      </c>
      <c r="H1888">
        <v>1</v>
      </c>
      <c r="I1888">
        <v>200</v>
      </c>
      <c r="J1888" t="s">
        <v>11</v>
      </c>
      <c r="K1888">
        <v>-3305.59</v>
      </c>
      <c r="L1888">
        <v>-3305.59</v>
      </c>
    </row>
    <row r="1889" spans="1:12">
      <c r="A1889">
        <v>1428</v>
      </c>
      <c r="B1889" t="s">
        <v>152</v>
      </c>
      <c r="C1889" t="s">
        <v>335</v>
      </c>
      <c r="D1889">
        <v>6036</v>
      </c>
      <c r="E1889">
        <v>1</v>
      </c>
      <c r="F1889">
        <v>1</v>
      </c>
      <c r="G1889" t="s">
        <v>337</v>
      </c>
      <c r="H1889">
        <v>1</v>
      </c>
      <c r="I1889">
        <v>200</v>
      </c>
      <c r="J1889" t="s">
        <v>11</v>
      </c>
      <c r="K1889">
        <v>-370202</v>
      </c>
      <c r="L1889">
        <v>-370202</v>
      </c>
    </row>
    <row r="1890" spans="1:12">
      <c r="A1890">
        <v>1430</v>
      </c>
      <c r="B1890" t="s">
        <v>198</v>
      </c>
      <c r="D1890">
        <v>6099</v>
      </c>
      <c r="E1890">
        <v>1</v>
      </c>
      <c r="F1890">
        <v>1</v>
      </c>
      <c r="G1890" t="s">
        <v>337</v>
      </c>
      <c r="H1890">
        <v>1</v>
      </c>
      <c r="I1890">
        <v>220</v>
      </c>
      <c r="J1890" t="s">
        <v>7</v>
      </c>
      <c r="K1890">
        <v>-39333.24</v>
      </c>
      <c r="L1890">
        <v>-39333.24</v>
      </c>
    </row>
    <row r="1891" spans="1:12">
      <c r="A1891">
        <v>1430</v>
      </c>
      <c r="B1891" t="s">
        <v>198</v>
      </c>
      <c r="D1891">
        <v>6035</v>
      </c>
      <c r="E1891">
        <v>1</v>
      </c>
      <c r="F1891">
        <v>1</v>
      </c>
      <c r="G1891" t="s">
        <v>337</v>
      </c>
      <c r="H1891">
        <v>1</v>
      </c>
      <c r="I1891">
        <v>220</v>
      </c>
      <c r="J1891" t="s">
        <v>7</v>
      </c>
      <c r="K1891">
        <v>411201</v>
      </c>
      <c r="L1891">
        <v>411201</v>
      </c>
    </row>
    <row r="1892" spans="1:12">
      <c r="A1892">
        <v>1430</v>
      </c>
      <c r="B1892" t="s">
        <v>198</v>
      </c>
      <c r="D1892">
        <v>6011</v>
      </c>
      <c r="E1892">
        <v>1</v>
      </c>
      <c r="F1892">
        <v>1</v>
      </c>
      <c r="G1892" t="s">
        <v>337</v>
      </c>
      <c r="H1892">
        <v>1</v>
      </c>
      <c r="I1892">
        <v>220</v>
      </c>
      <c r="J1892" t="s">
        <v>7</v>
      </c>
      <c r="K1892">
        <v>16615.919999999998</v>
      </c>
      <c r="L1892">
        <v>16615.919999999998</v>
      </c>
    </row>
    <row r="1893" spans="1:12">
      <c r="A1893">
        <v>1430</v>
      </c>
      <c r="B1893" t="s">
        <v>198</v>
      </c>
      <c r="D1893">
        <v>6012</v>
      </c>
      <c r="E1893">
        <v>1</v>
      </c>
      <c r="F1893">
        <v>1</v>
      </c>
      <c r="G1893" t="s">
        <v>337</v>
      </c>
      <c r="H1893">
        <v>1</v>
      </c>
      <c r="I1893">
        <v>220</v>
      </c>
      <c r="J1893" t="s">
        <v>7</v>
      </c>
      <c r="K1893">
        <v>530</v>
      </c>
      <c r="L1893">
        <v>530</v>
      </c>
    </row>
    <row r="1894" spans="1:12">
      <c r="A1894">
        <v>1430</v>
      </c>
      <c r="B1894" t="s">
        <v>198</v>
      </c>
      <c r="D1894">
        <v>6015</v>
      </c>
      <c r="E1894">
        <v>1</v>
      </c>
      <c r="F1894">
        <v>1</v>
      </c>
      <c r="G1894" t="s">
        <v>337</v>
      </c>
      <c r="H1894">
        <v>1</v>
      </c>
      <c r="I1894">
        <v>220</v>
      </c>
      <c r="J1894" t="s">
        <v>7</v>
      </c>
      <c r="K1894">
        <v>0</v>
      </c>
      <c r="L1894">
        <v>0</v>
      </c>
    </row>
    <row r="1895" spans="1:12">
      <c r="A1895">
        <v>1430</v>
      </c>
      <c r="B1895" t="s">
        <v>198</v>
      </c>
      <c r="D1895">
        <v>6041</v>
      </c>
      <c r="E1895">
        <v>1</v>
      </c>
      <c r="F1895">
        <v>1</v>
      </c>
      <c r="G1895" t="s">
        <v>337</v>
      </c>
      <c r="H1895">
        <v>1</v>
      </c>
      <c r="I1895">
        <v>220</v>
      </c>
      <c r="J1895" t="s">
        <v>7</v>
      </c>
      <c r="K1895">
        <v>-232869</v>
      </c>
      <c r="L1895">
        <v>-232869</v>
      </c>
    </row>
    <row r="1896" spans="1:12">
      <c r="A1896">
        <v>1430</v>
      </c>
      <c r="B1896" t="s">
        <v>198</v>
      </c>
      <c r="D1896">
        <v>6020</v>
      </c>
      <c r="E1896">
        <v>1</v>
      </c>
      <c r="F1896">
        <v>1</v>
      </c>
      <c r="G1896" t="s">
        <v>337</v>
      </c>
      <c r="H1896">
        <v>1</v>
      </c>
      <c r="I1896">
        <v>220</v>
      </c>
      <c r="J1896" t="s">
        <v>7</v>
      </c>
      <c r="K1896">
        <v>209486.88</v>
      </c>
      <c r="L1896">
        <v>209486.88</v>
      </c>
    </row>
    <row r="1897" spans="1:12">
      <c r="A1897">
        <v>1430</v>
      </c>
      <c r="B1897" t="s">
        <v>198</v>
      </c>
      <c r="D1897">
        <v>6085</v>
      </c>
      <c r="E1897">
        <v>1</v>
      </c>
      <c r="F1897">
        <v>1</v>
      </c>
      <c r="G1897" t="s">
        <v>337</v>
      </c>
      <c r="H1897">
        <v>1</v>
      </c>
      <c r="I1897">
        <v>220</v>
      </c>
      <c r="J1897" t="s">
        <v>7</v>
      </c>
      <c r="K1897">
        <v>27987.96</v>
      </c>
      <c r="L1897">
        <v>27987.96</v>
      </c>
    </row>
    <row r="1898" spans="1:12">
      <c r="A1898">
        <v>1430</v>
      </c>
      <c r="B1898" t="s">
        <v>198</v>
      </c>
      <c r="D1898">
        <v>6075</v>
      </c>
      <c r="E1898">
        <v>1</v>
      </c>
      <c r="F1898">
        <v>1</v>
      </c>
      <c r="G1898" t="s">
        <v>337</v>
      </c>
      <c r="H1898">
        <v>1</v>
      </c>
      <c r="I1898">
        <v>220</v>
      </c>
      <c r="J1898" t="s">
        <v>7</v>
      </c>
      <c r="K1898">
        <v>118303</v>
      </c>
      <c r="L1898">
        <v>118303</v>
      </c>
    </row>
    <row r="1899" spans="1:12">
      <c r="A1899">
        <v>1430</v>
      </c>
      <c r="B1899" t="s">
        <v>198</v>
      </c>
      <c r="D1899">
        <v>6048</v>
      </c>
      <c r="E1899">
        <v>1</v>
      </c>
      <c r="F1899">
        <v>1</v>
      </c>
      <c r="G1899" t="s">
        <v>337</v>
      </c>
      <c r="H1899">
        <v>1</v>
      </c>
      <c r="I1899">
        <v>220</v>
      </c>
      <c r="J1899" t="s">
        <v>7</v>
      </c>
      <c r="K1899">
        <v>50497.48</v>
      </c>
      <c r="L1899">
        <v>50497.48</v>
      </c>
    </row>
    <row r="1900" spans="1:12">
      <c r="A1900">
        <v>1430</v>
      </c>
      <c r="B1900" t="s">
        <v>198</v>
      </c>
      <c r="D1900">
        <v>6010</v>
      </c>
      <c r="E1900">
        <v>1</v>
      </c>
      <c r="F1900">
        <v>1</v>
      </c>
      <c r="G1900" t="s">
        <v>337</v>
      </c>
      <c r="H1900">
        <v>1</v>
      </c>
      <c r="I1900">
        <v>220</v>
      </c>
      <c r="J1900" t="s">
        <v>7</v>
      </c>
      <c r="K1900">
        <v>670623.84</v>
      </c>
      <c r="L1900">
        <v>670623.84</v>
      </c>
    </row>
    <row r="1901" spans="1:12">
      <c r="A1901">
        <v>1430</v>
      </c>
      <c r="B1901" t="s">
        <v>198</v>
      </c>
      <c r="D1901">
        <v>6040</v>
      </c>
      <c r="E1901">
        <v>1</v>
      </c>
      <c r="F1901">
        <v>1</v>
      </c>
      <c r="G1901" t="s">
        <v>337</v>
      </c>
      <c r="H1901">
        <v>1</v>
      </c>
      <c r="I1901">
        <v>220</v>
      </c>
      <c r="J1901" t="s">
        <v>7</v>
      </c>
      <c r="K1901">
        <v>168530.9</v>
      </c>
      <c r="L1901">
        <v>168530.9</v>
      </c>
    </row>
    <row r="1902" spans="1:12">
      <c r="A1902">
        <v>1430</v>
      </c>
      <c r="B1902" t="s">
        <v>198</v>
      </c>
      <c r="D1902">
        <v>6019</v>
      </c>
      <c r="E1902">
        <v>1</v>
      </c>
      <c r="F1902">
        <v>1</v>
      </c>
      <c r="G1902" t="s">
        <v>337</v>
      </c>
      <c r="H1902">
        <v>1</v>
      </c>
      <c r="I1902">
        <v>220</v>
      </c>
      <c r="J1902" t="s">
        <v>7</v>
      </c>
      <c r="K1902">
        <v>-3726.32</v>
      </c>
      <c r="L1902">
        <v>-3726.32</v>
      </c>
    </row>
    <row r="1903" spans="1:12">
      <c r="A1903">
        <v>1430</v>
      </c>
      <c r="B1903" t="s">
        <v>198</v>
      </c>
      <c r="D1903">
        <v>6036</v>
      </c>
      <c r="E1903">
        <v>1</v>
      </c>
      <c r="F1903">
        <v>1</v>
      </c>
      <c r="G1903" t="s">
        <v>337</v>
      </c>
      <c r="H1903">
        <v>1</v>
      </c>
      <c r="I1903">
        <v>220</v>
      </c>
      <c r="J1903" t="s">
        <v>7</v>
      </c>
      <c r="K1903">
        <v>-548286.6</v>
      </c>
      <c r="L1903">
        <v>-548286.6</v>
      </c>
    </row>
    <row r="1904" spans="1:12">
      <c r="A1904">
        <v>1436</v>
      </c>
      <c r="B1904" t="s">
        <v>153</v>
      </c>
      <c r="C1904" t="s">
        <v>335</v>
      </c>
      <c r="D1904">
        <v>6011</v>
      </c>
      <c r="E1904">
        <v>1</v>
      </c>
      <c r="F1904">
        <v>1</v>
      </c>
      <c r="G1904" t="s">
        <v>4</v>
      </c>
      <c r="H1904">
        <v>1</v>
      </c>
      <c r="I1904">
        <v>125</v>
      </c>
      <c r="J1904" t="s">
        <v>119</v>
      </c>
      <c r="K1904">
        <v>25456.2</v>
      </c>
      <c r="L1904">
        <v>25456.2</v>
      </c>
    </row>
    <row r="1905" spans="1:12">
      <c r="A1905">
        <v>1436</v>
      </c>
      <c r="B1905" t="s">
        <v>153</v>
      </c>
      <c r="C1905" t="s">
        <v>335</v>
      </c>
      <c r="D1905">
        <v>6048</v>
      </c>
      <c r="E1905">
        <v>1</v>
      </c>
      <c r="F1905">
        <v>1</v>
      </c>
      <c r="G1905" t="s">
        <v>4</v>
      </c>
      <c r="H1905">
        <v>1</v>
      </c>
      <c r="I1905">
        <v>125</v>
      </c>
      <c r="J1905" t="s">
        <v>119</v>
      </c>
      <c r="K1905">
        <v>12631.5</v>
      </c>
      <c r="L1905">
        <v>12631.5</v>
      </c>
    </row>
    <row r="1906" spans="1:12">
      <c r="A1906">
        <v>1436</v>
      </c>
      <c r="B1906" t="s">
        <v>153</v>
      </c>
      <c r="C1906" t="s">
        <v>335</v>
      </c>
      <c r="D1906">
        <v>6085</v>
      </c>
      <c r="E1906">
        <v>1</v>
      </c>
      <c r="F1906">
        <v>1</v>
      </c>
      <c r="G1906" t="s">
        <v>4</v>
      </c>
      <c r="H1906">
        <v>1</v>
      </c>
      <c r="I1906">
        <v>125</v>
      </c>
      <c r="J1906" t="s">
        <v>119</v>
      </c>
      <c r="K1906">
        <v>13993.92</v>
      </c>
      <c r="L1906">
        <v>13993.92</v>
      </c>
    </row>
    <row r="1907" spans="1:12">
      <c r="A1907">
        <v>1436</v>
      </c>
      <c r="B1907" t="s">
        <v>153</v>
      </c>
      <c r="C1907" t="s">
        <v>335</v>
      </c>
      <c r="D1907">
        <v>6075</v>
      </c>
      <c r="E1907">
        <v>1</v>
      </c>
      <c r="F1907">
        <v>1</v>
      </c>
      <c r="G1907" t="s">
        <v>4</v>
      </c>
      <c r="H1907">
        <v>1</v>
      </c>
      <c r="I1907">
        <v>125</v>
      </c>
      <c r="J1907" t="s">
        <v>119</v>
      </c>
      <c r="K1907">
        <v>35329</v>
      </c>
      <c r="L1907">
        <v>35329</v>
      </c>
    </row>
    <row r="1908" spans="1:12">
      <c r="A1908">
        <v>1436</v>
      </c>
      <c r="B1908" t="s">
        <v>153</v>
      </c>
      <c r="C1908" t="s">
        <v>335</v>
      </c>
      <c r="D1908">
        <v>6080</v>
      </c>
      <c r="E1908">
        <v>1</v>
      </c>
      <c r="F1908">
        <v>1</v>
      </c>
      <c r="G1908" t="s">
        <v>4</v>
      </c>
      <c r="H1908">
        <v>1</v>
      </c>
      <c r="I1908">
        <v>125</v>
      </c>
      <c r="J1908" t="s">
        <v>119</v>
      </c>
      <c r="K1908">
        <v>4617</v>
      </c>
      <c r="L1908">
        <v>4617</v>
      </c>
    </row>
    <row r="1909" spans="1:12">
      <c r="A1909">
        <v>1436</v>
      </c>
      <c r="B1909" t="s">
        <v>153</v>
      </c>
      <c r="C1909" t="s">
        <v>335</v>
      </c>
      <c r="D1909">
        <v>6020</v>
      </c>
      <c r="E1909">
        <v>1</v>
      </c>
      <c r="F1909">
        <v>1</v>
      </c>
      <c r="G1909" t="s">
        <v>4</v>
      </c>
      <c r="H1909">
        <v>1</v>
      </c>
      <c r="I1909">
        <v>125</v>
      </c>
      <c r="J1909" t="s">
        <v>119</v>
      </c>
      <c r="K1909">
        <v>54941.04</v>
      </c>
      <c r="L1909">
        <v>54941.04</v>
      </c>
    </row>
    <row r="1910" spans="1:12">
      <c r="A1910">
        <v>1436</v>
      </c>
      <c r="B1910" t="s">
        <v>153</v>
      </c>
      <c r="C1910" t="s">
        <v>335</v>
      </c>
      <c r="D1910">
        <v>6010</v>
      </c>
      <c r="E1910">
        <v>1</v>
      </c>
      <c r="F1910">
        <v>1</v>
      </c>
      <c r="G1910" t="s">
        <v>4</v>
      </c>
      <c r="H1910">
        <v>1</v>
      </c>
      <c r="I1910">
        <v>125</v>
      </c>
      <c r="J1910" t="s">
        <v>119</v>
      </c>
      <c r="K1910">
        <v>167749.92000000001</v>
      </c>
      <c r="L1910">
        <v>167749.92000000001</v>
      </c>
    </row>
    <row r="1911" spans="1:12">
      <c r="A1911">
        <v>1436</v>
      </c>
      <c r="B1911" t="s">
        <v>153</v>
      </c>
      <c r="C1911" t="s">
        <v>335</v>
      </c>
      <c r="D1911">
        <v>6099</v>
      </c>
      <c r="E1911">
        <v>1</v>
      </c>
      <c r="F1911">
        <v>1</v>
      </c>
      <c r="G1911" t="s">
        <v>4</v>
      </c>
      <c r="H1911">
        <v>1</v>
      </c>
      <c r="I1911">
        <v>125</v>
      </c>
      <c r="J1911" t="s">
        <v>119</v>
      </c>
      <c r="K1911">
        <v>-14194.92</v>
      </c>
      <c r="L1911">
        <v>-14194.92</v>
      </c>
    </row>
    <row r="1912" spans="1:12">
      <c r="A1912">
        <v>1436</v>
      </c>
      <c r="B1912" t="s">
        <v>153</v>
      </c>
      <c r="C1912" t="s">
        <v>335</v>
      </c>
      <c r="D1912">
        <v>6036</v>
      </c>
      <c r="E1912">
        <v>1</v>
      </c>
      <c r="F1912">
        <v>1</v>
      </c>
      <c r="G1912" t="s">
        <v>4</v>
      </c>
      <c r="H1912">
        <v>1</v>
      </c>
      <c r="I1912">
        <v>125</v>
      </c>
      <c r="J1912" t="s">
        <v>119</v>
      </c>
      <c r="K1912">
        <v>-6393.1</v>
      </c>
      <c r="L1912">
        <v>-6393.1</v>
      </c>
    </row>
    <row r="1913" spans="1:12">
      <c r="A1913">
        <v>1436</v>
      </c>
      <c r="B1913" t="s">
        <v>153</v>
      </c>
      <c r="C1913" t="s">
        <v>335</v>
      </c>
      <c r="D1913">
        <v>6035</v>
      </c>
      <c r="E1913">
        <v>1</v>
      </c>
      <c r="F1913">
        <v>1</v>
      </c>
      <c r="G1913" t="s">
        <v>4</v>
      </c>
      <c r="H1913">
        <v>1</v>
      </c>
      <c r="I1913">
        <v>125</v>
      </c>
      <c r="J1913" t="s">
        <v>119</v>
      </c>
      <c r="K1913">
        <v>187774.2</v>
      </c>
      <c r="L1913">
        <v>187774.2</v>
      </c>
    </row>
    <row r="1914" spans="1:12">
      <c r="A1914">
        <v>1436</v>
      </c>
      <c r="B1914" t="s">
        <v>153</v>
      </c>
      <c r="C1914" t="s">
        <v>335</v>
      </c>
      <c r="D1914">
        <v>6040</v>
      </c>
      <c r="E1914">
        <v>1</v>
      </c>
      <c r="F1914">
        <v>1</v>
      </c>
      <c r="G1914" t="s">
        <v>4</v>
      </c>
      <c r="H1914">
        <v>1</v>
      </c>
      <c r="I1914">
        <v>125</v>
      </c>
      <c r="J1914" t="s">
        <v>119</v>
      </c>
      <c r="K1914">
        <v>134333</v>
      </c>
      <c r="L1914">
        <v>134333</v>
      </c>
    </row>
    <row r="1915" spans="1:12">
      <c r="A1915">
        <v>1436</v>
      </c>
      <c r="B1915" t="s">
        <v>153</v>
      </c>
      <c r="C1915" t="s">
        <v>335</v>
      </c>
      <c r="D1915">
        <v>6019</v>
      </c>
      <c r="E1915">
        <v>1</v>
      </c>
      <c r="F1915">
        <v>1</v>
      </c>
      <c r="G1915" t="s">
        <v>4</v>
      </c>
      <c r="H1915">
        <v>1</v>
      </c>
      <c r="I1915">
        <v>125</v>
      </c>
      <c r="J1915" t="s">
        <v>119</v>
      </c>
      <c r="K1915">
        <v>-971.01</v>
      </c>
      <c r="L1915">
        <v>-971.01</v>
      </c>
    </row>
    <row r="1916" spans="1:12">
      <c r="A1916">
        <v>1436</v>
      </c>
      <c r="B1916" t="s">
        <v>153</v>
      </c>
      <c r="C1916" t="s">
        <v>335</v>
      </c>
      <c r="D1916">
        <v>6041</v>
      </c>
      <c r="E1916">
        <v>1</v>
      </c>
      <c r="F1916">
        <v>1</v>
      </c>
      <c r="G1916" t="s">
        <v>4</v>
      </c>
      <c r="H1916">
        <v>1</v>
      </c>
      <c r="I1916">
        <v>125</v>
      </c>
      <c r="J1916" t="s">
        <v>119</v>
      </c>
      <c r="K1916">
        <v>-7527.4</v>
      </c>
      <c r="L1916">
        <v>-7527.4</v>
      </c>
    </row>
    <row r="1917" spans="1:12">
      <c r="A1917">
        <v>1819</v>
      </c>
      <c r="B1917" t="s">
        <v>246</v>
      </c>
      <c r="D1917">
        <v>6012</v>
      </c>
      <c r="E1917">
        <v>1</v>
      </c>
      <c r="F1917">
        <v>1</v>
      </c>
      <c r="G1917" t="s">
        <v>337</v>
      </c>
      <c r="H1917">
        <v>0.25</v>
      </c>
      <c r="I1917">
        <v>190</v>
      </c>
      <c r="J1917" t="s">
        <v>345</v>
      </c>
      <c r="K1917">
        <v>583</v>
      </c>
      <c r="L1917">
        <v>145.75</v>
      </c>
    </row>
    <row r="1918" spans="1:12">
      <c r="A1918">
        <v>1819</v>
      </c>
      <c r="B1918" t="s">
        <v>246</v>
      </c>
      <c r="D1918">
        <v>6019</v>
      </c>
      <c r="E1918">
        <v>1</v>
      </c>
      <c r="F1918">
        <v>1</v>
      </c>
      <c r="G1918" t="s">
        <v>337</v>
      </c>
      <c r="H1918">
        <v>0.25</v>
      </c>
      <c r="I1918">
        <v>190</v>
      </c>
      <c r="J1918" t="s">
        <v>345</v>
      </c>
      <c r="K1918">
        <v>-12786.59</v>
      </c>
      <c r="L1918">
        <v>-3196.6475</v>
      </c>
    </row>
    <row r="1919" spans="1:12">
      <c r="A1919">
        <v>1819</v>
      </c>
      <c r="B1919" t="s">
        <v>246</v>
      </c>
      <c r="D1919">
        <v>6099</v>
      </c>
      <c r="E1919">
        <v>1</v>
      </c>
      <c r="F1919">
        <v>1</v>
      </c>
      <c r="G1919" t="s">
        <v>337</v>
      </c>
      <c r="H1919">
        <v>0.25</v>
      </c>
      <c r="I1919">
        <v>190</v>
      </c>
      <c r="J1919" t="s">
        <v>345</v>
      </c>
      <c r="K1919">
        <v>-21573.84</v>
      </c>
      <c r="L1919">
        <v>-5393.46</v>
      </c>
    </row>
    <row r="1920" spans="1:12">
      <c r="A1920">
        <v>1819</v>
      </c>
      <c r="B1920" t="s">
        <v>246</v>
      </c>
      <c r="D1920">
        <v>6041</v>
      </c>
      <c r="E1920">
        <v>1</v>
      </c>
      <c r="F1920">
        <v>1</v>
      </c>
      <c r="G1920" t="s">
        <v>337</v>
      </c>
      <c r="H1920">
        <v>0.25</v>
      </c>
      <c r="I1920">
        <v>190</v>
      </c>
      <c r="J1920" t="s">
        <v>345</v>
      </c>
      <c r="K1920">
        <v>-45419.6</v>
      </c>
      <c r="L1920">
        <v>-11354.9</v>
      </c>
    </row>
    <row r="1921" spans="1:12">
      <c r="A1921">
        <v>1819</v>
      </c>
      <c r="B1921" t="s">
        <v>246</v>
      </c>
      <c r="D1921">
        <v>6015</v>
      </c>
      <c r="E1921">
        <v>1</v>
      </c>
      <c r="F1921">
        <v>1</v>
      </c>
      <c r="G1921" t="s">
        <v>337</v>
      </c>
      <c r="H1921">
        <v>0.25</v>
      </c>
      <c r="I1921">
        <v>190</v>
      </c>
      <c r="J1921" t="s">
        <v>345</v>
      </c>
      <c r="K1921">
        <v>14721.97</v>
      </c>
      <c r="L1921">
        <v>3680.4924999999998</v>
      </c>
    </row>
    <row r="1922" spans="1:12">
      <c r="A1922">
        <v>1819</v>
      </c>
      <c r="B1922" t="s">
        <v>246</v>
      </c>
      <c r="D1922">
        <v>6020</v>
      </c>
      <c r="E1922">
        <v>1</v>
      </c>
      <c r="F1922">
        <v>1</v>
      </c>
      <c r="G1922" t="s">
        <v>337</v>
      </c>
      <c r="H1922">
        <v>0.25</v>
      </c>
      <c r="I1922">
        <v>190</v>
      </c>
      <c r="J1922" t="s">
        <v>345</v>
      </c>
      <c r="K1922">
        <v>60343.53</v>
      </c>
      <c r="L1922">
        <v>15085.8825</v>
      </c>
    </row>
    <row r="1923" spans="1:12">
      <c r="A1923">
        <v>1819</v>
      </c>
      <c r="B1923" t="s">
        <v>246</v>
      </c>
      <c r="D1923">
        <v>6010</v>
      </c>
      <c r="E1923">
        <v>1</v>
      </c>
      <c r="F1923">
        <v>1</v>
      </c>
      <c r="G1923" t="s">
        <v>337</v>
      </c>
      <c r="H1923">
        <v>0.25</v>
      </c>
      <c r="I1923">
        <v>190</v>
      </c>
      <c r="J1923" t="s">
        <v>345</v>
      </c>
      <c r="K1923">
        <v>353106.9</v>
      </c>
      <c r="L1923">
        <v>88276.725000000006</v>
      </c>
    </row>
    <row r="1924" spans="1:12">
      <c r="A1924">
        <v>1819</v>
      </c>
      <c r="B1924" t="s">
        <v>246</v>
      </c>
      <c r="D1924">
        <v>6075</v>
      </c>
      <c r="E1924">
        <v>1</v>
      </c>
      <c r="F1924">
        <v>1</v>
      </c>
      <c r="G1924" t="s">
        <v>337</v>
      </c>
      <c r="H1924">
        <v>0.25</v>
      </c>
      <c r="I1924">
        <v>190</v>
      </c>
      <c r="J1924" t="s">
        <v>345</v>
      </c>
      <c r="K1924">
        <v>57787</v>
      </c>
      <c r="L1924">
        <v>14446.75</v>
      </c>
    </row>
    <row r="1925" spans="1:12">
      <c r="A1925">
        <v>1819</v>
      </c>
      <c r="B1925" t="s">
        <v>246</v>
      </c>
      <c r="D1925">
        <v>6036</v>
      </c>
      <c r="E1925">
        <v>1</v>
      </c>
      <c r="F1925">
        <v>1</v>
      </c>
      <c r="G1925" t="s">
        <v>337</v>
      </c>
      <c r="H1925">
        <v>0.25</v>
      </c>
      <c r="I1925">
        <v>190</v>
      </c>
      <c r="J1925" t="s">
        <v>345</v>
      </c>
      <c r="K1925">
        <v>-224206.8</v>
      </c>
      <c r="L1925">
        <v>-56051.7</v>
      </c>
    </row>
    <row r="1926" spans="1:12">
      <c r="A1926">
        <v>1819</v>
      </c>
      <c r="B1926" t="s">
        <v>246</v>
      </c>
      <c r="D1926">
        <v>6048</v>
      </c>
      <c r="E1926">
        <v>1</v>
      </c>
      <c r="F1926">
        <v>1</v>
      </c>
      <c r="G1926" t="s">
        <v>337</v>
      </c>
      <c r="H1926">
        <v>0.25</v>
      </c>
      <c r="I1926">
        <v>190</v>
      </c>
      <c r="J1926" t="s">
        <v>345</v>
      </c>
      <c r="K1926">
        <v>26588.76</v>
      </c>
      <c r="L1926">
        <v>6647.19</v>
      </c>
    </row>
    <row r="1927" spans="1:12">
      <c r="A1927">
        <v>1819</v>
      </c>
      <c r="B1927" t="s">
        <v>246</v>
      </c>
      <c r="D1927">
        <v>6011</v>
      </c>
      <c r="E1927">
        <v>1</v>
      </c>
      <c r="F1927">
        <v>1</v>
      </c>
      <c r="G1927" t="s">
        <v>337</v>
      </c>
      <c r="H1927">
        <v>0.25</v>
      </c>
      <c r="I1927">
        <v>190</v>
      </c>
      <c r="J1927" t="s">
        <v>345</v>
      </c>
      <c r="K1927">
        <v>3523.9</v>
      </c>
      <c r="L1927">
        <v>880.97500000000002</v>
      </c>
    </row>
    <row r="1928" spans="1:12">
      <c r="A1928">
        <v>1819</v>
      </c>
      <c r="B1928" t="s">
        <v>246</v>
      </c>
      <c r="D1928">
        <v>6085</v>
      </c>
      <c r="E1928">
        <v>1</v>
      </c>
      <c r="F1928">
        <v>1</v>
      </c>
      <c r="G1928" t="s">
        <v>337</v>
      </c>
      <c r="H1928">
        <v>0.25</v>
      </c>
      <c r="I1928">
        <v>190</v>
      </c>
      <c r="J1928" t="s">
        <v>345</v>
      </c>
      <c r="K1928">
        <v>15579.96</v>
      </c>
      <c r="L1928">
        <v>3894.99</v>
      </c>
    </row>
    <row r="1929" spans="1:12">
      <c r="A1929">
        <v>1819</v>
      </c>
      <c r="B1929" t="s">
        <v>246</v>
      </c>
      <c r="D1929">
        <v>6012</v>
      </c>
      <c r="E1929">
        <v>1</v>
      </c>
      <c r="F1929">
        <v>1</v>
      </c>
      <c r="G1929" t="s">
        <v>337</v>
      </c>
      <c r="H1929">
        <v>0.25</v>
      </c>
      <c r="I1929">
        <v>290</v>
      </c>
      <c r="J1929" t="s">
        <v>345</v>
      </c>
      <c r="K1929">
        <v>583</v>
      </c>
      <c r="L1929">
        <v>145.75</v>
      </c>
    </row>
    <row r="1930" spans="1:12">
      <c r="A1930">
        <v>1819</v>
      </c>
      <c r="B1930" t="s">
        <v>246</v>
      </c>
      <c r="D1930">
        <v>6019</v>
      </c>
      <c r="E1930">
        <v>1</v>
      </c>
      <c r="F1930">
        <v>1</v>
      </c>
      <c r="G1930" t="s">
        <v>337</v>
      </c>
      <c r="H1930">
        <v>0.25</v>
      </c>
      <c r="I1930">
        <v>290</v>
      </c>
      <c r="J1930" t="s">
        <v>345</v>
      </c>
      <c r="K1930">
        <v>-12786.59</v>
      </c>
      <c r="L1930">
        <v>-3196.6475</v>
      </c>
    </row>
    <row r="1931" spans="1:12">
      <c r="A1931">
        <v>1819</v>
      </c>
      <c r="B1931" t="s">
        <v>246</v>
      </c>
      <c r="D1931">
        <v>6099</v>
      </c>
      <c r="E1931">
        <v>1</v>
      </c>
      <c r="F1931">
        <v>1</v>
      </c>
      <c r="G1931" t="s">
        <v>337</v>
      </c>
      <c r="H1931">
        <v>0.25</v>
      </c>
      <c r="I1931">
        <v>290</v>
      </c>
      <c r="J1931" t="s">
        <v>345</v>
      </c>
      <c r="K1931">
        <v>-21573.84</v>
      </c>
      <c r="L1931">
        <v>-5393.46</v>
      </c>
    </row>
    <row r="1932" spans="1:12">
      <c r="A1932">
        <v>1819</v>
      </c>
      <c r="B1932" t="s">
        <v>246</v>
      </c>
      <c r="D1932">
        <v>6041</v>
      </c>
      <c r="E1932">
        <v>1</v>
      </c>
      <c r="F1932">
        <v>1</v>
      </c>
      <c r="G1932" t="s">
        <v>337</v>
      </c>
      <c r="H1932">
        <v>0.25</v>
      </c>
      <c r="I1932">
        <v>290</v>
      </c>
      <c r="J1932" t="s">
        <v>345</v>
      </c>
      <c r="K1932">
        <v>-45419.6</v>
      </c>
      <c r="L1932">
        <v>-11354.9</v>
      </c>
    </row>
    <row r="1933" spans="1:12">
      <c r="A1933">
        <v>1819</v>
      </c>
      <c r="B1933" t="s">
        <v>246</v>
      </c>
      <c r="D1933">
        <v>6015</v>
      </c>
      <c r="E1933">
        <v>1</v>
      </c>
      <c r="F1933">
        <v>1</v>
      </c>
      <c r="G1933" t="s">
        <v>337</v>
      </c>
      <c r="H1933">
        <v>0.25</v>
      </c>
      <c r="I1933">
        <v>290</v>
      </c>
      <c r="J1933" t="s">
        <v>345</v>
      </c>
      <c r="K1933">
        <v>14721.97</v>
      </c>
      <c r="L1933">
        <v>3680.4924999999998</v>
      </c>
    </row>
    <row r="1934" spans="1:12">
      <c r="A1934">
        <v>1819</v>
      </c>
      <c r="B1934" t="s">
        <v>246</v>
      </c>
      <c r="D1934">
        <v>6020</v>
      </c>
      <c r="E1934">
        <v>1</v>
      </c>
      <c r="F1934">
        <v>1</v>
      </c>
      <c r="G1934" t="s">
        <v>337</v>
      </c>
      <c r="H1934">
        <v>0.25</v>
      </c>
      <c r="I1934">
        <v>290</v>
      </c>
      <c r="J1934" t="s">
        <v>345</v>
      </c>
      <c r="K1934">
        <v>60343.53</v>
      </c>
      <c r="L1934">
        <v>15085.8825</v>
      </c>
    </row>
    <row r="1935" spans="1:12">
      <c r="A1935">
        <v>1819</v>
      </c>
      <c r="B1935" t="s">
        <v>246</v>
      </c>
      <c r="D1935">
        <v>6010</v>
      </c>
      <c r="E1935">
        <v>1</v>
      </c>
      <c r="F1935">
        <v>1</v>
      </c>
      <c r="G1935" t="s">
        <v>337</v>
      </c>
      <c r="H1935">
        <v>0.25</v>
      </c>
      <c r="I1935">
        <v>290</v>
      </c>
      <c r="J1935" t="s">
        <v>345</v>
      </c>
      <c r="K1935">
        <v>353106.9</v>
      </c>
      <c r="L1935">
        <v>88276.725000000006</v>
      </c>
    </row>
    <row r="1936" spans="1:12">
      <c r="A1936">
        <v>1819</v>
      </c>
      <c r="B1936" t="s">
        <v>246</v>
      </c>
      <c r="D1936">
        <v>6075</v>
      </c>
      <c r="E1936">
        <v>1</v>
      </c>
      <c r="F1936">
        <v>1</v>
      </c>
      <c r="G1936" t="s">
        <v>337</v>
      </c>
      <c r="H1936">
        <v>0.25</v>
      </c>
      <c r="I1936">
        <v>290</v>
      </c>
      <c r="J1936" t="s">
        <v>345</v>
      </c>
      <c r="K1936">
        <v>57787</v>
      </c>
      <c r="L1936">
        <v>14446.75</v>
      </c>
    </row>
    <row r="1937" spans="1:12">
      <c r="A1937">
        <v>1819</v>
      </c>
      <c r="B1937" t="s">
        <v>246</v>
      </c>
      <c r="D1937">
        <v>6036</v>
      </c>
      <c r="E1937">
        <v>1</v>
      </c>
      <c r="F1937">
        <v>1</v>
      </c>
      <c r="G1937" t="s">
        <v>337</v>
      </c>
      <c r="H1937">
        <v>0.25</v>
      </c>
      <c r="I1937">
        <v>290</v>
      </c>
      <c r="J1937" t="s">
        <v>345</v>
      </c>
      <c r="K1937">
        <v>-224206.8</v>
      </c>
      <c r="L1937">
        <v>-56051.7</v>
      </c>
    </row>
    <row r="1938" spans="1:12">
      <c r="A1938">
        <v>1819</v>
      </c>
      <c r="B1938" t="s">
        <v>246</v>
      </c>
      <c r="D1938">
        <v>6048</v>
      </c>
      <c r="E1938">
        <v>1</v>
      </c>
      <c r="F1938">
        <v>1</v>
      </c>
      <c r="G1938" t="s">
        <v>337</v>
      </c>
      <c r="H1938">
        <v>0.25</v>
      </c>
      <c r="I1938">
        <v>290</v>
      </c>
      <c r="J1938" t="s">
        <v>345</v>
      </c>
      <c r="K1938">
        <v>26588.76</v>
      </c>
      <c r="L1938">
        <v>6647.19</v>
      </c>
    </row>
    <row r="1939" spans="1:12">
      <c r="A1939">
        <v>1819</v>
      </c>
      <c r="B1939" t="s">
        <v>246</v>
      </c>
      <c r="D1939">
        <v>6011</v>
      </c>
      <c r="E1939">
        <v>1</v>
      </c>
      <c r="F1939">
        <v>1</v>
      </c>
      <c r="G1939" t="s">
        <v>337</v>
      </c>
      <c r="H1939">
        <v>0.25</v>
      </c>
      <c r="I1939">
        <v>290</v>
      </c>
      <c r="J1939" t="s">
        <v>345</v>
      </c>
      <c r="K1939">
        <v>3523.9</v>
      </c>
      <c r="L1939">
        <v>880.97500000000002</v>
      </c>
    </row>
    <row r="1940" spans="1:12">
      <c r="A1940">
        <v>1819</v>
      </c>
      <c r="B1940" t="s">
        <v>246</v>
      </c>
      <c r="D1940">
        <v>6085</v>
      </c>
      <c r="E1940">
        <v>1</v>
      </c>
      <c r="F1940">
        <v>1</v>
      </c>
      <c r="G1940" t="s">
        <v>337</v>
      </c>
      <c r="H1940">
        <v>0.25</v>
      </c>
      <c r="I1940">
        <v>290</v>
      </c>
      <c r="J1940" t="s">
        <v>345</v>
      </c>
      <c r="K1940">
        <v>15579.96</v>
      </c>
      <c r="L1940">
        <v>3894.99</v>
      </c>
    </row>
    <row r="1941" spans="1:12">
      <c r="A1941">
        <v>1819</v>
      </c>
      <c r="B1941" t="s">
        <v>246</v>
      </c>
      <c r="D1941">
        <v>6012</v>
      </c>
      <c r="E1941">
        <v>1</v>
      </c>
      <c r="F1941">
        <v>1</v>
      </c>
      <c r="G1941" t="s">
        <v>338</v>
      </c>
      <c r="H1941">
        <v>0.13</v>
      </c>
      <c r="I1941">
        <v>190</v>
      </c>
      <c r="J1941" t="s">
        <v>345</v>
      </c>
      <c r="K1941">
        <v>583</v>
      </c>
      <c r="L1941">
        <v>75.790000000000006</v>
      </c>
    </row>
    <row r="1942" spans="1:12">
      <c r="A1942">
        <v>1819</v>
      </c>
      <c r="B1942" t="s">
        <v>246</v>
      </c>
      <c r="D1942">
        <v>6019</v>
      </c>
      <c r="E1942">
        <v>1</v>
      </c>
      <c r="F1942">
        <v>1</v>
      </c>
      <c r="G1942" t="s">
        <v>338</v>
      </c>
      <c r="H1942">
        <v>0.13</v>
      </c>
      <c r="I1942">
        <v>190</v>
      </c>
      <c r="J1942" t="s">
        <v>345</v>
      </c>
      <c r="K1942">
        <v>-12786.59</v>
      </c>
      <c r="L1942">
        <v>-1662.2567000000001</v>
      </c>
    </row>
    <row r="1943" spans="1:12">
      <c r="A1943">
        <v>1819</v>
      </c>
      <c r="B1943" t="s">
        <v>246</v>
      </c>
      <c r="D1943">
        <v>6099</v>
      </c>
      <c r="E1943">
        <v>1</v>
      </c>
      <c r="F1943">
        <v>1</v>
      </c>
      <c r="G1943" t="s">
        <v>338</v>
      </c>
      <c r="H1943">
        <v>0.13</v>
      </c>
      <c r="I1943">
        <v>190</v>
      </c>
      <c r="J1943" t="s">
        <v>345</v>
      </c>
      <c r="K1943">
        <v>-21573.84</v>
      </c>
      <c r="L1943">
        <v>-2804.5992000000001</v>
      </c>
    </row>
    <row r="1944" spans="1:12">
      <c r="A1944">
        <v>1819</v>
      </c>
      <c r="B1944" t="s">
        <v>246</v>
      </c>
      <c r="D1944">
        <v>6041</v>
      </c>
      <c r="E1944">
        <v>1</v>
      </c>
      <c r="F1944">
        <v>1</v>
      </c>
      <c r="G1944" t="s">
        <v>338</v>
      </c>
      <c r="H1944">
        <v>0.13</v>
      </c>
      <c r="I1944">
        <v>190</v>
      </c>
      <c r="J1944" t="s">
        <v>345</v>
      </c>
      <c r="K1944">
        <v>-45419.6</v>
      </c>
      <c r="L1944">
        <v>-5904.5479999999998</v>
      </c>
    </row>
    <row r="1945" spans="1:12">
      <c r="A1945">
        <v>1819</v>
      </c>
      <c r="B1945" t="s">
        <v>246</v>
      </c>
      <c r="D1945">
        <v>6015</v>
      </c>
      <c r="E1945">
        <v>1</v>
      </c>
      <c r="F1945">
        <v>1</v>
      </c>
      <c r="G1945" t="s">
        <v>338</v>
      </c>
      <c r="H1945">
        <v>0.13</v>
      </c>
      <c r="I1945">
        <v>190</v>
      </c>
      <c r="J1945" t="s">
        <v>345</v>
      </c>
      <c r="K1945">
        <v>14721.97</v>
      </c>
      <c r="L1945">
        <v>1913.8561</v>
      </c>
    </row>
    <row r="1946" spans="1:12">
      <c r="A1946">
        <v>1819</v>
      </c>
      <c r="B1946" t="s">
        <v>246</v>
      </c>
      <c r="D1946">
        <v>6020</v>
      </c>
      <c r="E1946">
        <v>1</v>
      </c>
      <c r="F1946">
        <v>1</v>
      </c>
      <c r="G1946" t="s">
        <v>338</v>
      </c>
      <c r="H1946">
        <v>0.13</v>
      </c>
      <c r="I1946">
        <v>190</v>
      </c>
      <c r="J1946" t="s">
        <v>345</v>
      </c>
      <c r="K1946">
        <v>60343.53</v>
      </c>
      <c r="L1946">
        <v>7844.6589000000004</v>
      </c>
    </row>
    <row r="1947" spans="1:12">
      <c r="A1947">
        <v>1819</v>
      </c>
      <c r="B1947" t="s">
        <v>246</v>
      </c>
      <c r="D1947">
        <v>6010</v>
      </c>
      <c r="E1947">
        <v>1</v>
      </c>
      <c r="F1947">
        <v>1</v>
      </c>
      <c r="G1947" t="s">
        <v>338</v>
      </c>
      <c r="H1947">
        <v>0.13</v>
      </c>
      <c r="I1947">
        <v>190</v>
      </c>
      <c r="J1947" t="s">
        <v>345</v>
      </c>
      <c r="K1947">
        <v>353106.9</v>
      </c>
      <c r="L1947">
        <v>45903.897000000004</v>
      </c>
    </row>
    <row r="1948" spans="1:12">
      <c r="A1948">
        <v>1819</v>
      </c>
      <c r="B1948" t="s">
        <v>246</v>
      </c>
      <c r="D1948">
        <v>6075</v>
      </c>
      <c r="E1948">
        <v>1</v>
      </c>
      <c r="F1948">
        <v>1</v>
      </c>
      <c r="G1948" t="s">
        <v>338</v>
      </c>
      <c r="H1948">
        <v>0.13</v>
      </c>
      <c r="I1948">
        <v>190</v>
      </c>
      <c r="J1948" t="s">
        <v>345</v>
      </c>
      <c r="K1948">
        <v>57787</v>
      </c>
      <c r="L1948">
        <v>7512.31</v>
      </c>
    </row>
    <row r="1949" spans="1:12">
      <c r="A1949">
        <v>1819</v>
      </c>
      <c r="B1949" t="s">
        <v>246</v>
      </c>
      <c r="D1949">
        <v>6036</v>
      </c>
      <c r="E1949">
        <v>1</v>
      </c>
      <c r="F1949">
        <v>1</v>
      </c>
      <c r="G1949" t="s">
        <v>338</v>
      </c>
      <c r="H1949">
        <v>0.13</v>
      </c>
      <c r="I1949">
        <v>190</v>
      </c>
      <c r="J1949" t="s">
        <v>345</v>
      </c>
      <c r="K1949">
        <v>-224206.8</v>
      </c>
      <c r="L1949">
        <v>-29146.883999999998</v>
      </c>
    </row>
    <row r="1950" spans="1:12">
      <c r="A1950">
        <v>1819</v>
      </c>
      <c r="B1950" t="s">
        <v>246</v>
      </c>
      <c r="D1950">
        <v>6048</v>
      </c>
      <c r="E1950">
        <v>1</v>
      </c>
      <c r="F1950">
        <v>1</v>
      </c>
      <c r="G1950" t="s">
        <v>338</v>
      </c>
      <c r="H1950">
        <v>0.13</v>
      </c>
      <c r="I1950">
        <v>190</v>
      </c>
      <c r="J1950" t="s">
        <v>345</v>
      </c>
      <c r="K1950">
        <v>26588.76</v>
      </c>
      <c r="L1950">
        <v>3456.5387999999998</v>
      </c>
    </row>
    <row r="1951" spans="1:12">
      <c r="A1951">
        <v>1819</v>
      </c>
      <c r="B1951" t="s">
        <v>246</v>
      </c>
      <c r="D1951">
        <v>6011</v>
      </c>
      <c r="E1951">
        <v>1</v>
      </c>
      <c r="F1951">
        <v>1</v>
      </c>
      <c r="G1951" t="s">
        <v>338</v>
      </c>
      <c r="H1951">
        <v>0.13</v>
      </c>
      <c r="I1951">
        <v>190</v>
      </c>
      <c r="J1951" t="s">
        <v>345</v>
      </c>
      <c r="K1951">
        <v>3523.9</v>
      </c>
      <c r="L1951">
        <v>458.10700000000003</v>
      </c>
    </row>
    <row r="1952" spans="1:12">
      <c r="A1952">
        <v>1819</v>
      </c>
      <c r="B1952" t="s">
        <v>246</v>
      </c>
      <c r="D1952">
        <v>6085</v>
      </c>
      <c r="E1952">
        <v>1</v>
      </c>
      <c r="F1952">
        <v>1</v>
      </c>
      <c r="G1952" t="s">
        <v>338</v>
      </c>
      <c r="H1952">
        <v>0.13</v>
      </c>
      <c r="I1952">
        <v>190</v>
      </c>
      <c r="J1952" t="s">
        <v>345</v>
      </c>
      <c r="K1952">
        <v>15579.96</v>
      </c>
      <c r="L1952">
        <v>2025.3948</v>
      </c>
    </row>
    <row r="1953" spans="1:12">
      <c r="A1953">
        <v>1819</v>
      </c>
      <c r="B1953" t="s">
        <v>246</v>
      </c>
      <c r="D1953">
        <v>6012</v>
      </c>
      <c r="E1953">
        <v>1</v>
      </c>
      <c r="F1953">
        <v>1</v>
      </c>
      <c r="G1953" t="s">
        <v>338</v>
      </c>
      <c r="H1953">
        <v>0.18</v>
      </c>
      <c r="I1953">
        <v>300</v>
      </c>
      <c r="J1953" t="s">
        <v>3</v>
      </c>
      <c r="K1953">
        <v>583</v>
      </c>
      <c r="L1953">
        <v>104.94</v>
      </c>
    </row>
    <row r="1954" spans="1:12">
      <c r="A1954">
        <v>1819</v>
      </c>
      <c r="B1954" t="s">
        <v>246</v>
      </c>
      <c r="D1954">
        <v>6019</v>
      </c>
      <c r="E1954">
        <v>1</v>
      </c>
      <c r="F1954">
        <v>1</v>
      </c>
      <c r="G1954" t="s">
        <v>338</v>
      </c>
      <c r="H1954">
        <v>0.18</v>
      </c>
      <c r="I1954">
        <v>300</v>
      </c>
      <c r="J1954" t="s">
        <v>3</v>
      </c>
      <c r="K1954">
        <v>-12786.59</v>
      </c>
      <c r="L1954">
        <v>-2301.5861999999997</v>
      </c>
    </row>
    <row r="1955" spans="1:12">
      <c r="A1955">
        <v>1819</v>
      </c>
      <c r="B1955" t="s">
        <v>246</v>
      </c>
      <c r="D1955">
        <v>6099</v>
      </c>
      <c r="E1955">
        <v>1</v>
      </c>
      <c r="F1955">
        <v>1</v>
      </c>
      <c r="G1955" t="s">
        <v>338</v>
      </c>
      <c r="H1955">
        <v>0.18</v>
      </c>
      <c r="I1955">
        <v>300</v>
      </c>
      <c r="J1955" t="s">
        <v>3</v>
      </c>
      <c r="K1955">
        <v>-21573.84</v>
      </c>
      <c r="L1955">
        <v>-3883.2911999999997</v>
      </c>
    </row>
    <row r="1956" spans="1:12">
      <c r="A1956">
        <v>1819</v>
      </c>
      <c r="B1956" t="s">
        <v>246</v>
      </c>
      <c r="D1956">
        <v>6041</v>
      </c>
      <c r="E1956">
        <v>1</v>
      </c>
      <c r="F1956">
        <v>1</v>
      </c>
      <c r="G1956" t="s">
        <v>338</v>
      </c>
      <c r="H1956">
        <v>0.18</v>
      </c>
      <c r="I1956">
        <v>300</v>
      </c>
      <c r="J1956" t="s">
        <v>3</v>
      </c>
      <c r="K1956">
        <v>-45419.6</v>
      </c>
      <c r="L1956">
        <v>-8175.5279999999993</v>
      </c>
    </row>
    <row r="1957" spans="1:12">
      <c r="A1957">
        <v>1819</v>
      </c>
      <c r="B1957" t="s">
        <v>246</v>
      </c>
      <c r="D1957">
        <v>6015</v>
      </c>
      <c r="E1957">
        <v>1</v>
      </c>
      <c r="F1957">
        <v>1</v>
      </c>
      <c r="G1957" t="s">
        <v>338</v>
      </c>
      <c r="H1957">
        <v>0.18</v>
      </c>
      <c r="I1957">
        <v>300</v>
      </c>
      <c r="J1957" t="s">
        <v>3</v>
      </c>
      <c r="K1957">
        <v>14721.97</v>
      </c>
      <c r="L1957">
        <v>2649.9545999999996</v>
      </c>
    </row>
    <row r="1958" spans="1:12">
      <c r="A1958">
        <v>1819</v>
      </c>
      <c r="B1958" t="s">
        <v>246</v>
      </c>
      <c r="D1958">
        <v>6020</v>
      </c>
      <c r="E1958">
        <v>1</v>
      </c>
      <c r="F1958">
        <v>1</v>
      </c>
      <c r="G1958" t="s">
        <v>338</v>
      </c>
      <c r="H1958">
        <v>0.18</v>
      </c>
      <c r="I1958">
        <v>300</v>
      </c>
      <c r="J1958" t="s">
        <v>3</v>
      </c>
      <c r="K1958">
        <v>60343.53</v>
      </c>
      <c r="L1958">
        <v>10861.8354</v>
      </c>
    </row>
    <row r="1959" spans="1:12">
      <c r="A1959">
        <v>1819</v>
      </c>
      <c r="B1959" t="s">
        <v>246</v>
      </c>
      <c r="D1959">
        <v>6010</v>
      </c>
      <c r="E1959">
        <v>1</v>
      </c>
      <c r="F1959">
        <v>1</v>
      </c>
      <c r="G1959" t="s">
        <v>338</v>
      </c>
      <c r="H1959">
        <v>0.18</v>
      </c>
      <c r="I1959">
        <v>300</v>
      </c>
      <c r="J1959" t="s">
        <v>3</v>
      </c>
      <c r="K1959">
        <v>353106.9</v>
      </c>
      <c r="L1959">
        <v>63559.241999999998</v>
      </c>
    </row>
    <row r="1960" spans="1:12">
      <c r="A1960">
        <v>1819</v>
      </c>
      <c r="B1960" t="s">
        <v>246</v>
      </c>
      <c r="D1960">
        <v>6075</v>
      </c>
      <c r="E1960">
        <v>1</v>
      </c>
      <c r="F1960">
        <v>1</v>
      </c>
      <c r="G1960" t="s">
        <v>338</v>
      </c>
      <c r="H1960">
        <v>0.18</v>
      </c>
      <c r="I1960">
        <v>300</v>
      </c>
      <c r="J1960" t="s">
        <v>3</v>
      </c>
      <c r="K1960">
        <v>57787</v>
      </c>
      <c r="L1960">
        <v>10401.66</v>
      </c>
    </row>
    <row r="1961" spans="1:12">
      <c r="A1961">
        <v>1819</v>
      </c>
      <c r="B1961" t="s">
        <v>246</v>
      </c>
      <c r="D1961">
        <v>6036</v>
      </c>
      <c r="E1961">
        <v>1</v>
      </c>
      <c r="F1961">
        <v>1</v>
      </c>
      <c r="G1961" t="s">
        <v>338</v>
      </c>
      <c r="H1961">
        <v>0.18</v>
      </c>
      <c r="I1961">
        <v>300</v>
      </c>
      <c r="J1961" t="s">
        <v>3</v>
      </c>
      <c r="K1961">
        <v>-224206.8</v>
      </c>
      <c r="L1961">
        <v>-40357.223999999995</v>
      </c>
    </row>
    <row r="1962" spans="1:12">
      <c r="A1962">
        <v>1819</v>
      </c>
      <c r="B1962" t="s">
        <v>246</v>
      </c>
      <c r="D1962">
        <v>6048</v>
      </c>
      <c r="E1962">
        <v>1</v>
      </c>
      <c r="F1962">
        <v>1</v>
      </c>
      <c r="G1962" t="s">
        <v>338</v>
      </c>
      <c r="H1962">
        <v>0.18</v>
      </c>
      <c r="I1962">
        <v>300</v>
      </c>
      <c r="J1962" t="s">
        <v>3</v>
      </c>
      <c r="K1962">
        <v>26588.76</v>
      </c>
      <c r="L1962">
        <v>4785.9767999999995</v>
      </c>
    </row>
    <row r="1963" spans="1:12">
      <c r="A1963">
        <v>1819</v>
      </c>
      <c r="B1963" t="s">
        <v>246</v>
      </c>
      <c r="D1963">
        <v>6011</v>
      </c>
      <c r="E1963">
        <v>1</v>
      </c>
      <c r="F1963">
        <v>1</v>
      </c>
      <c r="G1963" t="s">
        <v>338</v>
      </c>
      <c r="H1963">
        <v>0.18</v>
      </c>
      <c r="I1963">
        <v>300</v>
      </c>
      <c r="J1963" t="s">
        <v>3</v>
      </c>
      <c r="K1963">
        <v>3523.9</v>
      </c>
      <c r="L1963">
        <v>634.30200000000002</v>
      </c>
    </row>
    <row r="1964" spans="1:12">
      <c r="A1964">
        <v>1819</v>
      </c>
      <c r="B1964" t="s">
        <v>246</v>
      </c>
      <c r="D1964">
        <v>6085</v>
      </c>
      <c r="E1964">
        <v>1</v>
      </c>
      <c r="F1964">
        <v>1</v>
      </c>
      <c r="G1964" t="s">
        <v>338</v>
      </c>
      <c r="H1964">
        <v>0.18</v>
      </c>
      <c r="I1964">
        <v>300</v>
      </c>
      <c r="J1964" t="s">
        <v>3</v>
      </c>
      <c r="K1964">
        <v>15579.96</v>
      </c>
      <c r="L1964">
        <v>2804.3927999999996</v>
      </c>
    </row>
    <row r="1965" spans="1:12">
      <c r="A1965">
        <v>1819</v>
      </c>
      <c r="B1965" t="s">
        <v>246</v>
      </c>
      <c r="D1965">
        <v>6012</v>
      </c>
      <c r="E1965">
        <v>1</v>
      </c>
      <c r="F1965">
        <v>1</v>
      </c>
      <c r="G1965" t="s">
        <v>339</v>
      </c>
      <c r="H1965">
        <v>0.02</v>
      </c>
      <c r="I1965">
        <v>190</v>
      </c>
      <c r="J1965" t="s">
        <v>345</v>
      </c>
      <c r="K1965">
        <v>583</v>
      </c>
      <c r="L1965">
        <v>11.66</v>
      </c>
    </row>
    <row r="1966" spans="1:12">
      <c r="A1966">
        <v>1819</v>
      </c>
      <c r="B1966" t="s">
        <v>246</v>
      </c>
      <c r="D1966">
        <v>6019</v>
      </c>
      <c r="E1966">
        <v>1</v>
      </c>
      <c r="F1966">
        <v>1</v>
      </c>
      <c r="G1966" t="s">
        <v>339</v>
      </c>
      <c r="H1966">
        <v>0.02</v>
      </c>
      <c r="I1966">
        <v>190</v>
      </c>
      <c r="J1966" t="s">
        <v>345</v>
      </c>
      <c r="K1966">
        <v>-12786.59</v>
      </c>
      <c r="L1966">
        <v>-255.73180000000002</v>
      </c>
    </row>
    <row r="1967" spans="1:12">
      <c r="A1967">
        <v>1819</v>
      </c>
      <c r="B1967" t="s">
        <v>246</v>
      </c>
      <c r="D1967">
        <v>6099</v>
      </c>
      <c r="E1967">
        <v>1</v>
      </c>
      <c r="F1967">
        <v>1</v>
      </c>
      <c r="G1967" t="s">
        <v>339</v>
      </c>
      <c r="H1967">
        <v>0.02</v>
      </c>
      <c r="I1967">
        <v>190</v>
      </c>
      <c r="J1967" t="s">
        <v>345</v>
      </c>
      <c r="K1967">
        <v>-21573.84</v>
      </c>
      <c r="L1967">
        <v>-431.47680000000003</v>
      </c>
    </row>
    <row r="1968" spans="1:12">
      <c r="A1968">
        <v>1819</v>
      </c>
      <c r="B1968" t="s">
        <v>246</v>
      </c>
      <c r="D1968">
        <v>6041</v>
      </c>
      <c r="E1968">
        <v>1</v>
      </c>
      <c r="F1968">
        <v>1</v>
      </c>
      <c r="G1968" t="s">
        <v>339</v>
      </c>
      <c r="H1968">
        <v>0.02</v>
      </c>
      <c r="I1968">
        <v>190</v>
      </c>
      <c r="J1968" t="s">
        <v>345</v>
      </c>
      <c r="K1968">
        <v>-45419.6</v>
      </c>
      <c r="L1968">
        <v>-908.39199999999994</v>
      </c>
    </row>
    <row r="1969" spans="1:12">
      <c r="A1969">
        <v>1819</v>
      </c>
      <c r="B1969" t="s">
        <v>246</v>
      </c>
      <c r="D1969">
        <v>6015</v>
      </c>
      <c r="E1969">
        <v>1</v>
      </c>
      <c r="F1969">
        <v>1</v>
      </c>
      <c r="G1969" t="s">
        <v>339</v>
      </c>
      <c r="H1969">
        <v>0.02</v>
      </c>
      <c r="I1969">
        <v>190</v>
      </c>
      <c r="J1969" t="s">
        <v>345</v>
      </c>
      <c r="K1969">
        <v>14721.97</v>
      </c>
      <c r="L1969">
        <v>294.43939999999998</v>
      </c>
    </row>
    <row r="1970" spans="1:12">
      <c r="A1970">
        <v>1819</v>
      </c>
      <c r="B1970" t="s">
        <v>246</v>
      </c>
      <c r="D1970">
        <v>6020</v>
      </c>
      <c r="E1970">
        <v>1</v>
      </c>
      <c r="F1970">
        <v>1</v>
      </c>
      <c r="G1970" t="s">
        <v>339</v>
      </c>
      <c r="H1970">
        <v>0.02</v>
      </c>
      <c r="I1970">
        <v>190</v>
      </c>
      <c r="J1970" t="s">
        <v>345</v>
      </c>
      <c r="K1970">
        <v>60343.53</v>
      </c>
      <c r="L1970">
        <v>1206.8706</v>
      </c>
    </row>
    <row r="1971" spans="1:12">
      <c r="A1971">
        <v>1819</v>
      </c>
      <c r="B1971" t="s">
        <v>246</v>
      </c>
      <c r="D1971">
        <v>6010</v>
      </c>
      <c r="E1971">
        <v>1</v>
      </c>
      <c r="F1971">
        <v>1</v>
      </c>
      <c r="G1971" t="s">
        <v>339</v>
      </c>
      <c r="H1971">
        <v>0.02</v>
      </c>
      <c r="I1971">
        <v>190</v>
      </c>
      <c r="J1971" t="s">
        <v>345</v>
      </c>
      <c r="K1971">
        <v>353106.9</v>
      </c>
      <c r="L1971">
        <v>7062.1380000000008</v>
      </c>
    </row>
    <row r="1972" spans="1:12">
      <c r="A1972">
        <v>1819</v>
      </c>
      <c r="B1972" t="s">
        <v>246</v>
      </c>
      <c r="D1972">
        <v>6075</v>
      </c>
      <c r="E1972">
        <v>1</v>
      </c>
      <c r="F1972">
        <v>1</v>
      </c>
      <c r="G1972" t="s">
        <v>339</v>
      </c>
      <c r="H1972">
        <v>0.02</v>
      </c>
      <c r="I1972">
        <v>190</v>
      </c>
      <c r="J1972" t="s">
        <v>345</v>
      </c>
      <c r="K1972">
        <v>57787</v>
      </c>
      <c r="L1972">
        <v>1155.74</v>
      </c>
    </row>
    <row r="1973" spans="1:12">
      <c r="A1973">
        <v>1819</v>
      </c>
      <c r="B1973" t="s">
        <v>246</v>
      </c>
      <c r="D1973">
        <v>6036</v>
      </c>
      <c r="E1973">
        <v>1</v>
      </c>
      <c r="F1973">
        <v>1</v>
      </c>
      <c r="G1973" t="s">
        <v>339</v>
      </c>
      <c r="H1973">
        <v>0.02</v>
      </c>
      <c r="I1973">
        <v>190</v>
      </c>
      <c r="J1973" t="s">
        <v>345</v>
      </c>
      <c r="K1973">
        <v>-224206.8</v>
      </c>
      <c r="L1973">
        <v>-4484.1359999999995</v>
      </c>
    </row>
    <row r="1974" spans="1:12">
      <c r="A1974">
        <v>1819</v>
      </c>
      <c r="B1974" t="s">
        <v>246</v>
      </c>
      <c r="D1974">
        <v>6048</v>
      </c>
      <c r="E1974">
        <v>1</v>
      </c>
      <c r="F1974">
        <v>1</v>
      </c>
      <c r="G1974" t="s">
        <v>339</v>
      </c>
      <c r="H1974">
        <v>0.02</v>
      </c>
      <c r="I1974">
        <v>190</v>
      </c>
      <c r="J1974" t="s">
        <v>345</v>
      </c>
      <c r="K1974">
        <v>26588.76</v>
      </c>
      <c r="L1974">
        <v>531.77519999999993</v>
      </c>
    </row>
    <row r="1975" spans="1:12">
      <c r="A1975">
        <v>1819</v>
      </c>
      <c r="B1975" t="s">
        <v>246</v>
      </c>
      <c r="D1975">
        <v>6011</v>
      </c>
      <c r="E1975">
        <v>1</v>
      </c>
      <c r="F1975">
        <v>1</v>
      </c>
      <c r="G1975" t="s">
        <v>339</v>
      </c>
      <c r="H1975">
        <v>0.02</v>
      </c>
      <c r="I1975">
        <v>190</v>
      </c>
      <c r="J1975" t="s">
        <v>345</v>
      </c>
      <c r="K1975">
        <v>3523.9</v>
      </c>
      <c r="L1975">
        <v>70.478000000000009</v>
      </c>
    </row>
    <row r="1976" spans="1:12">
      <c r="A1976">
        <v>1819</v>
      </c>
      <c r="B1976" t="s">
        <v>246</v>
      </c>
      <c r="D1976">
        <v>6085</v>
      </c>
      <c r="E1976">
        <v>1</v>
      </c>
      <c r="F1976">
        <v>1</v>
      </c>
      <c r="G1976" t="s">
        <v>339</v>
      </c>
      <c r="H1976">
        <v>0.02</v>
      </c>
      <c r="I1976">
        <v>190</v>
      </c>
      <c r="J1976" t="s">
        <v>345</v>
      </c>
      <c r="K1976">
        <v>15579.96</v>
      </c>
      <c r="L1976">
        <v>311.5992</v>
      </c>
    </row>
    <row r="1977" spans="1:12">
      <c r="A1977">
        <v>1819</v>
      </c>
      <c r="B1977" t="s">
        <v>246</v>
      </c>
      <c r="D1977">
        <v>6012</v>
      </c>
      <c r="E1977">
        <v>1</v>
      </c>
      <c r="F1977">
        <v>1</v>
      </c>
      <c r="G1977" t="s">
        <v>339</v>
      </c>
      <c r="H1977">
        <v>7.0000000000000007E-2</v>
      </c>
      <c r="I1977">
        <v>300</v>
      </c>
      <c r="J1977" t="s">
        <v>3</v>
      </c>
      <c r="K1977">
        <v>583</v>
      </c>
      <c r="L1977">
        <v>40.81</v>
      </c>
    </row>
    <row r="1978" spans="1:12">
      <c r="A1978">
        <v>1819</v>
      </c>
      <c r="B1978" t="s">
        <v>246</v>
      </c>
      <c r="D1978">
        <v>6019</v>
      </c>
      <c r="E1978">
        <v>1</v>
      </c>
      <c r="F1978">
        <v>1</v>
      </c>
      <c r="G1978" t="s">
        <v>339</v>
      </c>
      <c r="H1978">
        <v>7.0000000000000007E-2</v>
      </c>
      <c r="I1978">
        <v>300</v>
      </c>
      <c r="J1978" t="s">
        <v>3</v>
      </c>
      <c r="K1978">
        <v>-12786.59</v>
      </c>
      <c r="L1978">
        <v>-895.06130000000007</v>
      </c>
    </row>
    <row r="1979" spans="1:12">
      <c r="A1979">
        <v>1819</v>
      </c>
      <c r="B1979" t="s">
        <v>246</v>
      </c>
      <c r="D1979">
        <v>6099</v>
      </c>
      <c r="E1979">
        <v>1</v>
      </c>
      <c r="F1979">
        <v>1</v>
      </c>
      <c r="G1979" t="s">
        <v>339</v>
      </c>
      <c r="H1979">
        <v>7.0000000000000007E-2</v>
      </c>
      <c r="I1979">
        <v>300</v>
      </c>
      <c r="J1979" t="s">
        <v>3</v>
      </c>
      <c r="K1979">
        <v>-21573.84</v>
      </c>
      <c r="L1979">
        <v>-1510.1688000000001</v>
      </c>
    </row>
    <row r="1980" spans="1:12">
      <c r="A1980">
        <v>1819</v>
      </c>
      <c r="B1980" t="s">
        <v>246</v>
      </c>
      <c r="D1980">
        <v>6041</v>
      </c>
      <c r="E1980">
        <v>1</v>
      </c>
      <c r="F1980">
        <v>1</v>
      </c>
      <c r="G1980" t="s">
        <v>339</v>
      </c>
      <c r="H1980">
        <v>7.0000000000000007E-2</v>
      </c>
      <c r="I1980">
        <v>300</v>
      </c>
      <c r="J1980" t="s">
        <v>3</v>
      </c>
      <c r="K1980">
        <v>-45419.6</v>
      </c>
      <c r="L1980">
        <v>-3179.3720000000003</v>
      </c>
    </row>
    <row r="1981" spans="1:12">
      <c r="A1981">
        <v>1819</v>
      </c>
      <c r="B1981" t="s">
        <v>246</v>
      </c>
      <c r="D1981">
        <v>6015</v>
      </c>
      <c r="E1981">
        <v>1</v>
      </c>
      <c r="F1981">
        <v>1</v>
      </c>
      <c r="G1981" t="s">
        <v>339</v>
      </c>
      <c r="H1981">
        <v>7.0000000000000007E-2</v>
      </c>
      <c r="I1981">
        <v>300</v>
      </c>
      <c r="J1981" t="s">
        <v>3</v>
      </c>
      <c r="K1981">
        <v>14721.97</v>
      </c>
      <c r="L1981">
        <v>1030.5379</v>
      </c>
    </row>
    <row r="1982" spans="1:12">
      <c r="A1982">
        <v>1819</v>
      </c>
      <c r="B1982" t="s">
        <v>246</v>
      </c>
      <c r="D1982">
        <v>6020</v>
      </c>
      <c r="E1982">
        <v>1</v>
      </c>
      <c r="F1982">
        <v>1</v>
      </c>
      <c r="G1982" t="s">
        <v>339</v>
      </c>
      <c r="H1982">
        <v>7.0000000000000007E-2</v>
      </c>
      <c r="I1982">
        <v>300</v>
      </c>
      <c r="J1982" t="s">
        <v>3</v>
      </c>
      <c r="K1982">
        <v>60343.53</v>
      </c>
      <c r="L1982">
        <v>4224.0471000000007</v>
      </c>
    </row>
    <row r="1983" spans="1:12">
      <c r="A1983">
        <v>1819</v>
      </c>
      <c r="B1983" t="s">
        <v>246</v>
      </c>
      <c r="D1983">
        <v>6010</v>
      </c>
      <c r="E1983">
        <v>1</v>
      </c>
      <c r="F1983">
        <v>1</v>
      </c>
      <c r="G1983" t="s">
        <v>339</v>
      </c>
      <c r="H1983">
        <v>7.0000000000000007E-2</v>
      </c>
      <c r="I1983">
        <v>300</v>
      </c>
      <c r="J1983" t="s">
        <v>3</v>
      </c>
      <c r="K1983">
        <v>353106.9</v>
      </c>
      <c r="L1983">
        <v>24717.483000000004</v>
      </c>
    </row>
    <row r="1984" spans="1:12">
      <c r="A1984">
        <v>1819</v>
      </c>
      <c r="B1984" t="s">
        <v>246</v>
      </c>
      <c r="D1984">
        <v>6075</v>
      </c>
      <c r="E1984">
        <v>1</v>
      </c>
      <c r="F1984">
        <v>1</v>
      </c>
      <c r="G1984" t="s">
        <v>339</v>
      </c>
      <c r="H1984">
        <v>7.0000000000000007E-2</v>
      </c>
      <c r="I1984">
        <v>300</v>
      </c>
      <c r="J1984" t="s">
        <v>3</v>
      </c>
      <c r="K1984">
        <v>57787</v>
      </c>
      <c r="L1984">
        <v>4045.0900000000006</v>
      </c>
    </row>
    <row r="1985" spans="1:12">
      <c r="A1985">
        <v>1819</v>
      </c>
      <c r="B1985" t="s">
        <v>246</v>
      </c>
      <c r="D1985">
        <v>6036</v>
      </c>
      <c r="E1985">
        <v>1</v>
      </c>
      <c r="F1985">
        <v>1</v>
      </c>
      <c r="G1985" t="s">
        <v>339</v>
      </c>
      <c r="H1985">
        <v>7.0000000000000007E-2</v>
      </c>
      <c r="I1985">
        <v>300</v>
      </c>
      <c r="J1985" t="s">
        <v>3</v>
      </c>
      <c r="K1985">
        <v>-224206.8</v>
      </c>
      <c r="L1985">
        <v>-15694.476000000001</v>
      </c>
    </row>
    <row r="1986" spans="1:12">
      <c r="A1986">
        <v>1819</v>
      </c>
      <c r="B1986" t="s">
        <v>246</v>
      </c>
      <c r="D1986">
        <v>6048</v>
      </c>
      <c r="E1986">
        <v>1</v>
      </c>
      <c r="F1986">
        <v>1</v>
      </c>
      <c r="G1986" t="s">
        <v>339</v>
      </c>
      <c r="H1986">
        <v>7.0000000000000007E-2</v>
      </c>
      <c r="I1986">
        <v>300</v>
      </c>
      <c r="J1986" t="s">
        <v>3</v>
      </c>
      <c r="K1986">
        <v>26588.76</v>
      </c>
      <c r="L1986">
        <v>1861.2132000000001</v>
      </c>
    </row>
    <row r="1987" spans="1:12">
      <c r="A1987">
        <v>1819</v>
      </c>
      <c r="B1987" t="s">
        <v>246</v>
      </c>
      <c r="D1987">
        <v>6011</v>
      </c>
      <c r="E1987">
        <v>1</v>
      </c>
      <c r="F1987">
        <v>1</v>
      </c>
      <c r="G1987" t="s">
        <v>339</v>
      </c>
      <c r="H1987">
        <v>7.0000000000000007E-2</v>
      </c>
      <c r="I1987">
        <v>300</v>
      </c>
      <c r="J1987" t="s">
        <v>3</v>
      </c>
      <c r="K1987">
        <v>3523.9</v>
      </c>
      <c r="L1987">
        <v>246.67300000000003</v>
      </c>
    </row>
    <row r="1988" spans="1:12">
      <c r="A1988">
        <v>1819</v>
      </c>
      <c r="B1988" t="s">
        <v>246</v>
      </c>
      <c r="D1988">
        <v>6085</v>
      </c>
      <c r="E1988">
        <v>1</v>
      </c>
      <c r="F1988">
        <v>1</v>
      </c>
      <c r="G1988" t="s">
        <v>339</v>
      </c>
      <c r="H1988">
        <v>7.0000000000000007E-2</v>
      </c>
      <c r="I1988">
        <v>300</v>
      </c>
      <c r="J1988" t="s">
        <v>3</v>
      </c>
      <c r="K1988">
        <v>15579.96</v>
      </c>
      <c r="L1988">
        <v>1090.5971999999999</v>
      </c>
    </row>
    <row r="1989" spans="1:12">
      <c r="A1989">
        <v>1819</v>
      </c>
      <c r="B1989" t="s">
        <v>246</v>
      </c>
      <c r="D1989">
        <v>6012</v>
      </c>
      <c r="E1989">
        <v>1</v>
      </c>
      <c r="F1989">
        <v>1</v>
      </c>
      <c r="G1989" t="s">
        <v>336</v>
      </c>
      <c r="H1989">
        <v>0.1</v>
      </c>
      <c r="I1989">
        <v>801</v>
      </c>
      <c r="J1989" t="s">
        <v>433</v>
      </c>
      <c r="K1989">
        <v>583</v>
      </c>
      <c r="L1989">
        <v>58.300000000000004</v>
      </c>
    </row>
    <row r="1990" spans="1:12">
      <c r="A1990">
        <v>1819</v>
      </c>
      <c r="B1990" t="s">
        <v>246</v>
      </c>
      <c r="D1990">
        <v>6019</v>
      </c>
      <c r="E1990">
        <v>1</v>
      </c>
      <c r="F1990">
        <v>1</v>
      </c>
      <c r="G1990" t="s">
        <v>336</v>
      </c>
      <c r="H1990">
        <v>0.1</v>
      </c>
      <c r="I1990">
        <v>801</v>
      </c>
      <c r="J1990" t="s">
        <v>433</v>
      </c>
      <c r="K1990">
        <v>-12786.59</v>
      </c>
      <c r="L1990">
        <v>-1278.6590000000001</v>
      </c>
    </row>
    <row r="1991" spans="1:12">
      <c r="A1991">
        <v>1819</v>
      </c>
      <c r="B1991" t="s">
        <v>246</v>
      </c>
      <c r="D1991">
        <v>6099</v>
      </c>
      <c r="E1991">
        <v>1</v>
      </c>
      <c r="F1991">
        <v>1</v>
      </c>
      <c r="G1991" t="s">
        <v>336</v>
      </c>
      <c r="H1991">
        <v>0.1</v>
      </c>
      <c r="I1991">
        <v>801</v>
      </c>
      <c r="J1991" t="s">
        <v>433</v>
      </c>
      <c r="K1991">
        <v>-21573.84</v>
      </c>
      <c r="L1991">
        <v>-2157.384</v>
      </c>
    </row>
    <row r="1992" spans="1:12">
      <c r="A1992">
        <v>1819</v>
      </c>
      <c r="B1992" t="s">
        <v>246</v>
      </c>
      <c r="D1992">
        <v>6041</v>
      </c>
      <c r="E1992">
        <v>1</v>
      </c>
      <c r="F1992">
        <v>1</v>
      </c>
      <c r="G1992" t="s">
        <v>336</v>
      </c>
      <c r="H1992">
        <v>0.1</v>
      </c>
      <c r="I1992">
        <v>801</v>
      </c>
      <c r="J1992" t="s">
        <v>433</v>
      </c>
      <c r="K1992">
        <v>-45419.6</v>
      </c>
      <c r="L1992">
        <v>-4541.96</v>
      </c>
    </row>
    <row r="1993" spans="1:12">
      <c r="A1993">
        <v>1819</v>
      </c>
      <c r="B1993" t="s">
        <v>246</v>
      </c>
      <c r="D1993">
        <v>6015</v>
      </c>
      <c r="E1993">
        <v>1</v>
      </c>
      <c r="F1993">
        <v>1</v>
      </c>
      <c r="G1993" t="s">
        <v>336</v>
      </c>
      <c r="H1993">
        <v>0.1</v>
      </c>
      <c r="I1993">
        <v>801</v>
      </c>
      <c r="J1993" t="s">
        <v>433</v>
      </c>
      <c r="K1993">
        <v>14721.97</v>
      </c>
      <c r="L1993">
        <v>1472.1970000000001</v>
      </c>
    </row>
    <row r="1994" spans="1:12">
      <c r="A1994">
        <v>1819</v>
      </c>
      <c r="B1994" t="s">
        <v>246</v>
      </c>
      <c r="D1994">
        <v>6020</v>
      </c>
      <c r="E1994">
        <v>1</v>
      </c>
      <c r="F1994">
        <v>1</v>
      </c>
      <c r="G1994" t="s">
        <v>336</v>
      </c>
      <c r="H1994">
        <v>0.1</v>
      </c>
      <c r="I1994">
        <v>801</v>
      </c>
      <c r="J1994" t="s">
        <v>433</v>
      </c>
      <c r="K1994">
        <v>60343.53</v>
      </c>
      <c r="L1994">
        <v>6034.3530000000001</v>
      </c>
    </row>
    <row r="1995" spans="1:12">
      <c r="A1995">
        <v>1819</v>
      </c>
      <c r="B1995" t="s">
        <v>246</v>
      </c>
      <c r="D1995">
        <v>6010</v>
      </c>
      <c r="E1995">
        <v>1</v>
      </c>
      <c r="F1995">
        <v>1</v>
      </c>
      <c r="G1995" t="s">
        <v>336</v>
      </c>
      <c r="H1995">
        <v>0.1</v>
      </c>
      <c r="I1995">
        <v>801</v>
      </c>
      <c r="J1995" t="s">
        <v>433</v>
      </c>
      <c r="K1995">
        <v>353106.9</v>
      </c>
      <c r="L1995">
        <v>35310.69</v>
      </c>
    </row>
    <row r="1996" spans="1:12">
      <c r="A1996">
        <v>1819</v>
      </c>
      <c r="B1996" t="s">
        <v>246</v>
      </c>
      <c r="D1996">
        <v>6075</v>
      </c>
      <c r="E1996">
        <v>1</v>
      </c>
      <c r="F1996">
        <v>1</v>
      </c>
      <c r="G1996" t="s">
        <v>336</v>
      </c>
      <c r="H1996">
        <v>0.1</v>
      </c>
      <c r="I1996">
        <v>801</v>
      </c>
      <c r="J1996" t="s">
        <v>433</v>
      </c>
      <c r="K1996">
        <v>57787</v>
      </c>
      <c r="L1996">
        <v>5778.7000000000007</v>
      </c>
    </row>
    <row r="1997" spans="1:12">
      <c r="A1997">
        <v>1819</v>
      </c>
      <c r="B1997" t="s">
        <v>246</v>
      </c>
      <c r="D1997">
        <v>6036</v>
      </c>
      <c r="E1997">
        <v>1</v>
      </c>
      <c r="F1997">
        <v>1</v>
      </c>
      <c r="G1997" t="s">
        <v>336</v>
      </c>
      <c r="H1997">
        <v>0.1</v>
      </c>
      <c r="I1997">
        <v>801</v>
      </c>
      <c r="J1997" t="s">
        <v>433</v>
      </c>
      <c r="K1997">
        <v>-224206.8</v>
      </c>
      <c r="L1997">
        <v>-22420.68</v>
      </c>
    </row>
    <row r="1998" spans="1:12">
      <c r="A1998">
        <v>1819</v>
      </c>
      <c r="B1998" t="s">
        <v>246</v>
      </c>
      <c r="D1998">
        <v>6048</v>
      </c>
      <c r="E1998">
        <v>1</v>
      </c>
      <c r="F1998">
        <v>1</v>
      </c>
      <c r="G1998" t="s">
        <v>336</v>
      </c>
      <c r="H1998">
        <v>0.1</v>
      </c>
      <c r="I1998">
        <v>801</v>
      </c>
      <c r="J1998" t="s">
        <v>433</v>
      </c>
      <c r="K1998">
        <v>26588.76</v>
      </c>
      <c r="L1998">
        <v>2658.8760000000002</v>
      </c>
    </row>
    <row r="1999" spans="1:12">
      <c r="A1999">
        <v>1819</v>
      </c>
      <c r="B1999" t="s">
        <v>246</v>
      </c>
      <c r="D1999">
        <v>6011</v>
      </c>
      <c r="E1999">
        <v>1</v>
      </c>
      <c r="F1999">
        <v>1</v>
      </c>
      <c r="G1999" t="s">
        <v>336</v>
      </c>
      <c r="H1999">
        <v>0.1</v>
      </c>
      <c r="I1999">
        <v>801</v>
      </c>
      <c r="J1999" t="s">
        <v>433</v>
      </c>
      <c r="K1999">
        <v>3523.9</v>
      </c>
      <c r="L1999">
        <v>352.39000000000004</v>
      </c>
    </row>
    <row r="2000" spans="1:12">
      <c r="A2000">
        <v>1819</v>
      </c>
      <c r="B2000" t="s">
        <v>246</v>
      </c>
      <c r="D2000">
        <v>6085</v>
      </c>
      <c r="E2000">
        <v>1</v>
      </c>
      <c r="F2000">
        <v>1</v>
      </c>
      <c r="G2000" t="s">
        <v>336</v>
      </c>
      <c r="H2000">
        <v>0.1</v>
      </c>
      <c r="I2000">
        <v>801</v>
      </c>
      <c r="J2000" t="s">
        <v>433</v>
      </c>
      <c r="K2000">
        <v>15579.96</v>
      </c>
      <c r="L2000">
        <v>1557.9960000000001</v>
      </c>
    </row>
    <row r="2001" spans="1:12">
      <c r="A2001">
        <v>1829</v>
      </c>
      <c r="B2001" t="s">
        <v>287</v>
      </c>
      <c r="D2001">
        <v>6035</v>
      </c>
      <c r="E2001">
        <v>1</v>
      </c>
      <c r="F2001">
        <v>1</v>
      </c>
      <c r="G2001" t="s">
        <v>337</v>
      </c>
      <c r="H2001">
        <v>1</v>
      </c>
      <c r="I2001">
        <v>801</v>
      </c>
      <c r="J2001" t="s">
        <v>433</v>
      </c>
      <c r="K2001">
        <v>0</v>
      </c>
      <c r="L2001">
        <v>0</v>
      </c>
    </row>
    <row r="2002" spans="1:12">
      <c r="A2002">
        <v>1830</v>
      </c>
      <c r="B2002" t="s">
        <v>288</v>
      </c>
      <c r="D2002">
        <v>6035</v>
      </c>
      <c r="E2002">
        <v>1</v>
      </c>
      <c r="F2002">
        <v>1</v>
      </c>
      <c r="G2002" t="s">
        <v>355</v>
      </c>
      <c r="H2002">
        <v>1</v>
      </c>
      <c r="I2002">
        <v>801</v>
      </c>
      <c r="J2002" t="s">
        <v>433</v>
      </c>
      <c r="K2002">
        <v>0</v>
      </c>
      <c r="L2002">
        <v>0</v>
      </c>
    </row>
    <row r="2003" spans="1:12">
      <c r="A2003">
        <v>2064</v>
      </c>
      <c r="B2003" t="s">
        <v>207</v>
      </c>
      <c r="D2003">
        <v>6011</v>
      </c>
      <c r="E2003">
        <v>1</v>
      </c>
      <c r="F2003">
        <v>1</v>
      </c>
      <c r="G2003" t="s">
        <v>337</v>
      </c>
      <c r="H2003">
        <v>1</v>
      </c>
      <c r="I2003">
        <v>110</v>
      </c>
      <c r="J2003" t="s">
        <v>115</v>
      </c>
      <c r="K2003">
        <v>47766.84</v>
      </c>
      <c r="L2003">
        <v>47766.84</v>
      </c>
    </row>
    <row r="2004" spans="1:12">
      <c r="A2004">
        <v>2064</v>
      </c>
      <c r="B2004" t="s">
        <v>207</v>
      </c>
      <c r="D2004">
        <v>6015</v>
      </c>
      <c r="E2004">
        <v>1</v>
      </c>
      <c r="F2004">
        <v>1</v>
      </c>
      <c r="G2004" t="s">
        <v>337</v>
      </c>
      <c r="H2004">
        <v>1</v>
      </c>
      <c r="I2004">
        <v>110</v>
      </c>
      <c r="J2004" t="s">
        <v>115</v>
      </c>
      <c r="K2004">
        <v>28517.48</v>
      </c>
      <c r="L2004">
        <v>28517.48</v>
      </c>
    </row>
    <row r="2005" spans="1:12">
      <c r="A2005">
        <v>2064</v>
      </c>
      <c r="B2005" t="s">
        <v>207</v>
      </c>
      <c r="D2005">
        <v>6085</v>
      </c>
      <c r="E2005">
        <v>1</v>
      </c>
      <c r="F2005">
        <v>1</v>
      </c>
      <c r="G2005" t="s">
        <v>337</v>
      </c>
      <c r="H2005">
        <v>1</v>
      </c>
      <c r="I2005">
        <v>110</v>
      </c>
      <c r="J2005" t="s">
        <v>115</v>
      </c>
      <c r="K2005">
        <v>127764.96</v>
      </c>
      <c r="L2005">
        <v>127764.96</v>
      </c>
    </row>
    <row r="2006" spans="1:12">
      <c r="A2006">
        <v>2064</v>
      </c>
      <c r="B2006" t="s">
        <v>207</v>
      </c>
      <c r="D2006">
        <v>6041</v>
      </c>
      <c r="E2006">
        <v>1</v>
      </c>
      <c r="F2006">
        <v>1</v>
      </c>
      <c r="G2006" t="s">
        <v>337</v>
      </c>
      <c r="H2006">
        <v>1</v>
      </c>
      <c r="I2006">
        <v>110</v>
      </c>
      <c r="J2006" t="s">
        <v>115</v>
      </c>
      <c r="K2006">
        <v>-486716.9</v>
      </c>
      <c r="L2006">
        <v>-486716.9</v>
      </c>
    </row>
    <row r="2007" spans="1:12">
      <c r="A2007">
        <v>2064</v>
      </c>
      <c r="B2007" t="s">
        <v>207</v>
      </c>
      <c r="D2007">
        <v>6036</v>
      </c>
      <c r="E2007">
        <v>1</v>
      </c>
      <c r="F2007">
        <v>1</v>
      </c>
      <c r="G2007" t="s">
        <v>337</v>
      </c>
      <c r="H2007">
        <v>1</v>
      </c>
      <c r="I2007">
        <v>110</v>
      </c>
      <c r="J2007" t="s">
        <v>115</v>
      </c>
      <c r="K2007">
        <v>-2866538.1</v>
      </c>
      <c r="L2007">
        <v>-2866538.1</v>
      </c>
    </row>
    <row r="2008" spans="1:12">
      <c r="A2008">
        <v>2064</v>
      </c>
      <c r="B2008" t="s">
        <v>207</v>
      </c>
      <c r="D2008">
        <v>6099</v>
      </c>
      <c r="E2008">
        <v>1</v>
      </c>
      <c r="F2008">
        <v>1</v>
      </c>
      <c r="G2008" t="s">
        <v>337</v>
      </c>
      <c r="H2008">
        <v>1</v>
      </c>
      <c r="I2008">
        <v>110</v>
      </c>
      <c r="J2008" t="s">
        <v>115</v>
      </c>
      <c r="K2008">
        <v>-169887.84</v>
      </c>
      <c r="L2008">
        <v>-169887.84</v>
      </c>
    </row>
    <row r="2009" spans="1:12">
      <c r="A2009">
        <v>2064</v>
      </c>
      <c r="B2009" t="s">
        <v>207</v>
      </c>
      <c r="D2009">
        <v>6010</v>
      </c>
      <c r="E2009">
        <v>1</v>
      </c>
      <c r="F2009">
        <v>1</v>
      </c>
      <c r="G2009" t="s">
        <v>337</v>
      </c>
      <c r="H2009">
        <v>1</v>
      </c>
      <c r="I2009">
        <v>110</v>
      </c>
      <c r="J2009" t="s">
        <v>115</v>
      </c>
      <c r="K2009">
        <v>2868035.04</v>
      </c>
      <c r="L2009">
        <v>2868035.04</v>
      </c>
    </row>
    <row r="2010" spans="1:12">
      <c r="A2010">
        <v>2064</v>
      </c>
      <c r="B2010" t="s">
        <v>207</v>
      </c>
      <c r="D2010">
        <v>6040</v>
      </c>
      <c r="E2010">
        <v>1</v>
      </c>
      <c r="F2010">
        <v>1</v>
      </c>
      <c r="G2010" t="s">
        <v>337</v>
      </c>
      <c r="H2010">
        <v>1</v>
      </c>
      <c r="I2010">
        <v>110</v>
      </c>
      <c r="J2010" t="s">
        <v>115</v>
      </c>
      <c r="K2010">
        <v>0</v>
      </c>
      <c r="L2010">
        <v>0</v>
      </c>
    </row>
    <row r="2011" spans="1:12">
      <c r="A2011">
        <v>2064</v>
      </c>
      <c r="B2011" t="s">
        <v>207</v>
      </c>
      <c r="D2011">
        <v>6020</v>
      </c>
      <c r="E2011">
        <v>1</v>
      </c>
      <c r="F2011">
        <v>1</v>
      </c>
      <c r="G2011" t="s">
        <v>337</v>
      </c>
      <c r="H2011">
        <v>1</v>
      </c>
      <c r="I2011">
        <v>110</v>
      </c>
      <c r="J2011" t="s">
        <v>115</v>
      </c>
      <c r="K2011">
        <v>484815.35999999999</v>
      </c>
      <c r="L2011">
        <v>484815.35999999999</v>
      </c>
    </row>
    <row r="2012" spans="1:12">
      <c r="A2012">
        <v>2064</v>
      </c>
      <c r="B2012" t="s">
        <v>207</v>
      </c>
      <c r="D2012">
        <v>6075</v>
      </c>
      <c r="E2012">
        <v>1</v>
      </c>
      <c r="F2012">
        <v>1</v>
      </c>
      <c r="G2012" t="s">
        <v>337</v>
      </c>
      <c r="H2012">
        <v>1</v>
      </c>
      <c r="I2012">
        <v>110</v>
      </c>
      <c r="J2012" t="s">
        <v>115</v>
      </c>
      <c r="K2012">
        <v>485684</v>
      </c>
      <c r="L2012">
        <v>485684</v>
      </c>
    </row>
    <row r="2013" spans="1:12">
      <c r="A2013">
        <v>2064</v>
      </c>
      <c r="B2013" t="s">
        <v>207</v>
      </c>
      <c r="D2013">
        <v>6019</v>
      </c>
      <c r="E2013">
        <v>1</v>
      </c>
      <c r="F2013">
        <v>1</v>
      </c>
      <c r="G2013" t="s">
        <v>337</v>
      </c>
      <c r="H2013">
        <v>1</v>
      </c>
      <c r="I2013">
        <v>110</v>
      </c>
      <c r="J2013" t="s">
        <v>115</v>
      </c>
      <c r="K2013">
        <v>-780.47</v>
      </c>
      <c r="L2013">
        <v>-780.47</v>
      </c>
    </row>
    <row r="2014" spans="1:12">
      <c r="A2014">
        <v>2064</v>
      </c>
      <c r="B2014" t="s">
        <v>207</v>
      </c>
      <c r="D2014">
        <v>6048</v>
      </c>
      <c r="E2014">
        <v>1</v>
      </c>
      <c r="F2014">
        <v>1</v>
      </c>
      <c r="G2014" t="s">
        <v>337</v>
      </c>
      <c r="H2014">
        <v>1</v>
      </c>
      <c r="I2014">
        <v>110</v>
      </c>
      <c r="J2014" t="s">
        <v>115</v>
      </c>
      <c r="K2014">
        <v>215960.38</v>
      </c>
      <c r="L2014">
        <v>215960.38</v>
      </c>
    </row>
    <row r="2015" spans="1:12">
      <c r="A2015">
        <v>2066</v>
      </c>
      <c r="B2015" t="s">
        <v>290</v>
      </c>
      <c r="D2015">
        <v>6041</v>
      </c>
      <c r="E2015">
        <v>1</v>
      </c>
      <c r="F2015">
        <v>1</v>
      </c>
      <c r="G2015" t="s">
        <v>336</v>
      </c>
      <c r="H2015">
        <v>1</v>
      </c>
      <c r="I2015">
        <v>800</v>
      </c>
      <c r="J2015" t="s">
        <v>111</v>
      </c>
      <c r="K2015">
        <v>0</v>
      </c>
      <c r="L2015">
        <v>0</v>
      </c>
    </row>
    <row r="2016" spans="1:12">
      <c r="A2016">
        <v>2066</v>
      </c>
      <c r="B2016" t="s">
        <v>290</v>
      </c>
      <c r="D2016">
        <v>6036</v>
      </c>
      <c r="E2016">
        <v>1</v>
      </c>
      <c r="F2016">
        <v>1</v>
      </c>
      <c r="G2016" t="s">
        <v>336</v>
      </c>
      <c r="H2016">
        <v>1</v>
      </c>
      <c r="I2016">
        <v>800</v>
      </c>
      <c r="J2016" t="s">
        <v>111</v>
      </c>
      <c r="K2016">
        <v>0</v>
      </c>
      <c r="L2016">
        <v>0</v>
      </c>
    </row>
    <row r="2017" spans="1:12">
      <c r="A2017">
        <v>2069</v>
      </c>
      <c r="B2017" t="s">
        <v>208</v>
      </c>
      <c r="D2017">
        <v>6036</v>
      </c>
      <c r="E2017">
        <v>1</v>
      </c>
      <c r="F2017">
        <v>1</v>
      </c>
      <c r="G2017" t="s">
        <v>337</v>
      </c>
      <c r="H2017">
        <v>1</v>
      </c>
      <c r="I2017">
        <v>812</v>
      </c>
      <c r="J2017" t="s">
        <v>114</v>
      </c>
      <c r="K2017">
        <v>-143707.70000000001</v>
      </c>
      <c r="L2017">
        <v>-143707.70000000001</v>
      </c>
    </row>
    <row r="2018" spans="1:12">
      <c r="A2018">
        <v>2069</v>
      </c>
      <c r="B2018" t="s">
        <v>208</v>
      </c>
      <c r="D2018">
        <v>6035</v>
      </c>
      <c r="E2018">
        <v>1</v>
      </c>
      <c r="F2018">
        <v>1</v>
      </c>
      <c r="G2018" t="s">
        <v>337</v>
      </c>
      <c r="H2018">
        <v>1</v>
      </c>
      <c r="I2018">
        <v>812</v>
      </c>
      <c r="J2018" t="s">
        <v>114</v>
      </c>
      <c r="K2018">
        <v>347971.3</v>
      </c>
      <c r="L2018">
        <v>347971.3</v>
      </c>
    </row>
    <row r="2019" spans="1:12">
      <c r="A2019">
        <v>2069</v>
      </c>
      <c r="B2019" t="s">
        <v>208</v>
      </c>
      <c r="D2019">
        <v>6048</v>
      </c>
      <c r="E2019">
        <v>1</v>
      </c>
      <c r="F2019">
        <v>1</v>
      </c>
      <c r="G2019" t="s">
        <v>337</v>
      </c>
      <c r="H2019">
        <v>1</v>
      </c>
      <c r="I2019">
        <v>812</v>
      </c>
      <c r="J2019" t="s">
        <v>114</v>
      </c>
      <c r="K2019">
        <v>110094.67</v>
      </c>
      <c r="L2019">
        <v>110094.67</v>
      </c>
    </row>
    <row r="2020" spans="1:12">
      <c r="A2020">
        <v>2069</v>
      </c>
      <c r="B2020" t="s">
        <v>208</v>
      </c>
      <c r="D2020">
        <v>6075</v>
      </c>
      <c r="E2020">
        <v>1</v>
      </c>
      <c r="F2020">
        <v>1</v>
      </c>
      <c r="G2020" t="s">
        <v>337</v>
      </c>
      <c r="H2020">
        <v>1</v>
      </c>
      <c r="I2020">
        <v>812</v>
      </c>
      <c r="J2020" t="s">
        <v>114</v>
      </c>
      <c r="K2020">
        <v>268097</v>
      </c>
      <c r="L2020">
        <v>268097</v>
      </c>
    </row>
    <row r="2021" spans="1:12">
      <c r="A2021">
        <v>2069</v>
      </c>
      <c r="B2021" t="s">
        <v>208</v>
      </c>
      <c r="D2021">
        <v>6020</v>
      </c>
      <c r="E2021">
        <v>1</v>
      </c>
      <c r="F2021">
        <v>1</v>
      </c>
      <c r="G2021" t="s">
        <v>337</v>
      </c>
      <c r="H2021">
        <v>1</v>
      </c>
      <c r="I2021">
        <v>812</v>
      </c>
      <c r="J2021" t="s">
        <v>114</v>
      </c>
      <c r="K2021">
        <v>290862</v>
      </c>
      <c r="L2021">
        <v>290862</v>
      </c>
    </row>
    <row r="2022" spans="1:12">
      <c r="A2022">
        <v>2069</v>
      </c>
      <c r="B2022" t="s">
        <v>208</v>
      </c>
      <c r="D2022">
        <v>6040</v>
      </c>
      <c r="E2022">
        <v>1</v>
      </c>
      <c r="F2022">
        <v>1</v>
      </c>
      <c r="G2022" t="s">
        <v>337</v>
      </c>
      <c r="H2022">
        <v>1</v>
      </c>
      <c r="I2022">
        <v>812</v>
      </c>
      <c r="J2022" t="s">
        <v>114</v>
      </c>
      <c r="K2022">
        <v>93464.4</v>
      </c>
      <c r="L2022">
        <v>93464.4</v>
      </c>
    </row>
    <row r="2023" spans="1:12">
      <c r="A2023">
        <v>2069</v>
      </c>
      <c r="B2023" t="s">
        <v>208</v>
      </c>
      <c r="D2023">
        <v>6041</v>
      </c>
      <c r="E2023">
        <v>1</v>
      </c>
      <c r="F2023">
        <v>1</v>
      </c>
      <c r="G2023" t="s">
        <v>337</v>
      </c>
      <c r="H2023">
        <v>1</v>
      </c>
      <c r="I2023">
        <v>812</v>
      </c>
      <c r="J2023" t="s">
        <v>114</v>
      </c>
      <c r="K2023">
        <v>-167838.1</v>
      </c>
      <c r="L2023">
        <v>-167838.1</v>
      </c>
    </row>
    <row r="2024" spans="1:12">
      <c r="A2024">
        <v>2069</v>
      </c>
      <c r="B2024" t="s">
        <v>208</v>
      </c>
      <c r="D2024">
        <v>6085</v>
      </c>
      <c r="E2024">
        <v>1</v>
      </c>
      <c r="F2024">
        <v>1</v>
      </c>
      <c r="G2024" t="s">
        <v>337</v>
      </c>
      <c r="H2024">
        <v>1</v>
      </c>
      <c r="I2024">
        <v>812</v>
      </c>
      <c r="J2024" t="s">
        <v>114</v>
      </c>
      <c r="K2024">
        <v>74634.48</v>
      </c>
      <c r="L2024">
        <v>74634.48</v>
      </c>
    </row>
    <row r="2025" spans="1:12">
      <c r="A2025">
        <v>2069</v>
      </c>
      <c r="B2025" t="s">
        <v>208</v>
      </c>
      <c r="D2025">
        <v>6011</v>
      </c>
      <c r="E2025">
        <v>1</v>
      </c>
      <c r="F2025">
        <v>1</v>
      </c>
      <c r="G2025" t="s">
        <v>337</v>
      </c>
      <c r="H2025">
        <v>1</v>
      </c>
      <c r="I2025">
        <v>812</v>
      </c>
      <c r="J2025" t="s">
        <v>114</v>
      </c>
      <c r="K2025">
        <v>38260</v>
      </c>
      <c r="L2025">
        <v>38260</v>
      </c>
    </row>
    <row r="2026" spans="1:12">
      <c r="A2026">
        <v>2069</v>
      </c>
      <c r="B2026" t="s">
        <v>208</v>
      </c>
      <c r="D2026">
        <v>6099</v>
      </c>
      <c r="E2026">
        <v>1</v>
      </c>
      <c r="F2026">
        <v>1</v>
      </c>
      <c r="G2026" t="s">
        <v>337</v>
      </c>
      <c r="H2026">
        <v>1</v>
      </c>
      <c r="I2026">
        <v>812</v>
      </c>
      <c r="J2026" t="s">
        <v>114</v>
      </c>
      <c r="K2026">
        <v>-103448.52</v>
      </c>
      <c r="L2026">
        <v>-103448.52</v>
      </c>
    </row>
    <row r="2027" spans="1:12">
      <c r="A2027">
        <v>2069</v>
      </c>
      <c r="B2027" t="s">
        <v>208</v>
      </c>
      <c r="D2027">
        <v>6015</v>
      </c>
      <c r="E2027">
        <v>1</v>
      </c>
      <c r="F2027">
        <v>1</v>
      </c>
      <c r="G2027" t="s">
        <v>337</v>
      </c>
      <c r="H2027">
        <v>1</v>
      </c>
      <c r="I2027">
        <v>812</v>
      </c>
      <c r="J2027" t="s">
        <v>114</v>
      </c>
      <c r="K2027">
        <v>301674.23999999999</v>
      </c>
      <c r="L2027">
        <v>301674.23999999999</v>
      </c>
    </row>
    <row r="2028" spans="1:12">
      <c r="A2028">
        <v>2069</v>
      </c>
      <c r="B2028" t="s">
        <v>208</v>
      </c>
      <c r="D2028">
        <v>6019</v>
      </c>
      <c r="E2028">
        <v>1</v>
      </c>
      <c r="F2028">
        <v>1</v>
      </c>
      <c r="G2028" t="s">
        <v>337</v>
      </c>
      <c r="H2028">
        <v>1</v>
      </c>
      <c r="I2028">
        <v>812</v>
      </c>
      <c r="J2028" t="s">
        <v>114</v>
      </c>
      <c r="K2028">
        <v>-25400.95</v>
      </c>
      <c r="L2028">
        <v>-25400.95</v>
      </c>
    </row>
    <row r="2029" spans="1:12">
      <c r="A2029">
        <v>2069</v>
      </c>
      <c r="B2029" t="s">
        <v>208</v>
      </c>
      <c r="D2029">
        <v>6010</v>
      </c>
      <c r="E2029">
        <v>1</v>
      </c>
      <c r="F2029">
        <v>1</v>
      </c>
      <c r="G2029" t="s">
        <v>337</v>
      </c>
      <c r="H2029">
        <v>1</v>
      </c>
      <c r="I2029">
        <v>812</v>
      </c>
      <c r="J2029" t="s">
        <v>114</v>
      </c>
      <c r="K2029">
        <v>1462101.12</v>
      </c>
      <c r="L2029">
        <v>1462101.12</v>
      </c>
    </row>
    <row r="2030" spans="1:12">
      <c r="A2030">
        <v>2072</v>
      </c>
      <c r="B2030" t="s">
        <v>209</v>
      </c>
      <c r="D2030">
        <v>6041</v>
      </c>
      <c r="E2030">
        <v>1</v>
      </c>
      <c r="F2030">
        <v>0.79</v>
      </c>
      <c r="G2030" t="s">
        <v>337</v>
      </c>
      <c r="H2030">
        <v>0.01</v>
      </c>
      <c r="I2030">
        <v>813</v>
      </c>
      <c r="J2030" t="s">
        <v>434</v>
      </c>
      <c r="K2030">
        <v>-17813.2</v>
      </c>
      <c r="L2030">
        <v>-140.72428000000002</v>
      </c>
    </row>
    <row r="2031" spans="1:12">
      <c r="A2031">
        <v>2072</v>
      </c>
      <c r="B2031" t="s">
        <v>209</v>
      </c>
      <c r="D2031">
        <v>6080</v>
      </c>
      <c r="E2031">
        <v>1</v>
      </c>
      <c r="F2031">
        <v>0.79</v>
      </c>
      <c r="G2031" t="s">
        <v>337</v>
      </c>
      <c r="H2031">
        <v>0.01</v>
      </c>
      <c r="I2031">
        <v>813</v>
      </c>
      <c r="J2031" t="s">
        <v>434</v>
      </c>
      <c r="K2031">
        <v>849</v>
      </c>
      <c r="L2031">
        <v>6.7071000000000005</v>
      </c>
    </row>
    <row r="2032" spans="1:12">
      <c r="A2032">
        <v>2072</v>
      </c>
      <c r="B2032" t="s">
        <v>209</v>
      </c>
      <c r="D2032">
        <v>6048</v>
      </c>
      <c r="E2032">
        <v>1</v>
      </c>
      <c r="F2032">
        <v>0.79</v>
      </c>
      <c r="G2032" t="s">
        <v>337</v>
      </c>
      <c r="H2032">
        <v>0.01</v>
      </c>
      <c r="I2032">
        <v>813</v>
      </c>
      <c r="J2032" t="s">
        <v>434</v>
      </c>
      <c r="K2032">
        <v>41510.589999999997</v>
      </c>
      <c r="L2032">
        <v>327.93366099999997</v>
      </c>
    </row>
    <row r="2033" spans="1:12">
      <c r="A2033">
        <v>2072</v>
      </c>
      <c r="B2033" t="s">
        <v>209</v>
      </c>
      <c r="D2033">
        <v>6035</v>
      </c>
      <c r="E2033">
        <v>1</v>
      </c>
      <c r="F2033">
        <v>0.79</v>
      </c>
      <c r="G2033" t="s">
        <v>337</v>
      </c>
      <c r="H2033">
        <v>0.01</v>
      </c>
      <c r="I2033">
        <v>813</v>
      </c>
      <c r="J2033" t="s">
        <v>434</v>
      </c>
      <c r="K2033">
        <v>69718.399999999994</v>
      </c>
      <c r="L2033">
        <v>550.77535999999998</v>
      </c>
    </row>
    <row r="2034" spans="1:12">
      <c r="A2034">
        <v>2072</v>
      </c>
      <c r="B2034" t="s">
        <v>209</v>
      </c>
      <c r="D2034">
        <v>6010</v>
      </c>
      <c r="E2034">
        <v>1</v>
      </c>
      <c r="F2034">
        <v>0.79</v>
      </c>
      <c r="G2034" t="s">
        <v>337</v>
      </c>
      <c r="H2034">
        <v>0.01</v>
      </c>
      <c r="I2034">
        <v>813</v>
      </c>
      <c r="J2034" t="s">
        <v>434</v>
      </c>
      <c r="K2034">
        <v>551273.76</v>
      </c>
      <c r="L2034">
        <v>4355.0627040000008</v>
      </c>
    </row>
    <row r="2035" spans="1:12">
      <c r="A2035">
        <v>2072</v>
      </c>
      <c r="B2035" t="s">
        <v>209</v>
      </c>
      <c r="D2035">
        <v>6075</v>
      </c>
      <c r="E2035">
        <v>1</v>
      </c>
      <c r="F2035">
        <v>0.79</v>
      </c>
      <c r="G2035" t="s">
        <v>337</v>
      </c>
      <c r="H2035">
        <v>0.01</v>
      </c>
      <c r="I2035">
        <v>813</v>
      </c>
      <c r="J2035" t="s">
        <v>434</v>
      </c>
      <c r="K2035">
        <v>87323</v>
      </c>
      <c r="L2035">
        <v>689.85170000000005</v>
      </c>
    </row>
    <row r="2036" spans="1:12">
      <c r="A2036">
        <v>2072</v>
      </c>
      <c r="B2036" t="s">
        <v>209</v>
      </c>
      <c r="D2036">
        <v>6036</v>
      </c>
      <c r="E2036">
        <v>1</v>
      </c>
      <c r="F2036">
        <v>0.79</v>
      </c>
      <c r="G2036" t="s">
        <v>337</v>
      </c>
      <c r="H2036">
        <v>0.01</v>
      </c>
      <c r="I2036">
        <v>813</v>
      </c>
      <c r="J2036" t="s">
        <v>434</v>
      </c>
      <c r="K2036">
        <v>-35827.9</v>
      </c>
      <c r="L2036">
        <v>-283.04041000000001</v>
      </c>
    </row>
    <row r="2037" spans="1:12">
      <c r="A2037">
        <v>2072</v>
      </c>
      <c r="B2037" t="s">
        <v>209</v>
      </c>
      <c r="D2037">
        <v>6085</v>
      </c>
      <c r="E2037">
        <v>1</v>
      </c>
      <c r="F2037">
        <v>0.79</v>
      </c>
      <c r="G2037" t="s">
        <v>337</v>
      </c>
      <c r="H2037">
        <v>0.01</v>
      </c>
      <c r="I2037">
        <v>813</v>
      </c>
      <c r="J2037" t="s">
        <v>434</v>
      </c>
      <c r="K2037">
        <v>23323.32</v>
      </c>
      <c r="L2037">
        <v>184.25422800000001</v>
      </c>
    </row>
    <row r="2038" spans="1:12">
      <c r="A2038">
        <v>2072</v>
      </c>
      <c r="B2038" t="s">
        <v>209</v>
      </c>
      <c r="D2038">
        <v>6020</v>
      </c>
      <c r="E2038">
        <v>1</v>
      </c>
      <c r="F2038">
        <v>0.79</v>
      </c>
      <c r="G2038" t="s">
        <v>337</v>
      </c>
      <c r="H2038">
        <v>0.01</v>
      </c>
      <c r="I2038">
        <v>813</v>
      </c>
      <c r="J2038" t="s">
        <v>434</v>
      </c>
      <c r="K2038">
        <v>22225.919999999998</v>
      </c>
      <c r="L2038">
        <v>175.584768</v>
      </c>
    </row>
    <row r="2039" spans="1:12">
      <c r="A2039">
        <v>2072</v>
      </c>
      <c r="B2039" t="s">
        <v>209</v>
      </c>
      <c r="D2039">
        <v>6099</v>
      </c>
      <c r="E2039">
        <v>1</v>
      </c>
      <c r="F2039">
        <v>0.79</v>
      </c>
      <c r="G2039" t="s">
        <v>337</v>
      </c>
      <c r="H2039">
        <v>0.01</v>
      </c>
      <c r="I2039">
        <v>813</v>
      </c>
      <c r="J2039" t="s">
        <v>434</v>
      </c>
      <c r="K2039">
        <v>-32333.16</v>
      </c>
      <c r="L2039">
        <v>-255.43196400000002</v>
      </c>
    </row>
    <row r="2040" spans="1:12">
      <c r="A2040">
        <v>2072</v>
      </c>
      <c r="B2040" t="s">
        <v>209</v>
      </c>
      <c r="D2040">
        <v>6019</v>
      </c>
      <c r="E2040">
        <v>1</v>
      </c>
      <c r="F2040">
        <v>0.79</v>
      </c>
      <c r="G2040" t="s">
        <v>337</v>
      </c>
      <c r="H2040">
        <v>0.01</v>
      </c>
      <c r="I2040">
        <v>813</v>
      </c>
      <c r="J2040" t="s">
        <v>434</v>
      </c>
      <c r="K2040">
        <v>-787.79</v>
      </c>
      <c r="L2040">
        <v>-6.223541</v>
      </c>
    </row>
    <row r="2041" spans="1:12">
      <c r="A2041">
        <v>2072</v>
      </c>
      <c r="B2041" t="s">
        <v>209</v>
      </c>
      <c r="D2041">
        <v>6011</v>
      </c>
      <c r="E2041">
        <v>1</v>
      </c>
      <c r="F2041">
        <v>0.79</v>
      </c>
      <c r="G2041" t="s">
        <v>337</v>
      </c>
      <c r="H2041">
        <v>0.01</v>
      </c>
      <c r="I2041">
        <v>813</v>
      </c>
      <c r="J2041" t="s">
        <v>434</v>
      </c>
      <c r="K2041">
        <v>2461.8000000000002</v>
      </c>
      <c r="L2041">
        <v>19.448220000000003</v>
      </c>
    </row>
    <row r="2042" spans="1:12">
      <c r="A2042">
        <v>2072</v>
      </c>
      <c r="B2042" t="s">
        <v>209</v>
      </c>
      <c r="D2042">
        <v>6041</v>
      </c>
      <c r="E2042">
        <v>1</v>
      </c>
      <c r="F2042">
        <v>0.79</v>
      </c>
      <c r="G2042" t="s">
        <v>337</v>
      </c>
      <c r="H2042">
        <v>0.04</v>
      </c>
      <c r="I2042">
        <v>814</v>
      </c>
      <c r="J2042" t="s">
        <v>434</v>
      </c>
      <c r="K2042">
        <v>-17813.2</v>
      </c>
      <c r="L2042">
        <v>-562.89712000000009</v>
      </c>
    </row>
    <row r="2043" spans="1:12">
      <c r="A2043">
        <v>2072</v>
      </c>
      <c r="B2043" t="s">
        <v>209</v>
      </c>
      <c r="D2043">
        <v>6080</v>
      </c>
      <c r="E2043">
        <v>1</v>
      </c>
      <c r="F2043">
        <v>0.79</v>
      </c>
      <c r="G2043" t="s">
        <v>337</v>
      </c>
      <c r="H2043">
        <v>0.04</v>
      </c>
      <c r="I2043">
        <v>814</v>
      </c>
      <c r="J2043" t="s">
        <v>434</v>
      </c>
      <c r="K2043">
        <v>849</v>
      </c>
      <c r="L2043">
        <v>26.828400000000002</v>
      </c>
    </row>
    <row r="2044" spans="1:12">
      <c r="A2044">
        <v>2072</v>
      </c>
      <c r="B2044" t="s">
        <v>209</v>
      </c>
      <c r="D2044">
        <v>6048</v>
      </c>
      <c r="E2044">
        <v>1</v>
      </c>
      <c r="F2044">
        <v>0.79</v>
      </c>
      <c r="G2044" t="s">
        <v>337</v>
      </c>
      <c r="H2044">
        <v>0.04</v>
      </c>
      <c r="I2044">
        <v>814</v>
      </c>
      <c r="J2044" t="s">
        <v>434</v>
      </c>
      <c r="K2044">
        <v>41510.589999999997</v>
      </c>
      <c r="L2044">
        <v>1311.7346439999999</v>
      </c>
    </row>
    <row r="2045" spans="1:12">
      <c r="A2045">
        <v>2072</v>
      </c>
      <c r="B2045" t="s">
        <v>209</v>
      </c>
      <c r="D2045">
        <v>6035</v>
      </c>
      <c r="E2045">
        <v>1</v>
      </c>
      <c r="F2045">
        <v>0.79</v>
      </c>
      <c r="G2045" t="s">
        <v>337</v>
      </c>
      <c r="H2045">
        <v>0.04</v>
      </c>
      <c r="I2045">
        <v>814</v>
      </c>
      <c r="J2045" t="s">
        <v>434</v>
      </c>
      <c r="K2045">
        <v>69718.399999999994</v>
      </c>
      <c r="L2045">
        <v>2203.1014399999999</v>
      </c>
    </row>
    <row r="2046" spans="1:12">
      <c r="A2046">
        <v>2072</v>
      </c>
      <c r="B2046" t="s">
        <v>209</v>
      </c>
      <c r="D2046">
        <v>6010</v>
      </c>
      <c r="E2046">
        <v>1</v>
      </c>
      <c r="F2046">
        <v>0.79</v>
      </c>
      <c r="G2046" t="s">
        <v>337</v>
      </c>
      <c r="H2046">
        <v>0.04</v>
      </c>
      <c r="I2046">
        <v>814</v>
      </c>
      <c r="J2046" t="s">
        <v>434</v>
      </c>
      <c r="K2046">
        <v>551273.76</v>
      </c>
      <c r="L2046">
        <v>17420.250816000003</v>
      </c>
    </row>
    <row r="2047" spans="1:12">
      <c r="A2047">
        <v>2072</v>
      </c>
      <c r="B2047" t="s">
        <v>209</v>
      </c>
      <c r="D2047">
        <v>6075</v>
      </c>
      <c r="E2047">
        <v>1</v>
      </c>
      <c r="F2047">
        <v>0.79</v>
      </c>
      <c r="G2047" t="s">
        <v>337</v>
      </c>
      <c r="H2047">
        <v>0.04</v>
      </c>
      <c r="I2047">
        <v>814</v>
      </c>
      <c r="J2047" t="s">
        <v>434</v>
      </c>
      <c r="K2047">
        <v>87323</v>
      </c>
      <c r="L2047">
        <v>2759.4068000000002</v>
      </c>
    </row>
    <row r="2048" spans="1:12">
      <c r="A2048">
        <v>2072</v>
      </c>
      <c r="B2048" t="s">
        <v>209</v>
      </c>
      <c r="D2048">
        <v>6036</v>
      </c>
      <c r="E2048">
        <v>1</v>
      </c>
      <c r="F2048">
        <v>0.79</v>
      </c>
      <c r="G2048" t="s">
        <v>337</v>
      </c>
      <c r="H2048">
        <v>0.04</v>
      </c>
      <c r="I2048">
        <v>814</v>
      </c>
      <c r="J2048" t="s">
        <v>434</v>
      </c>
      <c r="K2048">
        <v>-35827.9</v>
      </c>
      <c r="L2048">
        <v>-1132.16164</v>
      </c>
    </row>
    <row r="2049" spans="1:12">
      <c r="A2049">
        <v>2072</v>
      </c>
      <c r="B2049" t="s">
        <v>209</v>
      </c>
      <c r="D2049">
        <v>6085</v>
      </c>
      <c r="E2049">
        <v>1</v>
      </c>
      <c r="F2049">
        <v>0.79</v>
      </c>
      <c r="G2049" t="s">
        <v>337</v>
      </c>
      <c r="H2049">
        <v>0.04</v>
      </c>
      <c r="I2049">
        <v>814</v>
      </c>
      <c r="J2049" t="s">
        <v>434</v>
      </c>
      <c r="K2049">
        <v>23323.32</v>
      </c>
      <c r="L2049">
        <v>737.01691200000005</v>
      </c>
    </row>
    <row r="2050" spans="1:12">
      <c r="A2050">
        <v>2072</v>
      </c>
      <c r="B2050" t="s">
        <v>209</v>
      </c>
      <c r="D2050">
        <v>6020</v>
      </c>
      <c r="E2050">
        <v>1</v>
      </c>
      <c r="F2050">
        <v>0.79</v>
      </c>
      <c r="G2050" t="s">
        <v>337</v>
      </c>
      <c r="H2050">
        <v>0.04</v>
      </c>
      <c r="I2050">
        <v>814</v>
      </c>
      <c r="J2050" t="s">
        <v>434</v>
      </c>
      <c r="K2050">
        <v>22225.919999999998</v>
      </c>
      <c r="L2050">
        <v>702.33907199999999</v>
      </c>
    </row>
    <row r="2051" spans="1:12">
      <c r="A2051">
        <v>2072</v>
      </c>
      <c r="B2051" t="s">
        <v>209</v>
      </c>
      <c r="D2051">
        <v>6099</v>
      </c>
      <c r="E2051">
        <v>1</v>
      </c>
      <c r="F2051">
        <v>0.79</v>
      </c>
      <c r="G2051" t="s">
        <v>337</v>
      </c>
      <c r="H2051">
        <v>0.04</v>
      </c>
      <c r="I2051">
        <v>814</v>
      </c>
      <c r="J2051" t="s">
        <v>434</v>
      </c>
      <c r="K2051">
        <v>-32333.16</v>
      </c>
      <c r="L2051">
        <v>-1021.7278560000001</v>
      </c>
    </row>
    <row r="2052" spans="1:12">
      <c r="A2052">
        <v>2072</v>
      </c>
      <c r="B2052" t="s">
        <v>209</v>
      </c>
      <c r="D2052">
        <v>6019</v>
      </c>
      <c r="E2052">
        <v>1</v>
      </c>
      <c r="F2052">
        <v>0.79</v>
      </c>
      <c r="G2052" t="s">
        <v>337</v>
      </c>
      <c r="H2052">
        <v>0.04</v>
      </c>
      <c r="I2052">
        <v>814</v>
      </c>
      <c r="J2052" t="s">
        <v>434</v>
      </c>
      <c r="K2052">
        <v>-787.79</v>
      </c>
      <c r="L2052">
        <v>-24.894164</v>
      </c>
    </row>
    <row r="2053" spans="1:12">
      <c r="A2053">
        <v>2072</v>
      </c>
      <c r="B2053" t="s">
        <v>209</v>
      </c>
      <c r="D2053">
        <v>6011</v>
      </c>
      <c r="E2053">
        <v>1</v>
      </c>
      <c r="F2053">
        <v>0.79</v>
      </c>
      <c r="G2053" t="s">
        <v>337</v>
      </c>
      <c r="H2053">
        <v>0.04</v>
      </c>
      <c r="I2053">
        <v>814</v>
      </c>
      <c r="J2053" t="s">
        <v>434</v>
      </c>
      <c r="K2053">
        <v>2461.8000000000002</v>
      </c>
      <c r="L2053">
        <v>77.792880000000011</v>
      </c>
    </row>
    <row r="2054" spans="1:12">
      <c r="A2054">
        <v>2072</v>
      </c>
      <c r="B2054" t="s">
        <v>209</v>
      </c>
      <c r="D2054">
        <v>6041</v>
      </c>
      <c r="E2054">
        <v>1</v>
      </c>
      <c r="F2054">
        <v>0.79</v>
      </c>
      <c r="G2054" t="s">
        <v>337</v>
      </c>
      <c r="H2054">
        <v>0.49</v>
      </c>
      <c r="I2054">
        <v>821</v>
      </c>
      <c r="J2054" t="s">
        <v>434</v>
      </c>
      <c r="K2054">
        <v>-17813.2</v>
      </c>
      <c r="L2054">
        <v>-6895.4897200000005</v>
      </c>
    </row>
    <row r="2055" spans="1:12">
      <c r="A2055">
        <v>2072</v>
      </c>
      <c r="B2055" t="s">
        <v>209</v>
      </c>
      <c r="D2055">
        <v>6080</v>
      </c>
      <c r="E2055">
        <v>1</v>
      </c>
      <c r="F2055">
        <v>0.79</v>
      </c>
      <c r="G2055" t="s">
        <v>337</v>
      </c>
      <c r="H2055">
        <v>0.49</v>
      </c>
      <c r="I2055">
        <v>821</v>
      </c>
      <c r="J2055" t="s">
        <v>434</v>
      </c>
      <c r="K2055">
        <v>849</v>
      </c>
      <c r="L2055">
        <v>328.64789999999999</v>
      </c>
    </row>
    <row r="2056" spans="1:12">
      <c r="A2056">
        <v>2072</v>
      </c>
      <c r="B2056" t="s">
        <v>209</v>
      </c>
      <c r="D2056">
        <v>6048</v>
      </c>
      <c r="E2056">
        <v>1</v>
      </c>
      <c r="F2056">
        <v>0.79</v>
      </c>
      <c r="G2056" t="s">
        <v>337</v>
      </c>
      <c r="H2056">
        <v>0.49</v>
      </c>
      <c r="I2056">
        <v>821</v>
      </c>
      <c r="J2056" t="s">
        <v>434</v>
      </c>
      <c r="K2056">
        <v>41510.589999999997</v>
      </c>
      <c r="L2056">
        <v>16068.749388999999</v>
      </c>
    </row>
    <row r="2057" spans="1:12">
      <c r="A2057">
        <v>2072</v>
      </c>
      <c r="B2057" t="s">
        <v>209</v>
      </c>
      <c r="D2057">
        <v>6035</v>
      </c>
      <c r="E2057">
        <v>1</v>
      </c>
      <c r="F2057">
        <v>0.79</v>
      </c>
      <c r="G2057" t="s">
        <v>337</v>
      </c>
      <c r="H2057">
        <v>0.49</v>
      </c>
      <c r="I2057">
        <v>821</v>
      </c>
      <c r="J2057" t="s">
        <v>434</v>
      </c>
      <c r="K2057">
        <v>69718.399999999994</v>
      </c>
      <c r="L2057">
        <v>26987.99264</v>
      </c>
    </row>
    <row r="2058" spans="1:12">
      <c r="A2058">
        <v>2072</v>
      </c>
      <c r="B2058" t="s">
        <v>209</v>
      </c>
      <c r="D2058">
        <v>6010</v>
      </c>
      <c r="E2058">
        <v>1</v>
      </c>
      <c r="F2058">
        <v>0.79</v>
      </c>
      <c r="G2058" t="s">
        <v>337</v>
      </c>
      <c r="H2058">
        <v>0.49</v>
      </c>
      <c r="I2058">
        <v>821</v>
      </c>
      <c r="J2058" t="s">
        <v>434</v>
      </c>
      <c r="K2058">
        <v>551273.76</v>
      </c>
      <c r="L2058">
        <v>213398.07249600001</v>
      </c>
    </row>
    <row r="2059" spans="1:12">
      <c r="A2059">
        <v>2072</v>
      </c>
      <c r="B2059" t="s">
        <v>209</v>
      </c>
      <c r="D2059">
        <v>6075</v>
      </c>
      <c r="E2059">
        <v>1</v>
      </c>
      <c r="F2059">
        <v>0.79</v>
      </c>
      <c r="G2059" t="s">
        <v>337</v>
      </c>
      <c r="H2059">
        <v>0.49</v>
      </c>
      <c r="I2059">
        <v>821</v>
      </c>
      <c r="J2059" t="s">
        <v>434</v>
      </c>
      <c r="K2059">
        <v>87323</v>
      </c>
      <c r="L2059">
        <v>33802.7333</v>
      </c>
    </row>
    <row r="2060" spans="1:12">
      <c r="A2060">
        <v>2072</v>
      </c>
      <c r="B2060" t="s">
        <v>209</v>
      </c>
      <c r="D2060">
        <v>6036</v>
      </c>
      <c r="E2060">
        <v>1</v>
      </c>
      <c r="F2060">
        <v>0.79</v>
      </c>
      <c r="G2060" t="s">
        <v>337</v>
      </c>
      <c r="H2060">
        <v>0.49</v>
      </c>
      <c r="I2060">
        <v>821</v>
      </c>
      <c r="J2060" t="s">
        <v>434</v>
      </c>
      <c r="K2060">
        <v>-35827.9</v>
      </c>
      <c r="L2060">
        <v>-13868.980090000001</v>
      </c>
    </row>
    <row r="2061" spans="1:12">
      <c r="A2061">
        <v>2072</v>
      </c>
      <c r="B2061" t="s">
        <v>209</v>
      </c>
      <c r="D2061">
        <v>6085</v>
      </c>
      <c r="E2061">
        <v>1</v>
      </c>
      <c r="F2061">
        <v>0.79</v>
      </c>
      <c r="G2061" t="s">
        <v>337</v>
      </c>
      <c r="H2061">
        <v>0.49</v>
      </c>
      <c r="I2061">
        <v>821</v>
      </c>
      <c r="J2061" t="s">
        <v>434</v>
      </c>
      <c r="K2061">
        <v>23323.32</v>
      </c>
      <c r="L2061">
        <v>9028.4571720000004</v>
      </c>
    </row>
    <row r="2062" spans="1:12">
      <c r="A2062">
        <v>2072</v>
      </c>
      <c r="B2062" t="s">
        <v>209</v>
      </c>
      <c r="D2062">
        <v>6020</v>
      </c>
      <c r="E2062">
        <v>1</v>
      </c>
      <c r="F2062">
        <v>0.79</v>
      </c>
      <c r="G2062" t="s">
        <v>337</v>
      </c>
      <c r="H2062">
        <v>0.49</v>
      </c>
      <c r="I2062">
        <v>821</v>
      </c>
      <c r="J2062" t="s">
        <v>434</v>
      </c>
      <c r="K2062">
        <v>22225.919999999998</v>
      </c>
      <c r="L2062">
        <v>8603.6536319999996</v>
      </c>
    </row>
    <row r="2063" spans="1:12">
      <c r="A2063">
        <v>2072</v>
      </c>
      <c r="B2063" t="s">
        <v>209</v>
      </c>
      <c r="D2063">
        <v>6099</v>
      </c>
      <c r="E2063">
        <v>1</v>
      </c>
      <c r="F2063">
        <v>0.79</v>
      </c>
      <c r="G2063" t="s">
        <v>337</v>
      </c>
      <c r="H2063">
        <v>0.49</v>
      </c>
      <c r="I2063">
        <v>821</v>
      </c>
      <c r="J2063" t="s">
        <v>434</v>
      </c>
      <c r="K2063">
        <v>-32333.16</v>
      </c>
      <c r="L2063">
        <v>-12516.166236000001</v>
      </c>
    </row>
    <row r="2064" spans="1:12">
      <c r="A2064">
        <v>2072</v>
      </c>
      <c r="B2064" t="s">
        <v>209</v>
      </c>
      <c r="D2064">
        <v>6019</v>
      </c>
      <c r="E2064">
        <v>1</v>
      </c>
      <c r="F2064">
        <v>0.79</v>
      </c>
      <c r="G2064" t="s">
        <v>337</v>
      </c>
      <c r="H2064">
        <v>0.49</v>
      </c>
      <c r="I2064">
        <v>821</v>
      </c>
      <c r="J2064" t="s">
        <v>434</v>
      </c>
      <c r="K2064">
        <v>-787.79</v>
      </c>
      <c r="L2064">
        <v>-304.953509</v>
      </c>
    </row>
    <row r="2065" spans="1:12">
      <c r="A2065">
        <v>2072</v>
      </c>
      <c r="B2065" t="s">
        <v>209</v>
      </c>
      <c r="D2065">
        <v>6011</v>
      </c>
      <c r="E2065">
        <v>1</v>
      </c>
      <c r="F2065">
        <v>0.79</v>
      </c>
      <c r="G2065" t="s">
        <v>337</v>
      </c>
      <c r="H2065">
        <v>0.49</v>
      </c>
      <c r="I2065">
        <v>821</v>
      </c>
      <c r="J2065" t="s">
        <v>434</v>
      </c>
      <c r="K2065">
        <v>2461.8000000000002</v>
      </c>
      <c r="L2065">
        <v>952.96278000000018</v>
      </c>
    </row>
    <row r="2066" spans="1:12">
      <c r="A2066">
        <v>2072</v>
      </c>
      <c r="B2066" t="s">
        <v>209</v>
      </c>
      <c r="D2066">
        <v>6041</v>
      </c>
      <c r="E2066">
        <v>1</v>
      </c>
      <c r="F2066">
        <v>0.79</v>
      </c>
      <c r="G2066" t="s">
        <v>337</v>
      </c>
      <c r="H2066">
        <v>0.24</v>
      </c>
      <c r="I2066">
        <v>822</v>
      </c>
      <c r="J2066" t="s">
        <v>434</v>
      </c>
      <c r="K2066">
        <v>-17813.2</v>
      </c>
      <c r="L2066">
        <v>-3377.3827200000001</v>
      </c>
    </row>
    <row r="2067" spans="1:12">
      <c r="A2067">
        <v>2072</v>
      </c>
      <c r="B2067" t="s">
        <v>209</v>
      </c>
      <c r="D2067">
        <v>6019</v>
      </c>
      <c r="E2067">
        <v>1</v>
      </c>
      <c r="F2067">
        <v>0.79</v>
      </c>
      <c r="G2067" t="s">
        <v>337</v>
      </c>
      <c r="H2067">
        <v>0.24</v>
      </c>
      <c r="I2067">
        <v>822</v>
      </c>
      <c r="J2067" t="s">
        <v>434</v>
      </c>
      <c r="K2067">
        <v>-787.79</v>
      </c>
      <c r="L2067">
        <v>-149.36498399999999</v>
      </c>
    </row>
    <row r="2068" spans="1:12">
      <c r="A2068">
        <v>2072</v>
      </c>
      <c r="B2068" t="s">
        <v>209</v>
      </c>
      <c r="D2068">
        <v>6080</v>
      </c>
      <c r="E2068">
        <v>1</v>
      </c>
      <c r="F2068">
        <v>0.79</v>
      </c>
      <c r="G2068" t="s">
        <v>337</v>
      </c>
      <c r="H2068">
        <v>0.24</v>
      </c>
      <c r="I2068">
        <v>822</v>
      </c>
      <c r="J2068" t="s">
        <v>434</v>
      </c>
      <c r="K2068">
        <v>849</v>
      </c>
      <c r="L2068">
        <v>160.97040000000001</v>
      </c>
    </row>
    <row r="2069" spans="1:12">
      <c r="A2069">
        <v>2072</v>
      </c>
      <c r="B2069" t="s">
        <v>209</v>
      </c>
      <c r="D2069">
        <v>6048</v>
      </c>
      <c r="E2069">
        <v>1</v>
      </c>
      <c r="F2069">
        <v>0.79</v>
      </c>
      <c r="G2069" t="s">
        <v>337</v>
      </c>
      <c r="H2069">
        <v>0.24</v>
      </c>
      <c r="I2069">
        <v>822</v>
      </c>
      <c r="J2069" t="s">
        <v>434</v>
      </c>
      <c r="K2069">
        <v>41510.589999999997</v>
      </c>
      <c r="L2069">
        <v>7870.4078639999998</v>
      </c>
    </row>
    <row r="2070" spans="1:12">
      <c r="A2070">
        <v>2072</v>
      </c>
      <c r="B2070" t="s">
        <v>209</v>
      </c>
      <c r="D2070">
        <v>6035</v>
      </c>
      <c r="E2070">
        <v>1</v>
      </c>
      <c r="F2070">
        <v>0.79</v>
      </c>
      <c r="G2070" t="s">
        <v>337</v>
      </c>
      <c r="H2070">
        <v>0.24</v>
      </c>
      <c r="I2070">
        <v>822</v>
      </c>
      <c r="J2070" t="s">
        <v>434</v>
      </c>
      <c r="K2070">
        <v>69718.399999999994</v>
      </c>
      <c r="L2070">
        <v>13218.60864</v>
      </c>
    </row>
    <row r="2071" spans="1:12">
      <c r="A2071">
        <v>2072</v>
      </c>
      <c r="B2071" t="s">
        <v>209</v>
      </c>
      <c r="D2071">
        <v>6010</v>
      </c>
      <c r="E2071">
        <v>1</v>
      </c>
      <c r="F2071">
        <v>0.79</v>
      </c>
      <c r="G2071" t="s">
        <v>337</v>
      </c>
      <c r="H2071">
        <v>0.24</v>
      </c>
      <c r="I2071">
        <v>822</v>
      </c>
      <c r="J2071" t="s">
        <v>434</v>
      </c>
      <c r="K2071">
        <v>551273.76</v>
      </c>
      <c r="L2071">
        <v>104521.504896</v>
      </c>
    </row>
    <row r="2072" spans="1:12">
      <c r="A2072">
        <v>2072</v>
      </c>
      <c r="B2072" t="s">
        <v>209</v>
      </c>
      <c r="D2072">
        <v>6075</v>
      </c>
      <c r="E2072">
        <v>1</v>
      </c>
      <c r="F2072">
        <v>0.79</v>
      </c>
      <c r="G2072" t="s">
        <v>337</v>
      </c>
      <c r="H2072">
        <v>0.24</v>
      </c>
      <c r="I2072">
        <v>822</v>
      </c>
      <c r="J2072" t="s">
        <v>434</v>
      </c>
      <c r="K2072">
        <v>87323</v>
      </c>
      <c r="L2072">
        <v>16556.4408</v>
      </c>
    </row>
    <row r="2073" spans="1:12">
      <c r="A2073">
        <v>2072</v>
      </c>
      <c r="B2073" t="s">
        <v>209</v>
      </c>
      <c r="D2073">
        <v>6036</v>
      </c>
      <c r="E2073">
        <v>1</v>
      </c>
      <c r="F2073">
        <v>0.79</v>
      </c>
      <c r="G2073" t="s">
        <v>337</v>
      </c>
      <c r="H2073">
        <v>0.24</v>
      </c>
      <c r="I2073">
        <v>822</v>
      </c>
      <c r="J2073" t="s">
        <v>434</v>
      </c>
      <c r="K2073">
        <v>-35827.9</v>
      </c>
      <c r="L2073">
        <v>-6792.9698399999997</v>
      </c>
    </row>
    <row r="2074" spans="1:12">
      <c r="A2074">
        <v>2072</v>
      </c>
      <c r="B2074" t="s">
        <v>209</v>
      </c>
      <c r="D2074">
        <v>6085</v>
      </c>
      <c r="E2074">
        <v>1</v>
      </c>
      <c r="F2074">
        <v>0.79</v>
      </c>
      <c r="G2074" t="s">
        <v>337</v>
      </c>
      <c r="H2074">
        <v>0.24</v>
      </c>
      <c r="I2074">
        <v>822</v>
      </c>
      <c r="J2074" t="s">
        <v>434</v>
      </c>
      <c r="K2074">
        <v>23323.32</v>
      </c>
      <c r="L2074">
        <v>4422.1014720000003</v>
      </c>
    </row>
    <row r="2075" spans="1:12">
      <c r="A2075">
        <v>2072</v>
      </c>
      <c r="B2075" t="s">
        <v>209</v>
      </c>
      <c r="D2075">
        <v>6020</v>
      </c>
      <c r="E2075">
        <v>1</v>
      </c>
      <c r="F2075">
        <v>0.79</v>
      </c>
      <c r="G2075" t="s">
        <v>337</v>
      </c>
      <c r="H2075">
        <v>0.24</v>
      </c>
      <c r="I2075">
        <v>822</v>
      </c>
      <c r="J2075" t="s">
        <v>434</v>
      </c>
      <c r="K2075">
        <v>22225.919999999998</v>
      </c>
      <c r="L2075">
        <v>4214.0344320000004</v>
      </c>
    </row>
    <row r="2076" spans="1:12">
      <c r="A2076">
        <v>2072</v>
      </c>
      <c r="B2076" t="s">
        <v>209</v>
      </c>
      <c r="D2076">
        <v>6099</v>
      </c>
      <c r="E2076">
        <v>1</v>
      </c>
      <c r="F2076">
        <v>0.79</v>
      </c>
      <c r="G2076" t="s">
        <v>337</v>
      </c>
      <c r="H2076">
        <v>0.24</v>
      </c>
      <c r="I2076">
        <v>822</v>
      </c>
      <c r="J2076" t="s">
        <v>434</v>
      </c>
      <c r="K2076">
        <v>-32333.16</v>
      </c>
      <c r="L2076">
        <v>-6130.3671359999998</v>
      </c>
    </row>
    <row r="2077" spans="1:12">
      <c r="A2077">
        <v>2072</v>
      </c>
      <c r="B2077" t="s">
        <v>209</v>
      </c>
      <c r="D2077">
        <v>6011</v>
      </c>
      <c r="E2077">
        <v>1</v>
      </c>
      <c r="F2077">
        <v>0.79</v>
      </c>
      <c r="G2077" t="s">
        <v>337</v>
      </c>
      <c r="H2077">
        <v>0.24</v>
      </c>
      <c r="I2077">
        <v>822</v>
      </c>
      <c r="J2077" t="s">
        <v>434</v>
      </c>
      <c r="K2077">
        <v>2461.8000000000002</v>
      </c>
      <c r="L2077">
        <v>466.75728000000004</v>
      </c>
    </row>
    <row r="2078" spans="1:12">
      <c r="A2078">
        <v>2072</v>
      </c>
      <c r="B2078" t="s">
        <v>209</v>
      </c>
      <c r="D2078">
        <v>6041</v>
      </c>
      <c r="E2078">
        <v>1</v>
      </c>
      <c r="F2078">
        <v>0.79</v>
      </c>
      <c r="G2078" t="s">
        <v>337</v>
      </c>
      <c r="H2078">
        <v>0.22</v>
      </c>
      <c r="I2078">
        <v>830</v>
      </c>
      <c r="J2078" t="s">
        <v>434</v>
      </c>
      <c r="K2078">
        <v>-17813.2</v>
      </c>
      <c r="L2078">
        <v>-3095.9341600000002</v>
      </c>
    </row>
    <row r="2079" spans="1:12">
      <c r="A2079">
        <v>2072</v>
      </c>
      <c r="B2079" t="s">
        <v>209</v>
      </c>
      <c r="D2079">
        <v>6019</v>
      </c>
      <c r="E2079">
        <v>1</v>
      </c>
      <c r="F2079">
        <v>0.79</v>
      </c>
      <c r="G2079" t="s">
        <v>337</v>
      </c>
      <c r="H2079">
        <v>0.22</v>
      </c>
      <c r="I2079">
        <v>830</v>
      </c>
      <c r="J2079" t="s">
        <v>434</v>
      </c>
      <c r="K2079">
        <v>-787.79</v>
      </c>
      <c r="L2079">
        <v>-136.917902</v>
      </c>
    </row>
    <row r="2080" spans="1:12">
      <c r="A2080">
        <v>2072</v>
      </c>
      <c r="B2080" t="s">
        <v>209</v>
      </c>
      <c r="D2080">
        <v>6080</v>
      </c>
      <c r="E2080">
        <v>1</v>
      </c>
      <c r="F2080">
        <v>0.79</v>
      </c>
      <c r="G2080" t="s">
        <v>337</v>
      </c>
      <c r="H2080">
        <v>0.22</v>
      </c>
      <c r="I2080">
        <v>830</v>
      </c>
      <c r="J2080" t="s">
        <v>434</v>
      </c>
      <c r="K2080">
        <v>849</v>
      </c>
      <c r="L2080">
        <v>147.55620000000002</v>
      </c>
    </row>
    <row r="2081" spans="1:12">
      <c r="A2081">
        <v>2072</v>
      </c>
      <c r="B2081" t="s">
        <v>209</v>
      </c>
      <c r="D2081">
        <v>6048</v>
      </c>
      <c r="E2081">
        <v>1</v>
      </c>
      <c r="F2081">
        <v>0.79</v>
      </c>
      <c r="G2081" t="s">
        <v>337</v>
      </c>
      <c r="H2081">
        <v>0.22</v>
      </c>
      <c r="I2081">
        <v>830</v>
      </c>
      <c r="J2081" t="s">
        <v>434</v>
      </c>
      <c r="K2081">
        <v>41510.589999999997</v>
      </c>
      <c r="L2081">
        <v>7214.5405419999997</v>
      </c>
    </row>
    <row r="2082" spans="1:12">
      <c r="A2082">
        <v>2072</v>
      </c>
      <c r="B2082" t="s">
        <v>209</v>
      </c>
      <c r="D2082">
        <v>6035</v>
      </c>
      <c r="E2082">
        <v>1</v>
      </c>
      <c r="F2082">
        <v>0.79</v>
      </c>
      <c r="G2082" t="s">
        <v>337</v>
      </c>
      <c r="H2082">
        <v>0.22</v>
      </c>
      <c r="I2082">
        <v>830</v>
      </c>
      <c r="J2082" t="s">
        <v>434</v>
      </c>
      <c r="K2082">
        <v>69718.399999999994</v>
      </c>
      <c r="L2082">
        <v>12117.057919999999</v>
      </c>
    </row>
    <row r="2083" spans="1:12">
      <c r="A2083">
        <v>2072</v>
      </c>
      <c r="B2083" t="s">
        <v>209</v>
      </c>
      <c r="D2083">
        <v>6010</v>
      </c>
      <c r="E2083">
        <v>1</v>
      </c>
      <c r="F2083">
        <v>0.79</v>
      </c>
      <c r="G2083" t="s">
        <v>337</v>
      </c>
      <c r="H2083">
        <v>0.22</v>
      </c>
      <c r="I2083">
        <v>830</v>
      </c>
      <c r="J2083" t="s">
        <v>434</v>
      </c>
      <c r="K2083">
        <v>551273.76</v>
      </c>
      <c r="L2083">
        <v>95811.379488000006</v>
      </c>
    </row>
    <row r="2084" spans="1:12">
      <c r="A2084">
        <v>2072</v>
      </c>
      <c r="B2084" t="s">
        <v>209</v>
      </c>
      <c r="D2084">
        <v>6075</v>
      </c>
      <c r="E2084">
        <v>1</v>
      </c>
      <c r="F2084">
        <v>0.79</v>
      </c>
      <c r="G2084" t="s">
        <v>337</v>
      </c>
      <c r="H2084">
        <v>0.22</v>
      </c>
      <c r="I2084">
        <v>830</v>
      </c>
      <c r="J2084" t="s">
        <v>434</v>
      </c>
      <c r="K2084">
        <v>87323</v>
      </c>
      <c r="L2084">
        <v>15176.7374</v>
      </c>
    </row>
    <row r="2085" spans="1:12">
      <c r="A2085">
        <v>2072</v>
      </c>
      <c r="B2085" t="s">
        <v>209</v>
      </c>
      <c r="D2085">
        <v>6036</v>
      </c>
      <c r="E2085">
        <v>1</v>
      </c>
      <c r="F2085">
        <v>0.79</v>
      </c>
      <c r="G2085" t="s">
        <v>337</v>
      </c>
      <c r="H2085">
        <v>0.22</v>
      </c>
      <c r="I2085">
        <v>830</v>
      </c>
      <c r="J2085" t="s">
        <v>434</v>
      </c>
      <c r="K2085">
        <v>-35827.9</v>
      </c>
      <c r="L2085">
        <v>-6226.8890200000005</v>
      </c>
    </row>
    <row r="2086" spans="1:12">
      <c r="A2086">
        <v>2072</v>
      </c>
      <c r="B2086" t="s">
        <v>209</v>
      </c>
      <c r="D2086">
        <v>6085</v>
      </c>
      <c r="E2086">
        <v>1</v>
      </c>
      <c r="F2086">
        <v>0.79</v>
      </c>
      <c r="G2086" t="s">
        <v>337</v>
      </c>
      <c r="H2086">
        <v>0.22</v>
      </c>
      <c r="I2086">
        <v>830</v>
      </c>
      <c r="J2086" t="s">
        <v>434</v>
      </c>
      <c r="K2086">
        <v>23323.32</v>
      </c>
      <c r="L2086">
        <v>4053.5930160000003</v>
      </c>
    </row>
    <row r="2087" spans="1:12">
      <c r="A2087">
        <v>2072</v>
      </c>
      <c r="B2087" t="s">
        <v>209</v>
      </c>
      <c r="D2087">
        <v>6020</v>
      </c>
      <c r="E2087">
        <v>1</v>
      </c>
      <c r="F2087">
        <v>0.79</v>
      </c>
      <c r="G2087" t="s">
        <v>337</v>
      </c>
      <c r="H2087">
        <v>0.22</v>
      </c>
      <c r="I2087">
        <v>830</v>
      </c>
      <c r="J2087" t="s">
        <v>434</v>
      </c>
      <c r="K2087">
        <v>22225.919999999998</v>
      </c>
      <c r="L2087">
        <v>3862.864896</v>
      </c>
    </row>
    <row r="2088" spans="1:12">
      <c r="A2088">
        <v>2072</v>
      </c>
      <c r="B2088" t="s">
        <v>209</v>
      </c>
      <c r="D2088">
        <v>6099</v>
      </c>
      <c r="E2088">
        <v>1</v>
      </c>
      <c r="F2088">
        <v>0.79</v>
      </c>
      <c r="G2088" t="s">
        <v>337</v>
      </c>
      <c r="H2088">
        <v>0.22</v>
      </c>
      <c r="I2088">
        <v>830</v>
      </c>
      <c r="J2088" t="s">
        <v>434</v>
      </c>
      <c r="K2088">
        <v>-32333.16</v>
      </c>
      <c r="L2088">
        <v>-5619.5032080000001</v>
      </c>
    </row>
    <row r="2089" spans="1:12">
      <c r="A2089">
        <v>2072</v>
      </c>
      <c r="B2089" t="s">
        <v>209</v>
      </c>
      <c r="D2089">
        <v>6011</v>
      </c>
      <c r="E2089">
        <v>1</v>
      </c>
      <c r="F2089">
        <v>0.79</v>
      </c>
      <c r="G2089" t="s">
        <v>337</v>
      </c>
      <c r="H2089">
        <v>0.22</v>
      </c>
      <c r="I2089">
        <v>830</v>
      </c>
      <c r="J2089" t="s">
        <v>434</v>
      </c>
      <c r="K2089">
        <v>2461.8000000000002</v>
      </c>
      <c r="L2089">
        <v>427.86084000000005</v>
      </c>
    </row>
    <row r="2090" spans="1:12">
      <c r="A2090">
        <v>2072</v>
      </c>
      <c r="B2090" t="s">
        <v>209</v>
      </c>
      <c r="D2090">
        <v>6041</v>
      </c>
      <c r="E2090">
        <v>1</v>
      </c>
      <c r="F2090">
        <v>0.02</v>
      </c>
      <c r="G2090" t="s">
        <v>338</v>
      </c>
      <c r="H2090">
        <v>0.8</v>
      </c>
      <c r="I2090">
        <v>813</v>
      </c>
      <c r="J2090" t="s">
        <v>434</v>
      </c>
      <c r="K2090">
        <v>-17813.2</v>
      </c>
      <c r="L2090">
        <v>-285.01120000000003</v>
      </c>
    </row>
    <row r="2091" spans="1:12">
      <c r="A2091">
        <v>2072</v>
      </c>
      <c r="B2091" t="s">
        <v>209</v>
      </c>
      <c r="D2091">
        <v>6019</v>
      </c>
      <c r="E2091">
        <v>1</v>
      </c>
      <c r="F2091">
        <v>0.02</v>
      </c>
      <c r="G2091" t="s">
        <v>338</v>
      </c>
      <c r="H2091">
        <v>0.8</v>
      </c>
      <c r="I2091">
        <v>813</v>
      </c>
      <c r="J2091" t="s">
        <v>434</v>
      </c>
      <c r="K2091">
        <v>-787.79</v>
      </c>
      <c r="L2091">
        <v>-12.60464</v>
      </c>
    </row>
    <row r="2092" spans="1:12">
      <c r="A2092">
        <v>2072</v>
      </c>
      <c r="B2092" t="s">
        <v>209</v>
      </c>
      <c r="D2092">
        <v>6080</v>
      </c>
      <c r="E2092">
        <v>1</v>
      </c>
      <c r="F2092">
        <v>0.02</v>
      </c>
      <c r="G2092" t="s">
        <v>338</v>
      </c>
      <c r="H2092">
        <v>0.8</v>
      </c>
      <c r="I2092">
        <v>813</v>
      </c>
      <c r="J2092" t="s">
        <v>434</v>
      </c>
      <c r="K2092">
        <v>849</v>
      </c>
      <c r="L2092">
        <v>13.584000000000001</v>
      </c>
    </row>
    <row r="2093" spans="1:12">
      <c r="A2093">
        <v>2072</v>
      </c>
      <c r="B2093" t="s">
        <v>209</v>
      </c>
      <c r="D2093">
        <v>6048</v>
      </c>
      <c r="E2093">
        <v>1</v>
      </c>
      <c r="F2093">
        <v>0.02</v>
      </c>
      <c r="G2093" t="s">
        <v>338</v>
      </c>
      <c r="H2093">
        <v>0.8</v>
      </c>
      <c r="I2093">
        <v>813</v>
      </c>
      <c r="J2093" t="s">
        <v>434</v>
      </c>
      <c r="K2093">
        <v>41510.589999999997</v>
      </c>
      <c r="L2093">
        <v>664.16944000000001</v>
      </c>
    </row>
    <row r="2094" spans="1:12">
      <c r="A2094">
        <v>2072</v>
      </c>
      <c r="B2094" t="s">
        <v>209</v>
      </c>
      <c r="D2094">
        <v>6035</v>
      </c>
      <c r="E2094">
        <v>1</v>
      </c>
      <c r="F2094">
        <v>0.02</v>
      </c>
      <c r="G2094" t="s">
        <v>338</v>
      </c>
      <c r="H2094">
        <v>0.8</v>
      </c>
      <c r="I2094">
        <v>813</v>
      </c>
      <c r="J2094" t="s">
        <v>434</v>
      </c>
      <c r="K2094">
        <v>69718.399999999994</v>
      </c>
      <c r="L2094">
        <v>1115.4944</v>
      </c>
    </row>
    <row r="2095" spans="1:12">
      <c r="A2095">
        <v>2072</v>
      </c>
      <c r="B2095" t="s">
        <v>209</v>
      </c>
      <c r="D2095">
        <v>6010</v>
      </c>
      <c r="E2095">
        <v>1</v>
      </c>
      <c r="F2095">
        <v>0.02</v>
      </c>
      <c r="G2095" t="s">
        <v>338</v>
      </c>
      <c r="H2095">
        <v>0.8</v>
      </c>
      <c r="I2095">
        <v>813</v>
      </c>
      <c r="J2095" t="s">
        <v>434</v>
      </c>
      <c r="K2095">
        <v>551273.76</v>
      </c>
      <c r="L2095">
        <v>8820.3801600000006</v>
      </c>
    </row>
    <row r="2096" spans="1:12">
      <c r="A2096">
        <v>2072</v>
      </c>
      <c r="B2096" t="s">
        <v>209</v>
      </c>
      <c r="D2096">
        <v>6075</v>
      </c>
      <c r="E2096">
        <v>1</v>
      </c>
      <c r="F2096">
        <v>0.02</v>
      </c>
      <c r="G2096" t="s">
        <v>338</v>
      </c>
      <c r="H2096">
        <v>0.8</v>
      </c>
      <c r="I2096">
        <v>813</v>
      </c>
      <c r="J2096" t="s">
        <v>434</v>
      </c>
      <c r="K2096">
        <v>87323</v>
      </c>
      <c r="L2096">
        <v>1397.1680000000001</v>
      </c>
    </row>
    <row r="2097" spans="1:12">
      <c r="A2097">
        <v>2072</v>
      </c>
      <c r="B2097" t="s">
        <v>209</v>
      </c>
      <c r="D2097">
        <v>6036</v>
      </c>
      <c r="E2097">
        <v>1</v>
      </c>
      <c r="F2097">
        <v>0.02</v>
      </c>
      <c r="G2097" t="s">
        <v>338</v>
      </c>
      <c r="H2097">
        <v>0.8</v>
      </c>
      <c r="I2097">
        <v>813</v>
      </c>
      <c r="J2097" t="s">
        <v>434</v>
      </c>
      <c r="K2097">
        <v>-35827.9</v>
      </c>
      <c r="L2097">
        <v>-573.24639999999999</v>
      </c>
    </row>
    <row r="2098" spans="1:12">
      <c r="A2098">
        <v>2072</v>
      </c>
      <c r="B2098" t="s">
        <v>209</v>
      </c>
      <c r="D2098">
        <v>6085</v>
      </c>
      <c r="E2098">
        <v>1</v>
      </c>
      <c r="F2098">
        <v>0.02</v>
      </c>
      <c r="G2098" t="s">
        <v>338</v>
      </c>
      <c r="H2098">
        <v>0.8</v>
      </c>
      <c r="I2098">
        <v>813</v>
      </c>
      <c r="J2098" t="s">
        <v>434</v>
      </c>
      <c r="K2098">
        <v>23323.32</v>
      </c>
      <c r="L2098">
        <v>373.17312000000004</v>
      </c>
    </row>
    <row r="2099" spans="1:12">
      <c r="A2099">
        <v>2072</v>
      </c>
      <c r="B2099" t="s">
        <v>209</v>
      </c>
      <c r="D2099">
        <v>6020</v>
      </c>
      <c r="E2099">
        <v>1</v>
      </c>
      <c r="F2099">
        <v>0.02</v>
      </c>
      <c r="G2099" t="s">
        <v>338</v>
      </c>
      <c r="H2099">
        <v>0.8</v>
      </c>
      <c r="I2099">
        <v>813</v>
      </c>
      <c r="J2099" t="s">
        <v>434</v>
      </c>
      <c r="K2099">
        <v>22225.919999999998</v>
      </c>
      <c r="L2099">
        <v>355.61472000000003</v>
      </c>
    </row>
    <row r="2100" spans="1:12">
      <c r="A2100">
        <v>2072</v>
      </c>
      <c r="B2100" t="s">
        <v>209</v>
      </c>
      <c r="D2100">
        <v>6099</v>
      </c>
      <c r="E2100">
        <v>1</v>
      </c>
      <c r="F2100">
        <v>0.02</v>
      </c>
      <c r="G2100" t="s">
        <v>338</v>
      </c>
      <c r="H2100">
        <v>0.8</v>
      </c>
      <c r="I2100">
        <v>813</v>
      </c>
      <c r="J2100" t="s">
        <v>434</v>
      </c>
      <c r="K2100">
        <v>-32333.16</v>
      </c>
      <c r="L2100">
        <v>-517.33055999999999</v>
      </c>
    </row>
    <row r="2101" spans="1:12">
      <c r="A2101">
        <v>2072</v>
      </c>
      <c r="B2101" t="s">
        <v>209</v>
      </c>
      <c r="D2101">
        <v>6011</v>
      </c>
      <c r="E2101">
        <v>1</v>
      </c>
      <c r="F2101">
        <v>0.02</v>
      </c>
      <c r="G2101" t="s">
        <v>338</v>
      </c>
      <c r="H2101">
        <v>0.8</v>
      </c>
      <c r="I2101">
        <v>813</v>
      </c>
      <c r="J2101" t="s">
        <v>434</v>
      </c>
      <c r="K2101">
        <v>2461.8000000000002</v>
      </c>
      <c r="L2101">
        <v>39.388800000000003</v>
      </c>
    </row>
    <row r="2102" spans="1:12">
      <c r="A2102">
        <v>2072</v>
      </c>
      <c r="B2102" t="s">
        <v>209</v>
      </c>
      <c r="D2102">
        <v>6019</v>
      </c>
      <c r="E2102">
        <v>1</v>
      </c>
      <c r="F2102">
        <v>0.02</v>
      </c>
      <c r="G2102" t="s">
        <v>338</v>
      </c>
      <c r="H2102">
        <v>0.2</v>
      </c>
      <c r="I2102">
        <v>830</v>
      </c>
      <c r="J2102" t="s">
        <v>434</v>
      </c>
      <c r="K2102">
        <v>-787.79</v>
      </c>
      <c r="L2102">
        <v>-3.15116</v>
      </c>
    </row>
    <row r="2103" spans="1:12">
      <c r="A2103">
        <v>2072</v>
      </c>
      <c r="B2103" t="s">
        <v>209</v>
      </c>
      <c r="D2103">
        <v>6041</v>
      </c>
      <c r="E2103">
        <v>1</v>
      </c>
      <c r="F2103">
        <v>0.02</v>
      </c>
      <c r="G2103" t="s">
        <v>338</v>
      </c>
      <c r="H2103">
        <v>0.2</v>
      </c>
      <c r="I2103">
        <v>830</v>
      </c>
      <c r="J2103" t="s">
        <v>434</v>
      </c>
      <c r="K2103">
        <v>-17813.2</v>
      </c>
      <c r="L2103">
        <v>-71.252800000000008</v>
      </c>
    </row>
    <row r="2104" spans="1:12">
      <c r="A2104">
        <v>2072</v>
      </c>
      <c r="B2104" t="s">
        <v>209</v>
      </c>
      <c r="D2104">
        <v>6080</v>
      </c>
      <c r="E2104">
        <v>1</v>
      </c>
      <c r="F2104">
        <v>0.02</v>
      </c>
      <c r="G2104" t="s">
        <v>338</v>
      </c>
      <c r="H2104">
        <v>0.2</v>
      </c>
      <c r="I2104">
        <v>830</v>
      </c>
      <c r="J2104" t="s">
        <v>434</v>
      </c>
      <c r="K2104">
        <v>849</v>
      </c>
      <c r="L2104">
        <v>3.3960000000000004</v>
      </c>
    </row>
    <row r="2105" spans="1:12">
      <c r="A2105">
        <v>2072</v>
      </c>
      <c r="B2105" t="s">
        <v>209</v>
      </c>
      <c r="D2105">
        <v>6048</v>
      </c>
      <c r="E2105">
        <v>1</v>
      </c>
      <c r="F2105">
        <v>0.02</v>
      </c>
      <c r="G2105" t="s">
        <v>338</v>
      </c>
      <c r="H2105">
        <v>0.2</v>
      </c>
      <c r="I2105">
        <v>830</v>
      </c>
      <c r="J2105" t="s">
        <v>434</v>
      </c>
      <c r="K2105">
        <v>41510.589999999997</v>
      </c>
      <c r="L2105">
        <v>166.04236</v>
      </c>
    </row>
    <row r="2106" spans="1:12">
      <c r="A2106">
        <v>2072</v>
      </c>
      <c r="B2106" t="s">
        <v>209</v>
      </c>
      <c r="D2106">
        <v>6035</v>
      </c>
      <c r="E2106">
        <v>1</v>
      </c>
      <c r="F2106">
        <v>0.02</v>
      </c>
      <c r="G2106" t="s">
        <v>338</v>
      </c>
      <c r="H2106">
        <v>0.2</v>
      </c>
      <c r="I2106">
        <v>830</v>
      </c>
      <c r="J2106" t="s">
        <v>434</v>
      </c>
      <c r="K2106">
        <v>69718.399999999994</v>
      </c>
      <c r="L2106">
        <v>278.87360000000001</v>
      </c>
    </row>
    <row r="2107" spans="1:12">
      <c r="A2107">
        <v>2072</v>
      </c>
      <c r="B2107" t="s">
        <v>209</v>
      </c>
      <c r="D2107">
        <v>6010</v>
      </c>
      <c r="E2107">
        <v>1</v>
      </c>
      <c r="F2107">
        <v>0.02</v>
      </c>
      <c r="G2107" t="s">
        <v>338</v>
      </c>
      <c r="H2107">
        <v>0.2</v>
      </c>
      <c r="I2107">
        <v>830</v>
      </c>
      <c r="J2107" t="s">
        <v>434</v>
      </c>
      <c r="K2107">
        <v>551273.76</v>
      </c>
      <c r="L2107">
        <v>2205.0950400000002</v>
      </c>
    </row>
    <row r="2108" spans="1:12">
      <c r="A2108">
        <v>2072</v>
      </c>
      <c r="B2108" t="s">
        <v>209</v>
      </c>
      <c r="D2108">
        <v>6075</v>
      </c>
      <c r="E2108">
        <v>1</v>
      </c>
      <c r="F2108">
        <v>0.02</v>
      </c>
      <c r="G2108" t="s">
        <v>338</v>
      </c>
      <c r="H2108">
        <v>0.2</v>
      </c>
      <c r="I2108">
        <v>830</v>
      </c>
      <c r="J2108" t="s">
        <v>434</v>
      </c>
      <c r="K2108">
        <v>87323</v>
      </c>
      <c r="L2108">
        <v>349.29200000000003</v>
      </c>
    </row>
    <row r="2109" spans="1:12">
      <c r="A2109">
        <v>2072</v>
      </c>
      <c r="B2109" t="s">
        <v>209</v>
      </c>
      <c r="D2109">
        <v>6036</v>
      </c>
      <c r="E2109">
        <v>1</v>
      </c>
      <c r="F2109">
        <v>0.02</v>
      </c>
      <c r="G2109" t="s">
        <v>338</v>
      </c>
      <c r="H2109">
        <v>0.2</v>
      </c>
      <c r="I2109">
        <v>830</v>
      </c>
      <c r="J2109" t="s">
        <v>434</v>
      </c>
      <c r="K2109">
        <v>-35827.9</v>
      </c>
      <c r="L2109">
        <v>-143.3116</v>
      </c>
    </row>
    <row r="2110" spans="1:12">
      <c r="A2110">
        <v>2072</v>
      </c>
      <c r="B2110" t="s">
        <v>209</v>
      </c>
      <c r="D2110">
        <v>6085</v>
      </c>
      <c r="E2110">
        <v>1</v>
      </c>
      <c r="F2110">
        <v>0.02</v>
      </c>
      <c r="G2110" t="s">
        <v>338</v>
      </c>
      <c r="H2110">
        <v>0.2</v>
      </c>
      <c r="I2110">
        <v>830</v>
      </c>
      <c r="J2110" t="s">
        <v>434</v>
      </c>
      <c r="K2110">
        <v>23323.32</v>
      </c>
      <c r="L2110">
        <v>93.29328000000001</v>
      </c>
    </row>
    <row r="2111" spans="1:12">
      <c r="A2111">
        <v>2072</v>
      </c>
      <c r="B2111" t="s">
        <v>209</v>
      </c>
      <c r="D2111">
        <v>6020</v>
      </c>
      <c r="E2111">
        <v>1</v>
      </c>
      <c r="F2111">
        <v>0.02</v>
      </c>
      <c r="G2111" t="s">
        <v>338</v>
      </c>
      <c r="H2111">
        <v>0.2</v>
      </c>
      <c r="I2111">
        <v>830</v>
      </c>
      <c r="J2111" t="s">
        <v>434</v>
      </c>
      <c r="K2111">
        <v>22225.919999999998</v>
      </c>
      <c r="L2111">
        <v>88.903680000000008</v>
      </c>
    </row>
    <row r="2112" spans="1:12">
      <c r="A2112">
        <v>2072</v>
      </c>
      <c r="B2112" t="s">
        <v>209</v>
      </c>
      <c r="D2112">
        <v>6099</v>
      </c>
      <c r="E2112">
        <v>1</v>
      </c>
      <c r="F2112">
        <v>0.02</v>
      </c>
      <c r="G2112" t="s">
        <v>338</v>
      </c>
      <c r="H2112">
        <v>0.2</v>
      </c>
      <c r="I2112">
        <v>830</v>
      </c>
      <c r="J2112" t="s">
        <v>434</v>
      </c>
      <c r="K2112">
        <v>-32333.16</v>
      </c>
      <c r="L2112">
        <v>-129.33264</v>
      </c>
    </row>
    <row r="2113" spans="1:12">
      <c r="A2113">
        <v>2072</v>
      </c>
      <c r="B2113" t="s">
        <v>209</v>
      </c>
      <c r="D2113">
        <v>6011</v>
      </c>
      <c r="E2113">
        <v>1</v>
      </c>
      <c r="F2113">
        <v>0.02</v>
      </c>
      <c r="G2113" t="s">
        <v>338</v>
      </c>
      <c r="H2113">
        <v>0.2</v>
      </c>
      <c r="I2113">
        <v>830</v>
      </c>
      <c r="J2113" t="s">
        <v>434</v>
      </c>
      <c r="K2113">
        <v>2461.8000000000002</v>
      </c>
      <c r="L2113">
        <v>9.8472000000000008</v>
      </c>
    </row>
    <row r="2114" spans="1:12">
      <c r="A2114">
        <v>2072</v>
      </c>
      <c r="B2114" t="s">
        <v>209</v>
      </c>
      <c r="D2114">
        <v>6041</v>
      </c>
      <c r="E2114">
        <v>1</v>
      </c>
      <c r="F2114">
        <v>0.02</v>
      </c>
      <c r="G2114" t="s">
        <v>4</v>
      </c>
      <c r="H2114">
        <v>0.32</v>
      </c>
      <c r="I2114">
        <v>813</v>
      </c>
      <c r="J2114" t="s">
        <v>434</v>
      </c>
      <c r="K2114">
        <v>-17813.2</v>
      </c>
      <c r="L2114">
        <v>-114.00448</v>
      </c>
    </row>
    <row r="2115" spans="1:12">
      <c r="A2115">
        <v>2072</v>
      </c>
      <c r="B2115" t="s">
        <v>209</v>
      </c>
      <c r="D2115">
        <v>6019</v>
      </c>
      <c r="E2115">
        <v>1</v>
      </c>
      <c r="F2115">
        <v>0.02</v>
      </c>
      <c r="G2115" t="s">
        <v>4</v>
      </c>
      <c r="H2115">
        <v>0.32</v>
      </c>
      <c r="I2115">
        <v>813</v>
      </c>
      <c r="J2115" t="s">
        <v>434</v>
      </c>
      <c r="K2115">
        <v>-787.79</v>
      </c>
      <c r="L2115">
        <v>-5.0418560000000001</v>
      </c>
    </row>
    <row r="2116" spans="1:12">
      <c r="A2116">
        <v>2072</v>
      </c>
      <c r="B2116" t="s">
        <v>209</v>
      </c>
      <c r="D2116">
        <v>6080</v>
      </c>
      <c r="E2116">
        <v>1</v>
      </c>
      <c r="F2116">
        <v>0.02</v>
      </c>
      <c r="G2116" t="s">
        <v>4</v>
      </c>
      <c r="H2116">
        <v>0.32</v>
      </c>
      <c r="I2116">
        <v>813</v>
      </c>
      <c r="J2116" t="s">
        <v>434</v>
      </c>
      <c r="K2116">
        <v>849</v>
      </c>
      <c r="L2116">
        <v>5.4336000000000002</v>
      </c>
    </row>
    <row r="2117" spans="1:12">
      <c r="A2117">
        <v>2072</v>
      </c>
      <c r="B2117" t="s">
        <v>209</v>
      </c>
      <c r="D2117">
        <v>6048</v>
      </c>
      <c r="E2117">
        <v>1</v>
      </c>
      <c r="F2117">
        <v>0.02</v>
      </c>
      <c r="G2117" t="s">
        <v>4</v>
      </c>
      <c r="H2117">
        <v>0.32</v>
      </c>
      <c r="I2117">
        <v>813</v>
      </c>
      <c r="J2117" t="s">
        <v>434</v>
      </c>
      <c r="K2117">
        <v>41510.589999999997</v>
      </c>
      <c r="L2117">
        <v>265.667776</v>
      </c>
    </row>
    <row r="2118" spans="1:12">
      <c r="A2118">
        <v>2072</v>
      </c>
      <c r="B2118" t="s">
        <v>209</v>
      </c>
      <c r="D2118">
        <v>6035</v>
      </c>
      <c r="E2118">
        <v>1</v>
      </c>
      <c r="F2118">
        <v>0.02</v>
      </c>
      <c r="G2118" t="s">
        <v>4</v>
      </c>
      <c r="H2118">
        <v>0.32</v>
      </c>
      <c r="I2118">
        <v>813</v>
      </c>
      <c r="J2118" t="s">
        <v>434</v>
      </c>
      <c r="K2118">
        <v>69718.399999999994</v>
      </c>
      <c r="L2118">
        <v>446.19776000000002</v>
      </c>
    </row>
    <row r="2119" spans="1:12">
      <c r="A2119">
        <v>2072</v>
      </c>
      <c r="B2119" t="s">
        <v>209</v>
      </c>
      <c r="D2119">
        <v>6010</v>
      </c>
      <c r="E2119">
        <v>1</v>
      </c>
      <c r="F2119">
        <v>0.02</v>
      </c>
      <c r="G2119" t="s">
        <v>4</v>
      </c>
      <c r="H2119">
        <v>0.32</v>
      </c>
      <c r="I2119">
        <v>813</v>
      </c>
      <c r="J2119" t="s">
        <v>434</v>
      </c>
      <c r="K2119">
        <v>551273.76</v>
      </c>
      <c r="L2119">
        <v>3528.1520640000003</v>
      </c>
    </row>
    <row r="2120" spans="1:12">
      <c r="A2120">
        <v>2072</v>
      </c>
      <c r="B2120" t="s">
        <v>209</v>
      </c>
      <c r="D2120">
        <v>6075</v>
      </c>
      <c r="E2120">
        <v>1</v>
      </c>
      <c r="F2120">
        <v>0.02</v>
      </c>
      <c r="G2120" t="s">
        <v>4</v>
      </c>
      <c r="H2120">
        <v>0.32</v>
      </c>
      <c r="I2120">
        <v>813</v>
      </c>
      <c r="J2120" t="s">
        <v>434</v>
      </c>
      <c r="K2120">
        <v>87323</v>
      </c>
      <c r="L2120">
        <v>558.86720000000003</v>
      </c>
    </row>
    <row r="2121" spans="1:12">
      <c r="A2121">
        <v>2072</v>
      </c>
      <c r="B2121" t="s">
        <v>209</v>
      </c>
      <c r="D2121">
        <v>6036</v>
      </c>
      <c r="E2121">
        <v>1</v>
      </c>
      <c r="F2121">
        <v>0.02</v>
      </c>
      <c r="G2121" t="s">
        <v>4</v>
      </c>
      <c r="H2121">
        <v>0.32</v>
      </c>
      <c r="I2121">
        <v>813</v>
      </c>
      <c r="J2121" t="s">
        <v>434</v>
      </c>
      <c r="K2121">
        <v>-35827.9</v>
      </c>
      <c r="L2121">
        <v>-229.29856000000001</v>
      </c>
    </row>
    <row r="2122" spans="1:12">
      <c r="A2122">
        <v>2072</v>
      </c>
      <c r="B2122" t="s">
        <v>209</v>
      </c>
      <c r="D2122">
        <v>6085</v>
      </c>
      <c r="E2122">
        <v>1</v>
      </c>
      <c r="F2122">
        <v>0.02</v>
      </c>
      <c r="G2122" t="s">
        <v>4</v>
      </c>
      <c r="H2122">
        <v>0.32</v>
      </c>
      <c r="I2122">
        <v>813</v>
      </c>
      <c r="J2122" t="s">
        <v>434</v>
      </c>
      <c r="K2122">
        <v>23323.32</v>
      </c>
      <c r="L2122">
        <v>149.269248</v>
      </c>
    </row>
    <row r="2123" spans="1:12">
      <c r="A2123">
        <v>2072</v>
      </c>
      <c r="B2123" t="s">
        <v>209</v>
      </c>
      <c r="D2123">
        <v>6020</v>
      </c>
      <c r="E2123">
        <v>1</v>
      </c>
      <c r="F2123">
        <v>0.02</v>
      </c>
      <c r="G2123" t="s">
        <v>4</v>
      </c>
      <c r="H2123">
        <v>0.32</v>
      </c>
      <c r="I2123">
        <v>813</v>
      </c>
      <c r="J2123" t="s">
        <v>434</v>
      </c>
      <c r="K2123">
        <v>22225.919999999998</v>
      </c>
      <c r="L2123">
        <v>142.24588800000001</v>
      </c>
    </row>
    <row r="2124" spans="1:12">
      <c r="A2124">
        <v>2072</v>
      </c>
      <c r="B2124" t="s">
        <v>209</v>
      </c>
      <c r="D2124">
        <v>6099</v>
      </c>
      <c r="E2124">
        <v>1</v>
      </c>
      <c r="F2124">
        <v>0.02</v>
      </c>
      <c r="G2124" t="s">
        <v>4</v>
      </c>
      <c r="H2124">
        <v>0.32</v>
      </c>
      <c r="I2124">
        <v>813</v>
      </c>
      <c r="J2124" t="s">
        <v>434</v>
      </c>
      <c r="K2124">
        <v>-32333.16</v>
      </c>
      <c r="L2124">
        <v>-206.93222399999999</v>
      </c>
    </row>
    <row r="2125" spans="1:12">
      <c r="A2125">
        <v>2072</v>
      </c>
      <c r="B2125" t="s">
        <v>209</v>
      </c>
      <c r="D2125">
        <v>6011</v>
      </c>
      <c r="E2125">
        <v>1</v>
      </c>
      <c r="F2125">
        <v>0.02</v>
      </c>
      <c r="G2125" t="s">
        <v>4</v>
      </c>
      <c r="H2125">
        <v>0.32</v>
      </c>
      <c r="I2125">
        <v>813</v>
      </c>
      <c r="J2125" t="s">
        <v>434</v>
      </c>
      <c r="K2125">
        <v>2461.8000000000002</v>
      </c>
      <c r="L2125">
        <v>15.755520000000002</v>
      </c>
    </row>
    <row r="2126" spans="1:12">
      <c r="A2126">
        <v>2072</v>
      </c>
      <c r="B2126" t="s">
        <v>209</v>
      </c>
      <c r="D2126">
        <v>6041</v>
      </c>
      <c r="E2126">
        <v>1</v>
      </c>
      <c r="F2126">
        <v>0.02</v>
      </c>
      <c r="G2126" t="s">
        <v>4</v>
      </c>
      <c r="H2126">
        <v>0.68</v>
      </c>
      <c r="I2126">
        <v>830</v>
      </c>
      <c r="J2126" t="s">
        <v>434</v>
      </c>
      <c r="K2126">
        <v>-17813.2</v>
      </c>
      <c r="L2126">
        <v>-242.25952000000004</v>
      </c>
    </row>
    <row r="2127" spans="1:12">
      <c r="A2127">
        <v>2072</v>
      </c>
      <c r="B2127" t="s">
        <v>209</v>
      </c>
      <c r="D2127">
        <v>6019</v>
      </c>
      <c r="E2127">
        <v>1</v>
      </c>
      <c r="F2127">
        <v>0.02</v>
      </c>
      <c r="G2127" t="s">
        <v>4</v>
      </c>
      <c r="H2127">
        <v>0.68</v>
      </c>
      <c r="I2127">
        <v>830</v>
      </c>
      <c r="J2127" t="s">
        <v>434</v>
      </c>
      <c r="K2127">
        <v>-787.79</v>
      </c>
      <c r="L2127">
        <v>-10.713944</v>
      </c>
    </row>
    <row r="2128" spans="1:12">
      <c r="A2128">
        <v>2072</v>
      </c>
      <c r="B2128" t="s">
        <v>209</v>
      </c>
      <c r="D2128">
        <v>6080</v>
      </c>
      <c r="E2128">
        <v>1</v>
      </c>
      <c r="F2128">
        <v>0.02</v>
      </c>
      <c r="G2128" t="s">
        <v>4</v>
      </c>
      <c r="H2128">
        <v>0.68</v>
      </c>
      <c r="I2128">
        <v>830</v>
      </c>
      <c r="J2128" t="s">
        <v>434</v>
      </c>
      <c r="K2128">
        <v>849</v>
      </c>
      <c r="L2128">
        <v>11.546400000000002</v>
      </c>
    </row>
    <row r="2129" spans="1:12">
      <c r="A2129">
        <v>2072</v>
      </c>
      <c r="B2129" t="s">
        <v>209</v>
      </c>
      <c r="D2129">
        <v>6048</v>
      </c>
      <c r="E2129">
        <v>1</v>
      </c>
      <c r="F2129">
        <v>0.02</v>
      </c>
      <c r="G2129" t="s">
        <v>4</v>
      </c>
      <c r="H2129">
        <v>0.68</v>
      </c>
      <c r="I2129">
        <v>830</v>
      </c>
      <c r="J2129" t="s">
        <v>434</v>
      </c>
      <c r="K2129">
        <v>41510.589999999997</v>
      </c>
      <c r="L2129">
        <v>564.54402400000004</v>
      </c>
    </row>
    <row r="2130" spans="1:12">
      <c r="A2130">
        <v>2072</v>
      </c>
      <c r="B2130" t="s">
        <v>209</v>
      </c>
      <c r="D2130">
        <v>6035</v>
      </c>
      <c r="E2130">
        <v>1</v>
      </c>
      <c r="F2130">
        <v>0.02</v>
      </c>
      <c r="G2130" t="s">
        <v>4</v>
      </c>
      <c r="H2130">
        <v>0.68</v>
      </c>
      <c r="I2130">
        <v>830</v>
      </c>
      <c r="J2130" t="s">
        <v>434</v>
      </c>
      <c r="K2130">
        <v>69718.399999999994</v>
      </c>
      <c r="L2130">
        <v>948.17024000000004</v>
      </c>
    </row>
    <row r="2131" spans="1:12">
      <c r="A2131">
        <v>2072</v>
      </c>
      <c r="B2131" t="s">
        <v>209</v>
      </c>
      <c r="D2131">
        <v>6010</v>
      </c>
      <c r="E2131">
        <v>1</v>
      </c>
      <c r="F2131">
        <v>0.02</v>
      </c>
      <c r="G2131" t="s">
        <v>4</v>
      </c>
      <c r="H2131">
        <v>0.68</v>
      </c>
      <c r="I2131">
        <v>830</v>
      </c>
      <c r="J2131" t="s">
        <v>434</v>
      </c>
      <c r="K2131">
        <v>551273.76</v>
      </c>
      <c r="L2131">
        <v>7497.3231360000009</v>
      </c>
    </row>
    <row r="2132" spans="1:12">
      <c r="A2132">
        <v>2072</v>
      </c>
      <c r="B2132" t="s">
        <v>209</v>
      </c>
      <c r="D2132">
        <v>6075</v>
      </c>
      <c r="E2132">
        <v>1</v>
      </c>
      <c r="F2132">
        <v>0.02</v>
      </c>
      <c r="G2132" t="s">
        <v>4</v>
      </c>
      <c r="H2132">
        <v>0.68</v>
      </c>
      <c r="I2132">
        <v>830</v>
      </c>
      <c r="J2132" t="s">
        <v>434</v>
      </c>
      <c r="K2132">
        <v>87323</v>
      </c>
      <c r="L2132">
        <v>1187.5928000000001</v>
      </c>
    </row>
    <row r="2133" spans="1:12">
      <c r="A2133">
        <v>2072</v>
      </c>
      <c r="B2133" t="s">
        <v>209</v>
      </c>
      <c r="D2133">
        <v>6036</v>
      </c>
      <c r="E2133">
        <v>1</v>
      </c>
      <c r="F2133">
        <v>0.02</v>
      </c>
      <c r="G2133" t="s">
        <v>4</v>
      </c>
      <c r="H2133">
        <v>0.68</v>
      </c>
      <c r="I2133">
        <v>830</v>
      </c>
      <c r="J2133" t="s">
        <v>434</v>
      </c>
      <c r="K2133">
        <v>-35827.9</v>
      </c>
      <c r="L2133">
        <v>-487.25944000000004</v>
      </c>
    </row>
    <row r="2134" spans="1:12">
      <c r="A2134">
        <v>2072</v>
      </c>
      <c r="B2134" t="s">
        <v>209</v>
      </c>
      <c r="D2134">
        <v>6085</v>
      </c>
      <c r="E2134">
        <v>1</v>
      </c>
      <c r="F2134">
        <v>0.02</v>
      </c>
      <c r="G2134" t="s">
        <v>4</v>
      </c>
      <c r="H2134">
        <v>0.68</v>
      </c>
      <c r="I2134">
        <v>830</v>
      </c>
      <c r="J2134" t="s">
        <v>434</v>
      </c>
      <c r="K2134">
        <v>23323.32</v>
      </c>
      <c r="L2134">
        <v>317.19715200000002</v>
      </c>
    </row>
    <row r="2135" spans="1:12">
      <c r="A2135">
        <v>2072</v>
      </c>
      <c r="B2135" t="s">
        <v>209</v>
      </c>
      <c r="D2135">
        <v>6020</v>
      </c>
      <c r="E2135">
        <v>1</v>
      </c>
      <c r="F2135">
        <v>0.02</v>
      </c>
      <c r="G2135" t="s">
        <v>4</v>
      </c>
      <c r="H2135">
        <v>0.68</v>
      </c>
      <c r="I2135">
        <v>830</v>
      </c>
      <c r="J2135" t="s">
        <v>434</v>
      </c>
      <c r="K2135">
        <v>22225.919999999998</v>
      </c>
      <c r="L2135">
        <v>302.27251200000001</v>
      </c>
    </row>
    <row r="2136" spans="1:12">
      <c r="A2136">
        <v>2072</v>
      </c>
      <c r="B2136" t="s">
        <v>209</v>
      </c>
      <c r="D2136">
        <v>6099</v>
      </c>
      <c r="E2136">
        <v>1</v>
      </c>
      <c r="F2136">
        <v>0.02</v>
      </c>
      <c r="G2136" t="s">
        <v>4</v>
      </c>
      <c r="H2136">
        <v>0.68</v>
      </c>
      <c r="I2136">
        <v>830</v>
      </c>
      <c r="J2136" t="s">
        <v>434</v>
      </c>
      <c r="K2136">
        <v>-32333.16</v>
      </c>
      <c r="L2136">
        <v>-439.730976</v>
      </c>
    </row>
    <row r="2137" spans="1:12">
      <c r="A2137">
        <v>2072</v>
      </c>
      <c r="B2137" t="s">
        <v>209</v>
      </c>
      <c r="D2137">
        <v>6011</v>
      </c>
      <c r="E2137">
        <v>1</v>
      </c>
      <c r="F2137">
        <v>0.02</v>
      </c>
      <c r="G2137" t="s">
        <v>4</v>
      </c>
      <c r="H2137">
        <v>0.68</v>
      </c>
      <c r="I2137">
        <v>830</v>
      </c>
      <c r="J2137" t="s">
        <v>434</v>
      </c>
      <c r="K2137">
        <v>2461.8000000000002</v>
      </c>
      <c r="L2137">
        <v>33.480480000000007</v>
      </c>
    </row>
    <row r="2138" spans="1:12">
      <c r="A2138">
        <v>2072</v>
      </c>
      <c r="B2138" t="s">
        <v>209</v>
      </c>
      <c r="D2138">
        <v>6041</v>
      </c>
      <c r="E2138">
        <v>1</v>
      </c>
      <c r="F2138">
        <v>0.11</v>
      </c>
      <c r="G2138" t="s">
        <v>355</v>
      </c>
      <c r="H2138">
        <v>0.04</v>
      </c>
      <c r="I2138">
        <v>813</v>
      </c>
      <c r="J2138" t="s">
        <v>434</v>
      </c>
      <c r="K2138">
        <v>-17813.2</v>
      </c>
      <c r="L2138">
        <v>-78.378079999999997</v>
      </c>
    </row>
    <row r="2139" spans="1:12">
      <c r="A2139">
        <v>2072</v>
      </c>
      <c r="B2139" t="s">
        <v>209</v>
      </c>
      <c r="D2139">
        <v>6019</v>
      </c>
      <c r="E2139">
        <v>1</v>
      </c>
      <c r="F2139">
        <v>0.11</v>
      </c>
      <c r="G2139" t="s">
        <v>355</v>
      </c>
      <c r="H2139">
        <v>0.04</v>
      </c>
      <c r="I2139">
        <v>813</v>
      </c>
      <c r="J2139" t="s">
        <v>434</v>
      </c>
      <c r="K2139">
        <v>-787.79</v>
      </c>
      <c r="L2139">
        <v>-3.4662759999999997</v>
      </c>
    </row>
    <row r="2140" spans="1:12">
      <c r="A2140">
        <v>2072</v>
      </c>
      <c r="B2140" t="s">
        <v>209</v>
      </c>
      <c r="D2140">
        <v>6080</v>
      </c>
      <c r="E2140">
        <v>1</v>
      </c>
      <c r="F2140">
        <v>0.11</v>
      </c>
      <c r="G2140" t="s">
        <v>355</v>
      </c>
      <c r="H2140">
        <v>0.04</v>
      </c>
      <c r="I2140">
        <v>813</v>
      </c>
      <c r="J2140" t="s">
        <v>434</v>
      </c>
      <c r="K2140">
        <v>849</v>
      </c>
      <c r="L2140">
        <v>3.7356000000000003</v>
      </c>
    </row>
    <row r="2141" spans="1:12">
      <c r="A2141">
        <v>2072</v>
      </c>
      <c r="B2141" t="s">
        <v>209</v>
      </c>
      <c r="D2141">
        <v>6048</v>
      </c>
      <c r="E2141">
        <v>1</v>
      </c>
      <c r="F2141">
        <v>0.11</v>
      </c>
      <c r="G2141" t="s">
        <v>355</v>
      </c>
      <c r="H2141">
        <v>0.04</v>
      </c>
      <c r="I2141">
        <v>813</v>
      </c>
      <c r="J2141" t="s">
        <v>434</v>
      </c>
      <c r="K2141">
        <v>41510.589999999997</v>
      </c>
      <c r="L2141">
        <v>182.64659599999999</v>
      </c>
    </row>
    <row r="2142" spans="1:12">
      <c r="A2142">
        <v>2072</v>
      </c>
      <c r="B2142" t="s">
        <v>209</v>
      </c>
      <c r="D2142">
        <v>6035</v>
      </c>
      <c r="E2142">
        <v>1</v>
      </c>
      <c r="F2142">
        <v>0.11</v>
      </c>
      <c r="G2142" t="s">
        <v>355</v>
      </c>
      <c r="H2142">
        <v>0.04</v>
      </c>
      <c r="I2142">
        <v>813</v>
      </c>
      <c r="J2142" t="s">
        <v>434</v>
      </c>
      <c r="K2142">
        <v>69718.399999999994</v>
      </c>
      <c r="L2142">
        <v>306.76096000000001</v>
      </c>
    </row>
    <row r="2143" spans="1:12">
      <c r="A2143">
        <v>2072</v>
      </c>
      <c r="B2143" t="s">
        <v>209</v>
      </c>
      <c r="D2143">
        <v>6010</v>
      </c>
      <c r="E2143">
        <v>1</v>
      </c>
      <c r="F2143">
        <v>0.11</v>
      </c>
      <c r="G2143" t="s">
        <v>355</v>
      </c>
      <c r="H2143">
        <v>0.04</v>
      </c>
      <c r="I2143">
        <v>813</v>
      </c>
      <c r="J2143" t="s">
        <v>434</v>
      </c>
      <c r="K2143">
        <v>551273.76</v>
      </c>
      <c r="L2143">
        <v>2425.6045440000003</v>
      </c>
    </row>
    <row r="2144" spans="1:12">
      <c r="A2144">
        <v>2072</v>
      </c>
      <c r="B2144" t="s">
        <v>209</v>
      </c>
      <c r="D2144">
        <v>6075</v>
      </c>
      <c r="E2144">
        <v>1</v>
      </c>
      <c r="F2144">
        <v>0.11</v>
      </c>
      <c r="G2144" t="s">
        <v>355</v>
      </c>
      <c r="H2144">
        <v>0.04</v>
      </c>
      <c r="I2144">
        <v>813</v>
      </c>
      <c r="J2144" t="s">
        <v>434</v>
      </c>
      <c r="K2144">
        <v>87323</v>
      </c>
      <c r="L2144">
        <v>384.22120000000001</v>
      </c>
    </row>
    <row r="2145" spans="1:12">
      <c r="A2145">
        <v>2072</v>
      </c>
      <c r="B2145" t="s">
        <v>209</v>
      </c>
      <c r="D2145">
        <v>6036</v>
      </c>
      <c r="E2145">
        <v>1</v>
      </c>
      <c r="F2145">
        <v>0.11</v>
      </c>
      <c r="G2145" t="s">
        <v>355</v>
      </c>
      <c r="H2145">
        <v>0.04</v>
      </c>
      <c r="I2145">
        <v>813</v>
      </c>
      <c r="J2145" t="s">
        <v>434</v>
      </c>
      <c r="K2145">
        <v>-35827.9</v>
      </c>
      <c r="L2145">
        <v>-157.64276000000001</v>
      </c>
    </row>
    <row r="2146" spans="1:12">
      <c r="A2146">
        <v>2072</v>
      </c>
      <c r="B2146" t="s">
        <v>209</v>
      </c>
      <c r="D2146">
        <v>6085</v>
      </c>
      <c r="E2146">
        <v>1</v>
      </c>
      <c r="F2146">
        <v>0.11</v>
      </c>
      <c r="G2146" t="s">
        <v>355</v>
      </c>
      <c r="H2146">
        <v>0.04</v>
      </c>
      <c r="I2146">
        <v>813</v>
      </c>
      <c r="J2146" t="s">
        <v>434</v>
      </c>
      <c r="K2146">
        <v>23323.32</v>
      </c>
      <c r="L2146">
        <v>102.622608</v>
      </c>
    </row>
    <row r="2147" spans="1:12">
      <c r="A2147">
        <v>2072</v>
      </c>
      <c r="B2147" t="s">
        <v>209</v>
      </c>
      <c r="D2147">
        <v>6020</v>
      </c>
      <c r="E2147">
        <v>1</v>
      </c>
      <c r="F2147">
        <v>0.11</v>
      </c>
      <c r="G2147" t="s">
        <v>355</v>
      </c>
      <c r="H2147">
        <v>0.04</v>
      </c>
      <c r="I2147">
        <v>813</v>
      </c>
      <c r="J2147" t="s">
        <v>434</v>
      </c>
      <c r="K2147">
        <v>22225.919999999998</v>
      </c>
      <c r="L2147">
        <v>97.794047999999989</v>
      </c>
    </row>
    <row r="2148" spans="1:12">
      <c r="A2148">
        <v>2072</v>
      </c>
      <c r="B2148" t="s">
        <v>209</v>
      </c>
      <c r="D2148">
        <v>6099</v>
      </c>
      <c r="E2148">
        <v>1</v>
      </c>
      <c r="F2148">
        <v>0.11</v>
      </c>
      <c r="G2148" t="s">
        <v>355</v>
      </c>
      <c r="H2148">
        <v>0.04</v>
      </c>
      <c r="I2148">
        <v>813</v>
      </c>
      <c r="J2148" t="s">
        <v>434</v>
      </c>
      <c r="K2148">
        <v>-32333.16</v>
      </c>
      <c r="L2148">
        <v>-142.26590400000001</v>
      </c>
    </row>
    <row r="2149" spans="1:12">
      <c r="A2149">
        <v>2072</v>
      </c>
      <c r="B2149" t="s">
        <v>209</v>
      </c>
      <c r="D2149">
        <v>6011</v>
      </c>
      <c r="E2149">
        <v>1</v>
      </c>
      <c r="F2149">
        <v>0.11</v>
      </c>
      <c r="G2149" t="s">
        <v>355</v>
      </c>
      <c r="H2149">
        <v>0.04</v>
      </c>
      <c r="I2149">
        <v>813</v>
      </c>
      <c r="J2149" t="s">
        <v>434</v>
      </c>
      <c r="K2149">
        <v>2461.8000000000002</v>
      </c>
      <c r="L2149">
        <v>10.83192</v>
      </c>
    </row>
    <row r="2150" spans="1:12">
      <c r="A2150">
        <v>2072</v>
      </c>
      <c r="B2150" t="s">
        <v>209</v>
      </c>
      <c r="D2150">
        <v>6041</v>
      </c>
      <c r="E2150">
        <v>1</v>
      </c>
      <c r="F2150">
        <v>0.11</v>
      </c>
      <c r="G2150" t="s">
        <v>355</v>
      </c>
      <c r="H2150">
        <v>0.26</v>
      </c>
      <c r="I2150">
        <v>814</v>
      </c>
      <c r="J2150" t="s">
        <v>434</v>
      </c>
      <c r="K2150">
        <v>-17813.2</v>
      </c>
      <c r="L2150">
        <v>-509.45752000000005</v>
      </c>
    </row>
    <row r="2151" spans="1:12">
      <c r="A2151">
        <v>2072</v>
      </c>
      <c r="B2151" t="s">
        <v>209</v>
      </c>
      <c r="D2151">
        <v>6019</v>
      </c>
      <c r="E2151">
        <v>1</v>
      </c>
      <c r="F2151">
        <v>0.11</v>
      </c>
      <c r="G2151" t="s">
        <v>355</v>
      </c>
      <c r="H2151">
        <v>0.26</v>
      </c>
      <c r="I2151">
        <v>814</v>
      </c>
      <c r="J2151" t="s">
        <v>434</v>
      </c>
      <c r="K2151">
        <v>-787.79</v>
      </c>
      <c r="L2151">
        <v>-22.530794</v>
      </c>
    </row>
    <row r="2152" spans="1:12">
      <c r="A2152">
        <v>2072</v>
      </c>
      <c r="B2152" t="s">
        <v>209</v>
      </c>
      <c r="D2152">
        <v>6080</v>
      </c>
      <c r="E2152">
        <v>1</v>
      </c>
      <c r="F2152">
        <v>0.11</v>
      </c>
      <c r="G2152" t="s">
        <v>355</v>
      </c>
      <c r="H2152">
        <v>0.26</v>
      </c>
      <c r="I2152">
        <v>814</v>
      </c>
      <c r="J2152" t="s">
        <v>434</v>
      </c>
      <c r="K2152">
        <v>849</v>
      </c>
      <c r="L2152">
        <v>24.281400000000001</v>
      </c>
    </row>
    <row r="2153" spans="1:12">
      <c r="A2153">
        <v>2072</v>
      </c>
      <c r="B2153" t="s">
        <v>209</v>
      </c>
      <c r="D2153">
        <v>6048</v>
      </c>
      <c r="E2153">
        <v>1</v>
      </c>
      <c r="F2153">
        <v>0.11</v>
      </c>
      <c r="G2153" t="s">
        <v>355</v>
      </c>
      <c r="H2153">
        <v>0.26</v>
      </c>
      <c r="I2153">
        <v>814</v>
      </c>
      <c r="J2153" t="s">
        <v>434</v>
      </c>
      <c r="K2153">
        <v>41510.589999999997</v>
      </c>
      <c r="L2153">
        <v>1187.2028740000001</v>
      </c>
    </row>
    <row r="2154" spans="1:12">
      <c r="A2154">
        <v>2072</v>
      </c>
      <c r="B2154" t="s">
        <v>209</v>
      </c>
      <c r="D2154">
        <v>6035</v>
      </c>
      <c r="E2154">
        <v>1</v>
      </c>
      <c r="F2154">
        <v>0.11</v>
      </c>
      <c r="G2154" t="s">
        <v>355</v>
      </c>
      <c r="H2154">
        <v>0.26</v>
      </c>
      <c r="I2154">
        <v>814</v>
      </c>
      <c r="J2154" t="s">
        <v>434</v>
      </c>
      <c r="K2154">
        <v>69718.399999999994</v>
      </c>
      <c r="L2154">
        <v>1993.94624</v>
      </c>
    </row>
    <row r="2155" spans="1:12">
      <c r="A2155">
        <v>2072</v>
      </c>
      <c r="B2155" t="s">
        <v>209</v>
      </c>
      <c r="D2155">
        <v>6010</v>
      </c>
      <c r="E2155">
        <v>1</v>
      </c>
      <c r="F2155">
        <v>0.11</v>
      </c>
      <c r="G2155" t="s">
        <v>355</v>
      </c>
      <c r="H2155">
        <v>0.26</v>
      </c>
      <c r="I2155">
        <v>814</v>
      </c>
      <c r="J2155" t="s">
        <v>434</v>
      </c>
      <c r="K2155">
        <v>551273.76</v>
      </c>
      <c r="L2155">
        <v>15766.429536000001</v>
      </c>
    </row>
    <row r="2156" spans="1:12">
      <c r="A2156">
        <v>2072</v>
      </c>
      <c r="B2156" t="s">
        <v>209</v>
      </c>
      <c r="D2156">
        <v>6075</v>
      </c>
      <c r="E2156">
        <v>1</v>
      </c>
      <c r="F2156">
        <v>0.11</v>
      </c>
      <c r="G2156" t="s">
        <v>355</v>
      </c>
      <c r="H2156">
        <v>0.26</v>
      </c>
      <c r="I2156">
        <v>814</v>
      </c>
      <c r="J2156" t="s">
        <v>434</v>
      </c>
      <c r="K2156">
        <v>87323</v>
      </c>
      <c r="L2156">
        <v>2497.4378000000002</v>
      </c>
    </row>
    <row r="2157" spans="1:12">
      <c r="A2157">
        <v>2072</v>
      </c>
      <c r="B2157" t="s">
        <v>209</v>
      </c>
      <c r="D2157">
        <v>6036</v>
      </c>
      <c r="E2157">
        <v>1</v>
      </c>
      <c r="F2157">
        <v>0.11</v>
      </c>
      <c r="G2157" t="s">
        <v>355</v>
      </c>
      <c r="H2157">
        <v>0.26</v>
      </c>
      <c r="I2157">
        <v>814</v>
      </c>
      <c r="J2157" t="s">
        <v>434</v>
      </c>
      <c r="K2157">
        <v>-35827.9</v>
      </c>
      <c r="L2157">
        <v>-1024.67794</v>
      </c>
    </row>
    <row r="2158" spans="1:12">
      <c r="A2158">
        <v>2072</v>
      </c>
      <c r="B2158" t="s">
        <v>209</v>
      </c>
      <c r="D2158">
        <v>6085</v>
      </c>
      <c r="E2158">
        <v>1</v>
      </c>
      <c r="F2158">
        <v>0.11</v>
      </c>
      <c r="G2158" t="s">
        <v>355</v>
      </c>
      <c r="H2158">
        <v>0.26</v>
      </c>
      <c r="I2158">
        <v>814</v>
      </c>
      <c r="J2158" t="s">
        <v>434</v>
      </c>
      <c r="K2158">
        <v>23323.32</v>
      </c>
      <c r="L2158">
        <v>667.04695200000003</v>
      </c>
    </row>
    <row r="2159" spans="1:12">
      <c r="A2159">
        <v>2072</v>
      </c>
      <c r="B2159" t="s">
        <v>209</v>
      </c>
      <c r="D2159">
        <v>6020</v>
      </c>
      <c r="E2159">
        <v>1</v>
      </c>
      <c r="F2159">
        <v>0.11</v>
      </c>
      <c r="G2159" t="s">
        <v>355</v>
      </c>
      <c r="H2159">
        <v>0.26</v>
      </c>
      <c r="I2159">
        <v>814</v>
      </c>
      <c r="J2159" t="s">
        <v>434</v>
      </c>
      <c r="K2159">
        <v>22225.919999999998</v>
      </c>
      <c r="L2159">
        <v>635.66131199999995</v>
      </c>
    </row>
    <row r="2160" spans="1:12">
      <c r="A2160">
        <v>2072</v>
      </c>
      <c r="B2160" t="s">
        <v>209</v>
      </c>
      <c r="D2160">
        <v>6099</v>
      </c>
      <c r="E2160">
        <v>1</v>
      </c>
      <c r="F2160">
        <v>0.11</v>
      </c>
      <c r="G2160" t="s">
        <v>355</v>
      </c>
      <c r="H2160">
        <v>0.26</v>
      </c>
      <c r="I2160">
        <v>814</v>
      </c>
      <c r="J2160" t="s">
        <v>434</v>
      </c>
      <c r="K2160">
        <v>-32333.16</v>
      </c>
      <c r="L2160">
        <v>-924.72837600000003</v>
      </c>
    </row>
    <row r="2161" spans="1:12">
      <c r="A2161">
        <v>2072</v>
      </c>
      <c r="B2161" t="s">
        <v>209</v>
      </c>
      <c r="D2161">
        <v>6011</v>
      </c>
      <c r="E2161">
        <v>1</v>
      </c>
      <c r="F2161">
        <v>0.11</v>
      </c>
      <c r="G2161" t="s">
        <v>355</v>
      </c>
      <c r="H2161">
        <v>0.26</v>
      </c>
      <c r="I2161">
        <v>814</v>
      </c>
      <c r="J2161" t="s">
        <v>434</v>
      </c>
      <c r="K2161">
        <v>2461.8000000000002</v>
      </c>
      <c r="L2161">
        <v>70.407480000000007</v>
      </c>
    </row>
    <row r="2162" spans="1:12">
      <c r="A2162">
        <v>2072</v>
      </c>
      <c r="B2162" t="s">
        <v>209</v>
      </c>
      <c r="D2162">
        <v>6041</v>
      </c>
      <c r="E2162">
        <v>1</v>
      </c>
      <c r="F2162">
        <v>0.11</v>
      </c>
      <c r="G2162" t="s">
        <v>355</v>
      </c>
      <c r="H2162">
        <v>0.2</v>
      </c>
      <c r="I2162">
        <v>821</v>
      </c>
      <c r="J2162" t="s">
        <v>434</v>
      </c>
      <c r="K2162">
        <v>-17813.2</v>
      </c>
      <c r="L2162">
        <v>-391.8904</v>
      </c>
    </row>
    <row r="2163" spans="1:12">
      <c r="A2163">
        <v>2072</v>
      </c>
      <c r="B2163" t="s">
        <v>209</v>
      </c>
      <c r="D2163">
        <v>6019</v>
      </c>
      <c r="E2163">
        <v>1</v>
      </c>
      <c r="F2163">
        <v>0.11</v>
      </c>
      <c r="G2163" t="s">
        <v>355</v>
      </c>
      <c r="H2163">
        <v>0.2</v>
      </c>
      <c r="I2163">
        <v>821</v>
      </c>
      <c r="J2163" t="s">
        <v>434</v>
      </c>
      <c r="K2163">
        <v>-787.79</v>
      </c>
      <c r="L2163">
        <v>-17.331379999999999</v>
      </c>
    </row>
    <row r="2164" spans="1:12">
      <c r="A2164">
        <v>2072</v>
      </c>
      <c r="B2164" t="s">
        <v>209</v>
      </c>
      <c r="D2164">
        <v>6080</v>
      </c>
      <c r="E2164">
        <v>1</v>
      </c>
      <c r="F2164">
        <v>0.11</v>
      </c>
      <c r="G2164" t="s">
        <v>355</v>
      </c>
      <c r="H2164">
        <v>0.2</v>
      </c>
      <c r="I2164">
        <v>821</v>
      </c>
      <c r="J2164" t="s">
        <v>434</v>
      </c>
      <c r="K2164">
        <v>849</v>
      </c>
      <c r="L2164">
        <v>18.678000000000001</v>
      </c>
    </row>
    <row r="2165" spans="1:12">
      <c r="A2165">
        <v>2072</v>
      </c>
      <c r="B2165" t="s">
        <v>209</v>
      </c>
      <c r="D2165">
        <v>6048</v>
      </c>
      <c r="E2165">
        <v>1</v>
      </c>
      <c r="F2165">
        <v>0.11</v>
      </c>
      <c r="G2165" t="s">
        <v>355</v>
      </c>
      <c r="H2165">
        <v>0.2</v>
      </c>
      <c r="I2165">
        <v>821</v>
      </c>
      <c r="J2165" t="s">
        <v>434</v>
      </c>
      <c r="K2165">
        <v>41510.589999999997</v>
      </c>
      <c r="L2165">
        <v>913.23298</v>
      </c>
    </row>
    <row r="2166" spans="1:12">
      <c r="A2166">
        <v>2072</v>
      </c>
      <c r="B2166" t="s">
        <v>209</v>
      </c>
      <c r="D2166">
        <v>6035</v>
      </c>
      <c r="E2166">
        <v>1</v>
      </c>
      <c r="F2166">
        <v>0.11</v>
      </c>
      <c r="G2166" t="s">
        <v>355</v>
      </c>
      <c r="H2166">
        <v>0.2</v>
      </c>
      <c r="I2166">
        <v>821</v>
      </c>
      <c r="J2166" t="s">
        <v>434</v>
      </c>
      <c r="K2166">
        <v>69718.399999999994</v>
      </c>
      <c r="L2166">
        <v>1533.8047999999999</v>
      </c>
    </row>
    <row r="2167" spans="1:12">
      <c r="A2167">
        <v>2072</v>
      </c>
      <c r="B2167" t="s">
        <v>209</v>
      </c>
      <c r="D2167">
        <v>6010</v>
      </c>
      <c r="E2167">
        <v>1</v>
      </c>
      <c r="F2167">
        <v>0.11</v>
      </c>
      <c r="G2167" t="s">
        <v>355</v>
      </c>
      <c r="H2167">
        <v>0.2</v>
      </c>
      <c r="I2167">
        <v>821</v>
      </c>
      <c r="J2167" t="s">
        <v>434</v>
      </c>
      <c r="K2167">
        <v>551273.76</v>
      </c>
      <c r="L2167">
        <v>12128.022720000001</v>
      </c>
    </row>
    <row r="2168" spans="1:12">
      <c r="A2168">
        <v>2072</v>
      </c>
      <c r="B2168" t="s">
        <v>209</v>
      </c>
      <c r="D2168">
        <v>6075</v>
      </c>
      <c r="E2168">
        <v>1</v>
      </c>
      <c r="F2168">
        <v>0.11</v>
      </c>
      <c r="G2168" t="s">
        <v>355</v>
      </c>
      <c r="H2168">
        <v>0.2</v>
      </c>
      <c r="I2168">
        <v>821</v>
      </c>
      <c r="J2168" t="s">
        <v>434</v>
      </c>
      <c r="K2168">
        <v>87323</v>
      </c>
      <c r="L2168">
        <v>1921.1060000000002</v>
      </c>
    </row>
    <row r="2169" spans="1:12">
      <c r="A2169">
        <v>2072</v>
      </c>
      <c r="B2169" t="s">
        <v>209</v>
      </c>
      <c r="D2169">
        <v>6036</v>
      </c>
      <c r="E2169">
        <v>1</v>
      </c>
      <c r="F2169">
        <v>0.11</v>
      </c>
      <c r="G2169" t="s">
        <v>355</v>
      </c>
      <c r="H2169">
        <v>0.2</v>
      </c>
      <c r="I2169">
        <v>821</v>
      </c>
      <c r="J2169" t="s">
        <v>434</v>
      </c>
      <c r="K2169">
        <v>-35827.9</v>
      </c>
      <c r="L2169">
        <v>-788.21379999999999</v>
      </c>
    </row>
    <row r="2170" spans="1:12">
      <c r="A2170">
        <v>2072</v>
      </c>
      <c r="B2170" t="s">
        <v>209</v>
      </c>
      <c r="D2170">
        <v>6085</v>
      </c>
      <c r="E2170">
        <v>1</v>
      </c>
      <c r="F2170">
        <v>0.11</v>
      </c>
      <c r="G2170" t="s">
        <v>355</v>
      </c>
      <c r="H2170">
        <v>0.2</v>
      </c>
      <c r="I2170">
        <v>821</v>
      </c>
      <c r="J2170" t="s">
        <v>434</v>
      </c>
      <c r="K2170">
        <v>23323.32</v>
      </c>
      <c r="L2170">
        <v>513.11304000000007</v>
      </c>
    </row>
    <row r="2171" spans="1:12">
      <c r="A2171">
        <v>2072</v>
      </c>
      <c r="B2171" t="s">
        <v>209</v>
      </c>
      <c r="D2171">
        <v>6020</v>
      </c>
      <c r="E2171">
        <v>1</v>
      </c>
      <c r="F2171">
        <v>0.11</v>
      </c>
      <c r="G2171" t="s">
        <v>355</v>
      </c>
      <c r="H2171">
        <v>0.2</v>
      </c>
      <c r="I2171">
        <v>821</v>
      </c>
      <c r="J2171" t="s">
        <v>434</v>
      </c>
      <c r="K2171">
        <v>22225.919999999998</v>
      </c>
      <c r="L2171">
        <v>488.97023999999993</v>
      </c>
    </row>
    <row r="2172" spans="1:12">
      <c r="A2172">
        <v>2072</v>
      </c>
      <c r="B2172" t="s">
        <v>209</v>
      </c>
      <c r="D2172">
        <v>6099</v>
      </c>
      <c r="E2172">
        <v>1</v>
      </c>
      <c r="F2172">
        <v>0.11</v>
      </c>
      <c r="G2172" t="s">
        <v>355</v>
      </c>
      <c r="H2172">
        <v>0.2</v>
      </c>
      <c r="I2172">
        <v>821</v>
      </c>
      <c r="J2172" t="s">
        <v>434</v>
      </c>
      <c r="K2172">
        <v>-32333.16</v>
      </c>
      <c r="L2172">
        <v>-711.32952</v>
      </c>
    </row>
    <row r="2173" spans="1:12">
      <c r="A2173">
        <v>2072</v>
      </c>
      <c r="B2173" t="s">
        <v>209</v>
      </c>
      <c r="D2173">
        <v>6011</v>
      </c>
      <c r="E2173">
        <v>1</v>
      </c>
      <c r="F2173">
        <v>0.11</v>
      </c>
      <c r="G2173" t="s">
        <v>355</v>
      </c>
      <c r="H2173">
        <v>0.2</v>
      </c>
      <c r="I2173">
        <v>821</v>
      </c>
      <c r="J2173" t="s">
        <v>434</v>
      </c>
      <c r="K2173">
        <v>2461.8000000000002</v>
      </c>
      <c r="L2173">
        <v>54.159600000000005</v>
      </c>
    </row>
    <row r="2174" spans="1:12">
      <c r="A2174">
        <v>2072</v>
      </c>
      <c r="B2174" t="s">
        <v>209</v>
      </c>
      <c r="D2174">
        <v>6041</v>
      </c>
      <c r="E2174">
        <v>1</v>
      </c>
      <c r="F2174">
        <v>0.11</v>
      </c>
      <c r="G2174" t="s">
        <v>355</v>
      </c>
      <c r="H2174">
        <v>7.0000000000000007E-2</v>
      </c>
      <c r="I2174">
        <v>822</v>
      </c>
      <c r="J2174" t="s">
        <v>434</v>
      </c>
      <c r="K2174">
        <v>-17813.2</v>
      </c>
      <c r="L2174">
        <v>-137.16164000000001</v>
      </c>
    </row>
    <row r="2175" spans="1:12">
      <c r="A2175">
        <v>2072</v>
      </c>
      <c r="B2175" t="s">
        <v>209</v>
      </c>
      <c r="D2175">
        <v>6019</v>
      </c>
      <c r="E2175">
        <v>1</v>
      </c>
      <c r="F2175">
        <v>0.11</v>
      </c>
      <c r="G2175" t="s">
        <v>355</v>
      </c>
      <c r="H2175">
        <v>7.0000000000000007E-2</v>
      </c>
      <c r="I2175">
        <v>822</v>
      </c>
      <c r="J2175" t="s">
        <v>434</v>
      </c>
      <c r="K2175">
        <v>-787.79</v>
      </c>
      <c r="L2175">
        <v>-6.0659830000000001</v>
      </c>
    </row>
    <row r="2176" spans="1:12">
      <c r="A2176">
        <v>2072</v>
      </c>
      <c r="B2176" t="s">
        <v>209</v>
      </c>
      <c r="D2176">
        <v>6080</v>
      </c>
      <c r="E2176">
        <v>1</v>
      </c>
      <c r="F2176">
        <v>0.11</v>
      </c>
      <c r="G2176" t="s">
        <v>355</v>
      </c>
      <c r="H2176">
        <v>7.0000000000000007E-2</v>
      </c>
      <c r="I2176">
        <v>822</v>
      </c>
      <c r="J2176" t="s">
        <v>434</v>
      </c>
      <c r="K2176">
        <v>849</v>
      </c>
      <c r="L2176">
        <v>6.537300000000001</v>
      </c>
    </row>
    <row r="2177" spans="1:12">
      <c r="A2177">
        <v>2072</v>
      </c>
      <c r="B2177" t="s">
        <v>209</v>
      </c>
      <c r="D2177">
        <v>6048</v>
      </c>
      <c r="E2177">
        <v>1</v>
      </c>
      <c r="F2177">
        <v>0.11</v>
      </c>
      <c r="G2177" t="s">
        <v>355</v>
      </c>
      <c r="H2177">
        <v>7.0000000000000007E-2</v>
      </c>
      <c r="I2177">
        <v>822</v>
      </c>
      <c r="J2177" t="s">
        <v>434</v>
      </c>
      <c r="K2177">
        <v>41510.589999999997</v>
      </c>
      <c r="L2177">
        <v>319.63154300000002</v>
      </c>
    </row>
    <row r="2178" spans="1:12">
      <c r="A2178">
        <v>2072</v>
      </c>
      <c r="B2178" t="s">
        <v>209</v>
      </c>
      <c r="D2178">
        <v>6035</v>
      </c>
      <c r="E2178">
        <v>1</v>
      </c>
      <c r="F2178">
        <v>0.11</v>
      </c>
      <c r="G2178" t="s">
        <v>355</v>
      </c>
      <c r="H2178">
        <v>7.0000000000000007E-2</v>
      </c>
      <c r="I2178">
        <v>822</v>
      </c>
      <c r="J2178" t="s">
        <v>434</v>
      </c>
      <c r="K2178">
        <v>69718.399999999994</v>
      </c>
      <c r="L2178">
        <v>536.83168000000001</v>
      </c>
    </row>
    <row r="2179" spans="1:12">
      <c r="A2179">
        <v>2072</v>
      </c>
      <c r="B2179" t="s">
        <v>209</v>
      </c>
      <c r="D2179">
        <v>6010</v>
      </c>
      <c r="E2179">
        <v>1</v>
      </c>
      <c r="F2179">
        <v>0.11</v>
      </c>
      <c r="G2179" t="s">
        <v>355</v>
      </c>
      <c r="H2179">
        <v>7.0000000000000007E-2</v>
      </c>
      <c r="I2179">
        <v>822</v>
      </c>
      <c r="J2179" t="s">
        <v>434</v>
      </c>
      <c r="K2179">
        <v>551273.76</v>
      </c>
      <c r="L2179">
        <v>4244.807952000001</v>
      </c>
    </row>
    <row r="2180" spans="1:12">
      <c r="A2180">
        <v>2072</v>
      </c>
      <c r="B2180" t="s">
        <v>209</v>
      </c>
      <c r="D2180">
        <v>6075</v>
      </c>
      <c r="E2180">
        <v>1</v>
      </c>
      <c r="F2180">
        <v>0.11</v>
      </c>
      <c r="G2180" t="s">
        <v>355</v>
      </c>
      <c r="H2180">
        <v>7.0000000000000007E-2</v>
      </c>
      <c r="I2180">
        <v>822</v>
      </c>
      <c r="J2180" t="s">
        <v>434</v>
      </c>
      <c r="K2180">
        <v>87323</v>
      </c>
      <c r="L2180">
        <v>672.38710000000015</v>
      </c>
    </row>
    <row r="2181" spans="1:12">
      <c r="A2181">
        <v>2072</v>
      </c>
      <c r="B2181" t="s">
        <v>209</v>
      </c>
      <c r="D2181">
        <v>6036</v>
      </c>
      <c r="E2181">
        <v>1</v>
      </c>
      <c r="F2181">
        <v>0.11</v>
      </c>
      <c r="G2181" t="s">
        <v>355</v>
      </c>
      <c r="H2181">
        <v>7.0000000000000007E-2</v>
      </c>
      <c r="I2181">
        <v>822</v>
      </c>
      <c r="J2181" t="s">
        <v>434</v>
      </c>
      <c r="K2181">
        <v>-35827.9</v>
      </c>
      <c r="L2181">
        <v>-275.87483000000003</v>
      </c>
    </row>
    <row r="2182" spans="1:12">
      <c r="A2182">
        <v>2072</v>
      </c>
      <c r="B2182" t="s">
        <v>209</v>
      </c>
      <c r="D2182">
        <v>6085</v>
      </c>
      <c r="E2182">
        <v>1</v>
      </c>
      <c r="F2182">
        <v>0.11</v>
      </c>
      <c r="G2182" t="s">
        <v>355</v>
      </c>
      <c r="H2182">
        <v>7.0000000000000007E-2</v>
      </c>
      <c r="I2182">
        <v>822</v>
      </c>
      <c r="J2182" t="s">
        <v>434</v>
      </c>
      <c r="K2182">
        <v>23323.32</v>
      </c>
      <c r="L2182">
        <v>179.58956400000002</v>
      </c>
    </row>
    <row r="2183" spans="1:12">
      <c r="A2183">
        <v>2072</v>
      </c>
      <c r="B2183" t="s">
        <v>209</v>
      </c>
      <c r="D2183">
        <v>6020</v>
      </c>
      <c r="E2183">
        <v>1</v>
      </c>
      <c r="F2183">
        <v>0.11</v>
      </c>
      <c r="G2183" t="s">
        <v>355</v>
      </c>
      <c r="H2183">
        <v>7.0000000000000007E-2</v>
      </c>
      <c r="I2183">
        <v>822</v>
      </c>
      <c r="J2183" t="s">
        <v>434</v>
      </c>
      <c r="K2183">
        <v>22225.919999999998</v>
      </c>
      <c r="L2183">
        <v>171.13958399999999</v>
      </c>
    </row>
    <row r="2184" spans="1:12">
      <c r="A2184">
        <v>2072</v>
      </c>
      <c r="B2184" t="s">
        <v>209</v>
      </c>
      <c r="D2184">
        <v>6099</v>
      </c>
      <c r="E2184">
        <v>1</v>
      </c>
      <c r="F2184">
        <v>0.11</v>
      </c>
      <c r="G2184" t="s">
        <v>355</v>
      </c>
      <c r="H2184">
        <v>7.0000000000000007E-2</v>
      </c>
      <c r="I2184">
        <v>822</v>
      </c>
      <c r="J2184" t="s">
        <v>434</v>
      </c>
      <c r="K2184">
        <v>-32333.16</v>
      </c>
      <c r="L2184">
        <v>-248.96533200000002</v>
      </c>
    </row>
    <row r="2185" spans="1:12">
      <c r="A2185">
        <v>2072</v>
      </c>
      <c r="B2185" t="s">
        <v>209</v>
      </c>
      <c r="D2185">
        <v>6011</v>
      </c>
      <c r="E2185">
        <v>1</v>
      </c>
      <c r="F2185">
        <v>0.11</v>
      </c>
      <c r="G2185" t="s">
        <v>355</v>
      </c>
      <c r="H2185">
        <v>7.0000000000000007E-2</v>
      </c>
      <c r="I2185">
        <v>822</v>
      </c>
      <c r="J2185" t="s">
        <v>434</v>
      </c>
      <c r="K2185">
        <v>2461.8000000000002</v>
      </c>
      <c r="L2185">
        <v>18.955860000000001</v>
      </c>
    </row>
    <row r="2186" spans="1:12">
      <c r="A2186">
        <v>2072</v>
      </c>
      <c r="B2186" t="s">
        <v>209</v>
      </c>
      <c r="D2186">
        <v>6041</v>
      </c>
      <c r="E2186">
        <v>1</v>
      </c>
      <c r="F2186">
        <v>0.11</v>
      </c>
      <c r="G2186" t="s">
        <v>355</v>
      </c>
      <c r="H2186">
        <v>0.43</v>
      </c>
      <c r="I2186">
        <v>830</v>
      </c>
      <c r="J2186" t="s">
        <v>434</v>
      </c>
      <c r="K2186">
        <v>-17813.2</v>
      </c>
      <c r="L2186">
        <v>-842.56435999999997</v>
      </c>
    </row>
    <row r="2187" spans="1:12">
      <c r="A2187">
        <v>2072</v>
      </c>
      <c r="B2187" t="s">
        <v>209</v>
      </c>
      <c r="D2187">
        <v>6019</v>
      </c>
      <c r="E2187">
        <v>1</v>
      </c>
      <c r="F2187">
        <v>0.11</v>
      </c>
      <c r="G2187" t="s">
        <v>355</v>
      </c>
      <c r="H2187">
        <v>0.43</v>
      </c>
      <c r="I2187">
        <v>830</v>
      </c>
      <c r="J2187" t="s">
        <v>434</v>
      </c>
      <c r="K2187">
        <v>-787.79</v>
      </c>
      <c r="L2187">
        <v>-37.262466999999994</v>
      </c>
    </row>
    <row r="2188" spans="1:12">
      <c r="A2188">
        <v>2072</v>
      </c>
      <c r="B2188" t="s">
        <v>209</v>
      </c>
      <c r="D2188">
        <v>6080</v>
      </c>
      <c r="E2188">
        <v>1</v>
      </c>
      <c r="F2188">
        <v>0.11</v>
      </c>
      <c r="G2188" t="s">
        <v>355</v>
      </c>
      <c r="H2188">
        <v>0.43</v>
      </c>
      <c r="I2188">
        <v>830</v>
      </c>
      <c r="J2188" t="s">
        <v>434</v>
      </c>
      <c r="K2188">
        <v>849</v>
      </c>
      <c r="L2188">
        <v>40.157699999999998</v>
      </c>
    </row>
    <row r="2189" spans="1:12">
      <c r="A2189">
        <v>2072</v>
      </c>
      <c r="B2189" t="s">
        <v>209</v>
      </c>
      <c r="D2189">
        <v>6048</v>
      </c>
      <c r="E2189">
        <v>1</v>
      </c>
      <c r="F2189">
        <v>0.11</v>
      </c>
      <c r="G2189" t="s">
        <v>355</v>
      </c>
      <c r="H2189">
        <v>0.43</v>
      </c>
      <c r="I2189">
        <v>830</v>
      </c>
      <c r="J2189" t="s">
        <v>434</v>
      </c>
      <c r="K2189">
        <v>41510.589999999997</v>
      </c>
      <c r="L2189">
        <v>1963.4509069999999</v>
      </c>
    </row>
    <row r="2190" spans="1:12">
      <c r="A2190">
        <v>2072</v>
      </c>
      <c r="B2190" t="s">
        <v>209</v>
      </c>
      <c r="D2190">
        <v>6035</v>
      </c>
      <c r="E2190">
        <v>1</v>
      </c>
      <c r="F2190">
        <v>0.11</v>
      </c>
      <c r="G2190" t="s">
        <v>355</v>
      </c>
      <c r="H2190">
        <v>0.43</v>
      </c>
      <c r="I2190">
        <v>830</v>
      </c>
      <c r="J2190" t="s">
        <v>434</v>
      </c>
      <c r="K2190">
        <v>69718.399999999994</v>
      </c>
      <c r="L2190">
        <v>3297.6803199999995</v>
      </c>
    </row>
    <row r="2191" spans="1:12">
      <c r="A2191">
        <v>2072</v>
      </c>
      <c r="B2191" t="s">
        <v>209</v>
      </c>
      <c r="D2191">
        <v>6010</v>
      </c>
      <c r="E2191">
        <v>1</v>
      </c>
      <c r="F2191">
        <v>0.11</v>
      </c>
      <c r="G2191" t="s">
        <v>355</v>
      </c>
      <c r="H2191">
        <v>0.43</v>
      </c>
      <c r="I2191">
        <v>830</v>
      </c>
      <c r="J2191" t="s">
        <v>434</v>
      </c>
      <c r="K2191">
        <v>551273.76</v>
      </c>
      <c r="L2191">
        <v>26075.248848000003</v>
      </c>
    </row>
    <row r="2192" spans="1:12">
      <c r="A2192">
        <v>2072</v>
      </c>
      <c r="B2192" t="s">
        <v>209</v>
      </c>
      <c r="D2192">
        <v>6075</v>
      </c>
      <c r="E2192">
        <v>1</v>
      </c>
      <c r="F2192">
        <v>0.11</v>
      </c>
      <c r="G2192" t="s">
        <v>355</v>
      </c>
      <c r="H2192">
        <v>0.43</v>
      </c>
      <c r="I2192">
        <v>830</v>
      </c>
      <c r="J2192" t="s">
        <v>434</v>
      </c>
      <c r="K2192">
        <v>87323</v>
      </c>
      <c r="L2192">
        <v>4130.3779000000004</v>
      </c>
    </row>
    <row r="2193" spans="1:12">
      <c r="A2193">
        <v>2072</v>
      </c>
      <c r="B2193" t="s">
        <v>209</v>
      </c>
      <c r="D2193">
        <v>6036</v>
      </c>
      <c r="E2193">
        <v>1</v>
      </c>
      <c r="F2193">
        <v>0.11</v>
      </c>
      <c r="G2193" t="s">
        <v>355</v>
      </c>
      <c r="H2193">
        <v>0.43</v>
      </c>
      <c r="I2193">
        <v>830</v>
      </c>
      <c r="J2193" t="s">
        <v>434</v>
      </c>
      <c r="K2193">
        <v>-35827.9</v>
      </c>
      <c r="L2193">
        <v>-1694.65967</v>
      </c>
    </row>
    <row r="2194" spans="1:12">
      <c r="A2194">
        <v>2072</v>
      </c>
      <c r="B2194" t="s">
        <v>209</v>
      </c>
      <c r="D2194">
        <v>6085</v>
      </c>
      <c r="E2194">
        <v>1</v>
      </c>
      <c r="F2194">
        <v>0.11</v>
      </c>
      <c r="G2194" t="s">
        <v>355</v>
      </c>
      <c r="H2194">
        <v>0.43</v>
      </c>
      <c r="I2194">
        <v>830</v>
      </c>
      <c r="J2194" t="s">
        <v>434</v>
      </c>
      <c r="K2194">
        <v>23323.32</v>
      </c>
      <c r="L2194">
        <v>1103.1930359999999</v>
      </c>
    </row>
    <row r="2195" spans="1:12">
      <c r="A2195">
        <v>2072</v>
      </c>
      <c r="B2195" t="s">
        <v>209</v>
      </c>
      <c r="D2195">
        <v>6020</v>
      </c>
      <c r="E2195">
        <v>1</v>
      </c>
      <c r="F2195">
        <v>0.11</v>
      </c>
      <c r="G2195" t="s">
        <v>355</v>
      </c>
      <c r="H2195">
        <v>0.43</v>
      </c>
      <c r="I2195">
        <v>830</v>
      </c>
      <c r="J2195" t="s">
        <v>434</v>
      </c>
      <c r="K2195">
        <v>22225.919999999998</v>
      </c>
      <c r="L2195">
        <v>1051.2860159999998</v>
      </c>
    </row>
    <row r="2196" spans="1:12">
      <c r="A2196">
        <v>2072</v>
      </c>
      <c r="B2196" t="s">
        <v>209</v>
      </c>
      <c r="D2196">
        <v>6099</v>
      </c>
      <c r="E2196">
        <v>1</v>
      </c>
      <c r="F2196">
        <v>0.11</v>
      </c>
      <c r="G2196" t="s">
        <v>355</v>
      </c>
      <c r="H2196">
        <v>0.43</v>
      </c>
      <c r="I2196">
        <v>830</v>
      </c>
      <c r="J2196" t="s">
        <v>434</v>
      </c>
      <c r="K2196">
        <v>-32333.16</v>
      </c>
      <c r="L2196">
        <v>-1529.3584679999999</v>
      </c>
    </row>
    <row r="2197" spans="1:12">
      <c r="A2197">
        <v>2072</v>
      </c>
      <c r="B2197" t="s">
        <v>209</v>
      </c>
      <c r="D2197">
        <v>6011</v>
      </c>
      <c r="E2197">
        <v>1</v>
      </c>
      <c r="F2197">
        <v>0.11</v>
      </c>
      <c r="G2197" t="s">
        <v>355</v>
      </c>
      <c r="H2197">
        <v>0.43</v>
      </c>
      <c r="I2197">
        <v>830</v>
      </c>
      <c r="J2197" t="s">
        <v>434</v>
      </c>
      <c r="K2197">
        <v>2461.8000000000002</v>
      </c>
      <c r="L2197">
        <v>116.44314</v>
      </c>
    </row>
    <row r="2198" spans="1:12">
      <c r="A2198">
        <v>2072</v>
      </c>
      <c r="B2198" t="s">
        <v>209</v>
      </c>
      <c r="D2198">
        <v>6041</v>
      </c>
      <c r="E2198">
        <v>1</v>
      </c>
      <c r="F2198">
        <v>0.06</v>
      </c>
      <c r="G2198" t="s">
        <v>339</v>
      </c>
      <c r="H2198">
        <v>0.73</v>
      </c>
      <c r="I2198">
        <v>813</v>
      </c>
      <c r="J2198" t="s">
        <v>434</v>
      </c>
      <c r="K2198">
        <v>-17813.2</v>
      </c>
      <c r="L2198">
        <v>-780.2181599999999</v>
      </c>
    </row>
    <row r="2199" spans="1:12">
      <c r="A2199">
        <v>2072</v>
      </c>
      <c r="B2199" t="s">
        <v>209</v>
      </c>
      <c r="D2199">
        <v>6019</v>
      </c>
      <c r="E2199">
        <v>1</v>
      </c>
      <c r="F2199">
        <v>0.06</v>
      </c>
      <c r="G2199" t="s">
        <v>339</v>
      </c>
      <c r="H2199">
        <v>0.73</v>
      </c>
      <c r="I2199">
        <v>813</v>
      </c>
      <c r="J2199" t="s">
        <v>434</v>
      </c>
      <c r="K2199">
        <v>-787.79</v>
      </c>
      <c r="L2199">
        <v>-34.505201999999997</v>
      </c>
    </row>
    <row r="2200" spans="1:12">
      <c r="A2200">
        <v>2072</v>
      </c>
      <c r="B2200" t="s">
        <v>209</v>
      </c>
      <c r="D2200">
        <v>6080</v>
      </c>
      <c r="E2200">
        <v>1</v>
      </c>
      <c r="F2200">
        <v>0.06</v>
      </c>
      <c r="G2200" t="s">
        <v>339</v>
      </c>
      <c r="H2200">
        <v>0.73</v>
      </c>
      <c r="I2200">
        <v>813</v>
      </c>
      <c r="J2200" t="s">
        <v>434</v>
      </c>
      <c r="K2200">
        <v>849</v>
      </c>
      <c r="L2200">
        <v>37.186199999999999</v>
      </c>
    </row>
    <row r="2201" spans="1:12">
      <c r="A2201">
        <v>2072</v>
      </c>
      <c r="B2201" t="s">
        <v>209</v>
      </c>
      <c r="D2201">
        <v>6048</v>
      </c>
      <c r="E2201">
        <v>1</v>
      </c>
      <c r="F2201">
        <v>0.06</v>
      </c>
      <c r="G2201" t="s">
        <v>339</v>
      </c>
      <c r="H2201">
        <v>0.73</v>
      </c>
      <c r="I2201">
        <v>813</v>
      </c>
      <c r="J2201" t="s">
        <v>434</v>
      </c>
      <c r="K2201">
        <v>41510.589999999997</v>
      </c>
      <c r="L2201">
        <v>1818.1638419999997</v>
      </c>
    </row>
    <row r="2202" spans="1:12">
      <c r="A2202">
        <v>2072</v>
      </c>
      <c r="B2202" t="s">
        <v>209</v>
      </c>
      <c r="D2202">
        <v>6035</v>
      </c>
      <c r="E2202">
        <v>1</v>
      </c>
      <c r="F2202">
        <v>0.06</v>
      </c>
      <c r="G2202" t="s">
        <v>339</v>
      </c>
      <c r="H2202">
        <v>0.73</v>
      </c>
      <c r="I2202">
        <v>813</v>
      </c>
      <c r="J2202" t="s">
        <v>434</v>
      </c>
      <c r="K2202">
        <v>69718.399999999994</v>
      </c>
      <c r="L2202">
        <v>3053.6659199999995</v>
      </c>
    </row>
    <row r="2203" spans="1:12">
      <c r="A2203">
        <v>2072</v>
      </c>
      <c r="B2203" t="s">
        <v>209</v>
      </c>
      <c r="D2203">
        <v>6010</v>
      </c>
      <c r="E2203">
        <v>1</v>
      </c>
      <c r="F2203">
        <v>0.06</v>
      </c>
      <c r="G2203" t="s">
        <v>339</v>
      </c>
      <c r="H2203">
        <v>0.73</v>
      </c>
      <c r="I2203">
        <v>813</v>
      </c>
      <c r="J2203" t="s">
        <v>434</v>
      </c>
      <c r="K2203">
        <v>551273.76</v>
      </c>
      <c r="L2203">
        <v>24145.790688000001</v>
      </c>
    </row>
    <row r="2204" spans="1:12">
      <c r="A2204">
        <v>2072</v>
      </c>
      <c r="B2204" t="s">
        <v>209</v>
      </c>
      <c r="D2204">
        <v>6075</v>
      </c>
      <c r="E2204">
        <v>1</v>
      </c>
      <c r="F2204">
        <v>0.06</v>
      </c>
      <c r="G2204" t="s">
        <v>339</v>
      </c>
      <c r="H2204">
        <v>0.73</v>
      </c>
      <c r="I2204">
        <v>813</v>
      </c>
      <c r="J2204" t="s">
        <v>434</v>
      </c>
      <c r="K2204">
        <v>87323</v>
      </c>
      <c r="L2204">
        <v>3824.7474000000002</v>
      </c>
    </row>
    <row r="2205" spans="1:12">
      <c r="A2205">
        <v>2072</v>
      </c>
      <c r="B2205" t="s">
        <v>209</v>
      </c>
      <c r="D2205">
        <v>6036</v>
      </c>
      <c r="E2205">
        <v>1</v>
      </c>
      <c r="F2205">
        <v>0.06</v>
      </c>
      <c r="G2205" t="s">
        <v>339</v>
      </c>
      <c r="H2205">
        <v>0.73</v>
      </c>
      <c r="I2205">
        <v>813</v>
      </c>
      <c r="J2205" t="s">
        <v>434</v>
      </c>
      <c r="K2205">
        <v>-35827.9</v>
      </c>
      <c r="L2205">
        <v>-1569.2620199999999</v>
      </c>
    </row>
    <row r="2206" spans="1:12">
      <c r="A2206">
        <v>2072</v>
      </c>
      <c r="B2206" t="s">
        <v>209</v>
      </c>
      <c r="D2206">
        <v>6085</v>
      </c>
      <c r="E2206">
        <v>1</v>
      </c>
      <c r="F2206">
        <v>0.06</v>
      </c>
      <c r="G2206" t="s">
        <v>339</v>
      </c>
      <c r="H2206">
        <v>0.73</v>
      </c>
      <c r="I2206">
        <v>813</v>
      </c>
      <c r="J2206" t="s">
        <v>434</v>
      </c>
      <c r="K2206">
        <v>23323.32</v>
      </c>
      <c r="L2206">
        <v>1021.5614159999999</v>
      </c>
    </row>
    <row r="2207" spans="1:12">
      <c r="A2207">
        <v>2072</v>
      </c>
      <c r="B2207" t="s">
        <v>209</v>
      </c>
      <c r="D2207">
        <v>6020</v>
      </c>
      <c r="E2207">
        <v>1</v>
      </c>
      <c r="F2207">
        <v>0.06</v>
      </c>
      <c r="G2207" t="s">
        <v>339</v>
      </c>
      <c r="H2207">
        <v>0.73</v>
      </c>
      <c r="I2207">
        <v>813</v>
      </c>
      <c r="J2207" t="s">
        <v>434</v>
      </c>
      <c r="K2207">
        <v>22225.919999999998</v>
      </c>
      <c r="L2207">
        <v>973.49529599999983</v>
      </c>
    </row>
    <row r="2208" spans="1:12">
      <c r="A2208">
        <v>2072</v>
      </c>
      <c r="B2208" t="s">
        <v>209</v>
      </c>
      <c r="D2208">
        <v>6099</v>
      </c>
      <c r="E2208">
        <v>1</v>
      </c>
      <c r="F2208">
        <v>0.06</v>
      </c>
      <c r="G2208" t="s">
        <v>339</v>
      </c>
      <c r="H2208">
        <v>0.73</v>
      </c>
      <c r="I2208">
        <v>813</v>
      </c>
      <c r="J2208" t="s">
        <v>434</v>
      </c>
      <c r="K2208">
        <v>-32333.16</v>
      </c>
      <c r="L2208">
        <v>-1416.1924079999999</v>
      </c>
    </row>
    <row r="2209" spans="1:12">
      <c r="A2209">
        <v>2072</v>
      </c>
      <c r="B2209" t="s">
        <v>209</v>
      </c>
      <c r="D2209">
        <v>6011</v>
      </c>
      <c r="E2209">
        <v>1</v>
      </c>
      <c r="F2209">
        <v>0.06</v>
      </c>
      <c r="G2209" t="s">
        <v>339</v>
      </c>
      <c r="H2209">
        <v>0.73</v>
      </c>
      <c r="I2209">
        <v>813</v>
      </c>
      <c r="J2209" t="s">
        <v>434</v>
      </c>
      <c r="K2209">
        <v>2461.8000000000002</v>
      </c>
      <c r="L2209">
        <v>107.82683999999999</v>
      </c>
    </row>
    <row r="2210" spans="1:12">
      <c r="A2210">
        <v>2072</v>
      </c>
      <c r="B2210" t="s">
        <v>209</v>
      </c>
      <c r="D2210">
        <v>6041</v>
      </c>
      <c r="E2210">
        <v>1</v>
      </c>
      <c r="F2210">
        <v>0.06</v>
      </c>
      <c r="G2210" t="s">
        <v>339</v>
      </c>
      <c r="H2210">
        <v>0.27</v>
      </c>
      <c r="I2210">
        <v>830</v>
      </c>
      <c r="J2210" t="s">
        <v>434</v>
      </c>
      <c r="K2210">
        <v>-17813.2</v>
      </c>
      <c r="L2210">
        <v>-288.57384000000002</v>
      </c>
    </row>
    <row r="2211" spans="1:12">
      <c r="A2211">
        <v>2072</v>
      </c>
      <c r="B2211" t="s">
        <v>209</v>
      </c>
      <c r="D2211">
        <v>6019</v>
      </c>
      <c r="E2211">
        <v>1</v>
      </c>
      <c r="F2211">
        <v>0.06</v>
      </c>
      <c r="G2211" t="s">
        <v>339</v>
      </c>
      <c r="H2211">
        <v>0.27</v>
      </c>
      <c r="I2211">
        <v>830</v>
      </c>
      <c r="J2211" t="s">
        <v>434</v>
      </c>
      <c r="K2211">
        <v>-787.79</v>
      </c>
      <c r="L2211">
        <v>-12.762198</v>
      </c>
    </row>
    <row r="2212" spans="1:12">
      <c r="A2212">
        <v>2072</v>
      </c>
      <c r="B2212" t="s">
        <v>209</v>
      </c>
      <c r="D2212">
        <v>6080</v>
      </c>
      <c r="E2212">
        <v>1</v>
      </c>
      <c r="F2212">
        <v>0.06</v>
      </c>
      <c r="G2212" t="s">
        <v>339</v>
      </c>
      <c r="H2212">
        <v>0.27</v>
      </c>
      <c r="I2212">
        <v>830</v>
      </c>
      <c r="J2212" t="s">
        <v>434</v>
      </c>
      <c r="K2212">
        <v>849</v>
      </c>
      <c r="L2212">
        <v>13.7538</v>
      </c>
    </row>
    <row r="2213" spans="1:12">
      <c r="A2213">
        <v>2072</v>
      </c>
      <c r="B2213" t="s">
        <v>209</v>
      </c>
      <c r="D2213">
        <v>6048</v>
      </c>
      <c r="E2213">
        <v>1</v>
      </c>
      <c r="F2213">
        <v>0.06</v>
      </c>
      <c r="G2213" t="s">
        <v>339</v>
      </c>
      <c r="H2213">
        <v>0.27</v>
      </c>
      <c r="I2213">
        <v>830</v>
      </c>
      <c r="J2213" t="s">
        <v>434</v>
      </c>
      <c r="K2213">
        <v>41510.589999999997</v>
      </c>
      <c r="L2213">
        <v>672.47155799999996</v>
      </c>
    </row>
    <row r="2214" spans="1:12">
      <c r="A2214">
        <v>2072</v>
      </c>
      <c r="B2214" t="s">
        <v>209</v>
      </c>
      <c r="D2214">
        <v>6035</v>
      </c>
      <c r="E2214">
        <v>1</v>
      </c>
      <c r="F2214">
        <v>0.06</v>
      </c>
      <c r="G2214" t="s">
        <v>339</v>
      </c>
      <c r="H2214">
        <v>0.27</v>
      </c>
      <c r="I2214">
        <v>830</v>
      </c>
      <c r="J2214" t="s">
        <v>434</v>
      </c>
      <c r="K2214">
        <v>69718.399999999994</v>
      </c>
      <c r="L2214">
        <v>1129.4380799999999</v>
      </c>
    </row>
    <row r="2215" spans="1:12">
      <c r="A2215">
        <v>2072</v>
      </c>
      <c r="B2215" t="s">
        <v>209</v>
      </c>
      <c r="D2215">
        <v>6010</v>
      </c>
      <c r="E2215">
        <v>1</v>
      </c>
      <c r="F2215">
        <v>0.06</v>
      </c>
      <c r="G2215" t="s">
        <v>339</v>
      </c>
      <c r="H2215">
        <v>0.27</v>
      </c>
      <c r="I2215">
        <v>830</v>
      </c>
      <c r="J2215" t="s">
        <v>434</v>
      </c>
      <c r="K2215">
        <v>551273.76</v>
      </c>
      <c r="L2215">
        <v>8930.6349120000013</v>
      </c>
    </row>
    <row r="2216" spans="1:12">
      <c r="A2216">
        <v>2072</v>
      </c>
      <c r="B2216" t="s">
        <v>209</v>
      </c>
      <c r="D2216">
        <v>6075</v>
      </c>
      <c r="E2216">
        <v>1</v>
      </c>
      <c r="F2216">
        <v>0.06</v>
      </c>
      <c r="G2216" t="s">
        <v>339</v>
      </c>
      <c r="H2216">
        <v>0.27</v>
      </c>
      <c r="I2216">
        <v>830</v>
      </c>
      <c r="J2216" t="s">
        <v>434</v>
      </c>
      <c r="K2216">
        <v>87323</v>
      </c>
      <c r="L2216">
        <v>1414.6326000000001</v>
      </c>
    </row>
    <row r="2217" spans="1:12">
      <c r="A2217">
        <v>2072</v>
      </c>
      <c r="B2217" t="s">
        <v>209</v>
      </c>
      <c r="D2217">
        <v>6036</v>
      </c>
      <c r="E2217">
        <v>1</v>
      </c>
      <c r="F2217">
        <v>0.06</v>
      </c>
      <c r="G2217" t="s">
        <v>339</v>
      </c>
      <c r="H2217">
        <v>0.27</v>
      </c>
      <c r="I2217">
        <v>830</v>
      </c>
      <c r="J2217" t="s">
        <v>434</v>
      </c>
      <c r="K2217">
        <v>-35827.9</v>
      </c>
      <c r="L2217">
        <v>-580.41198000000009</v>
      </c>
    </row>
    <row r="2218" spans="1:12">
      <c r="A2218">
        <v>2072</v>
      </c>
      <c r="B2218" t="s">
        <v>209</v>
      </c>
      <c r="D2218">
        <v>6085</v>
      </c>
      <c r="E2218">
        <v>1</v>
      </c>
      <c r="F2218">
        <v>0.06</v>
      </c>
      <c r="G2218" t="s">
        <v>339</v>
      </c>
      <c r="H2218">
        <v>0.27</v>
      </c>
      <c r="I2218">
        <v>830</v>
      </c>
      <c r="J2218" t="s">
        <v>434</v>
      </c>
      <c r="K2218">
        <v>23323.32</v>
      </c>
      <c r="L2218">
        <v>377.837784</v>
      </c>
    </row>
    <row r="2219" spans="1:12">
      <c r="A2219">
        <v>2072</v>
      </c>
      <c r="B2219" t="s">
        <v>209</v>
      </c>
      <c r="D2219">
        <v>6020</v>
      </c>
      <c r="E2219">
        <v>1</v>
      </c>
      <c r="F2219">
        <v>0.06</v>
      </c>
      <c r="G2219" t="s">
        <v>339</v>
      </c>
      <c r="H2219">
        <v>0.27</v>
      </c>
      <c r="I2219">
        <v>830</v>
      </c>
      <c r="J2219" t="s">
        <v>434</v>
      </c>
      <c r="K2219">
        <v>22225.919999999998</v>
      </c>
      <c r="L2219">
        <v>360.05990399999996</v>
      </c>
    </row>
    <row r="2220" spans="1:12">
      <c r="A2220">
        <v>2072</v>
      </c>
      <c r="B2220" t="s">
        <v>209</v>
      </c>
      <c r="D2220">
        <v>6099</v>
      </c>
      <c r="E2220">
        <v>1</v>
      </c>
      <c r="F2220">
        <v>0.06</v>
      </c>
      <c r="G2220" t="s">
        <v>339</v>
      </c>
      <c r="H2220">
        <v>0.27</v>
      </c>
      <c r="I2220">
        <v>830</v>
      </c>
      <c r="J2220" t="s">
        <v>434</v>
      </c>
      <c r="K2220">
        <v>-32333.16</v>
      </c>
      <c r="L2220">
        <v>-523.797192</v>
      </c>
    </row>
    <row r="2221" spans="1:12">
      <c r="A2221">
        <v>2072</v>
      </c>
      <c r="B2221" t="s">
        <v>209</v>
      </c>
      <c r="D2221">
        <v>6011</v>
      </c>
      <c r="E2221">
        <v>1</v>
      </c>
      <c r="F2221">
        <v>0.06</v>
      </c>
      <c r="G2221" t="s">
        <v>339</v>
      </c>
      <c r="H2221">
        <v>0.27</v>
      </c>
      <c r="I2221">
        <v>830</v>
      </c>
      <c r="J2221" t="s">
        <v>434</v>
      </c>
      <c r="K2221">
        <v>2461.8000000000002</v>
      </c>
      <c r="L2221">
        <v>39.881160000000001</v>
      </c>
    </row>
    <row r="2222" spans="1:12">
      <c r="A2222">
        <v>2073</v>
      </c>
      <c r="B2222" t="s">
        <v>210</v>
      </c>
      <c r="D2222">
        <v>6035</v>
      </c>
      <c r="E2222">
        <v>1</v>
      </c>
      <c r="F2222">
        <v>0.75</v>
      </c>
      <c r="G2222" t="s">
        <v>337</v>
      </c>
      <c r="H2222">
        <v>0.6</v>
      </c>
      <c r="I2222">
        <v>200</v>
      </c>
      <c r="J2222" t="s">
        <v>11</v>
      </c>
      <c r="K2222">
        <v>0</v>
      </c>
      <c r="L2222">
        <v>0</v>
      </c>
    </row>
    <row r="2223" spans="1:12">
      <c r="A2223">
        <v>2073</v>
      </c>
      <c r="B2223" t="s">
        <v>210</v>
      </c>
      <c r="D2223">
        <v>6099</v>
      </c>
      <c r="E2223">
        <v>1</v>
      </c>
      <c r="F2223">
        <v>0.75</v>
      </c>
      <c r="G2223" t="s">
        <v>337</v>
      </c>
      <c r="H2223">
        <v>0.6</v>
      </c>
      <c r="I2223">
        <v>200</v>
      </c>
      <c r="J2223" t="s">
        <v>11</v>
      </c>
      <c r="K2223">
        <v>-30910.080000000002</v>
      </c>
      <c r="L2223">
        <v>-13909.536</v>
      </c>
    </row>
    <row r="2224" spans="1:12">
      <c r="A2224">
        <v>2073</v>
      </c>
      <c r="B2224" t="s">
        <v>210</v>
      </c>
      <c r="D2224">
        <v>6075</v>
      </c>
      <c r="E2224">
        <v>1</v>
      </c>
      <c r="F2224">
        <v>0.75</v>
      </c>
      <c r="G2224" t="s">
        <v>337</v>
      </c>
      <c r="H2224">
        <v>0.6</v>
      </c>
      <c r="I2224">
        <v>200</v>
      </c>
      <c r="J2224" t="s">
        <v>11</v>
      </c>
      <c r="K2224">
        <v>85234</v>
      </c>
      <c r="L2224">
        <v>38355.299999999996</v>
      </c>
    </row>
    <row r="2225" spans="1:12">
      <c r="A2225">
        <v>2073</v>
      </c>
      <c r="B2225" t="s">
        <v>210</v>
      </c>
      <c r="D2225">
        <v>6010</v>
      </c>
      <c r="E2225">
        <v>1</v>
      </c>
      <c r="F2225">
        <v>0.75</v>
      </c>
      <c r="G2225" t="s">
        <v>337</v>
      </c>
      <c r="H2225">
        <v>0.6</v>
      </c>
      <c r="I2225">
        <v>200</v>
      </c>
      <c r="J2225" t="s">
        <v>11</v>
      </c>
      <c r="K2225">
        <v>527011.19999999995</v>
      </c>
      <c r="L2225">
        <v>237155.03999999998</v>
      </c>
    </row>
    <row r="2226" spans="1:12">
      <c r="A2226">
        <v>2073</v>
      </c>
      <c r="B2226" t="s">
        <v>210</v>
      </c>
      <c r="D2226">
        <v>6085</v>
      </c>
      <c r="E2226">
        <v>1</v>
      </c>
      <c r="F2226">
        <v>0.75</v>
      </c>
      <c r="G2226" t="s">
        <v>337</v>
      </c>
      <c r="H2226">
        <v>0.6</v>
      </c>
      <c r="I2226">
        <v>200</v>
      </c>
      <c r="J2226" t="s">
        <v>11</v>
      </c>
      <c r="K2226">
        <v>18658.68</v>
      </c>
      <c r="L2226">
        <v>8396.405999999999</v>
      </c>
    </row>
    <row r="2227" spans="1:12">
      <c r="A2227">
        <v>2073</v>
      </c>
      <c r="B2227" t="s">
        <v>210</v>
      </c>
      <c r="D2227">
        <v>6020</v>
      </c>
      <c r="E2227">
        <v>1</v>
      </c>
      <c r="F2227">
        <v>0.75</v>
      </c>
      <c r="G2227" t="s">
        <v>337</v>
      </c>
      <c r="H2227">
        <v>0.6</v>
      </c>
      <c r="I2227">
        <v>200</v>
      </c>
      <c r="J2227" t="s">
        <v>11</v>
      </c>
      <c r="K2227">
        <v>1443.64</v>
      </c>
      <c r="L2227">
        <v>649.63800000000003</v>
      </c>
    </row>
    <row r="2228" spans="1:12">
      <c r="A2228">
        <v>2073</v>
      </c>
      <c r="B2228" t="s">
        <v>210</v>
      </c>
      <c r="D2228">
        <v>6040</v>
      </c>
      <c r="E2228">
        <v>1</v>
      </c>
      <c r="F2228">
        <v>0.75</v>
      </c>
      <c r="G2228" t="s">
        <v>337</v>
      </c>
      <c r="H2228">
        <v>0.6</v>
      </c>
      <c r="I2228">
        <v>200</v>
      </c>
      <c r="J2228" t="s">
        <v>11</v>
      </c>
      <c r="K2228">
        <v>0</v>
      </c>
      <c r="L2228">
        <v>0</v>
      </c>
    </row>
    <row r="2229" spans="1:12">
      <c r="A2229">
        <v>2073</v>
      </c>
      <c r="B2229" t="s">
        <v>210</v>
      </c>
      <c r="D2229">
        <v>6036</v>
      </c>
      <c r="E2229">
        <v>1</v>
      </c>
      <c r="F2229">
        <v>0.75</v>
      </c>
      <c r="G2229" t="s">
        <v>337</v>
      </c>
      <c r="H2229">
        <v>0.6</v>
      </c>
      <c r="I2229">
        <v>200</v>
      </c>
      <c r="J2229" t="s">
        <v>11</v>
      </c>
      <c r="K2229">
        <v>-36573.699999999997</v>
      </c>
      <c r="L2229">
        <v>-16458.164999999997</v>
      </c>
    </row>
    <row r="2230" spans="1:12">
      <c r="A2230">
        <v>2073</v>
      </c>
      <c r="B2230" t="s">
        <v>210</v>
      </c>
      <c r="D2230">
        <v>6011</v>
      </c>
      <c r="E2230">
        <v>1</v>
      </c>
      <c r="F2230">
        <v>0.75</v>
      </c>
      <c r="G2230" t="s">
        <v>337</v>
      </c>
      <c r="H2230">
        <v>0.6</v>
      </c>
      <c r="I2230">
        <v>200</v>
      </c>
      <c r="J2230" t="s">
        <v>11</v>
      </c>
      <c r="K2230">
        <v>14357.28</v>
      </c>
      <c r="L2230">
        <v>6460.7760000000007</v>
      </c>
    </row>
    <row r="2231" spans="1:12">
      <c r="A2231">
        <v>2073</v>
      </c>
      <c r="B2231" t="s">
        <v>210</v>
      </c>
      <c r="D2231">
        <v>6019</v>
      </c>
      <c r="E2231">
        <v>1</v>
      </c>
      <c r="F2231">
        <v>0.75</v>
      </c>
      <c r="G2231" t="s">
        <v>337</v>
      </c>
      <c r="H2231">
        <v>0.6</v>
      </c>
      <c r="I2231">
        <v>200</v>
      </c>
      <c r="J2231" t="s">
        <v>11</v>
      </c>
      <c r="K2231">
        <v>-693.03</v>
      </c>
      <c r="L2231">
        <v>-311.86349999999999</v>
      </c>
    </row>
    <row r="2232" spans="1:12">
      <c r="A2232">
        <v>2073</v>
      </c>
      <c r="B2232" t="s">
        <v>210</v>
      </c>
      <c r="D2232">
        <v>6048</v>
      </c>
      <c r="E2232">
        <v>1</v>
      </c>
      <c r="F2232">
        <v>0.75</v>
      </c>
      <c r="G2232" t="s">
        <v>337</v>
      </c>
      <c r="H2232">
        <v>0.6</v>
      </c>
      <c r="I2232">
        <v>200</v>
      </c>
      <c r="J2232" t="s">
        <v>11</v>
      </c>
      <c r="K2232">
        <v>39683.33</v>
      </c>
      <c r="L2232">
        <v>17857.498500000002</v>
      </c>
    </row>
    <row r="2233" spans="1:12">
      <c r="A2233">
        <v>2073</v>
      </c>
      <c r="B2233" t="s">
        <v>210</v>
      </c>
      <c r="D2233">
        <v>6035</v>
      </c>
      <c r="E2233">
        <v>1</v>
      </c>
      <c r="F2233">
        <v>0.75</v>
      </c>
      <c r="G2233" t="s">
        <v>337</v>
      </c>
      <c r="H2233">
        <v>0.4</v>
      </c>
      <c r="I2233">
        <v>300</v>
      </c>
      <c r="J2233" t="s">
        <v>3</v>
      </c>
      <c r="K2233">
        <v>0</v>
      </c>
      <c r="L2233">
        <v>0</v>
      </c>
    </row>
    <row r="2234" spans="1:12">
      <c r="A2234">
        <v>2073</v>
      </c>
      <c r="B2234" t="s">
        <v>210</v>
      </c>
      <c r="D2234">
        <v>6099</v>
      </c>
      <c r="E2234">
        <v>1</v>
      </c>
      <c r="F2234">
        <v>0.75</v>
      </c>
      <c r="G2234" t="s">
        <v>337</v>
      </c>
      <c r="H2234">
        <v>0.4</v>
      </c>
      <c r="I2234">
        <v>300</v>
      </c>
      <c r="J2234" t="s">
        <v>3</v>
      </c>
      <c r="K2234">
        <v>-30910.080000000002</v>
      </c>
      <c r="L2234">
        <v>-9273.0240000000013</v>
      </c>
    </row>
    <row r="2235" spans="1:12">
      <c r="A2235">
        <v>2073</v>
      </c>
      <c r="B2235" t="s">
        <v>210</v>
      </c>
      <c r="D2235">
        <v>6075</v>
      </c>
      <c r="E2235">
        <v>1</v>
      </c>
      <c r="F2235">
        <v>0.75</v>
      </c>
      <c r="G2235" t="s">
        <v>337</v>
      </c>
      <c r="H2235">
        <v>0.4</v>
      </c>
      <c r="I2235">
        <v>300</v>
      </c>
      <c r="J2235" t="s">
        <v>3</v>
      </c>
      <c r="K2235">
        <v>85234</v>
      </c>
      <c r="L2235">
        <v>25570.2</v>
      </c>
    </row>
    <row r="2236" spans="1:12">
      <c r="A2236">
        <v>2073</v>
      </c>
      <c r="B2236" t="s">
        <v>210</v>
      </c>
      <c r="D2236">
        <v>6010</v>
      </c>
      <c r="E2236">
        <v>1</v>
      </c>
      <c r="F2236">
        <v>0.75</v>
      </c>
      <c r="G2236" t="s">
        <v>337</v>
      </c>
      <c r="H2236">
        <v>0.4</v>
      </c>
      <c r="I2236">
        <v>300</v>
      </c>
      <c r="J2236" t="s">
        <v>3</v>
      </c>
      <c r="K2236">
        <v>527011.19999999995</v>
      </c>
      <c r="L2236">
        <v>158103.35999999999</v>
      </c>
    </row>
    <row r="2237" spans="1:12">
      <c r="A2237">
        <v>2073</v>
      </c>
      <c r="B2237" t="s">
        <v>210</v>
      </c>
      <c r="D2237">
        <v>6085</v>
      </c>
      <c r="E2237">
        <v>1</v>
      </c>
      <c r="F2237">
        <v>0.75</v>
      </c>
      <c r="G2237" t="s">
        <v>337</v>
      </c>
      <c r="H2237">
        <v>0.4</v>
      </c>
      <c r="I2237">
        <v>300</v>
      </c>
      <c r="J2237" t="s">
        <v>3</v>
      </c>
      <c r="K2237">
        <v>18658.68</v>
      </c>
      <c r="L2237">
        <v>5597.6040000000003</v>
      </c>
    </row>
    <row r="2238" spans="1:12">
      <c r="A2238">
        <v>2073</v>
      </c>
      <c r="B2238" t="s">
        <v>210</v>
      </c>
      <c r="D2238">
        <v>6020</v>
      </c>
      <c r="E2238">
        <v>1</v>
      </c>
      <c r="F2238">
        <v>0.75</v>
      </c>
      <c r="G2238" t="s">
        <v>337</v>
      </c>
      <c r="H2238">
        <v>0.4</v>
      </c>
      <c r="I2238">
        <v>300</v>
      </c>
      <c r="J2238" t="s">
        <v>3</v>
      </c>
      <c r="K2238">
        <v>1443.64</v>
      </c>
      <c r="L2238">
        <v>433.09200000000004</v>
      </c>
    </row>
    <row r="2239" spans="1:12">
      <c r="A2239">
        <v>2073</v>
      </c>
      <c r="B2239" t="s">
        <v>210</v>
      </c>
      <c r="D2239">
        <v>6040</v>
      </c>
      <c r="E2239">
        <v>1</v>
      </c>
      <c r="F2239">
        <v>0.75</v>
      </c>
      <c r="G2239" t="s">
        <v>337</v>
      </c>
      <c r="H2239">
        <v>0.4</v>
      </c>
      <c r="I2239">
        <v>300</v>
      </c>
      <c r="J2239" t="s">
        <v>3</v>
      </c>
      <c r="K2239">
        <v>0</v>
      </c>
      <c r="L2239">
        <v>0</v>
      </c>
    </row>
    <row r="2240" spans="1:12">
      <c r="A2240">
        <v>2073</v>
      </c>
      <c r="B2240" t="s">
        <v>210</v>
      </c>
      <c r="D2240">
        <v>6036</v>
      </c>
      <c r="E2240">
        <v>1</v>
      </c>
      <c r="F2240">
        <v>0.75</v>
      </c>
      <c r="G2240" t="s">
        <v>337</v>
      </c>
      <c r="H2240">
        <v>0.4</v>
      </c>
      <c r="I2240">
        <v>300</v>
      </c>
      <c r="J2240" t="s">
        <v>3</v>
      </c>
      <c r="K2240">
        <v>-36573.699999999997</v>
      </c>
      <c r="L2240">
        <v>-10972.11</v>
      </c>
    </row>
    <row r="2241" spans="1:12">
      <c r="A2241">
        <v>2073</v>
      </c>
      <c r="B2241" t="s">
        <v>210</v>
      </c>
      <c r="D2241">
        <v>6011</v>
      </c>
      <c r="E2241">
        <v>1</v>
      </c>
      <c r="F2241">
        <v>0.75</v>
      </c>
      <c r="G2241" t="s">
        <v>337</v>
      </c>
      <c r="H2241">
        <v>0.4</v>
      </c>
      <c r="I2241">
        <v>300</v>
      </c>
      <c r="J2241" t="s">
        <v>3</v>
      </c>
      <c r="K2241">
        <v>14357.28</v>
      </c>
      <c r="L2241">
        <v>4307.1840000000002</v>
      </c>
    </row>
    <row r="2242" spans="1:12">
      <c r="A2242">
        <v>2073</v>
      </c>
      <c r="B2242" t="s">
        <v>210</v>
      </c>
      <c r="D2242">
        <v>6019</v>
      </c>
      <c r="E2242">
        <v>1</v>
      </c>
      <c r="F2242">
        <v>0.75</v>
      </c>
      <c r="G2242" t="s">
        <v>337</v>
      </c>
      <c r="H2242">
        <v>0.4</v>
      </c>
      <c r="I2242">
        <v>300</v>
      </c>
      <c r="J2242" t="s">
        <v>3</v>
      </c>
      <c r="K2242">
        <v>39683.33</v>
      </c>
      <c r="L2242">
        <v>11904.999000000002</v>
      </c>
    </row>
    <row r="2243" spans="1:12">
      <c r="A2243">
        <v>2073</v>
      </c>
      <c r="B2243" t="s">
        <v>210</v>
      </c>
      <c r="D2243">
        <v>6048</v>
      </c>
      <c r="E2243">
        <v>1</v>
      </c>
      <c r="F2243">
        <v>0.75</v>
      </c>
      <c r="G2243" t="s">
        <v>337</v>
      </c>
      <c r="H2243">
        <v>0.4</v>
      </c>
      <c r="I2243">
        <v>300</v>
      </c>
      <c r="J2243" t="s">
        <v>3</v>
      </c>
      <c r="K2243">
        <v>39683.33</v>
      </c>
      <c r="L2243">
        <v>11904.999000000002</v>
      </c>
    </row>
    <row r="2244" spans="1:12">
      <c r="A2244">
        <v>2073</v>
      </c>
      <c r="B2244" t="s">
        <v>210</v>
      </c>
      <c r="D2244">
        <v>6035</v>
      </c>
      <c r="E2244">
        <v>1</v>
      </c>
      <c r="F2244">
        <v>0.05</v>
      </c>
      <c r="G2244" t="s">
        <v>338</v>
      </c>
      <c r="H2244">
        <v>1</v>
      </c>
      <c r="I2244">
        <v>200</v>
      </c>
      <c r="J2244" t="s">
        <v>11</v>
      </c>
      <c r="K2244">
        <v>0</v>
      </c>
      <c r="L2244">
        <v>0</v>
      </c>
    </row>
    <row r="2245" spans="1:12">
      <c r="A2245">
        <v>2073</v>
      </c>
      <c r="B2245" t="s">
        <v>210</v>
      </c>
      <c r="D2245">
        <v>6099</v>
      </c>
      <c r="E2245">
        <v>1</v>
      </c>
      <c r="F2245">
        <v>0.05</v>
      </c>
      <c r="G2245" t="s">
        <v>338</v>
      </c>
      <c r="H2245">
        <v>1</v>
      </c>
      <c r="I2245">
        <v>200</v>
      </c>
      <c r="J2245" t="s">
        <v>11</v>
      </c>
      <c r="K2245">
        <v>-30910.080000000002</v>
      </c>
      <c r="L2245">
        <v>-1545.5040000000001</v>
      </c>
    </row>
    <row r="2246" spans="1:12">
      <c r="A2246">
        <v>2073</v>
      </c>
      <c r="B2246" t="s">
        <v>210</v>
      </c>
      <c r="D2246">
        <v>6075</v>
      </c>
      <c r="E2246">
        <v>1</v>
      </c>
      <c r="F2246">
        <v>0.05</v>
      </c>
      <c r="G2246" t="s">
        <v>338</v>
      </c>
      <c r="H2246">
        <v>1</v>
      </c>
      <c r="I2246">
        <v>200</v>
      </c>
      <c r="J2246" t="s">
        <v>11</v>
      </c>
      <c r="K2246">
        <v>85234</v>
      </c>
      <c r="L2246">
        <v>4261.7</v>
      </c>
    </row>
    <row r="2247" spans="1:12">
      <c r="A2247">
        <v>2073</v>
      </c>
      <c r="B2247" t="s">
        <v>210</v>
      </c>
      <c r="D2247">
        <v>6010</v>
      </c>
      <c r="E2247">
        <v>1</v>
      </c>
      <c r="F2247">
        <v>0.05</v>
      </c>
      <c r="G2247" t="s">
        <v>338</v>
      </c>
      <c r="H2247">
        <v>1</v>
      </c>
      <c r="I2247">
        <v>200</v>
      </c>
      <c r="J2247" t="s">
        <v>11</v>
      </c>
      <c r="K2247">
        <v>527011.19999999995</v>
      </c>
      <c r="L2247">
        <v>26350.559999999998</v>
      </c>
    </row>
    <row r="2248" spans="1:12">
      <c r="A2248">
        <v>2073</v>
      </c>
      <c r="B2248" t="s">
        <v>210</v>
      </c>
      <c r="D2248">
        <v>6085</v>
      </c>
      <c r="E2248">
        <v>1</v>
      </c>
      <c r="F2248">
        <v>0.05</v>
      </c>
      <c r="G2248" t="s">
        <v>338</v>
      </c>
      <c r="H2248">
        <v>1</v>
      </c>
      <c r="I2248">
        <v>200</v>
      </c>
      <c r="J2248" t="s">
        <v>11</v>
      </c>
      <c r="K2248">
        <v>18658.68</v>
      </c>
      <c r="L2248">
        <v>932.93400000000008</v>
      </c>
    </row>
    <row r="2249" spans="1:12">
      <c r="A2249">
        <v>2073</v>
      </c>
      <c r="B2249" t="s">
        <v>210</v>
      </c>
      <c r="D2249">
        <v>6020</v>
      </c>
      <c r="E2249">
        <v>1</v>
      </c>
      <c r="F2249">
        <v>0.05</v>
      </c>
      <c r="G2249" t="s">
        <v>338</v>
      </c>
      <c r="H2249">
        <v>1</v>
      </c>
      <c r="I2249">
        <v>200</v>
      </c>
      <c r="J2249" t="s">
        <v>11</v>
      </c>
      <c r="K2249">
        <v>1443.64</v>
      </c>
      <c r="L2249">
        <v>72.182000000000002</v>
      </c>
    </row>
    <row r="2250" spans="1:12">
      <c r="A2250">
        <v>2073</v>
      </c>
      <c r="B2250" t="s">
        <v>210</v>
      </c>
      <c r="D2250">
        <v>6040</v>
      </c>
      <c r="E2250">
        <v>1</v>
      </c>
      <c r="F2250">
        <v>0.05</v>
      </c>
      <c r="G2250" t="s">
        <v>338</v>
      </c>
      <c r="H2250">
        <v>1</v>
      </c>
      <c r="I2250">
        <v>200</v>
      </c>
      <c r="J2250" t="s">
        <v>11</v>
      </c>
      <c r="K2250">
        <v>0</v>
      </c>
      <c r="L2250">
        <v>0</v>
      </c>
    </row>
    <row r="2251" spans="1:12">
      <c r="A2251">
        <v>2073</v>
      </c>
      <c r="B2251" t="s">
        <v>210</v>
      </c>
      <c r="D2251">
        <v>6036</v>
      </c>
      <c r="E2251">
        <v>1</v>
      </c>
      <c r="F2251">
        <v>0.05</v>
      </c>
      <c r="G2251" t="s">
        <v>338</v>
      </c>
      <c r="H2251">
        <v>1</v>
      </c>
      <c r="I2251">
        <v>200</v>
      </c>
      <c r="J2251" t="s">
        <v>11</v>
      </c>
      <c r="K2251">
        <v>-36573.699999999997</v>
      </c>
      <c r="L2251">
        <v>-1828.6849999999999</v>
      </c>
    </row>
    <row r="2252" spans="1:12">
      <c r="A2252">
        <v>2073</v>
      </c>
      <c r="B2252" t="s">
        <v>210</v>
      </c>
      <c r="D2252">
        <v>6011</v>
      </c>
      <c r="E2252">
        <v>1</v>
      </c>
      <c r="F2252">
        <v>0.05</v>
      </c>
      <c r="G2252" t="s">
        <v>338</v>
      </c>
      <c r="H2252">
        <v>1</v>
      </c>
      <c r="I2252">
        <v>200</v>
      </c>
      <c r="J2252" t="s">
        <v>11</v>
      </c>
      <c r="K2252">
        <v>14357.28</v>
      </c>
      <c r="L2252">
        <v>717.86400000000003</v>
      </c>
    </row>
    <row r="2253" spans="1:12">
      <c r="A2253">
        <v>2073</v>
      </c>
      <c r="B2253" t="s">
        <v>210</v>
      </c>
      <c r="D2253">
        <v>6019</v>
      </c>
      <c r="E2253">
        <v>1</v>
      </c>
      <c r="F2253">
        <v>0.05</v>
      </c>
      <c r="G2253" t="s">
        <v>338</v>
      </c>
      <c r="H2253">
        <v>1</v>
      </c>
      <c r="I2253">
        <v>200</v>
      </c>
      <c r="J2253" t="s">
        <v>11</v>
      </c>
      <c r="K2253">
        <v>-693.03</v>
      </c>
      <c r="L2253">
        <v>-34.651499999999999</v>
      </c>
    </row>
    <row r="2254" spans="1:12">
      <c r="A2254">
        <v>2073</v>
      </c>
      <c r="B2254" t="s">
        <v>210</v>
      </c>
      <c r="D2254">
        <v>6048</v>
      </c>
      <c r="E2254">
        <v>1</v>
      </c>
      <c r="F2254">
        <v>0.05</v>
      </c>
      <c r="G2254" t="s">
        <v>338</v>
      </c>
      <c r="H2254">
        <v>1</v>
      </c>
      <c r="I2254">
        <v>200</v>
      </c>
      <c r="J2254" t="s">
        <v>11</v>
      </c>
      <c r="K2254">
        <v>39683.33</v>
      </c>
      <c r="L2254">
        <v>1984.1665000000003</v>
      </c>
    </row>
    <row r="2255" spans="1:12">
      <c r="A2255">
        <v>2073</v>
      </c>
      <c r="B2255" t="s">
        <v>210</v>
      </c>
      <c r="D2255">
        <v>6035</v>
      </c>
      <c r="E2255">
        <v>1</v>
      </c>
      <c r="F2255">
        <v>0.03</v>
      </c>
      <c r="G2255" t="s">
        <v>4</v>
      </c>
      <c r="H2255">
        <v>1</v>
      </c>
      <c r="I2255">
        <v>300</v>
      </c>
      <c r="J2255" t="s">
        <v>3</v>
      </c>
      <c r="K2255">
        <v>0</v>
      </c>
      <c r="L2255">
        <v>0</v>
      </c>
    </row>
    <row r="2256" spans="1:12">
      <c r="A2256">
        <v>2073</v>
      </c>
      <c r="B2256" t="s">
        <v>210</v>
      </c>
      <c r="D2256">
        <v>6099</v>
      </c>
      <c r="E2256">
        <v>1</v>
      </c>
      <c r="F2256">
        <v>0.03</v>
      </c>
      <c r="G2256" t="s">
        <v>4</v>
      </c>
      <c r="H2256">
        <v>1</v>
      </c>
      <c r="I2256">
        <v>300</v>
      </c>
      <c r="J2256" t="s">
        <v>3</v>
      </c>
      <c r="K2256">
        <v>-30910.080000000002</v>
      </c>
      <c r="L2256">
        <v>-927.30240000000003</v>
      </c>
    </row>
    <row r="2257" spans="1:12">
      <c r="A2257">
        <v>2073</v>
      </c>
      <c r="B2257" t="s">
        <v>210</v>
      </c>
      <c r="D2257">
        <v>6075</v>
      </c>
      <c r="E2257">
        <v>1</v>
      </c>
      <c r="F2257">
        <v>0.03</v>
      </c>
      <c r="G2257" t="s">
        <v>4</v>
      </c>
      <c r="H2257">
        <v>1</v>
      </c>
      <c r="I2257">
        <v>300</v>
      </c>
      <c r="J2257" t="s">
        <v>3</v>
      </c>
      <c r="K2257">
        <v>85234</v>
      </c>
      <c r="L2257">
        <v>2557.02</v>
      </c>
    </row>
    <row r="2258" spans="1:12">
      <c r="A2258">
        <v>2073</v>
      </c>
      <c r="B2258" t="s">
        <v>210</v>
      </c>
      <c r="D2258">
        <v>6010</v>
      </c>
      <c r="E2258">
        <v>1</v>
      </c>
      <c r="F2258">
        <v>0.03</v>
      </c>
      <c r="G2258" t="s">
        <v>4</v>
      </c>
      <c r="H2258">
        <v>1</v>
      </c>
      <c r="I2258">
        <v>300</v>
      </c>
      <c r="J2258" t="s">
        <v>3</v>
      </c>
      <c r="K2258">
        <v>527011.19999999995</v>
      </c>
      <c r="L2258">
        <v>15810.335999999998</v>
      </c>
    </row>
    <row r="2259" spans="1:12">
      <c r="A2259">
        <v>2073</v>
      </c>
      <c r="B2259" t="s">
        <v>210</v>
      </c>
      <c r="D2259">
        <v>6085</v>
      </c>
      <c r="E2259">
        <v>1</v>
      </c>
      <c r="F2259">
        <v>0.03</v>
      </c>
      <c r="G2259" t="s">
        <v>4</v>
      </c>
      <c r="H2259">
        <v>1</v>
      </c>
      <c r="I2259">
        <v>300</v>
      </c>
      <c r="J2259" t="s">
        <v>3</v>
      </c>
      <c r="K2259">
        <v>18658.68</v>
      </c>
      <c r="L2259">
        <v>559.7604</v>
      </c>
    </row>
    <row r="2260" spans="1:12">
      <c r="A2260">
        <v>2073</v>
      </c>
      <c r="B2260" t="s">
        <v>210</v>
      </c>
      <c r="D2260">
        <v>6020</v>
      </c>
      <c r="E2260">
        <v>1</v>
      </c>
      <c r="F2260">
        <v>0.03</v>
      </c>
      <c r="G2260" t="s">
        <v>4</v>
      </c>
      <c r="H2260">
        <v>1</v>
      </c>
      <c r="I2260">
        <v>300</v>
      </c>
      <c r="J2260" t="s">
        <v>3</v>
      </c>
      <c r="K2260">
        <v>1443.64</v>
      </c>
      <c r="L2260">
        <v>43.309200000000004</v>
      </c>
    </row>
    <row r="2261" spans="1:12">
      <c r="A2261">
        <v>2073</v>
      </c>
      <c r="B2261" t="s">
        <v>210</v>
      </c>
      <c r="D2261">
        <v>6040</v>
      </c>
      <c r="E2261">
        <v>1</v>
      </c>
      <c r="F2261">
        <v>0.03</v>
      </c>
      <c r="G2261" t="s">
        <v>4</v>
      </c>
      <c r="H2261">
        <v>1</v>
      </c>
      <c r="I2261">
        <v>300</v>
      </c>
      <c r="J2261" t="s">
        <v>3</v>
      </c>
      <c r="K2261">
        <v>0</v>
      </c>
      <c r="L2261">
        <v>0</v>
      </c>
    </row>
    <row r="2262" spans="1:12">
      <c r="A2262">
        <v>2073</v>
      </c>
      <c r="B2262" t="s">
        <v>210</v>
      </c>
      <c r="D2262">
        <v>6036</v>
      </c>
      <c r="E2262">
        <v>1</v>
      </c>
      <c r="F2262">
        <v>0.03</v>
      </c>
      <c r="G2262" t="s">
        <v>4</v>
      </c>
      <c r="H2262">
        <v>1</v>
      </c>
      <c r="I2262">
        <v>300</v>
      </c>
      <c r="J2262" t="s">
        <v>3</v>
      </c>
      <c r="K2262">
        <v>-36573.699999999997</v>
      </c>
      <c r="L2262">
        <v>-1097.2109999999998</v>
      </c>
    </row>
    <row r="2263" spans="1:12">
      <c r="A2263">
        <v>2073</v>
      </c>
      <c r="B2263" t="s">
        <v>210</v>
      </c>
      <c r="D2263">
        <v>6011</v>
      </c>
      <c r="E2263">
        <v>1</v>
      </c>
      <c r="F2263">
        <v>0.03</v>
      </c>
      <c r="G2263" t="s">
        <v>4</v>
      </c>
      <c r="H2263">
        <v>1</v>
      </c>
      <c r="I2263">
        <v>300</v>
      </c>
      <c r="J2263" t="s">
        <v>3</v>
      </c>
      <c r="K2263">
        <v>14357.28</v>
      </c>
      <c r="L2263">
        <v>430.71840000000003</v>
      </c>
    </row>
    <row r="2264" spans="1:12">
      <c r="A2264">
        <v>2073</v>
      </c>
      <c r="B2264" t="s">
        <v>210</v>
      </c>
      <c r="D2264">
        <v>6019</v>
      </c>
      <c r="E2264">
        <v>1</v>
      </c>
      <c r="F2264">
        <v>0.03</v>
      </c>
      <c r="G2264" t="s">
        <v>4</v>
      </c>
      <c r="H2264">
        <v>1</v>
      </c>
      <c r="I2264">
        <v>300</v>
      </c>
      <c r="J2264" t="s">
        <v>3</v>
      </c>
      <c r="K2264">
        <v>-693.03</v>
      </c>
      <c r="L2264">
        <v>-20.790899999999997</v>
      </c>
    </row>
    <row r="2265" spans="1:12">
      <c r="A2265">
        <v>2073</v>
      </c>
      <c r="B2265" t="s">
        <v>210</v>
      </c>
      <c r="D2265">
        <v>6048</v>
      </c>
      <c r="E2265">
        <v>1</v>
      </c>
      <c r="F2265">
        <v>0.03</v>
      </c>
      <c r="G2265" t="s">
        <v>4</v>
      </c>
      <c r="H2265">
        <v>1</v>
      </c>
      <c r="I2265">
        <v>300</v>
      </c>
      <c r="J2265" t="s">
        <v>3</v>
      </c>
      <c r="K2265">
        <v>39683.33</v>
      </c>
      <c r="L2265">
        <v>1190.4999</v>
      </c>
    </row>
    <row r="2266" spans="1:12">
      <c r="A2266">
        <v>2073</v>
      </c>
      <c r="B2266" t="s">
        <v>210</v>
      </c>
      <c r="D2266">
        <v>6035</v>
      </c>
      <c r="E2266">
        <v>1</v>
      </c>
      <c r="F2266">
        <v>7.0000000000000007E-2</v>
      </c>
      <c r="G2266" t="s">
        <v>355</v>
      </c>
      <c r="H2266">
        <v>0.3</v>
      </c>
      <c r="I2266">
        <v>200</v>
      </c>
      <c r="J2266" t="s">
        <v>11</v>
      </c>
      <c r="K2266">
        <v>0</v>
      </c>
      <c r="L2266">
        <v>0</v>
      </c>
    </row>
    <row r="2267" spans="1:12">
      <c r="A2267">
        <v>2073</v>
      </c>
      <c r="B2267" t="s">
        <v>210</v>
      </c>
      <c r="D2267">
        <v>6099</v>
      </c>
      <c r="E2267">
        <v>1</v>
      </c>
      <c r="F2267">
        <v>7.0000000000000007E-2</v>
      </c>
      <c r="G2267" t="s">
        <v>355</v>
      </c>
      <c r="H2267">
        <v>0.3</v>
      </c>
      <c r="I2267">
        <v>200</v>
      </c>
      <c r="J2267" t="s">
        <v>11</v>
      </c>
      <c r="K2267">
        <v>-30910.080000000002</v>
      </c>
      <c r="L2267">
        <v>-649.11168000000009</v>
      </c>
    </row>
    <row r="2268" spans="1:12">
      <c r="A2268">
        <v>2073</v>
      </c>
      <c r="B2268" t="s">
        <v>210</v>
      </c>
      <c r="D2268">
        <v>6075</v>
      </c>
      <c r="E2268">
        <v>1</v>
      </c>
      <c r="F2268">
        <v>7.0000000000000007E-2</v>
      </c>
      <c r="G2268" t="s">
        <v>355</v>
      </c>
      <c r="H2268">
        <v>0.3</v>
      </c>
      <c r="I2268">
        <v>200</v>
      </c>
      <c r="J2268" t="s">
        <v>11</v>
      </c>
      <c r="K2268">
        <v>85234</v>
      </c>
      <c r="L2268">
        <v>1789.9140000000002</v>
      </c>
    </row>
    <row r="2269" spans="1:12">
      <c r="A2269">
        <v>2073</v>
      </c>
      <c r="B2269" t="s">
        <v>210</v>
      </c>
      <c r="D2269">
        <v>6010</v>
      </c>
      <c r="E2269">
        <v>1</v>
      </c>
      <c r="F2269">
        <v>7.0000000000000007E-2</v>
      </c>
      <c r="G2269" t="s">
        <v>355</v>
      </c>
      <c r="H2269">
        <v>0.3</v>
      </c>
      <c r="I2269">
        <v>200</v>
      </c>
      <c r="J2269" t="s">
        <v>11</v>
      </c>
      <c r="K2269">
        <v>527011.19999999995</v>
      </c>
      <c r="L2269">
        <v>11067.235199999999</v>
      </c>
    </row>
    <row r="2270" spans="1:12">
      <c r="A2270">
        <v>2073</v>
      </c>
      <c r="B2270" t="s">
        <v>210</v>
      </c>
      <c r="D2270">
        <v>6085</v>
      </c>
      <c r="E2270">
        <v>1</v>
      </c>
      <c r="F2270">
        <v>7.0000000000000007E-2</v>
      </c>
      <c r="G2270" t="s">
        <v>355</v>
      </c>
      <c r="H2270">
        <v>0.3</v>
      </c>
      <c r="I2270">
        <v>200</v>
      </c>
      <c r="J2270" t="s">
        <v>11</v>
      </c>
      <c r="K2270">
        <v>18658.68</v>
      </c>
      <c r="L2270">
        <v>391.83228000000003</v>
      </c>
    </row>
    <row r="2271" spans="1:12">
      <c r="A2271">
        <v>2073</v>
      </c>
      <c r="B2271" t="s">
        <v>210</v>
      </c>
      <c r="D2271">
        <v>6020</v>
      </c>
      <c r="E2271">
        <v>1</v>
      </c>
      <c r="F2271">
        <v>7.0000000000000007E-2</v>
      </c>
      <c r="G2271" t="s">
        <v>355</v>
      </c>
      <c r="H2271">
        <v>0.3</v>
      </c>
      <c r="I2271">
        <v>200</v>
      </c>
      <c r="J2271" t="s">
        <v>11</v>
      </c>
      <c r="K2271">
        <v>1443.64</v>
      </c>
      <c r="L2271">
        <v>30.316440000000004</v>
      </c>
    </row>
    <row r="2272" spans="1:12">
      <c r="A2272">
        <v>2073</v>
      </c>
      <c r="B2272" t="s">
        <v>210</v>
      </c>
      <c r="D2272">
        <v>6040</v>
      </c>
      <c r="E2272">
        <v>1</v>
      </c>
      <c r="F2272">
        <v>7.0000000000000007E-2</v>
      </c>
      <c r="G2272" t="s">
        <v>355</v>
      </c>
      <c r="H2272">
        <v>0.3</v>
      </c>
      <c r="I2272">
        <v>200</v>
      </c>
      <c r="J2272" t="s">
        <v>11</v>
      </c>
      <c r="K2272">
        <v>0</v>
      </c>
      <c r="L2272">
        <v>0</v>
      </c>
    </row>
    <row r="2273" spans="1:12">
      <c r="A2273">
        <v>2073</v>
      </c>
      <c r="B2273" t="s">
        <v>210</v>
      </c>
      <c r="D2273">
        <v>6036</v>
      </c>
      <c r="E2273">
        <v>1</v>
      </c>
      <c r="F2273">
        <v>7.0000000000000007E-2</v>
      </c>
      <c r="G2273" t="s">
        <v>355</v>
      </c>
      <c r="H2273">
        <v>0.3</v>
      </c>
      <c r="I2273">
        <v>200</v>
      </c>
      <c r="J2273" t="s">
        <v>11</v>
      </c>
      <c r="K2273">
        <v>-36573.699999999997</v>
      </c>
      <c r="L2273">
        <v>-768.04769999999996</v>
      </c>
    </row>
    <row r="2274" spans="1:12">
      <c r="A2274">
        <v>2073</v>
      </c>
      <c r="B2274" t="s">
        <v>210</v>
      </c>
      <c r="D2274">
        <v>6011</v>
      </c>
      <c r="E2274">
        <v>1</v>
      </c>
      <c r="F2274">
        <v>7.0000000000000007E-2</v>
      </c>
      <c r="G2274" t="s">
        <v>355</v>
      </c>
      <c r="H2274">
        <v>0.3</v>
      </c>
      <c r="I2274">
        <v>200</v>
      </c>
      <c r="J2274" t="s">
        <v>11</v>
      </c>
      <c r="K2274">
        <v>14357.28</v>
      </c>
      <c r="L2274">
        <v>301.50288</v>
      </c>
    </row>
    <row r="2275" spans="1:12">
      <c r="A2275">
        <v>2073</v>
      </c>
      <c r="B2275" t="s">
        <v>210</v>
      </c>
      <c r="D2275">
        <v>6019</v>
      </c>
      <c r="E2275">
        <v>1</v>
      </c>
      <c r="F2275">
        <v>7.0000000000000007E-2</v>
      </c>
      <c r="G2275" t="s">
        <v>355</v>
      </c>
      <c r="H2275">
        <v>0.3</v>
      </c>
      <c r="I2275">
        <v>200</v>
      </c>
      <c r="J2275" t="s">
        <v>11</v>
      </c>
      <c r="K2275">
        <v>-693.03</v>
      </c>
      <c r="L2275">
        <v>-14.55363</v>
      </c>
    </row>
    <row r="2276" spans="1:12">
      <c r="A2276">
        <v>2073</v>
      </c>
      <c r="B2276" t="s">
        <v>210</v>
      </c>
      <c r="D2276">
        <v>6048</v>
      </c>
      <c r="E2276">
        <v>1</v>
      </c>
      <c r="F2276">
        <v>7.0000000000000007E-2</v>
      </c>
      <c r="G2276" t="s">
        <v>355</v>
      </c>
      <c r="H2276">
        <v>0.3</v>
      </c>
      <c r="I2276">
        <v>200</v>
      </c>
      <c r="J2276" t="s">
        <v>11</v>
      </c>
      <c r="K2276">
        <v>39683.33</v>
      </c>
      <c r="L2276">
        <v>833.34993000000009</v>
      </c>
    </row>
    <row r="2277" spans="1:12">
      <c r="A2277">
        <v>2073</v>
      </c>
      <c r="B2277" t="s">
        <v>210</v>
      </c>
      <c r="D2277">
        <v>6035</v>
      </c>
      <c r="E2277">
        <v>1</v>
      </c>
      <c r="F2277">
        <v>7.0000000000000007E-2</v>
      </c>
      <c r="G2277" t="s">
        <v>355</v>
      </c>
      <c r="H2277">
        <v>0.7</v>
      </c>
      <c r="I2277">
        <v>300</v>
      </c>
      <c r="J2277" t="s">
        <v>3</v>
      </c>
      <c r="K2277">
        <v>0</v>
      </c>
      <c r="L2277">
        <v>0</v>
      </c>
    </row>
    <row r="2278" spans="1:12">
      <c r="A2278">
        <v>2073</v>
      </c>
      <c r="B2278" t="s">
        <v>210</v>
      </c>
      <c r="D2278">
        <v>6099</v>
      </c>
      <c r="E2278">
        <v>1</v>
      </c>
      <c r="F2278">
        <v>7.0000000000000007E-2</v>
      </c>
      <c r="G2278" t="s">
        <v>355</v>
      </c>
      <c r="H2278">
        <v>0.7</v>
      </c>
      <c r="I2278">
        <v>300</v>
      </c>
      <c r="J2278" t="s">
        <v>3</v>
      </c>
      <c r="K2278">
        <v>-30910.080000000002</v>
      </c>
      <c r="L2278">
        <v>-1514.59392</v>
      </c>
    </row>
    <row r="2279" spans="1:12">
      <c r="A2279">
        <v>2073</v>
      </c>
      <c r="B2279" t="s">
        <v>210</v>
      </c>
      <c r="D2279">
        <v>6075</v>
      </c>
      <c r="E2279">
        <v>1</v>
      </c>
      <c r="F2279">
        <v>7.0000000000000007E-2</v>
      </c>
      <c r="G2279" t="s">
        <v>355</v>
      </c>
      <c r="H2279">
        <v>0.7</v>
      </c>
      <c r="I2279">
        <v>300</v>
      </c>
      <c r="J2279" t="s">
        <v>3</v>
      </c>
      <c r="K2279">
        <v>85234</v>
      </c>
      <c r="L2279">
        <v>4176.4660000000003</v>
      </c>
    </row>
    <row r="2280" spans="1:12">
      <c r="A2280">
        <v>2073</v>
      </c>
      <c r="B2280" t="s">
        <v>210</v>
      </c>
      <c r="D2280">
        <v>6010</v>
      </c>
      <c r="E2280">
        <v>1</v>
      </c>
      <c r="F2280">
        <v>7.0000000000000007E-2</v>
      </c>
      <c r="G2280" t="s">
        <v>355</v>
      </c>
      <c r="H2280">
        <v>0.7</v>
      </c>
      <c r="I2280">
        <v>300</v>
      </c>
      <c r="J2280" t="s">
        <v>3</v>
      </c>
      <c r="K2280">
        <v>527011.19999999995</v>
      </c>
      <c r="L2280">
        <v>25823.548799999997</v>
      </c>
    </row>
    <row r="2281" spans="1:12">
      <c r="A2281">
        <v>2073</v>
      </c>
      <c r="B2281" t="s">
        <v>210</v>
      </c>
      <c r="D2281">
        <v>6085</v>
      </c>
      <c r="E2281">
        <v>1</v>
      </c>
      <c r="F2281">
        <v>7.0000000000000007E-2</v>
      </c>
      <c r="G2281" t="s">
        <v>355</v>
      </c>
      <c r="H2281">
        <v>0.7</v>
      </c>
      <c r="I2281">
        <v>300</v>
      </c>
      <c r="J2281" t="s">
        <v>3</v>
      </c>
      <c r="K2281">
        <v>18658.68</v>
      </c>
      <c r="L2281">
        <v>914.27531999999997</v>
      </c>
    </row>
    <row r="2282" spans="1:12">
      <c r="A2282">
        <v>2073</v>
      </c>
      <c r="B2282" t="s">
        <v>210</v>
      </c>
      <c r="D2282">
        <v>6020</v>
      </c>
      <c r="E2282">
        <v>1</v>
      </c>
      <c r="F2282">
        <v>7.0000000000000007E-2</v>
      </c>
      <c r="G2282" t="s">
        <v>355</v>
      </c>
      <c r="H2282">
        <v>0.7</v>
      </c>
      <c r="I2282">
        <v>300</v>
      </c>
      <c r="J2282" t="s">
        <v>3</v>
      </c>
      <c r="K2282">
        <v>1443.64</v>
      </c>
      <c r="L2282">
        <v>70.73836</v>
      </c>
    </row>
    <row r="2283" spans="1:12">
      <c r="A2283">
        <v>2073</v>
      </c>
      <c r="B2283" t="s">
        <v>210</v>
      </c>
      <c r="D2283">
        <v>6040</v>
      </c>
      <c r="E2283">
        <v>1</v>
      </c>
      <c r="F2283">
        <v>7.0000000000000007E-2</v>
      </c>
      <c r="G2283" t="s">
        <v>355</v>
      </c>
      <c r="H2283">
        <v>0.7</v>
      </c>
      <c r="I2283">
        <v>300</v>
      </c>
      <c r="J2283" t="s">
        <v>3</v>
      </c>
      <c r="K2283">
        <v>0</v>
      </c>
      <c r="L2283">
        <v>0</v>
      </c>
    </row>
    <row r="2284" spans="1:12">
      <c r="A2284">
        <v>2073</v>
      </c>
      <c r="B2284" t="s">
        <v>210</v>
      </c>
      <c r="D2284">
        <v>6036</v>
      </c>
      <c r="E2284">
        <v>1</v>
      </c>
      <c r="F2284">
        <v>7.0000000000000007E-2</v>
      </c>
      <c r="G2284" t="s">
        <v>355</v>
      </c>
      <c r="H2284">
        <v>0.7</v>
      </c>
      <c r="I2284">
        <v>300</v>
      </c>
      <c r="J2284" t="s">
        <v>3</v>
      </c>
      <c r="K2284">
        <v>-36573.699999999997</v>
      </c>
      <c r="L2284">
        <v>-1792.1113</v>
      </c>
    </row>
    <row r="2285" spans="1:12">
      <c r="A2285">
        <v>2073</v>
      </c>
      <c r="B2285" t="s">
        <v>210</v>
      </c>
      <c r="D2285">
        <v>6011</v>
      </c>
      <c r="E2285">
        <v>1</v>
      </c>
      <c r="F2285">
        <v>7.0000000000000007E-2</v>
      </c>
      <c r="G2285" t="s">
        <v>355</v>
      </c>
      <c r="H2285">
        <v>0.7</v>
      </c>
      <c r="I2285">
        <v>300</v>
      </c>
      <c r="J2285" t="s">
        <v>3</v>
      </c>
      <c r="K2285">
        <v>14357.28</v>
      </c>
      <c r="L2285">
        <v>703.50671999999997</v>
      </c>
    </row>
    <row r="2286" spans="1:12">
      <c r="A2286">
        <v>2073</v>
      </c>
      <c r="B2286" t="s">
        <v>210</v>
      </c>
      <c r="D2286">
        <v>6019</v>
      </c>
      <c r="E2286">
        <v>1</v>
      </c>
      <c r="F2286">
        <v>7.0000000000000007E-2</v>
      </c>
      <c r="G2286" t="s">
        <v>355</v>
      </c>
      <c r="H2286">
        <v>0.7</v>
      </c>
      <c r="I2286">
        <v>300</v>
      </c>
      <c r="J2286" t="s">
        <v>3</v>
      </c>
      <c r="K2286">
        <v>-693.03</v>
      </c>
      <c r="L2286">
        <v>-33.958469999999998</v>
      </c>
    </row>
    <row r="2287" spans="1:12">
      <c r="A2287">
        <v>2073</v>
      </c>
      <c r="B2287" t="s">
        <v>210</v>
      </c>
      <c r="D2287">
        <v>6048</v>
      </c>
      <c r="E2287">
        <v>1</v>
      </c>
      <c r="F2287">
        <v>7.0000000000000007E-2</v>
      </c>
      <c r="G2287" t="s">
        <v>355</v>
      </c>
      <c r="H2287">
        <v>0.7</v>
      </c>
      <c r="I2287">
        <v>300</v>
      </c>
      <c r="J2287" t="s">
        <v>3</v>
      </c>
      <c r="K2287">
        <v>39683.33</v>
      </c>
      <c r="L2287">
        <v>1944.48317</v>
      </c>
    </row>
    <row r="2288" spans="1:12">
      <c r="A2288">
        <v>2073</v>
      </c>
      <c r="B2288" t="s">
        <v>210</v>
      </c>
      <c r="D2288">
        <v>6035</v>
      </c>
      <c r="E2288">
        <v>1</v>
      </c>
      <c r="F2288">
        <v>0.1</v>
      </c>
      <c r="G2288" t="s">
        <v>339</v>
      </c>
      <c r="H2288">
        <v>1</v>
      </c>
      <c r="I2288">
        <v>300</v>
      </c>
      <c r="J2288" t="s">
        <v>3</v>
      </c>
      <c r="K2288">
        <v>0</v>
      </c>
      <c r="L2288">
        <v>0</v>
      </c>
    </row>
    <row r="2289" spans="1:12">
      <c r="A2289">
        <v>2073</v>
      </c>
      <c r="B2289" t="s">
        <v>210</v>
      </c>
      <c r="D2289">
        <v>6099</v>
      </c>
      <c r="E2289">
        <v>1</v>
      </c>
      <c r="F2289">
        <v>0.1</v>
      </c>
      <c r="G2289" t="s">
        <v>339</v>
      </c>
      <c r="H2289">
        <v>1</v>
      </c>
      <c r="I2289">
        <v>300</v>
      </c>
      <c r="J2289" t="s">
        <v>3</v>
      </c>
      <c r="K2289">
        <v>-30910.080000000002</v>
      </c>
      <c r="L2289">
        <v>-3091.0080000000003</v>
      </c>
    </row>
    <row r="2290" spans="1:12">
      <c r="A2290">
        <v>2073</v>
      </c>
      <c r="B2290" t="s">
        <v>210</v>
      </c>
      <c r="D2290">
        <v>6075</v>
      </c>
      <c r="E2290">
        <v>1</v>
      </c>
      <c r="F2290">
        <v>0.1</v>
      </c>
      <c r="G2290" t="s">
        <v>339</v>
      </c>
      <c r="H2290">
        <v>1</v>
      </c>
      <c r="I2290">
        <v>300</v>
      </c>
      <c r="J2290" t="s">
        <v>3</v>
      </c>
      <c r="K2290">
        <v>85234</v>
      </c>
      <c r="L2290">
        <v>8523.4</v>
      </c>
    </row>
    <row r="2291" spans="1:12">
      <c r="A2291">
        <v>2073</v>
      </c>
      <c r="B2291" t="s">
        <v>210</v>
      </c>
      <c r="D2291">
        <v>6010</v>
      </c>
      <c r="E2291">
        <v>1</v>
      </c>
      <c r="F2291">
        <v>0.1</v>
      </c>
      <c r="G2291" t="s">
        <v>339</v>
      </c>
      <c r="H2291">
        <v>1</v>
      </c>
      <c r="I2291">
        <v>300</v>
      </c>
      <c r="J2291" t="s">
        <v>3</v>
      </c>
      <c r="K2291">
        <v>527011.19999999995</v>
      </c>
      <c r="L2291">
        <v>52701.119999999995</v>
      </c>
    </row>
    <row r="2292" spans="1:12">
      <c r="A2292">
        <v>2073</v>
      </c>
      <c r="B2292" t="s">
        <v>210</v>
      </c>
      <c r="D2292">
        <v>6085</v>
      </c>
      <c r="E2292">
        <v>1</v>
      </c>
      <c r="F2292">
        <v>0.1</v>
      </c>
      <c r="G2292" t="s">
        <v>339</v>
      </c>
      <c r="H2292">
        <v>1</v>
      </c>
      <c r="I2292">
        <v>300</v>
      </c>
      <c r="J2292" t="s">
        <v>3</v>
      </c>
      <c r="K2292">
        <v>18658.68</v>
      </c>
      <c r="L2292">
        <v>1865.8680000000002</v>
      </c>
    </row>
    <row r="2293" spans="1:12">
      <c r="A2293">
        <v>2073</v>
      </c>
      <c r="B2293" t="s">
        <v>210</v>
      </c>
      <c r="D2293">
        <v>6020</v>
      </c>
      <c r="E2293">
        <v>1</v>
      </c>
      <c r="F2293">
        <v>0.1</v>
      </c>
      <c r="G2293" t="s">
        <v>339</v>
      </c>
      <c r="H2293">
        <v>1</v>
      </c>
      <c r="I2293">
        <v>300</v>
      </c>
      <c r="J2293" t="s">
        <v>3</v>
      </c>
      <c r="K2293">
        <v>1443.64</v>
      </c>
      <c r="L2293">
        <v>144.364</v>
      </c>
    </row>
    <row r="2294" spans="1:12">
      <c r="A2294">
        <v>2073</v>
      </c>
      <c r="B2294" t="s">
        <v>210</v>
      </c>
      <c r="D2294">
        <v>6040</v>
      </c>
      <c r="E2294">
        <v>1</v>
      </c>
      <c r="F2294">
        <v>0.1</v>
      </c>
      <c r="G2294" t="s">
        <v>339</v>
      </c>
      <c r="H2294">
        <v>1</v>
      </c>
      <c r="I2294">
        <v>300</v>
      </c>
      <c r="J2294" t="s">
        <v>3</v>
      </c>
      <c r="K2294">
        <v>0</v>
      </c>
      <c r="L2294">
        <v>0</v>
      </c>
    </row>
    <row r="2295" spans="1:12">
      <c r="A2295">
        <v>2073</v>
      </c>
      <c r="B2295" t="s">
        <v>210</v>
      </c>
      <c r="D2295">
        <v>6036</v>
      </c>
      <c r="E2295">
        <v>1</v>
      </c>
      <c r="F2295">
        <v>0.1</v>
      </c>
      <c r="G2295" t="s">
        <v>339</v>
      </c>
      <c r="H2295">
        <v>1</v>
      </c>
      <c r="I2295">
        <v>300</v>
      </c>
      <c r="J2295" t="s">
        <v>3</v>
      </c>
      <c r="K2295">
        <v>-36573.699999999997</v>
      </c>
      <c r="L2295">
        <v>-3657.37</v>
      </c>
    </row>
    <row r="2296" spans="1:12">
      <c r="A2296">
        <v>2073</v>
      </c>
      <c r="B2296" t="s">
        <v>210</v>
      </c>
      <c r="D2296">
        <v>6011</v>
      </c>
      <c r="E2296">
        <v>1</v>
      </c>
      <c r="F2296">
        <v>0.1</v>
      </c>
      <c r="G2296" t="s">
        <v>339</v>
      </c>
      <c r="H2296">
        <v>1</v>
      </c>
      <c r="I2296">
        <v>300</v>
      </c>
      <c r="J2296" t="s">
        <v>3</v>
      </c>
      <c r="K2296">
        <v>14357.28</v>
      </c>
      <c r="L2296">
        <v>1435.7280000000001</v>
      </c>
    </row>
    <row r="2297" spans="1:12">
      <c r="A2297">
        <v>2073</v>
      </c>
      <c r="B2297" t="s">
        <v>210</v>
      </c>
      <c r="D2297">
        <v>6019</v>
      </c>
      <c r="E2297">
        <v>1</v>
      </c>
      <c r="F2297">
        <v>0.1</v>
      </c>
      <c r="G2297" t="s">
        <v>339</v>
      </c>
      <c r="H2297">
        <v>1</v>
      </c>
      <c r="I2297">
        <v>300</v>
      </c>
      <c r="J2297" t="s">
        <v>3</v>
      </c>
      <c r="K2297">
        <v>-693.03</v>
      </c>
      <c r="L2297">
        <v>-69.302999999999997</v>
      </c>
    </row>
    <row r="2298" spans="1:12">
      <c r="A2298">
        <v>2073</v>
      </c>
      <c r="B2298" t="s">
        <v>210</v>
      </c>
      <c r="D2298">
        <v>6048</v>
      </c>
      <c r="E2298">
        <v>1</v>
      </c>
      <c r="F2298">
        <v>0.1</v>
      </c>
      <c r="G2298" t="s">
        <v>339</v>
      </c>
      <c r="H2298">
        <v>1</v>
      </c>
      <c r="I2298">
        <v>300</v>
      </c>
      <c r="J2298" t="s">
        <v>3</v>
      </c>
      <c r="K2298">
        <v>39683.33</v>
      </c>
      <c r="L2298">
        <v>3968.3330000000005</v>
      </c>
    </row>
    <row r="2299" spans="1:12">
      <c r="A2299">
        <v>2074</v>
      </c>
      <c r="B2299" t="s">
        <v>211</v>
      </c>
      <c r="D2299">
        <v>6085</v>
      </c>
      <c r="E2299">
        <v>1</v>
      </c>
      <c r="F2299">
        <v>0.6</v>
      </c>
      <c r="G2299" t="s">
        <v>337</v>
      </c>
      <c r="H2299">
        <v>0.15</v>
      </c>
      <c r="I2299">
        <v>814</v>
      </c>
      <c r="J2299" t="s">
        <v>435</v>
      </c>
      <c r="K2299">
        <v>31346.52</v>
      </c>
      <c r="L2299">
        <v>2821.1867999999999</v>
      </c>
    </row>
    <row r="2300" spans="1:12">
      <c r="A2300">
        <v>2074</v>
      </c>
      <c r="B2300" t="s">
        <v>211</v>
      </c>
      <c r="D2300">
        <v>6015</v>
      </c>
      <c r="E2300">
        <v>1</v>
      </c>
      <c r="F2300">
        <v>0.6</v>
      </c>
      <c r="G2300" t="s">
        <v>337</v>
      </c>
      <c r="H2300">
        <v>0.15</v>
      </c>
      <c r="I2300">
        <v>814</v>
      </c>
      <c r="J2300" t="s">
        <v>435</v>
      </c>
      <c r="K2300">
        <v>36334.31</v>
      </c>
      <c r="L2300">
        <v>3270.0879</v>
      </c>
    </row>
    <row r="2301" spans="1:12">
      <c r="A2301">
        <v>2074</v>
      </c>
      <c r="B2301" t="s">
        <v>211</v>
      </c>
      <c r="D2301">
        <v>6048</v>
      </c>
      <c r="E2301">
        <v>1</v>
      </c>
      <c r="F2301">
        <v>0.6</v>
      </c>
      <c r="G2301" t="s">
        <v>337</v>
      </c>
      <c r="H2301">
        <v>0.15</v>
      </c>
      <c r="I2301">
        <v>814</v>
      </c>
      <c r="J2301" t="s">
        <v>435</v>
      </c>
      <c r="K2301">
        <v>55413.82</v>
      </c>
      <c r="L2301">
        <v>4987.2438000000002</v>
      </c>
    </row>
    <row r="2302" spans="1:12">
      <c r="A2302">
        <v>2074</v>
      </c>
      <c r="B2302" t="s">
        <v>211</v>
      </c>
      <c r="D2302">
        <v>6075</v>
      </c>
      <c r="E2302">
        <v>1</v>
      </c>
      <c r="F2302">
        <v>0.6</v>
      </c>
      <c r="G2302" t="s">
        <v>337</v>
      </c>
      <c r="H2302">
        <v>0.15</v>
      </c>
      <c r="I2302">
        <v>814</v>
      </c>
      <c r="J2302" t="s">
        <v>435</v>
      </c>
      <c r="K2302">
        <v>119669</v>
      </c>
      <c r="L2302">
        <v>10770.21</v>
      </c>
    </row>
    <row r="2303" spans="1:12">
      <c r="A2303">
        <v>2074</v>
      </c>
      <c r="B2303" t="s">
        <v>211</v>
      </c>
      <c r="D2303">
        <v>6010</v>
      </c>
      <c r="E2303">
        <v>1</v>
      </c>
      <c r="F2303">
        <v>0.6</v>
      </c>
      <c r="G2303" t="s">
        <v>337</v>
      </c>
      <c r="H2303">
        <v>0.15</v>
      </c>
      <c r="I2303">
        <v>814</v>
      </c>
      <c r="J2303" t="s">
        <v>435</v>
      </c>
      <c r="K2303">
        <v>735915.6</v>
      </c>
      <c r="L2303">
        <v>66232.403999999995</v>
      </c>
    </row>
    <row r="2304" spans="1:12">
      <c r="A2304">
        <v>2074</v>
      </c>
      <c r="B2304" t="s">
        <v>211</v>
      </c>
      <c r="D2304">
        <v>6011</v>
      </c>
      <c r="E2304">
        <v>1</v>
      </c>
      <c r="F2304">
        <v>0.6</v>
      </c>
      <c r="G2304" t="s">
        <v>337</v>
      </c>
      <c r="H2304">
        <v>0.15</v>
      </c>
      <c r="I2304">
        <v>814</v>
      </c>
      <c r="J2304" t="s">
        <v>435</v>
      </c>
      <c r="K2304">
        <v>15869.4</v>
      </c>
      <c r="L2304">
        <v>1428.2459999999999</v>
      </c>
    </row>
    <row r="2305" spans="1:12">
      <c r="A2305">
        <v>2074</v>
      </c>
      <c r="B2305" t="s">
        <v>211</v>
      </c>
      <c r="D2305">
        <v>6041</v>
      </c>
      <c r="E2305">
        <v>1</v>
      </c>
      <c r="F2305">
        <v>0.6</v>
      </c>
      <c r="G2305" t="s">
        <v>337</v>
      </c>
      <c r="H2305">
        <v>0.15</v>
      </c>
      <c r="I2305">
        <v>814</v>
      </c>
      <c r="J2305" t="s">
        <v>435</v>
      </c>
      <c r="K2305">
        <v>-5429.6</v>
      </c>
      <c r="L2305">
        <v>-488.66399999999999</v>
      </c>
    </row>
    <row r="2306" spans="1:12">
      <c r="A2306">
        <v>2074</v>
      </c>
      <c r="B2306" t="s">
        <v>211</v>
      </c>
      <c r="D2306">
        <v>6020</v>
      </c>
      <c r="E2306">
        <v>1</v>
      </c>
      <c r="F2306">
        <v>0.6</v>
      </c>
      <c r="G2306" t="s">
        <v>337</v>
      </c>
      <c r="H2306">
        <v>0.15</v>
      </c>
      <c r="I2306">
        <v>814</v>
      </c>
      <c r="J2306" t="s">
        <v>435</v>
      </c>
      <c r="K2306">
        <v>14056.44</v>
      </c>
      <c r="L2306">
        <v>1265.0795999999998</v>
      </c>
    </row>
    <row r="2307" spans="1:12">
      <c r="A2307">
        <v>2074</v>
      </c>
      <c r="B2307" t="s">
        <v>211</v>
      </c>
      <c r="D2307">
        <v>6036</v>
      </c>
      <c r="E2307">
        <v>1</v>
      </c>
      <c r="F2307">
        <v>0.6</v>
      </c>
      <c r="G2307" t="s">
        <v>337</v>
      </c>
      <c r="H2307">
        <v>0.15</v>
      </c>
      <c r="I2307">
        <v>814</v>
      </c>
      <c r="J2307" t="s">
        <v>435</v>
      </c>
      <c r="K2307">
        <v>-159709.1</v>
      </c>
      <c r="L2307">
        <v>-14373.819000000001</v>
      </c>
    </row>
    <row r="2308" spans="1:12">
      <c r="A2308">
        <v>2074</v>
      </c>
      <c r="B2308" t="s">
        <v>211</v>
      </c>
      <c r="D2308">
        <v>6035</v>
      </c>
      <c r="E2308">
        <v>1</v>
      </c>
      <c r="F2308">
        <v>0.6</v>
      </c>
      <c r="G2308" t="s">
        <v>337</v>
      </c>
      <c r="H2308">
        <v>0.15</v>
      </c>
      <c r="I2308">
        <v>814</v>
      </c>
      <c r="J2308" t="s">
        <v>435</v>
      </c>
      <c r="K2308">
        <v>0</v>
      </c>
      <c r="L2308">
        <v>0</v>
      </c>
    </row>
    <row r="2309" spans="1:12">
      <c r="A2309">
        <v>2074</v>
      </c>
      <c r="B2309" t="s">
        <v>211</v>
      </c>
      <c r="D2309">
        <v>6019</v>
      </c>
      <c r="E2309">
        <v>1</v>
      </c>
      <c r="F2309">
        <v>0.6</v>
      </c>
      <c r="G2309" t="s">
        <v>337</v>
      </c>
      <c r="H2309">
        <v>0.15</v>
      </c>
      <c r="I2309">
        <v>814</v>
      </c>
      <c r="J2309" t="s">
        <v>435</v>
      </c>
      <c r="K2309">
        <v>-3205.21</v>
      </c>
      <c r="L2309">
        <v>-288.46889999999996</v>
      </c>
    </row>
    <row r="2310" spans="1:12">
      <c r="A2310">
        <v>2074</v>
      </c>
      <c r="B2310" t="s">
        <v>211</v>
      </c>
      <c r="D2310">
        <v>6099</v>
      </c>
      <c r="E2310">
        <v>1</v>
      </c>
      <c r="F2310">
        <v>0.6</v>
      </c>
      <c r="G2310" t="s">
        <v>337</v>
      </c>
      <c r="H2310">
        <v>0.15</v>
      </c>
      <c r="I2310">
        <v>814</v>
      </c>
      <c r="J2310" t="s">
        <v>435</v>
      </c>
      <c r="K2310">
        <v>-45293.760000000002</v>
      </c>
      <c r="L2310">
        <v>-4076.4384</v>
      </c>
    </row>
    <row r="2311" spans="1:12">
      <c r="A2311">
        <v>2074</v>
      </c>
      <c r="B2311" t="s">
        <v>211</v>
      </c>
      <c r="D2311">
        <v>6085</v>
      </c>
      <c r="E2311">
        <v>1</v>
      </c>
      <c r="F2311">
        <v>0.6</v>
      </c>
      <c r="G2311" t="s">
        <v>337</v>
      </c>
      <c r="H2311">
        <v>0.85</v>
      </c>
      <c r="I2311">
        <v>822</v>
      </c>
      <c r="J2311" t="s">
        <v>435</v>
      </c>
      <c r="K2311">
        <v>31346.52</v>
      </c>
      <c r="L2311">
        <v>15986.725199999999</v>
      </c>
    </row>
    <row r="2312" spans="1:12">
      <c r="A2312">
        <v>2074</v>
      </c>
      <c r="B2312" t="s">
        <v>211</v>
      </c>
      <c r="D2312">
        <v>6015</v>
      </c>
      <c r="E2312">
        <v>1</v>
      </c>
      <c r="F2312">
        <v>0.6</v>
      </c>
      <c r="G2312" t="s">
        <v>337</v>
      </c>
      <c r="H2312">
        <v>0.85</v>
      </c>
      <c r="I2312">
        <v>822</v>
      </c>
      <c r="J2312" t="s">
        <v>435</v>
      </c>
      <c r="K2312">
        <v>36334.31</v>
      </c>
      <c r="L2312">
        <v>18530.498100000001</v>
      </c>
    </row>
    <row r="2313" spans="1:12">
      <c r="A2313">
        <v>2074</v>
      </c>
      <c r="B2313" t="s">
        <v>211</v>
      </c>
      <c r="D2313">
        <v>6048</v>
      </c>
      <c r="E2313">
        <v>1</v>
      </c>
      <c r="F2313">
        <v>0.6</v>
      </c>
      <c r="G2313" t="s">
        <v>337</v>
      </c>
      <c r="H2313">
        <v>0.85</v>
      </c>
      <c r="I2313">
        <v>822</v>
      </c>
      <c r="J2313" t="s">
        <v>435</v>
      </c>
      <c r="K2313">
        <v>55413.82</v>
      </c>
      <c r="L2313">
        <v>28261.048200000001</v>
      </c>
    </row>
    <row r="2314" spans="1:12">
      <c r="A2314">
        <v>2074</v>
      </c>
      <c r="B2314" t="s">
        <v>211</v>
      </c>
      <c r="D2314">
        <v>6075</v>
      </c>
      <c r="E2314">
        <v>1</v>
      </c>
      <c r="F2314">
        <v>0.6</v>
      </c>
      <c r="G2314" t="s">
        <v>337</v>
      </c>
      <c r="H2314">
        <v>0.85</v>
      </c>
      <c r="I2314">
        <v>822</v>
      </c>
      <c r="J2314" t="s">
        <v>435</v>
      </c>
      <c r="K2314">
        <v>119669</v>
      </c>
      <c r="L2314">
        <v>61031.189999999995</v>
      </c>
    </row>
    <row r="2315" spans="1:12">
      <c r="A2315">
        <v>2074</v>
      </c>
      <c r="B2315" t="s">
        <v>211</v>
      </c>
      <c r="D2315">
        <v>6010</v>
      </c>
      <c r="E2315">
        <v>1</v>
      </c>
      <c r="F2315">
        <v>0.6</v>
      </c>
      <c r="G2315" t="s">
        <v>337</v>
      </c>
      <c r="H2315">
        <v>0.85</v>
      </c>
      <c r="I2315">
        <v>822</v>
      </c>
      <c r="J2315" t="s">
        <v>435</v>
      </c>
      <c r="K2315">
        <v>735915.6</v>
      </c>
      <c r="L2315">
        <v>375316.95600000001</v>
      </c>
    </row>
    <row r="2316" spans="1:12">
      <c r="A2316">
        <v>2074</v>
      </c>
      <c r="B2316" t="s">
        <v>211</v>
      </c>
      <c r="D2316">
        <v>6011</v>
      </c>
      <c r="E2316">
        <v>1</v>
      </c>
      <c r="F2316">
        <v>0.6</v>
      </c>
      <c r="G2316" t="s">
        <v>337</v>
      </c>
      <c r="H2316">
        <v>0.85</v>
      </c>
      <c r="I2316">
        <v>822</v>
      </c>
      <c r="J2316" t="s">
        <v>435</v>
      </c>
      <c r="K2316">
        <v>15869.4</v>
      </c>
      <c r="L2316">
        <v>8093.3939999999993</v>
      </c>
    </row>
    <row r="2317" spans="1:12">
      <c r="A2317">
        <v>2074</v>
      </c>
      <c r="B2317" t="s">
        <v>211</v>
      </c>
      <c r="D2317">
        <v>6041</v>
      </c>
      <c r="E2317">
        <v>1</v>
      </c>
      <c r="F2317">
        <v>0.6</v>
      </c>
      <c r="G2317" t="s">
        <v>337</v>
      </c>
      <c r="H2317">
        <v>0.85</v>
      </c>
      <c r="I2317">
        <v>822</v>
      </c>
      <c r="J2317" t="s">
        <v>435</v>
      </c>
      <c r="K2317">
        <v>-5429.6</v>
      </c>
      <c r="L2317">
        <v>-2769.096</v>
      </c>
    </row>
    <row r="2318" spans="1:12">
      <c r="A2318">
        <v>2074</v>
      </c>
      <c r="B2318" t="s">
        <v>211</v>
      </c>
      <c r="D2318">
        <v>6020</v>
      </c>
      <c r="E2318">
        <v>1</v>
      </c>
      <c r="F2318">
        <v>0.6</v>
      </c>
      <c r="G2318" t="s">
        <v>337</v>
      </c>
      <c r="H2318">
        <v>0.85</v>
      </c>
      <c r="I2318">
        <v>822</v>
      </c>
      <c r="J2318" t="s">
        <v>435</v>
      </c>
      <c r="K2318">
        <v>14056.44</v>
      </c>
      <c r="L2318">
        <v>7168.7843999999996</v>
      </c>
    </row>
    <row r="2319" spans="1:12">
      <c r="A2319">
        <v>2074</v>
      </c>
      <c r="B2319" t="s">
        <v>211</v>
      </c>
      <c r="D2319">
        <v>6036</v>
      </c>
      <c r="E2319">
        <v>1</v>
      </c>
      <c r="F2319">
        <v>0.6</v>
      </c>
      <c r="G2319" t="s">
        <v>337</v>
      </c>
      <c r="H2319">
        <v>0.85</v>
      </c>
      <c r="I2319">
        <v>822</v>
      </c>
      <c r="J2319" t="s">
        <v>435</v>
      </c>
      <c r="K2319">
        <v>-159709.1</v>
      </c>
      <c r="L2319">
        <v>-81451.641000000003</v>
      </c>
    </row>
    <row r="2320" spans="1:12">
      <c r="A2320">
        <v>2074</v>
      </c>
      <c r="B2320" t="s">
        <v>211</v>
      </c>
      <c r="D2320">
        <v>6035</v>
      </c>
      <c r="E2320">
        <v>1</v>
      </c>
      <c r="F2320">
        <v>0.6</v>
      </c>
      <c r="G2320" t="s">
        <v>337</v>
      </c>
      <c r="H2320">
        <v>0.85</v>
      </c>
      <c r="I2320">
        <v>822</v>
      </c>
      <c r="J2320" t="s">
        <v>435</v>
      </c>
      <c r="K2320">
        <v>0</v>
      </c>
      <c r="L2320">
        <v>0</v>
      </c>
    </row>
    <row r="2321" spans="1:12">
      <c r="A2321">
        <v>2074</v>
      </c>
      <c r="B2321" t="s">
        <v>211</v>
      </c>
      <c r="D2321">
        <v>6019</v>
      </c>
      <c r="E2321">
        <v>1</v>
      </c>
      <c r="F2321">
        <v>0.6</v>
      </c>
      <c r="G2321" t="s">
        <v>337</v>
      </c>
      <c r="H2321">
        <v>0.85</v>
      </c>
      <c r="I2321">
        <v>822</v>
      </c>
      <c r="J2321" t="s">
        <v>435</v>
      </c>
      <c r="K2321">
        <v>-3205.21</v>
      </c>
      <c r="L2321">
        <v>-1634.6570999999999</v>
      </c>
    </row>
    <row r="2322" spans="1:12">
      <c r="A2322">
        <v>2074</v>
      </c>
      <c r="B2322" t="s">
        <v>211</v>
      </c>
      <c r="D2322">
        <v>6099</v>
      </c>
      <c r="E2322">
        <v>1</v>
      </c>
      <c r="F2322">
        <v>0.6</v>
      </c>
      <c r="G2322" t="s">
        <v>337</v>
      </c>
      <c r="H2322">
        <v>0.85</v>
      </c>
      <c r="I2322">
        <v>822</v>
      </c>
      <c r="J2322" t="s">
        <v>435</v>
      </c>
      <c r="K2322">
        <v>-45293.760000000002</v>
      </c>
      <c r="L2322">
        <v>-23099.817600000002</v>
      </c>
    </row>
    <row r="2323" spans="1:12">
      <c r="A2323">
        <v>2074</v>
      </c>
      <c r="B2323" t="s">
        <v>211</v>
      </c>
      <c r="D2323">
        <v>6085</v>
      </c>
      <c r="E2323">
        <v>1</v>
      </c>
      <c r="F2323">
        <v>7.0000000000000007E-2</v>
      </c>
      <c r="G2323" t="s">
        <v>338</v>
      </c>
      <c r="H2323">
        <v>1</v>
      </c>
      <c r="I2323">
        <v>813</v>
      </c>
      <c r="J2323" t="s">
        <v>435</v>
      </c>
      <c r="K2323">
        <v>31346.52</v>
      </c>
      <c r="L2323">
        <v>2194.2564000000002</v>
      </c>
    </row>
    <row r="2324" spans="1:12">
      <c r="A2324">
        <v>2074</v>
      </c>
      <c r="B2324" t="s">
        <v>211</v>
      </c>
      <c r="D2324">
        <v>6015</v>
      </c>
      <c r="E2324">
        <v>1</v>
      </c>
      <c r="F2324">
        <v>7.0000000000000007E-2</v>
      </c>
      <c r="G2324" t="s">
        <v>338</v>
      </c>
      <c r="H2324">
        <v>1</v>
      </c>
      <c r="I2324">
        <v>813</v>
      </c>
      <c r="J2324" t="s">
        <v>435</v>
      </c>
      <c r="K2324">
        <v>36334.31</v>
      </c>
      <c r="L2324">
        <v>2543.4016999999999</v>
      </c>
    </row>
    <row r="2325" spans="1:12">
      <c r="A2325">
        <v>2074</v>
      </c>
      <c r="B2325" t="s">
        <v>211</v>
      </c>
      <c r="D2325">
        <v>6048</v>
      </c>
      <c r="E2325">
        <v>1</v>
      </c>
      <c r="F2325">
        <v>7.0000000000000007E-2</v>
      </c>
      <c r="G2325" t="s">
        <v>338</v>
      </c>
      <c r="H2325">
        <v>1</v>
      </c>
      <c r="I2325">
        <v>813</v>
      </c>
      <c r="J2325" t="s">
        <v>435</v>
      </c>
      <c r="K2325">
        <v>55413.82</v>
      </c>
      <c r="L2325">
        <v>3878.9674000000005</v>
      </c>
    </row>
    <row r="2326" spans="1:12">
      <c r="A2326">
        <v>2074</v>
      </c>
      <c r="B2326" t="s">
        <v>211</v>
      </c>
      <c r="D2326">
        <v>6075</v>
      </c>
      <c r="E2326">
        <v>1</v>
      </c>
      <c r="F2326">
        <v>7.0000000000000007E-2</v>
      </c>
      <c r="G2326" t="s">
        <v>338</v>
      </c>
      <c r="H2326">
        <v>1</v>
      </c>
      <c r="I2326">
        <v>813</v>
      </c>
      <c r="J2326" t="s">
        <v>435</v>
      </c>
      <c r="K2326">
        <v>119669</v>
      </c>
      <c r="L2326">
        <v>8376.83</v>
      </c>
    </row>
    <row r="2327" spans="1:12">
      <c r="A2327">
        <v>2074</v>
      </c>
      <c r="B2327" t="s">
        <v>211</v>
      </c>
      <c r="D2327">
        <v>6010</v>
      </c>
      <c r="E2327">
        <v>1</v>
      </c>
      <c r="F2327">
        <v>7.0000000000000007E-2</v>
      </c>
      <c r="G2327" t="s">
        <v>338</v>
      </c>
      <c r="H2327">
        <v>1</v>
      </c>
      <c r="I2327">
        <v>813</v>
      </c>
      <c r="J2327" t="s">
        <v>435</v>
      </c>
      <c r="K2327">
        <v>735915.6</v>
      </c>
      <c r="L2327">
        <v>51514.092000000004</v>
      </c>
    </row>
    <row r="2328" spans="1:12">
      <c r="A2328">
        <v>2074</v>
      </c>
      <c r="B2328" t="s">
        <v>211</v>
      </c>
      <c r="D2328">
        <v>6011</v>
      </c>
      <c r="E2328">
        <v>1</v>
      </c>
      <c r="F2328">
        <v>7.0000000000000007E-2</v>
      </c>
      <c r="G2328" t="s">
        <v>338</v>
      </c>
      <c r="H2328">
        <v>1</v>
      </c>
      <c r="I2328">
        <v>813</v>
      </c>
      <c r="J2328" t="s">
        <v>435</v>
      </c>
      <c r="K2328">
        <v>15869.4</v>
      </c>
      <c r="L2328">
        <v>1110.8580000000002</v>
      </c>
    </row>
    <row r="2329" spans="1:12">
      <c r="A2329">
        <v>2074</v>
      </c>
      <c r="B2329" t="s">
        <v>211</v>
      </c>
      <c r="D2329">
        <v>6041</v>
      </c>
      <c r="E2329">
        <v>1</v>
      </c>
      <c r="F2329">
        <v>7.0000000000000007E-2</v>
      </c>
      <c r="G2329" t="s">
        <v>338</v>
      </c>
      <c r="H2329">
        <v>1</v>
      </c>
      <c r="I2329">
        <v>813</v>
      </c>
      <c r="J2329" t="s">
        <v>435</v>
      </c>
      <c r="K2329">
        <v>-5429.6</v>
      </c>
      <c r="L2329">
        <v>-380.07200000000006</v>
      </c>
    </row>
    <row r="2330" spans="1:12">
      <c r="A2330">
        <v>2074</v>
      </c>
      <c r="B2330" t="s">
        <v>211</v>
      </c>
      <c r="D2330">
        <v>6020</v>
      </c>
      <c r="E2330">
        <v>1</v>
      </c>
      <c r="F2330">
        <v>7.0000000000000007E-2</v>
      </c>
      <c r="G2330" t="s">
        <v>338</v>
      </c>
      <c r="H2330">
        <v>1</v>
      </c>
      <c r="I2330">
        <v>813</v>
      </c>
      <c r="J2330" t="s">
        <v>435</v>
      </c>
      <c r="K2330">
        <v>14056.44</v>
      </c>
      <c r="L2330">
        <v>983.95080000000019</v>
      </c>
    </row>
    <row r="2331" spans="1:12">
      <c r="A2331">
        <v>2074</v>
      </c>
      <c r="B2331" t="s">
        <v>211</v>
      </c>
      <c r="D2331">
        <v>6036</v>
      </c>
      <c r="E2331">
        <v>1</v>
      </c>
      <c r="F2331">
        <v>7.0000000000000007E-2</v>
      </c>
      <c r="G2331" t="s">
        <v>338</v>
      </c>
      <c r="H2331">
        <v>1</v>
      </c>
      <c r="I2331">
        <v>813</v>
      </c>
      <c r="J2331" t="s">
        <v>435</v>
      </c>
      <c r="K2331">
        <v>-159709.1</v>
      </c>
      <c r="L2331">
        <v>-11179.637000000001</v>
      </c>
    </row>
    <row r="2332" spans="1:12">
      <c r="A2332">
        <v>2074</v>
      </c>
      <c r="B2332" t="s">
        <v>211</v>
      </c>
      <c r="D2332">
        <v>6035</v>
      </c>
      <c r="E2332">
        <v>1</v>
      </c>
      <c r="F2332">
        <v>7.0000000000000007E-2</v>
      </c>
      <c r="G2332" t="s">
        <v>338</v>
      </c>
      <c r="H2332">
        <v>1</v>
      </c>
      <c r="I2332">
        <v>813</v>
      </c>
      <c r="J2332" t="s">
        <v>435</v>
      </c>
      <c r="K2332">
        <v>0</v>
      </c>
      <c r="L2332">
        <v>0</v>
      </c>
    </row>
    <row r="2333" spans="1:12">
      <c r="A2333">
        <v>2074</v>
      </c>
      <c r="B2333" t="s">
        <v>211</v>
      </c>
      <c r="D2333">
        <v>6019</v>
      </c>
      <c r="E2333">
        <v>1</v>
      </c>
      <c r="F2333">
        <v>7.0000000000000007E-2</v>
      </c>
      <c r="G2333" t="s">
        <v>338</v>
      </c>
      <c r="H2333">
        <v>1</v>
      </c>
      <c r="I2333">
        <v>813</v>
      </c>
      <c r="J2333" t="s">
        <v>435</v>
      </c>
      <c r="K2333">
        <v>-3205.21</v>
      </c>
      <c r="L2333">
        <v>-224.36470000000003</v>
      </c>
    </row>
    <row r="2334" spans="1:12">
      <c r="A2334">
        <v>2074</v>
      </c>
      <c r="B2334" t="s">
        <v>211</v>
      </c>
      <c r="D2334">
        <v>6099</v>
      </c>
      <c r="E2334">
        <v>1</v>
      </c>
      <c r="F2334">
        <v>7.0000000000000007E-2</v>
      </c>
      <c r="G2334" t="s">
        <v>338</v>
      </c>
      <c r="H2334">
        <v>1</v>
      </c>
      <c r="I2334">
        <v>813</v>
      </c>
      <c r="J2334" t="s">
        <v>435</v>
      </c>
      <c r="K2334">
        <v>-45293.760000000002</v>
      </c>
      <c r="L2334">
        <v>-3170.5632000000005</v>
      </c>
    </row>
    <row r="2335" spans="1:12">
      <c r="A2335">
        <v>2074</v>
      </c>
      <c r="B2335" t="s">
        <v>211</v>
      </c>
      <c r="D2335">
        <v>6085</v>
      </c>
      <c r="E2335">
        <v>1</v>
      </c>
      <c r="F2335">
        <v>0.01</v>
      </c>
      <c r="G2335" t="s">
        <v>4</v>
      </c>
      <c r="H2335">
        <v>1</v>
      </c>
      <c r="I2335">
        <v>813</v>
      </c>
      <c r="J2335" t="s">
        <v>435</v>
      </c>
      <c r="K2335">
        <v>31346.52</v>
      </c>
      <c r="L2335">
        <v>313.46520000000004</v>
      </c>
    </row>
    <row r="2336" spans="1:12">
      <c r="A2336">
        <v>2074</v>
      </c>
      <c r="B2336" t="s">
        <v>211</v>
      </c>
      <c r="D2336">
        <v>6015</v>
      </c>
      <c r="E2336">
        <v>1</v>
      </c>
      <c r="F2336">
        <v>0.01</v>
      </c>
      <c r="G2336" t="s">
        <v>4</v>
      </c>
      <c r="H2336">
        <v>1</v>
      </c>
      <c r="I2336">
        <v>813</v>
      </c>
      <c r="J2336" t="s">
        <v>435</v>
      </c>
      <c r="K2336">
        <v>36334.31</v>
      </c>
      <c r="L2336">
        <v>363.34309999999999</v>
      </c>
    </row>
    <row r="2337" spans="1:12">
      <c r="A2337">
        <v>2074</v>
      </c>
      <c r="B2337" t="s">
        <v>211</v>
      </c>
      <c r="D2337">
        <v>6048</v>
      </c>
      <c r="E2337">
        <v>1</v>
      </c>
      <c r="F2337">
        <v>0.01</v>
      </c>
      <c r="G2337" t="s">
        <v>4</v>
      </c>
      <c r="H2337">
        <v>1</v>
      </c>
      <c r="I2337">
        <v>813</v>
      </c>
      <c r="J2337" t="s">
        <v>435</v>
      </c>
      <c r="K2337">
        <v>55413.82</v>
      </c>
      <c r="L2337">
        <v>554.13819999999998</v>
      </c>
    </row>
    <row r="2338" spans="1:12">
      <c r="A2338">
        <v>2074</v>
      </c>
      <c r="B2338" t="s">
        <v>211</v>
      </c>
      <c r="D2338">
        <v>6075</v>
      </c>
      <c r="E2338">
        <v>1</v>
      </c>
      <c r="F2338">
        <v>0.01</v>
      </c>
      <c r="G2338" t="s">
        <v>4</v>
      </c>
      <c r="H2338">
        <v>1</v>
      </c>
      <c r="I2338">
        <v>813</v>
      </c>
      <c r="J2338" t="s">
        <v>435</v>
      </c>
      <c r="K2338">
        <v>119669</v>
      </c>
      <c r="L2338">
        <v>1196.69</v>
      </c>
    </row>
    <row r="2339" spans="1:12">
      <c r="A2339">
        <v>2074</v>
      </c>
      <c r="B2339" t="s">
        <v>211</v>
      </c>
      <c r="D2339">
        <v>6010</v>
      </c>
      <c r="E2339">
        <v>1</v>
      </c>
      <c r="F2339">
        <v>0.01</v>
      </c>
      <c r="G2339" t="s">
        <v>4</v>
      </c>
      <c r="H2339">
        <v>1</v>
      </c>
      <c r="I2339">
        <v>813</v>
      </c>
      <c r="J2339" t="s">
        <v>435</v>
      </c>
      <c r="K2339">
        <v>735915.6</v>
      </c>
      <c r="L2339">
        <v>7359.1559999999999</v>
      </c>
    </row>
    <row r="2340" spans="1:12">
      <c r="A2340">
        <v>2074</v>
      </c>
      <c r="B2340" t="s">
        <v>211</v>
      </c>
      <c r="D2340">
        <v>6011</v>
      </c>
      <c r="E2340">
        <v>1</v>
      </c>
      <c r="F2340">
        <v>0.01</v>
      </c>
      <c r="G2340" t="s">
        <v>4</v>
      </c>
      <c r="H2340">
        <v>1</v>
      </c>
      <c r="I2340">
        <v>813</v>
      </c>
      <c r="J2340" t="s">
        <v>435</v>
      </c>
      <c r="K2340">
        <v>15869.4</v>
      </c>
      <c r="L2340">
        <v>158.69399999999999</v>
      </c>
    </row>
    <row r="2341" spans="1:12">
      <c r="A2341">
        <v>2074</v>
      </c>
      <c r="B2341" t="s">
        <v>211</v>
      </c>
      <c r="D2341">
        <v>6041</v>
      </c>
      <c r="E2341">
        <v>1</v>
      </c>
      <c r="F2341">
        <v>0.01</v>
      </c>
      <c r="G2341" t="s">
        <v>4</v>
      </c>
      <c r="H2341">
        <v>1</v>
      </c>
      <c r="I2341">
        <v>813</v>
      </c>
      <c r="J2341" t="s">
        <v>435</v>
      </c>
      <c r="K2341">
        <v>-5429.6</v>
      </c>
      <c r="L2341">
        <v>-54.296000000000006</v>
      </c>
    </row>
    <row r="2342" spans="1:12">
      <c r="A2342">
        <v>2074</v>
      </c>
      <c r="B2342" t="s">
        <v>211</v>
      </c>
      <c r="D2342">
        <v>6020</v>
      </c>
      <c r="E2342">
        <v>1</v>
      </c>
      <c r="F2342">
        <v>0.01</v>
      </c>
      <c r="G2342" t="s">
        <v>4</v>
      </c>
      <c r="H2342">
        <v>1</v>
      </c>
      <c r="I2342">
        <v>813</v>
      </c>
      <c r="J2342" t="s">
        <v>435</v>
      </c>
      <c r="K2342">
        <v>14056.44</v>
      </c>
      <c r="L2342">
        <v>140.56440000000001</v>
      </c>
    </row>
    <row r="2343" spans="1:12">
      <c r="A2343">
        <v>2074</v>
      </c>
      <c r="B2343" t="s">
        <v>211</v>
      </c>
      <c r="D2343">
        <v>6036</v>
      </c>
      <c r="E2343">
        <v>1</v>
      </c>
      <c r="F2343">
        <v>0.01</v>
      </c>
      <c r="G2343" t="s">
        <v>4</v>
      </c>
      <c r="H2343">
        <v>1</v>
      </c>
      <c r="I2343">
        <v>813</v>
      </c>
      <c r="J2343" t="s">
        <v>435</v>
      </c>
      <c r="K2343">
        <v>-159709.1</v>
      </c>
      <c r="L2343">
        <v>-1597.0910000000001</v>
      </c>
    </row>
    <row r="2344" spans="1:12">
      <c r="A2344">
        <v>2074</v>
      </c>
      <c r="B2344" t="s">
        <v>211</v>
      </c>
      <c r="D2344">
        <v>6035</v>
      </c>
      <c r="E2344">
        <v>1</v>
      </c>
      <c r="F2344">
        <v>0.01</v>
      </c>
      <c r="G2344" t="s">
        <v>4</v>
      </c>
      <c r="H2344">
        <v>1</v>
      </c>
      <c r="I2344">
        <v>813</v>
      </c>
      <c r="J2344" t="s">
        <v>435</v>
      </c>
      <c r="K2344">
        <v>0</v>
      </c>
      <c r="L2344">
        <v>0</v>
      </c>
    </row>
    <row r="2345" spans="1:12">
      <c r="A2345">
        <v>2074</v>
      </c>
      <c r="B2345" t="s">
        <v>211</v>
      </c>
      <c r="D2345">
        <v>6019</v>
      </c>
      <c r="E2345">
        <v>1</v>
      </c>
      <c r="F2345">
        <v>0.01</v>
      </c>
      <c r="G2345" t="s">
        <v>4</v>
      </c>
      <c r="H2345">
        <v>1</v>
      </c>
      <c r="I2345">
        <v>813</v>
      </c>
      <c r="J2345" t="s">
        <v>435</v>
      </c>
      <c r="K2345">
        <v>-3205.21</v>
      </c>
      <c r="L2345">
        <v>-32.052100000000003</v>
      </c>
    </row>
    <row r="2346" spans="1:12">
      <c r="A2346">
        <v>2074</v>
      </c>
      <c r="B2346" t="s">
        <v>211</v>
      </c>
      <c r="D2346">
        <v>6099</v>
      </c>
      <c r="E2346">
        <v>1</v>
      </c>
      <c r="F2346">
        <v>0.01</v>
      </c>
      <c r="G2346" t="s">
        <v>4</v>
      </c>
      <c r="H2346">
        <v>1</v>
      </c>
      <c r="I2346">
        <v>813</v>
      </c>
      <c r="J2346" t="s">
        <v>435</v>
      </c>
      <c r="K2346">
        <v>-45293.760000000002</v>
      </c>
      <c r="L2346">
        <v>-452.93760000000003</v>
      </c>
    </row>
    <row r="2347" spans="1:12">
      <c r="A2347">
        <v>2074</v>
      </c>
      <c r="B2347" t="s">
        <v>211</v>
      </c>
      <c r="D2347">
        <v>6085</v>
      </c>
      <c r="E2347">
        <v>1</v>
      </c>
      <c r="F2347">
        <v>0.12</v>
      </c>
      <c r="G2347" t="s">
        <v>355</v>
      </c>
      <c r="H2347">
        <v>0.4</v>
      </c>
      <c r="I2347">
        <v>814</v>
      </c>
      <c r="J2347" t="s">
        <v>435</v>
      </c>
      <c r="K2347">
        <v>31346.52</v>
      </c>
      <c r="L2347">
        <v>1504.6329599999999</v>
      </c>
    </row>
    <row r="2348" spans="1:12">
      <c r="A2348">
        <v>2074</v>
      </c>
      <c r="B2348" t="s">
        <v>211</v>
      </c>
      <c r="D2348">
        <v>6015</v>
      </c>
      <c r="E2348">
        <v>1</v>
      </c>
      <c r="F2348">
        <v>0.12</v>
      </c>
      <c r="G2348" t="s">
        <v>355</v>
      </c>
      <c r="H2348">
        <v>0.4</v>
      </c>
      <c r="I2348">
        <v>814</v>
      </c>
      <c r="J2348" t="s">
        <v>435</v>
      </c>
      <c r="K2348">
        <v>36334.31</v>
      </c>
      <c r="L2348">
        <v>1744.0468799999999</v>
      </c>
    </row>
    <row r="2349" spans="1:12">
      <c r="A2349">
        <v>2074</v>
      </c>
      <c r="B2349" t="s">
        <v>211</v>
      </c>
      <c r="D2349">
        <v>6048</v>
      </c>
      <c r="E2349">
        <v>1</v>
      </c>
      <c r="F2349">
        <v>0.12</v>
      </c>
      <c r="G2349" t="s">
        <v>355</v>
      </c>
      <c r="H2349">
        <v>0.4</v>
      </c>
      <c r="I2349">
        <v>814</v>
      </c>
      <c r="J2349" t="s">
        <v>435</v>
      </c>
      <c r="K2349">
        <v>55413.82</v>
      </c>
      <c r="L2349">
        <v>2659.8633599999998</v>
      </c>
    </row>
    <row r="2350" spans="1:12">
      <c r="A2350">
        <v>2074</v>
      </c>
      <c r="B2350" t="s">
        <v>211</v>
      </c>
      <c r="D2350">
        <v>6075</v>
      </c>
      <c r="E2350">
        <v>1</v>
      </c>
      <c r="F2350">
        <v>0.12</v>
      </c>
      <c r="G2350" t="s">
        <v>355</v>
      </c>
      <c r="H2350">
        <v>0.4</v>
      </c>
      <c r="I2350">
        <v>814</v>
      </c>
      <c r="J2350" t="s">
        <v>435</v>
      </c>
      <c r="K2350">
        <v>119669</v>
      </c>
      <c r="L2350">
        <v>5744.1120000000001</v>
      </c>
    </row>
    <row r="2351" spans="1:12">
      <c r="A2351">
        <v>2074</v>
      </c>
      <c r="B2351" t="s">
        <v>211</v>
      </c>
      <c r="D2351">
        <v>6010</v>
      </c>
      <c r="E2351">
        <v>1</v>
      </c>
      <c r="F2351">
        <v>0.12</v>
      </c>
      <c r="G2351" t="s">
        <v>355</v>
      </c>
      <c r="H2351">
        <v>0.4</v>
      </c>
      <c r="I2351">
        <v>814</v>
      </c>
      <c r="J2351" t="s">
        <v>435</v>
      </c>
      <c r="K2351">
        <v>735915.6</v>
      </c>
      <c r="L2351">
        <v>35323.948799999998</v>
      </c>
    </row>
    <row r="2352" spans="1:12">
      <c r="A2352">
        <v>2074</v>
      </c>
      <c r="B2352" t="s">
        <v>211</v>
      </c>
      <c r="D2352">
        <v>6011</v>
      </c>
      <c r="E2352">
        <v>1</v>
      </c>
      <c r="F2352">
        <v>0.12</v>
      </c>
      <c r="G2352" t="s">
        <v>355</v>
      </c>
      <c r="H2352">
        <v>0.4</v>
      </c>
      <c r="I2352">
        <v>814</v>
      </c>
      <c r="J2352" t="s">
        <v>435</v>
      </c>
      <c r="K2352">
        <v>15869.4</v>
      </c>
      <c r="L2352">
        <v>761.73120000000006</v>
      </c>
    </row>
    <row r="2353" spans="1:12">
      <c r="A2353">
        <v>2074</v>
      </c>
      <c r="B2353" t="s">
        <v>211</v>
      </c>
      <c r="D2353">
        <v>6041</v>
      </c>
      <c r="E2353">
        <v>1</v>
      </c>
      <c r="F2353">
        <v>0.12</v>
      </c>
      <c r="G2353" t="s">
        <v>355</v>
      </c>
      <c r="H2353">
        <v>0.4</v>
      </c>
      <c r="I2353">
        <v>814</v>
      </c>
      <c r="J2353" t="s">
        <v>435</v>
      </c>
      <c r="K2353">
        <v>-5429.6</v>
      </c>
      <c r="L2353">
        <v>-260.62080000000003</v>
      </c>
    </row>
    <row r="2354" spans="1:12">
      <c r="A2354">
        <v>2074</v>
      </c>
      <c r="B2354" t="s">
        <v>211</v>
      </c>
      <c r="D2354">
        <v>6020</v>
      </c>
      <c r="E2354">
        <v>1</v>
      </c>
      <c r="F2354">
        <v>0.12</v>
      </c>
      <c r="G2354" t="s">
        <v>355</v>
      </c>
      <c r="H2354">
        <v>0.4</v>
      </c>
      <c r="I2354">
        <v>814</v>
      </c>
      <c r="J2354" t="s">
        <v>435</v>
      </c>
      <c r="K2354">
        <v>14056.44</v>
      </c>
      <c r="L2354">
        <v>674.70911999999998</v>
      </c>
    </row>
    <row r="2355" spans="1:12">
      <c r="A2355">
        <v>2074</v>
      </c>
      <c r="B2355" t="s">
        <v>211</v>
      </c>
      <c r="D2355">
        <v>6036</v>
      </c>
      <c r="E2355">
        <v>1</v>
      </c>
      <c r="F2355">
        <v>0.12</v>
      </c>
      <c r="G2355" t="s">
        <v>355</v>
      </c>
      <c r="H2355">
        <v>0.4</v>
      </c>
      <c r="I2355">
        <v>814</v>
      </c>
      <c r="J2355" t="s">
        <v>435</v>
      </c>
      <c r="K2355">
        <v>-159709.1</v>
      </c>
      <c r="L2355">
        <v>-7666.0368000000008</v>
      </c>
    </row>
    <row r="2356" spans="1:12">
      <c r="A2356">
        <v>2074</v>
      </c>
      <c r="B2356" t="s">
        <v>211</v>
      </c>
      <c r="D2356">
        <v>6035</v>
      </c>
      <c r="E2356">
        <v>1</v>
      </c>
      <c r="F2356">
        <v>0.12</v>
      </c>
      <c r="G2356" t="s">
        <v>355</v>
      </c>
      <c r="H2356">
        <v>0.4</v>
      </c>
      <c r="I2356">
        <v>814</v>
      </c>
      <c r="J2356" t="s">
        <v>435</v>
      </c>
      <c r="K2356">
        <v>0</v>
      </c>
      <c r="L2356">
        <v>0</v>
      </c>
    </row>
    <row r="2357" spans="1:12">
      <c r="A2357">
        <v>2074</v>
      </c>
      <c r="B2357" t="s">
        <v>211</v>
      </c>
      <c r="D2357">
        <v>6019</v>
      </c>
      <c r="E2357">
        <v>1</v>
      </c>
      <c r="F2357">
        <v>0.12</v>
      </c>
      <c r="G2357" t="s">
        <v>355</v>
      </c>
      <c r="H2357">
        <v>0.4</v>
      </c>
      <c r="I2357">
        <v>814</v>
      </c>
      <c r="J2357" t="s">
        <v>435</v>
      </c>
      <c r="K2357">
        <v>-3205.21</v>
      </c>
      <c r="L2357">
        <v>-153.85008000000002</v>
      </c>
    </row>
    <row r="2358" spans="1:12">
      <c r="A2358">
        <v>2074</v>
      </c>
      <c r="B2358" t="s">
        <v>211</v>
      </c>
      <c r="D2358">
        <v>6099</v>
      </c>
      <c r="E2358">
        <v>1</v>
      </c>
      <c r="F2358">
        <v>0.12</v>
      </c>
      <c r="G2358" t="s">
        <v>355</v>
      </c>
      <c r="H2358">
        <v>0.4</v>
      </c>
      <c r="I2358">
        <v>814</v>
      </c>
      <c r="J2358" t="s">
        <v>435</v>
      </c>
      <c r="K2358">
        <v>-45293.760000000002</v>
      </c>
      <c r="L2358">
        <v>-2174.1004800000001</v>
      </c>
    </row>
    <row r="2359" spans="1:12">
      <c r="A2359">
        <v>2074</v>
      </c>
      <c r="B2359" t="s">
        <v>211</v>
      </c>
      <c r="D2359">
        <v>6085</v>
      </c>
      <c r="E2359">
        <v>1</v>
      </c>
      <c r="F2359">
        <v>0.12</v>
      </c>
      <c r="G2359" t="s">
        <v>355</v>
      </c>
      <c r="H2359">
        <v>0.6</v>
      </c>
      <c r="I2359">
        <v>822</v>
      </c>
      <c r="J2359" t="s">
        <v>435</v>
      </c>
      <c r="K2359">
        <v>31346.52</v>
      </c>
      <c r="L2359">
        <v>2256.9494399999999</v>
      </c>
    </row>
    <row r="2360" spans="1:12">
      <c r="A2360">
        <v>2074</v>
      </c>
      <c r="B2360" t="s">
        <v>211</v>
      </c>
      <c r="D2360">
        <v>6015</v>
      </c>
      <c r="E2360">
        <v>1</v>
      </c>
      <c r="F2360">
        <v>0.12</v>
      </c>
      <c r="G2360" t="s">
        <v>355</v>
      </c>
      <c r="H2360">
        <v>0.6</v>
      </c>
      <c r="I2360">
        <v>822</v>
      </c>
      <c r="J2360" t="s">
        <v>435</v>
      </c>
      <c r="K2360">
        <v>36334.31</v>
      </c>
      <c r="L2360">
        <v>2616.0703199999998</v>
      </c>
    </row>
    <row r="2361" spans="1:12">
      <c r="A2361">
        <v>2074</v>
      </c>
      <c r="B2361" t="s">
        <v>211</v>
      </c>
      <c r="D2361">
        <v>6048</v>
      </c>
      <c r="E2361">
        <v>1</v>
      </c>
      <c r="F2361">
        <v>0.12</v>
      </c>
      <c r="G2361" t="s">
        <v>355</v>
      </c>
      <c r="H2361">
        <v>0.6</v>
      </c>
      <c r="I2361">
        <v>822</v>
      </c>
      <c r="J2361" t="s">
        <v>435</v>
      </c>
      <c r="K2361">
        <v>55413.82</v>
      </c>
      <c r="L2361">
        <v>3989.7950399999995</v>
      </c>
    </row>
    <row r="2362" spans="1:12">
      <c r="A2362">
        <v>2074</v>
      </c>
      <c r="B2362" t="s">
        <v>211</v>
      </c>
      <c r="D2362">
        <v>6075</v>
      </c>
      <c r="E2362">
        <v>1</v>
      </c>
      <c r="F2362">
        <v>0.12</v>
      </c>
      <c r="G2362" t="s">
        <v>355</v>
      </c>
      <c r="H2362">
        <v>0.6</v>
      </c>
      <c r="I2362">
        <v>822</v>
      </c>
      <c r="J2362" t="s">
        <v>435</v>
      </c>
      <c r="K2362">
        <v>119669</v>
      </c>
      <c r="L2362">
        <v>8616.1679999999997</v>
      </c>
    </row>
    <row r="2363" spans="1:12">
      <c r="A2363">
        <v>2074</v>
      </c>
      <c r="B2363" t="s">
        <v>211</v>
      </c>
      <c r="D2363">
        <v>6010</v>
      </c>
      <c r="E2363">
        <v>1</v>
      </c>
      <c r="F2363">
        <v>0.12</v>
      </c>
      <c r="G2363" t="s">
        <v>355</v>
      </c>
      <c r="H2363">
        <v>0.6</v>
      </c>
      <c r="I2363">
        <v>822</v>
      </c>
      <c r="J2363" t="s">
        <v>435</v>
      </c>
      <c r="K2363">
        <v>735915.6</v>
      </c>
      <c r="L2363">
        <v>52985.92319999999</v>
      </c>
    </row>
    <row r="2364" spans="1:12">
      <c r="A2364">
        <v>2074</v>
      </c>
      <c r="B2364" t="s">
        <v>211</v>
      </c>
      <c r="D2364">
        <v>6011</v>
      </c>
      <c r="E2364">
        <v>1</v>
      </c>
      <c r="F2364">
        <v>0.12</v>
      </c>
      <c r="G2364" t="s">
        <v>355</v>
      </c>
      <c r="H2364">
        <v>0.6</v>
      </c>
      <c r="I2364">
        <v>822</v>
      </c>
      <c r="J2364" t="s">
        <v>435</v>
      </c>
      <c r="K2364">
        <v>15869.4</v>
      </c>
      <c r="L2364">
        <v>1142.5968</v>
      </c>
    </row>
    <row r="2365" spans="1:12">
      <c r="A2365">
        <v>2074</v>
      </c>
      <c r="B2365" t="s">
        <v>211</v>
      </c>
      <c r="D2365">
        <v>6041</v>
      </c>
      <c r="E2365">
        <v>1</v>
      </c>
      <c r="F2365">
        <v>0.12</v>
      </c>
      <c r="G2365" t="s">
        <v>355</v>
      </c>
      <c r="H2365">
        <v>0.6</v>
      </c>
      <c r="I2365">
        <v>822</v>
      </c>
      <c r="J2365" t="s">
        <v>435</v>
      </c>
      <c r="K2365">
        <v>-5429.6</v>
      </c>
      <c r="L2365">
        <v>-390.93119999999999</v>
      </c>
    </row>
    <row r="2366" spans="1:12">
      <c r="A2366">
        <v>2074</v>
      </c>
      <c r="B2366" t="s">
        <v>211</v>
      </c>
      <c r="D2366">
        <v>6020</v>
      </c>
      <c r="E2366">
        <v>1</v>
      </c>
      <c r="F2366">
        <v>0.12</v>
      </c>
      <c r="G2366" t="s">
        <v>355</v>
      </c>
      <c r="H2366">
        <v>0.6</v>
      </c>
      <c r="I2366">
        <v>822</v>
      </c>
      <c r="J2366" t="s">
        <v>435</v>
      </c>
      <c r="K2366">
        <v>14056.44</v>
      </c>
      <c r="L2366">
        <v>1012.06368</v>
      </c>
    </row>
    <row r="2367" spans="1:12">
      <c r="A2367">
        <v>2074</v>
      </c>
      <c r="B2367" t="s">
        <v>211</v>
      </c>
      <c r="D2367">
        <v>6036</v>
      </c>
      <c r="E2367">
        <v>1</v>
      </c>
      <c r="F2367">
        <v>0.12</v>
      </c>
      <c r="G2367" t="s">
        <v>355</v>
      </c>
      <c r="H2367">
        <v>0.6</v>
      </c>
      <c r="I2367">
        <v>822</v>
      </c>
      <c r="J2367" t="s">
        <v>435</v>
      </c>
      <c r="K2367">
        <v>-159709.1</v>
      </c>
      <c r="L2367">
        <v>-11499.055200000001</v>
      </c>
    </row>
    <row r="2368" spans="1:12">
      <c r="A2368">
        <v>2074</v>
      </c>
      <c r="B2368" t="s">
        <v>211</v>
      </c>
      <c r="D2368">
        <v>6035</v>
      </c>
      <c r="E2368">
        <v>1</v>
      </c>
      <c r="F2368">
        <v>0.12</v>
      </c>
      <c r="G2368" t="s">
        <v>355</v>
      </c>
      <c r="H2368">
        <v>0.6</v>
      </c>
      <c r="I2368">
        <v>822</v>
      </c>
      <c r="J2368" t="s">
        <v>435</v>
      </c>
      <c r="K2368">
        <v>0</v>
      </c>
      <c r="L2368">
        <v>0</v>
      </c>
    </row>
    <row r="2369" spans="1:12">
      <c r="A2369">
        <v>2074</v>
      </c>
      <c r="B2369" t="s">
        <v>211</v>
      </c>
      <c r="D2369">
        <v>6019</v>
      </c>
      <c r="E2369">
        <v>1</v>
      </c>
      <c r="F2369">
        <v>0.12</v>
      </c>
      <c r="G2369" t="s">
        <v>355</v>
      </c>
      <c r="H2369">
        <v>0.6</v>
      </c>
      <c r="I2369">
        <v>822</v>
      </c>
      <c r="J2369" t="s">
        <v>435</v>
      </c>
      <c r="K2369">
        <v>-3205.21</v>
      </c>
      <c r="L2369">
        <v>-230.77511999999999</v>
      </c>
    </row>
    <row r="2370" spans="1:12">
      <c r="A2370">
        <v>2074</v>
      </c>
      <c r="B2370" t="s">
        <v>211</v>
      </c>
      <c r="D2370">
        <v>6099</v>
      </c>
      <c r="E2370">
        <v>1</v>
      </c>
      <c r="F2370">
        <v>0.12</v>
      </c>
      <c r="G2370" t="s">
        <v>355</v>
      </c>
      <c r="H2370">
        <v>0.6</v>
      </c>
      <c r="I2370">
        <v>822</v>
      </c>
      <c r="J2370" t="s">
        <v>435</v>
      </c>
      <c r="K2370">
        <v>-45293.760000000002</v>
      </c>
      <c r="L2370">
        <v>-3261.1507199999996</v>
      </c>
    </row>
    <row r="2371" spans="1:12">
      <c r="A2371">
        <v>2074</v>
      </c>
      <c r="B2371" t="s">
        <v>211</v>
      </c>
      <c r="D2371">
        <v>6085</v>
      </c>
      <c r="E2371">
        <v>1</v>
      </c>
      <c r="F2371">
        <v>0.2</v>
      </c>
      <c r="G2371" t="s">
        <v>339</v>
      </c>
      <c r="H2371">
        <v>1</v>
      </c>
      <c r="I2371">
        <v>813</v>
      </c>
      <c r="J2371" t="s">
        <v>435</v>
      </c>
      <c r="K2371">
        <v>31346.52</v>
      </c>
      <c r="L2371">
        <v>6269.3040000000001</v>
      </c>
    </row>
    <row r="2372" spans="1:12">
      <c r="A2372">
        <v>2074</v>
      </c>
      <c r="B2372" t="s">
        <v>211</v>
      </c>
      <c r="D2372">
        <v>6015</v>
      </c>
      <c r="E2372">
        <v>1</v>
      </c>
      <c r="F2372">
        <v>0.2</v>
      </c>
      <c r="G2372" t="s">
        <v>339</v>
      </c>
      <c r="H2372">
        <v>1</v>
      </c>
      <c r="I2372">
        <v>813</v>
      </c>
      <c r="J2372" t="s">
        <v>435</v>
      </c>
      <c r="K2372">
        <v>36334.31</v>
      </c>
      <c r="L2372">
        <v>7266.8620000000001</v>
      </c>
    </row>
    <row r="2373" spans="1:12">
      <c r="A2373">
        <v>2074</v>
      </c>
      <c r="B2373" t="s">
        <v>211</v>
      </c>
      <c r="D2373">
        <v>6048</v>
      </c>
      <c r="E2373">
        <v>1</v>
      </c>
      <c r="F2373">
        <v>0.2</v>
      </c>
      <c r="G2373" t="s">
        <v>339</v>
      </c>
      <c r="H2373">
        <v>1</v>
      </c>
      <c r="I2373">
        <v>813</v>
      </c>
      <c r="J2373" t="s">
        <v>435</v>
      </c>
      <c r="K2373">
        <v>55413.82</v>
      </c>
      <c r="L2373">
        <v>11082.764000000001</v>
      </c>
    </row>
    <row r="2374" spans="1:12">
      <c r="A2374">
        <v>2074</v>
      </c>
      <c r="B2374" t="s">
        <v>211</v>
      </c>
      <c r="D2374">
        <v>6075</v>
      </c>
      <c r="E2374">
        <v>1</v>
      </c>
      <c r="F2374">
        <v>0.2</v>
      </c>
      <c r="G2374" t="s">
        <v>339</v>
      </c>
      <c r="H2374">
        <v>1</v>
      </c>
      <c r="I2374">
        <v>813</v>
      </c>
      <c r="J2374" t="s">
        <v>435</v>
      </c>
      <c r="K2374">
        <v>119669</v>
      </c>
      <c r="L2374">
        <v>23933.800000000003</v>
      </c>
    </row>
    <row r="2375" spans="1:12">
      <c r="A2375">
        <v>2074</v>
      </c>
      <c r="B2375" t="s">
        <v>211</v>
      </c>
      <c r="D2375">
        <v>6010</v>
      </c>
      <c r="E2375">
        <v>1</v>
      </c>
      <c r="F2375">
        <v>0.2</v>
      </c>
      <c r="G2375" t="s">
        <v>339</v>
      </c>
      <c r="H2375">
        <v>1</v>
      </c>
      <c r="I2375">
        <v>813</v>
      </c>
      <c r="J2375" t="s">
        <v>435</v>
      </c>
      <c r="K2375">
        <v>735915.6</v>
      </c>
      <c r="L2375">
        <v>147183.12</v>
      </c>
    </row>
    <row r="2376" spans="1:12">
      <c r="A2376">
        <v>2074</v>
      </c>
      <c r="B2376" t="s">
        <v>211</v>
      </c>
      <c r="D2376">
        <v>6011</v>
      </c>
      <c r="E2376">
        <v>1</v>
      </c>
      <c r="F2376">
        <v>0.2</v>
      </c>
      <c r="G2376" t="s">
        <v>339</v>
      </c>
      <c r="H2376">
        <v>1</v>
      </c>
      <c r="I2376">
        <v>813</v>
      </c>
      <c r="J2376" t="s">
        <v>435</v>
      </c>
      <c r="K2376">
        <v>15869.4</v>
      </c>
      <c r="L2376">
        <v>3173.88</v>
      </c>
    </row>
    <row r="2377" spans="1:12">
      <c r="A2377">
        <v>2074</v>
      </c>
      <c r="B2377" t="s">
        <v>211</v>
      </c>
      <c r="D2377">
        <v>6041</v>
      </c>
      <c r="E2377">
        <v>1</v>
      </c>
      <c r="F2377">
        <v>0.2</v>
      </c>
      <c r="G2377" t="s">
        <v>339</v>
      </c>
      <c r="H2377">
        <v>1</v>
      </c>
      <c r="I2377">
        <v>813</v>
      </c>
      <c r="J2377" t="s">
        <v>435</v>
      </c>
      <c r="K2377">
        <v>-5429.6</v>
      </c>
      <c r="L2377">
        <v>-1085.92</v>
      </c>
    </row>
    <row r="2378" spans="1:12">
      <c r="A2378">
        <v>2074</v>
      </c>
      <c r="B2378" t="s">
        <v>211</v>
      </c>
      <c r="D2378">
        <v>6020</v>
      </c>
      <c r="E2378">
        <v>1</v>
      </c>
      <c r="F2378">
        <v>0.2</v>
      </c>
      <c r="G2378" t="s">
        <v>339</v>
      </c>
      <c r="H2378">
        <v>1</v>
      </c>
      <c r="I2378">
        <v>813</v>
      </c>
      <c r="J2378" t="s">
        <v>435</v>
      </c>
      <c r="K2378">
        <v>14056.44</v>
      </c>
      <c r="L2378">
        <v>2811.2880000000005</v>
      </c>
    </row>
    <row r="2379" spans="1:12">
      <c r="A2379">
        <v>2074</v>
      </c>
      <c r="B2379" t="s">
        <v>211</v>
      </c>
      <c r="D2379">
        <v>6036</v>
      </c>
      <c r="E2379">
        <v>1</v>
      </c>
      <c r="F2379">
        <v>0.2</v>
      </c>
      <c r="G2379" t="s">
        <v>339</v>
      </c>
      <c r="H2379">
        <v>1</v>
      </c>
      <c r="I2379">
        <v>813</v>
      </c>
      <c r="J2379" t="s">
        <v>435</v>
      </c>
      <c r="K2379">
        <v>-159709.1</v>
      </c>
      <c r="L2379">
        <v>-31941.820000000003</v>
      </c>
    </row>
    <row r="2380" spans="1:12">
      <c r="A2380">
        <v>2074</v>
      </c>
      <c r="B2380" t="s">
        <v>211</v>
      </c>
      <c r="D2380">
        <v>6035</v>
      </c>
      <c r="E2380">
        <v>1</v>
      </c>
      <c r="F2380">
        <v>0.2</v>
      </c>
      <c r="G2380" t="s">
        <v>339</v>
      </c>
      <c r="H2380">
        <v>1</v>
      </c>
      <c r="I2380">
        <v>813</v>
      </c>
      <c r="J2380" t="s">
        <v>435</v>
      </c>
      <c r="K2380">
        <v>0</v>
      </c>
      <c r="L2380">
        <v>0</v>
      </c>
    </row>
    <row r="2381" spans="1:12">
      <c r="A2381">
        <v>2074</v>
      </c>
      <c r="B2381" t="s">
        <v>211</v>
      </c>
      <c r="D2381">
        <v>6019</v>
      </c>
      <c r="E2381">
        <v>1</v>
      </c>
      <c r="F2381">
        <v>0.2</v>
      </c>
      <c r="G2381" t="s">
        <v>339</v>
      </c>
      <c r="H2381">
        <v>1</v>
      </c>
      <c r="I2381">
        <v>813</v>
      </c>
      <c r="J2381" t="s">
        <v>435</v>
      </c>
      <c r="K2381">
        <v>-3205.21</v>
      </c>
      <c r="L2381">
        <v>-641.04200000000003</v>
      </c>
    </row>
    <row r="2382" spans="1:12">
      <c r="A2382">
        <v>2074</v>
      </c>
      <c r="B2382" t="s">
        <v>211</v>
      </c>
      <c r="D2382">
        <v>6099</v>
      </c>
      <c r="E2382">
        <v>1</v>
      </c>
      <c r="F2382">
        <v>0.2</v>
      </c>
      <c r="G2382" t="s">
        <v>339</v>
      </c>
      <c r="H2382">
        <v>1</v>
      </c>
      <c r="I2382">
        <v>813</v>
      </c>
      <c r="J2382" t="s">
        <v>435</v>
      </c>
      <c r="K2382">
        <v>-45293.760000000002</v>
      </c>
      <c r="L2382">
        <v>-9058.7520000000004</v>
      </c>
    </row>
    <row r="2383" spans="1:12">
      <c r="A2383">
        <v>2084</v>
      </c>
      <c r="B2383" t="s">
        <v>247</v>
      </c>
      <c r="D2383">
        <v>6036</v>
      </c>
      <c r="E2383">
        <v>1</v>
      </c>
      <c r="F2383">
        <v>1</v>
      </c>
      <c r="G2383" t="s">
        <v>337</v>
      </c>
      <c r="H2383">
        <v>0.49</v>
      </c>
      <c r="I2383">
        <v>190</v>
      </c>
      <c r="J2383" t="s">
        <v>345</v>
      </c>
      <c r="K2383">
        <v>-1999438.5</v>
      </c>
      <c r="L2383">
        <v>-979724.86499999999</v>
      </c>
    </row>
    <row r="2384" spans="1:12">
      <c r="A2384">
        <v>2084</v>
      </c>
      <c r="B2384" t="s">
        <v>247</v>
      </c>
      <c r="D2384">
        <v>6010</v>
      </c>
      <c r="E2384">
        <v>1</v>
      </c>
      <c r="F2384">
        <v>1</v>
      </c>
      <c r="G2384" t="s">
        <v>337</v>
      </c>
      <c r="H2384">
        <v>0.49</v>
      </c>
      <c r="I2384">
        <v>190</v>
      </c>
      <c r="J2384" t="s">
        <v>345</v>
      </c>
      <c r="K2384">
        <v>2123633.0499999998</v>
      </c>
      <c r="L2384">
        <v>1040580.1944999999</v>
      </c>
    </row>
    <row r="2385" spans="1:12">
      <c r="A2385">
        <v>2084</v>
      </c>
      <c r="B2385" t="s">
        <v>247</v>
      </c>
      <c r="D2385">
        <v>6085</v>
      </c>
      <c r="E2385">
        <v>1</v>
      </c>
      <c r="F2385">
        <v>1</v>
      </c>
      <c r="G2385" t="s">
        <v>337</v>
      </c>
      <c r="H2385">
        <v>0.49</v>
      </c>
      <c r="I2385">
        <v>190</v>
      </c>
      <c r="J2385" t="s">
        <v>345</v>
      </c>
      <c r="K2385">
        <v>77759.88</v>
      </c>
      <c r="L2385">
        <v>38102.341200000003</v>
      </c>
    </row>
    <row r="2386" spans="1:12">
      <c r="A2386">
        <v>2084</v>
      </c>
      <c r="B2386" t="s">
        <v>247</v>
      </c>
      <c r="D2386">
        <v>6075</v>
      </c>
      <c r="E2386">
        <v>1</v>
      </c>
      <c r="F2386">
        <v>1</v>
      </c>
      <c r="G2386" t="s">
        <v>337</v>
      </c>
      <c r="H2386">
        <v>0.49</v>
      </c>
      <c r="I2386">
        <v>190</v>
      </c>
      <c r="J2386" t="s">
        <v>345</v>
      </c>
      <c r="K2386">
        <v>313458</v>
      </c>
      <c r="L2386">
        <v>153594.41999999998</v>
      </c>
    </row>
    <row r="2387" spans="1:12">
      <c r="A2387">
        <v>2084</v>
      </c>
      <c r="B2387" t="s">
        <v>247</v>
      </c>
      <c r="D2387">
        <v>6015</v>
      </c>
      <c r="E2387">
        <v>1</v>
      </c>
      <c r="F2387">
        <v>1</v>
      </c>
      <c r="G2387" t="s">
        <v>337</v>
      </c>
      <c r="H2387">
        <v>0.49</v>
      </c>
      <c r="I2387">
        <v>190</v>
      </c>
      <c r="J2387" t="s">
        <v>345</v>
      </c>
      <c r="K2387">
        <v>28932.1</v>
      </c>
      <c r="L2387">
        <v>14176.728999999999</v>
      </c>
    </row>
    <row r="2388" spans="1:12">
      <c r="A2388">
        <v>2084</v>
      </c>
      <c r="B2388" t="s">
        <v>247</v>
      </c>
      <c r="D2388">
        <v>6099</v>
      </c>
      <c r="E2388">
        <v>1</v>
      </c>
      <c r="F2388">
        <v>1</v>
      </c>
      <c r="G2388" t="s">
        <v>337</v>
      </c>
      <c r="H2388">
        <v>0.49</v>
      </c>
      <c r="I2388">
        <v>190</v>
      </c>
      <c r="J2388" t="s">
        <v>345</v>
      </c>
      <c r="K2388">
        <v>-126251.76</v>
      </c>
      <c r="L2388">
        <v>-61863.362399999998</v>
      </c>
    </row>
    <row r="2389" spans="1:12">
      <c r="A2389">
        <v>2084</v>
      </c>
      <c r="B2389" t="s">
        <v>247</v>
      </c>
      <c r="D2389">
        <v>6012</v>
      </c>
      <c r="E2389">
        <v>1</v>
      </c>
      <c r="F2389">
        <v>1</v>
      </c>
      <c r="G2389" t="s">
        <v>337</v>
      </c>
      <c r="H2389">
        <v>0.49</v>
      </c>
      <c r="I2389">
        <v>190</v>
      </c>
      <c r="J2389" t="s">
        <v>345</v>
      </c>
      <c r="K2389">
        <v>0</v>
      </c>
      <c r="L2389">
        <v>0</v>
      </c>
    </row>
    <row r="2390" spans="1:12">
      <c r="A2390">
        <v>2084</v>
      </c>
      <c r="B2390" t="s">
        <v>247</v>
      </c>
      <c r="D2390">
        <v>6035</v>
      </c>
      <c r="E2390">
        <v>1</v>
      </c>
      <c r="F2390">
        <v>1</v>
      </c>
      <c r="G2390" t="s">
        <v>337</v>
      </c>
      <c r="H2390">
        <v>0.49</v>
      </c>
      <c r="I2390">
        <v>190</v>
      </c>
      <c r="J2390" t="s">
        <v>345</v>
      </c>
      <c r="K2390">
        <v>0</v>
      </c>
      <c r="L2390">
        <v>0</v>
      </c>
    </row>
    <row r="2391" spans="1:12">
      <c r="A2391">
        <v>2084</v>
      </c>
      <c r="B2391" t="s">
        <v>247</v>
      </c>
      <c r="D2391">
        <v>6019</v>
      </c>
      <c r="E2391">
        <v>1</v>
      </c>
      <c r="F2391">
        <v>1</v>
      </c>
      <c r="G2391" t="s">
        <v>337</v>
      </c>
      <c r="H2391">
        <v>0.49</v>
      </c>
      <c r="I2391">
        <v>190</v>
      </c>
      <c r="J2391" t="s">
        <v>345</v>
      </c>
      <c r="K2391">
        <v>-35590.42</v>
      </c>
      <c r="L2391">
        <v>-17439.305799999998</v>
      </c>
    </row>
    <row r="2392" spans="1:12">
      <c r="A2392">
        <v>2084</v>
      </c>
      <c r="B2392" t="s">
        <v>247</v>
      </c>
      <c r="D2392">
        <v>6048</v>
      </c>
      <c r="E2392">
        <v>1</v>
      </c>
      <c r="F2392">
        <v>1</v>
      </c>
      <c r="G2392" t="s">
        <v>337</v>
      </c>
      <c r="H2392">
        <v>0.49</v>
      </c>
      <c r="I2392">
        <v>190</v>
      </c>
      <c r="J2392" t="s">
        <v>345</v>
      </c>
      <c r="K2392">
        <v>159907.87</v>
      </c>
      <c r="L2392">
        <v>78354.856299999999</v>
      </c>
    </row>
    <row r="2393" spans="1:12">
      <c r="A2393">
        <v>2084</v>
      </c>
      <c r="B2393" t="s">
        <v>247</v>
      </c>
      <c r="D2393">
        <v>6036</v>
      </c>
      <c r="E2393">
        <v>1</v>
      </c>
      <c r="F2393">
        <v>1</v>
      </c>
      <c r="G2393" t="s">
        <v>337</v>
      </c>
      <c r="H2393">
        <v>0.13</v>
      </c>
      <c r="I2393">
        <v>290</v>
      </c>
      <c r="J2393" t="s">
        <v>436</v>
      </c>
      <c r="K2393">
        <v>-1999438.5</v>
      </c>
      <c r="L2393">
        <v>-259927.005</v>
      </c>
    </row>
    <row r="2394" spans="1:12">
      <c r="A2394">
        <v>2084</v>
      </c>
      <c r="B2394" t="s">
        <v>247</v>
      </c>
      <c r="D2394">
        <v>6010</v>
      </c>
      <c r="E2394">
        <v>1</v>
      </c>
      <c r="F2394">
        <v>1</v>
      </c>
      <c r="G2394" t="s">
        <v>337</v>
      </c>
      <c r="H2394">
        <v>0.13</v>
      </c>
      <c r="I2394">
        <v>290</v>
      </c>
      <c r="J2394" t="s">
        <v>436</v>
      </c>
      <c r="K2394">
        <v>2123633.0499999998</v>
      </c>
      <c r="L2394">
        <v>276072.2965</v>
      </c>
    </row>
    <row r="2395" spans="1:12">
      <c r="A2395">
        <v>2084</v>
      </c>
      <c r="B2395" t="s">
        <v>247</v>
      </c>
      <c r="D2395">
        <v>6085</v>
      </c>
      <c r="E2395">
        <v>1</v>
      </c>
      <c r="F2395">
        <v>1</v>
      </c>
      <c r="G2395" t="s">
        <v>337</v>
      </c>
      <c r="H2395">
        <v>0.13</v>
      </c>
      <c r="I2395">
        <v>290</v>
      </c>
      <c r="J2395" t="s">
        <v>436</v>
      </c>
      <c r="K2395">
        <v>77759.88</v>
      </c>
      <c r="L2395">
        <v>10108.7844</v>
      </c>
    </row>
    <row r="2396" spans="1:12">
      <c r="A2396">
        <v>2084</v>
      </c>
      <c r="B2396" t="s">
        <v>247</v>
      </c>
      <c r="D2396">
        <v>6075</v>
      </c>
      <c r="E2396">
        <v>1</v>
      </c>
      <c r="F2396">
        <v>1</v>
      </c>
      <c r="G2396" t="s">
        <v>337</v>
      </c>
      <c r="H2396">
        <v>0.13</v>
      </c>
      <c r="I2396">
        <v>290</v>
      </c>
      <c r="J2396" t="s">
        <v>436</v>
      </c>
      <c r="K2396">
        <v>313458</v>
      </c>
      <c r="L2396">
        <v>40749.54</v>
      </c>
    </row>
    <row r="2397" spans="1:12">
      <c r="A2397">
        <v>2084</v>
      </c>
      <c r="B2397" t="s">
        <v>247</v>
      </c>
      <c r="D2397">
        <v>6015</v>
      </c>
      <c r="E2397">
        <v>1</v>
      </c>
      <c r="F2397">
        <v>1</v>
      </c>
      <c r="G2397" t="s">
        <v>337</v>
      </c>
      <c r="H2397">
        <v>0.13</v>
      </c>
      <c r="I2397">
        <v>290</v>
      </c>
      <c r="J2397" t="s">
        <v>436</v>
      </c>
      <c r="K2397">
        <v>28932.1</v>
      </c>
      <c r="L2397">
        <v>3761.1729999999998</v>
      </c>
    </row>
    <row r="2398" spans="1:12">
      <c r="A2398">
        <v>2084</v>
      </c>
      <c r="B2398" t="s">
        <v>247</v>
      </c>
      <c r="D2398">
        <v>6099</v>
      </c>
      <c r="E2398">
        <v>1</v>
      </c>
      <c r="F2398">
        <v>1</v>
      </c>
      <c r="G2398" t="s">
        <v>337</v>
      </c>
      <c r="H2398">
        <v>0.13</v>
      </c>
      <c r="I2398">
        <v>290</v>
      </c>
      <c r="J2398" t="s">
        <v>436</v>
      </c>
      <c r="K2398">
        <v>-126251.76</v>
      </c>
      <c r="L2398">
        <v>-16412.728800000001</v>
      </c>
    </row>
    <row r="2399" spans="1:12">
      <c r="A2399">
        <v>2084</v>
      </c>
      <c r="B2399" t="s">
        <v>247</v>
      </c>
      <c r="D2399">
        <v>6035</v>
      </c>
      <c r="E2399">
        <v>1</v>
      </c>
      <c r="F2399">
        <v>1</v>
      </c>
      <c r="G2399" t="s">
        <v>337</v>
      </c>
      <c r="H2399">
        <v>0.13</v>
      </c>
      <c r="I2399">
        <v>290</v>
      </c>
      <c r="J2399" t="s">
        <v>436</v>
      </c>
      <c r="K2399">
        <v>0</v>
      </c>
      <c r="L2399">
        <v>0</v>
      </c>
    </row>
    <row r="2400" spans="1:12">
      <c r="A2400">
        <v>2084</v>
      </c>
      <c r="B2400" t="s">
        <v>247</v>
      </c>
      <c r="D2400">
        <v>6012</v>
      </c>
      <c r="E2400">
        <v>1</v>
      </c>
      <c r="F2400">
        <v>1</v>
      </c>
      <c r="G2400" t="s">
        <v>337</v>
      </c>
      <c r="H2400">
        <v>0.13</v>
      </c>
      <c r="I2400">
        <v>290</v>
      </c>
      <c r="J2400" t="s">
        <v>436</v>
      </c>
      <c r="K2400">
        <v>0</v>
      </c>
      <c r="L2400">
        <v>0</v>
      </c>
    </row>
    <row r="2401" spans="1:12">
      <c r="A2401">
        <v>2084</v>
      </c>
      <c r="B2401" t="s">
        <v>247</v>
      </c>
      <c r="D2401">
        <v>6019</v>
      </c>
      <c r="E2401">
        <v>1</v>
      </c>
      <c r="F2401">
        <v>1</v>
      </c>
      <c r="G2401" t="s">
        <v>337</v>
      </c>
      <c r="H2401">
        <v>0.13</v>
      </c>
      <c r="I2401">
        <v>290</v>
      </c>
      <c r="J2401" t="s">
        <v>436</v>
      </c>
      <c r="K2401">
        <v>-35590.42</v>
      </c>
      <c r="L2401">
        <v>-4626.7546000000002</v>
      </c>
    </row>
    <row r="2402" spans="1:12">
      <c r="A2402">
        <v>2084</v>
      </c>
      <c r="B2402" t="s">
        <v>247</v>
      </c>
      <c r="D2402">
        <v>6048</v>
      </c>
      <c r="E2402">
        <v>1</v>
      </c>
      <c r="F2402">
        <v>1</v>
      </c>
      <c r="G2402" t="s">
        <v>337</v>
      </c>
      <c r="H2402">
        <v>0.13</v>
      </c>
      <c r="I2402">
        <v>290</v>
      </c>
      <c r="J2402" t="s">
        <v>436</v>
      </c>
      <c r="K2402">
        <v>159907.87</v>
      </c>
      <c r="L2402">
        <v>20788.023099999999</v>
      </c>
    </row>
    <row r="2403" spans="1:12">
      <c r="A2403">
        <v>2084</v>
      </c>
      <c r="B2403" t="s">
        <v>247</v>
      </c>
      <c r="D2403">
        <v>6036</v>
      </c>
      <c r="E2403">
        <v>1</v>
      </c>
      <c r="F2403">
        <v>1</v>
      </c>
      <c r="G2403" t="s">
        <v>337</v>
      </c>
      <c r="H2403">
        <v>0.01</v>
      </c>
      <c r="I2403">
        <v>300</v>
      </c>
      <c r="J2403" t="s">
        <v>3</v>
      </c>
      <c r="K2403">
        <v>-1999438.5</v>
      </c>
      <c r="L2403">
        <v>-19994.385000000002</v>
      </c>
    </row>
    <row r="2404" spans="1:12">
      <c r="A2404">
        <v>2084</v>
      </c>
      <c r="B2404" t="s">
        <v>247</v>
      </c>
      <c r="D2404">
        <v>6010</v>
      </c>
      <c r="E2404">
        <v>1</v>
      </c>
      <c r="F2404">
        <v>1</v>
      </c>
      <c r="G2404" t="s">
        <v>337</v>
      </c>
      <c r="H2404">
        <v>0.01</v>
      </c>
      <c r="I2404">
        <v>300</v>
      </c>
      <c r="J2404" t="s">
        <v>3</v>
      </c>
      <c r="K2404">
        <v>2123633.0499999998</v>
      </c>
      <c r="L2404">
        <v>21236.3305</v>
      </c>
    </row>
    <row r="2405" spans="1:12">
      <c r="A2405">
        <v>2084</v>
      </c>
      <c r="B2405" t="s">
        <v>247</v>
      </c>
      <c r="D2405">
        <v>6085</v>
      </c>
      <c r="E2405">
        <v>1</v>
      </c>
      <c r="F2405">
        <v>1</v>
      </c>
      <c r="G2405" t="s">
        <v>337</v>
      </c>
      <c r="H2405">
        <v>0.01</v>
      </c>
      <c r="I2405">
        <v>300</v>
      </c>
      <c r="J2405" t="s">
        <v>3</v>
      </c>
      <c r="K2405">
        <v>77759.88</v>
      </c>
      <c r="L2405">
        <v>777.5988000000001</v>
      </c>
    </row>
    <row r="2406" spans="1:12">
      <c r="A2406">
        <v>2084</v>
      </c>
      <c r="B2406" t="s">
        <v>247</v>
      </c>
      <c r="D2406">
        <v>6075</v>
      </c>
      <c r="E2406">
        <v>1</v>
      </c>
      <c r="F2406">
        <v>1</v>
      </c>
      <c r="G2406" t="s">
        <v>337</v>
      </c>
      <c r="H2406">
        <v>0.01</v>
      </c>
      <c r="I2406">
        <v>300</v>
      </c>
      <c r="J2406" t="s">
        <v>3</v>
      </c>
      <c r="K2406">
        <v>313458</v>
      </c>
      <c r="L2406">
        <v>3134.58</v>
      </c>
    </row>
    <row r="2407" spans="1:12">
      <c r="A2407">
        <v>2084</v>
      </c>
      <c r="B2407" t="s">
        <v>247</v>
      </c>
      <c r="D2407">
        <v>6015</v>
      </c>
      <c r="E2407">
        <v>1</v>
      </c>
      <c r="F2407">
        <v>1</v>
      </c>
      <c r="G2407" t="s">
        <v>337</v>
      </c>
      <c r="H2407">
        <v>0.01</v>
      </c>
      <c r="I2407">
        <v>300</v>
      </c>
      <c r="J2407" t="s">
        <v>3</v>
      </c>
      <c r="K2407">
        <v>28932.1</v>
      </c>
      <c r="L2407">
        <v>289.32099999999997</v>
      </c>
    </row>
    <row r="2408" spans="1:12">
      <c r="A2408">
        <v>2084</v>
      </c>
      <c r="B2408" t="s">
        <v>247</v>
      </c>
      <c r="D2408">
        <v>6099</v>
      </c>
      <c r="E2408">
        <v>1</v>
      </c>
      <c r="F2408">
        <v>1</v>
      </c>
      <c r="G2408" t="s">
        <v>337</v>
      </c>
      <c r="H2408">
        <v>0.01</v>
      </c>
      <c r="I2408">
        <v>300</v>
      </c>
      <c r="J2408" t="s">
        <v>3</v>
      </c>
      <c r="K2408">
        <v>-126251.76</v>
      </c>
      <c r="L2408">
        <v>-1262.5175999999999</v>
      </c>
    </row>
    <row r="2409" spans="1:12">
      <c r="A2409">
        <v>2084</v>
      </c>
      <c r="B2409" t="s">
        <v>247</v>
      </c>
      <c r="D2409">
        <v>6012</v>
      </c>
      <c r="E2409">
        <v>1</v>
      </c>
      <c r="F2409">
        <v>1</v>
      </c>
      <c r="G2409" t="s">
        <v>337</v>
      </c>
      <c r="H2409">
        <v>0.01</v>
      </c>
      <c r="I2409">
        <v>300</v>
      </c>
      <c r="J2409" t="s">
        <v>3</v>
      </c>
      <c r="K2409">
        <v>0</v>
      </c>
      <c r="L2409">
        <v>0</v>
      </c>
    </row>
    <row r="2410" spans="1:12">
      <c r="A2410">
        <v>2084</v>
      </c>
      <c r="B2410" t="s">
        <v>247</v>
      </c>
      <c r="D2410">
        <v>6035</v>
      </c>
      <c r="E2410">
        <v>1</v>
      </c>
      <c r="F2410">
        <v>1</v>
      </c>
      <c r="G2410" t="s">
        <v>337</v>
      </c>
      <c r="H2410">
        <v>0.01</v>
      </c>
      <c r="I2410">
        <v>300</v>
      </c>
      <c r="J2410" t="s">
        <v>3</v>
      </c>
      <c r="K2410">
        <v>0</v>
      </c>
      <c r="L2410">
        <v>0</v>
      </c>
    </row>
    <row r="2411" spans="1:12">
      <c r="A2411">
        <v>2084</v>
      </c>
      <c r="B2411" t="s">
        <v>247</v>
      </c>
      <c r="D2411">
        <v>6019</v>
      </c>
      <c r="E2411">
        <v>1</v>
      </c>
      <c r="F2411">
        <v>1</v>
      </c>
      <c r="G2411" t="s">
        <v>337</v>
      </c>
      <c r="H2411">
        <v>0.01</v>
      </c>
      <c r="I2411">
        <v>300</v>
      </c>
      <c r="J2411" t="s">
        <v>3</v>
      </c>
      <c r="K2411">
        <v>-35590.42</v>
      </c>
      <c r="L2411">
        <v>-355.9042</v>
      </c>
    </row>
    <row r="2412" spans="1:12">
      <c r="A2412">
        <v>2084</v>
      </c>
      <c r="B2412" t="s">
        <v>247</v>
      </c>
      <c r="D2412">
        <v>6048</v>
      </c>
      <c r="E2412">
        <v>1</v>
      </c>
      <c r="F2412">
        <v>1</v>
      </c>
      <c r="G2412" t="s">
        <v>337</v>
      </c>
      <c r="H2412">
        <v>0.01</v>
      </c>
      <c r="I2412">
        <v>300</v>
      </c>
      <c r="J2412" t="s">
        <v>3</v>
      </c>
      <c r="K2412">
        <v>159907.87</v>
      </c>
      <c r="L2412">
        <v>1599.0787</v>
      </c>
    </row>
    <row r="2413" spans="1:12">
      <c r="A2413">
        <v>2084</v>
      </c>
      <c r="B2413" t="s">
        <v>247</v>
      </c>
      <c r="D2413">
        <v>6036</v>
      </c>
      <c r="E2413">
        <v>1</v>
      </c>
      <c r="F2413">
        <v>1</v>
      </c>
      <c r="G2413" t="s">
        <v>338</v>
      </c>
      <c r="H2413">
        <v>0.03</v>
      </c>
      <c r="I2413">
        <v>190</v>
      </c>
      <c r="J2413" t="s">
        <v>345</v>
      </c>
      <c r="K2413">
        <v>-1999438.5</v>
      </c>
      <c r="L2413">
        <v>-59983.154999999999</v>
      </c>
    </row>
    <row r="2414" spans="1:12">
      <c r="A2414">
        <v>2084</v>
      </c>
      <c r="B2414" t="s">
        <v>247</v>
      </c>
      <c r="D2414">
        <v>6010</v>
      </c>
      <c r="E2414">
        <v>1</v>
      </c>
      <c r="F2414">
        <v>1</v>
      </c>
      <c r="G2414" t="s">
        <v>338</v>
      </c>
      <c r="H2414">
        <v>0.03</v>
      </c>
      <c r="I2414">
        <v>190</v>
      </c>
      <c r="J2414" t="s">
        <v>345</v>
      </c>
      <c r="K2414">
        <v>2123633.0499999998</v>
      </c>
      <c r="L2414">
        <v>63708.991499999989</v>
      </c>
    </row>
    <row r="2415" spans="1:12">
      <c r="A2415">
        <v>2084</v>
      </c>
      <c r="B2415" t="s">
        <v>247</v>
      </c>
      <c r="D2415">
        <v>6085</v>
      </c>
      <c r="E2415">
        <v>1</v>
      </c>
      <c r="F2415">
        <v>1</v>
      </c>
      <c r="G2415" t="s">
        <v>338</v>
      </c>
      <c r="H2415">
        <v>0.03</v>
      </c>
      <c r="I2415">
        <v>190</v>
      </c>
      <c r="J2415" t="s">
        <v>345</v>
      </c>
      <c r="K2415">
        <v>77759.88</v>
      </c>
      <c r="L2415">
        <v>2332.7964000000002</v>
      </c>
    </row>
    <row r="2416" spans="1:12">
      <c r="A2416">
        <v>2084</v>
      </c>
      <c r="B2416" t="s">
        <v>247</v>
      </c>
      <c r="D2416">
        <v>6075</v>
      </c>
      <c r="E2416">
        <v>1</v>
      </c>
      <c r="F2416">
        <v>1</v>
      </c>
      <c r="G2416" t="s">
        <v>338</v>
      </c>
      <c r="H2416">
        <v>0.03</v>
      </c>
      <c r="I2416">
        <v>190</v>
      </c>
      <c r="J2416" t="s">
        <v>345</v>
      </c>
      <c r="K2416">
        <v>313458</v>
      </c>
      <c r="L2416">
        <v>9403.74</v>
      </c>
    </row>
    <row r="2417" spans="1:12">
      <c r="A2417">
        <v>2084</v>
      </c>
      <c r="B2417" t="s">
        <v>247</v>
      </c>
      <c r="D2417">
        <v>6015</v>
      </c>
      <c r="E2417">
        <v>1</v>
      </c>
      <c r="F2417">
        <v>1</v>
      </c>
      <c r="G2417" t="s">
        <v>338</v>
      </c>
      <c r="H2417">
        <v>0.03</v>
      </c>
      <c r="I2417">
        <v>190</v>
      </c>
      <c r="J2417" t="s">
        <v>345</v>
      </c>
      <c r="K2417">
        <v>28932.1</v>
      </c>
      <c r="L2417">
        <v>867.96299999999997</v>
      </c>
    </row>
    <row r="2418" spans="1:12">
      <c r="A2418">
        <v>2084</v>
      </c>
      <c r="B2418" t="s">
        <v>247</v>
      </c>
      <c r="D2418">
        <v>6099</v>
      </c>
      <c r="E2418">
        <v>1</v>
      </c>
      <c r="F2418">
        <v>1</v>
      </c>
      <c r="G2418" t="s">
        <v>338</v>
      </c>
      <c r="H2418">
        <v>0.03</v>
      </c>
      <c r="I2418">
        <v>190</v>
      </c>
      <c r="J2418" t="s">
        <v>345</v>
      </c>
      <c r="K2418">
        <v>-126251.76</v>
      </c>
      <c r="L2418">
        <v>-3787.5527999999995</v>
      </c>
    </row>
    <row r="2419" spans="1:12">
      <c r="A2419">
        <v>2084</v>
      </c>
      <c r="B2419" t="s">
        <v>247</v>
      </c>
      <c r="D2419">
        <v>6012</v>
      </c>
      <c r="E2419">
        <v>1</v>
      </c>
      <c r="F2419">
        <v>1</v>
      </c>
      <c r="G2419" t="s">
        <v>338</v>
      </c>
      <c r="H2419">
        <v>0.03</v>
      </c>
      <c r="I2419">
        <v>190</v>
      </c>
      <c r="J2419" t="s">
        <v>345</v>
      </c>
      <c r="K2419">
        <v>0</v>
      </c>
      <c r="L2419">
        <v>0</v>
      </c>
    </row>
    <row r="2420" spans="1:12">
      <c r="A2420">
        <v>2084</v>
      </c>
      <c r="B2420" t="s">
        <v>247</v>
      </c>
      <c r="D2420">
        <v>6035</v>
      </c>
      <c r="E2420">
        <v>1</v>
      </c>
      <c r="F2420">
        <v>1</v>
      </c>
      <c r="G2420" t="s">
        <v>338</v>
      </c>
      <c r="H2420">
        <v>0.03</v>
      </c>
      <c r="I2420">
        <v>190</v>
      </c>
      <c r="J2420" t="s">
        <v>345</v>
      </c>
      <c r="K2420">
        <v>0</v>
      </c>
      <c r="L2420">
        <v>0</v>
      </c>
    </row>
    <row r="2421" spans="1:12">
      <c r="A2421">
        <v>2084</v>
      </c>
      <c r="B2421" t="s">
        <v>247</v>
      </c>
      <c r="D2421">
        <v>6019</v>
      </c>
      <c r="E2421">
        <v>1</v>
      </c>
      <c r="F2421">
        <v>1</v>
      </c>
      <c r="G2421" t="s">
        <v>338</v>
      </c>
      <c r="H2421">
        <v>0.03</v>
      </c>
      <c r="I2421">
        <v>190</v>
      </c>
      <c r="J2421" t="s">
        <v>345</v>
      </c>
      <c r="K2421">
        <v>-35590.42</v>
      </c>
      <c r="L2421">
        <v>-1067.7125999999998</v>
      </c>
    </row>
    <row r="2422" spans="1:12">
      <c r="A2422">
        <v>2084</v>
      </c>
      <c r="B2422" t="s">
        <v>247</v>
      </c>
      <c r="D2422">
        <v>6048</v>
      </c>
      <c r="E2422">
        <v>1</v>
      </c>
      <c r="F2422">
        <v>1</v>
      </c>
      <c r="G2422" t="s">
        <v>338</v>
      </c>
      <c r="H2422">
        <v>0.03</v>
      </c>
      <c r="I2422">
        <v>190</v>
      </c>
      <c r="J2422" t="s">
        <v>345</v>
      </c>
      <c r="K2422">
        <v>159907.87</v>
      </c>
      <c r="L2422">
        <v>4797.2361000000001</v>
      </c>
    </row>
    <row r="2423" spans="1:12">
      <c r="A2423">
        <v>2084</v>
      </c>
      <c r="B2423" t="s">
        <v>247</v>
      </c>
      <c r="D2423">
        <v>6036</v>
      </c>
      <c r="E2423">
        <v>1</v>
      </c>
      <c r="F2423">
        <v>1</v>
      </c>
      <c r="G2423" t="s">
        <v>4</v>
      </c>
      <c r="H2423">
        <v>0.01</v>
      </c>
      <c r="I2423">
        <v>190</v>
      </c>
      <c r="J2423" t="s">
        <v>345</v>
      </c>
      <c r="K2423">
        <v>-1999438.5</v>
      </c>
      <c r="L2423">
        <v>-19994.385000000002</v>
      </c>
    </row>
    <row r="2424" spans="1:12">
      <c r="A2424">
        <v>2084</v>
      </c>
      <c r="B2424" t="s">
        <v>247</v>
      </c>
      <c r="D2424">
        <v>6010</v>
      </c>
      <c r="E2424">
        <v>1</v>
      </c>
      <c r="F2424">
        <v>1</v>
      </c>
      <c r="G2424" t="s">
        <v>4</v>
      </c>
      <c r="H2424">
        <v>0.01</v>
      </c>
      <c r="I2424">
        <v>190</v>
      </c>
      <c r="J2424" t="s">
        <v>345</v>
      </c>
      <c r="K2424">
        <v>2123633.0499999998</v>
      </c>
      <c r="L2424">
        <v>21236.3305</v>
      </c>
    </row>
    <row r="2425" spans="1:12">
      <c r="A2425">
        <v>2084</v>
      </c>
      <c r="B2425" t="s">
        <v>247</v>
      </c>
      <c r="D2425">
        <v>6085</v>
      </c>
      <c r="E2425">
        <v>1</v>
      </c>
      <c r="F2425">
        <v>1</v>
      </c>
      <c r="G2425" t="s">
        <v>4</v>
      </c>
      <c r="H2425">
        <v>0.01</v>
      </c>
      <c r="I2425">
        <v>190</v>
      </c>
      <c r="J2425" t="s">
        <v>345</v>
      </c>
      <c r="K2425">
        <v>77759.88</v>
      </c>
      <c r="L2425">
        <v>777.5988000000001</v>
      </c>
    </row>
    <row r="2426" spans="1:12">
      <c r="A2426">
        <v>2084</v>
      </c>
      <c r="B2426" t="s">
        <v>247</v>
      </c>
      <c r="D2426">
        <v>6075</v>
      </c>
      <c r="E2426">
        <v>1</v>
      </c>
      <c r="F2426">
        <v>1</v>
      </c>
      <c r="G2426" t="s">
        <v>4</v>
      </c>
      <c r="H2426">
        <v>0.01</v>
      </c>
      <c r="I2426">
        <v>190</v>
      </c>
      <c r="J2426" t="s">
        <v>345</v>
      </c>
      <c r="K2426">
        <v>313458</v>
      </c>
      <c r="L2426">
        <v>3134.58</v>
      </c>
    </row>
    <row r="2427" spans="1:12">
      <c r="A2427">
        <v>2084</v>
      </c>
      <c r="B2427" t="s">
        <v>247</v>
      </c>
      <c r="D2427">
        <v>6015</v>
      </c>
      <c r="E2427">
        <v>1</v>
      </c>
      <c r="F2427">
        <v>1</v>
      </c>
      <c r="G2427" t="s">
        <v>4</v>
      </c>
      <c r="H2427">
        <v>0.01</v>
      </c>
      <c r="I2427">
        <v>190</v>
      </c>
      <c r="J2427" t="s">
        <v>345</v>
      </c>
      <c r="K2427">
        <v>28932.1</v>
      </c>
      <c r="L2427">
        <v>289.32099999999997</v>
      </c>
    </row>
    <row r="2428" spans="1:12">
      <c r="A2428">
        <v>2084</v>
      </c>
      <c r="B2428" t="s">
        <v>247</v>
      </c>
      <c r="D2428">
        <v>6099</v>
      </c>
      <c r="E2428">
        <v>1</v>
      </c>
      <c r="F2428">
        <v>1</v>
      </c>
      <c r="G2428" t="s">
        <v>4</v>
      </c>
      <c r="H2428">
        <v>0.01</v>
      </c>
      <c r="I2428">
        <v>190</v>
      </c>
      <c r="J2428" t="s">
        <v>345</v>
      </c>
      <c r="K2428">
        <v>-126251.76</v>
      </c>
      <c r="L2428">
        <v>-1262.5175999999999</v>
      </c>
    </row>
    <row r="2429" spans="1:12">
      <c r="A2429">
        <v>2084</v>
      </c>
      <c r="B2429" t="s">
        <v>247</v>
      </c>
      <c r="D2429">
        <v>6012</v>
      </c>
      <c r="E2429">
        <v>1</v>
      </c>
      <c r="F2429">
        <v>1</v>
      </c>
      <c r="G2429" t="s">
        <v>4</v>
      </c>
      <c r="H2429">
        <v>0.01</v>
      </c>
      <c r="I2429">
        <v>190</v>
      </c>
      <c r="J2429" t="s">
        <v>345</v>
      </c>
      <c r="K2429">
        <v>0</v>
      </c>
      <c r="L2429">
        <v>0</v>
      </c>
    </row>
    <row r="2430" spans="1:12">
      <c r="A2430">
        <v>2084</v>
      </c>
      <c r="B2430" t="s">
        <v>247</v>
      </c>
      <c r="D2430">
        <v>6035</v>
      </c>
      <c r="E2430">
        <v>1</v>
      </c>
      <c r="F2430">
        <v>1</v>
      </c>
      <c r="G2430" t="s">
        <v>4</v>
      </c>
      <c r="H2430">
        <v>0.01</v>
      </c>
      <c r="I2430">
        <v>190</v>
      </c>
      <c r="J2430" t="s">
        <v>345</v>
      </c>
      <c r="K2430">
        <v>0</v>
      </c>
      <c r="L2430">
        <v>0</v>
      </c>
    </row>
    <row r="2431" spans="1:12">
      <c r="A2431">
        <v>2084</v>
      </c>
      <c r="B2431" t="s">
        <v>247</v>
      </c>
      <c r="D2431">
        <v>6019</v>
      </c>
      <c r="E2431">
        <v>1</v>
      </c>
      <c r="F2431">
        <v>1</v>
      </c>
      <c r="G2431" t="s">
        <v>4</v>
      </c>
      <c r="K2431">
        <v>-35590.42</v>
      </c>
      <c r="L2431">
        <v>0</v>
      </c>
    </row>
    <row r="2432" spans="1:12">
      <c r="A2432">
        <v>2084</v>
      </c>
      <c r="B2432" t="s">
        <v>247</v>
      </c>
      <c r="D2432">
        <v>6048</v>
      </c>
      <c r="E2432">
        <v>1</v>
      </c>
      <c r="F2432">
        <v>1</v>
      </c>
      <c r="G2432" t="s">
        <v>4</v>
      </c>
      <c r="H2432">
        <v>0.01</v>
      </c>
      <c r="I2432">
        <v>190</v>
      </c>
      <c r="J2432" t="s">
        <v>345</v>
      </c>
      <c r="K2432">
        <v>159907.87</v>
      </c>
      <c r="L2432">
        <v>1599.0787</v>
      </c>
    </row>
    <row r="2433" spans="1:12">
      <c r="A2433">
        <v>2084</v>
      </c>
      <c r="B2433" t="s">
        <v>247</v>
      </c>
      <c r="D2433">
        <v>6036</v>
      </c>
      <c r="E2433">
        <v>1</v>
      </c>
      <c r="F2433">
        <v>1</v>
      </c>
      <c r="G2433" t="s">
        <v>340</v>
      </c>
      <c r="H2433">
        <v>0.03</v>
      </c>
      <c r="I2433">
        <v>290</v>
      </c>
      <c r="J2433" t="s">
        <v>203</v>
      </c>
      <c r="K2433">
        <v>-1999438.5</v>
      </c>
      <c r="L2433">
        <v>-59983.154999999999</v>
      </c>
    </row>
    <row r="2434" spans="1:12">
      <c r="A2434">
        <v>2084</v>
      </c>
      <c r="B2434" t="s">
        <v>247</v>
      </c>
      <c r="D2434">
        <v>6010</v>
      </c>
      <c r="E2434">
        <v>1</v>
      </c>
      <c r="F2434">
        <v>1</v>
      </c>
      <c r="G2434" t="s">
        <v>340</v>
      </c>
      <c r="H2434">
        <v>0.03</v>
      </c>
      <c r="I2434">
        <v>290</v>
      </c>
      <c r="J2434" t="s">
        <v>203</v>
      </c>
      <c r="K2434">
        <v>2123633.0499999998</v>
      </c>
      <c r="L2434">
        <v>63708.991499999989</v>
      </c>
    </row>
    <row r="2435" spans="1:12">
      <c r="A2435">
        <v>2084</v>
      </c>
      <c r="B2435" t="s">
        <v>247</v>
      </c>
      <c r="D2435">
        <v>6085</v>
      </c>
      <c r="E2435">
        <v>1</v>
      </c>
      <c r="F2435">
        <v>1</v>
      </c>
      <c r="G2435" t="s">
        <v>340</v>
      </c>
      <c r="H2435">
        <v>0.03</v>
      </c>
      <c r="I2435">
        <v>290</v>
      </c>
      <c r="J2435" t="s">
        <v>203</v>
      </c>
      <c r="K2435">
        <v>77759.88</v>
      </c>
      <c r="L2435">
        <v>2332.7964000000002</v>
      </c>
    </row>
    <row r="2436" spans="1:12">
      <c r="A2436">
        <v>2084</v>
      </c>
      <c r="B2436" t="s">
        <v>247</v>
      </c>
      <c r="D2436">
        <v>6075</v>
      </c>
      <c r="E2436">
        <v>1</v>
      </c>
      <c r="F2436">
        <v>1</v>
      </c>
      <c r="G2436" t="s">
        <v>340</v>
      </c>
      <c r="H2436">
        <v>0.03</v>
      </c>
      <c r="I2436">
        <v>290</v>
      </c>
      <c r="J2436" t="s">
        <v>203</v>
      </c>
      <c r="K2436">
        <v>313458</v>
      </c>
      <c r="L2436">
        <v>9403.74</v>
      </c>
    </row>
    <row r="2437" spans="1:12">
      <c r="A2437">
        <v>2084</v>
      </c>
      <c r="B2437" t="s">
        <v>247</v>
      </c>
      <c r="D2437">
        <v>6015</v>
      </c>
      <c r="E2437">
        <v>1</v>
      </c>
      <c r="F2437">
        <v>1</v>
      </c>
      <c r="G2437" t="s">
        <v>340</v>
      </c>
      <c r="H2437">
        <v>0.03</v>
      </c>
      <c r="I2437">
        <v>290</v>
      </c>
      <c r="J2437" t="s">
        <v>203</v>
      </c>
      <c r="K2437">
        <v>28932.1</v>
      </c>
      <c r="L2437">
        <v>867.96299999999997</v>
      </c>
    </row>
    <row r="2438" spans="1:12">
      <c r="A2438">
        <v>2084</v>
      </c>
      <c r="B2438" t="s">
        <v>247</v>
      </c>
      <c r="D2438">
        <v>6099</v>
      </c>
      <c r="E2438">
        <v>1</v>
      </c>
      <c r="F2438">
        <v>1</v>
      </c>
      <c r="G2438" t="s">
        <v>340</v>
      </c>
      <c r="H2438">
        <v>0.03</v>
      </c>
      <c r="I2438">
        <v>290</v>
      </c>
      <c r="J2438" t="s">
        <v>203</v>
      </c>
      <c r="K2438">
        <v>-126251.76</v>
      </c>
      <c r="L2438">
        <v>-3787.5527999999995</v>
      </c>
    </row>
    <row r="2439" spans="1:12">
      <c r="A2439">
        <v>2084</v>
      </c>
      <c r="B2439" t="s">
        <v>247</v>
      </c>
      <c r="D2439">
        <v>6012</v>
      </c>
      <c r="E2439">
        <v>1</v>
      </c>
      <c r="F2439">
        <v>1</v>
      </c>
      <c r="G2439" t="s">
        <v>340</v>
      </c>
      <c r="H2439">
        <v>0.03</v>
      </c>
      <c r="I2439">
        <v>290</v>
      </c>
      <c r="J2439" t="s">
        <v>203</v>
      </c>
      <c r="K2439">
        <v>0</v>
      </c>
      <c r="L2439">
        <v>0</v>
      </c>
    </row>
    <row r="2440" spans="1:12">
      <c r="A2440">
        <v>2084</v>
      </c>
      <c r="B2440" t="s">
        <v>247</v>
      </c>
      <c r="D2440">
        <v>6035</v>
      </c>
      <c r="E2440">
        <v>1</v>
      </c>
      <c r="F2440">
        <v>1</v>
      </c>
      <c r="G2440" t="s">
        <v>340</v>
      </c>
      <c r="H2440">
        <v>0.03</v>
      </c>
      <c r="I2440">
        <v>290</v>
      </c>
      <c r="J2440" t="s">
        <v>203</v>
      </c>
      <c r="K2440">
        <v>0</v>
      </c>
      <c r="L2440">
        <v>0</v>
      </c>
    </row>
    <row r="2441" spans="1:12">
      <c r="A2441">
        <v>2084</v>
      </c>
      <c r="B2441" t="s">
        <v>247</v>
      </c>
      <c r="D2441">
        <v>6019</v>
      </c>
      <c r="E2441">
        <v>1</v>
      </c>
      <c r="F2441">
        <v>1</v>
      </c>
      <c r="G2441" t="s">
        <v>340</v>
      </c>
      <c r="H2441">
        <v>0.03</v>
      </c>
      <c r="I2441">
        <v>290</v>
      </c>
      <c r="J2441" t="s">
        <v>203</v>
      </c>
      <c r="K2441">
        <v>-35590.42</v>
      </c>
      <c r="L2441">
        <v>-1067.7125999999998</v>
      </c>
    </row>
    <row r="2442" spans="1:12">
      <c r="A2442">
        <v>2084</v>
      </c>
      <c r="B2442" t="s">
        <v>247</v>
      </c>
      <c r="D2442">
        <v>6048</v>
      </c>
      <c r="E2442">
        <v>1</v>
      </c>
      <c r="F2442">
        <v>1</v>
      </c>
      <c r="G2442" t="s">
        <v>340</v>
      </c>
      <c r="H2442">
        <v>0.03</v>
      </c>
      <c r="I2442">
        <v>290</v>
      </c>
      <c r="J2442" t="s">
        <v>203</v>
      </c>
      <c r="K2442">
        <v>159907.87</v>
      </c>
      <c r="L2442">
        <v>4797.2361000000001</v>
      </c>
    </row>
    <row r="2443" spans="1:12">
      <c r="A2443">
        <v>2084</v>
      </c>
      <c r="B2443" t="s">
        <v>247</v>
      </c>
      <c r="D2443">
        <v>6036</v>
      </c>
      <c r="E2443">
        <v>1</v>
      </c>
      <c r="F2443">
        <v>1</v>
      </c>
      <c r="G2443" t="s">
        <v>339</v>
      </c>
      <c r="H2443">
        <v>0.14000000000000001</v>
      </c>
      <c r="I2443">
        <v>190</v>
      </c>
      <c r="J2443" t="s">
        <v>345</v>
      </c>
      <c r="K2443">
        <v>-1999438.5</v>
      </c>
      <c r="L2443">
        <v>-279921.39</v>
      </c>
    </row>
    <row r="2444" spans="1:12">
      <c r="A2444">
        <v>2084</v>
      </c>
      <c r="B2444" t="s">
        <v>247</v>
      </c>
      <c r="D2444">
        <v>6010</v>
      </c>
      <c r="E2444">
        <v>1</v>
      </c>
      <c r="F2444">
        <v>1</v>
      </c>
      <c r="G2444" t="s">
        <v>339</v>
      </c>
      <c r="H2444">
        <v>0.14000000000000001</v>
      </c>
      <c r="I2444">
        <v>190</v>
      </c>
      <c r="J2444" t="s">
        <v>345</v>
      </c>
      <c r="K2444">
        <v>2123633.0499999998</v>
      </c>
      <c r="L2444">
        <v>297308.62699999998</v>
      </c>
    </row>
    <row r="2445" spans="1:12">
      <c r="A2445">
        <v>2084</v>
      </c>
      <c r="B2445" t="s">
        <v>247</v>
      </c>
      <c r="D2445">
        <v>6085</v>
      </c>
      <c r="E2445">
        <v>1</v>
      </c>
      <c r="F2445">
        <v>1</v>
      </c>
      <c r="G2445" t="s">
        <v>339</v>
      </c>
      <c r="H2445">
        <v>0.14000000000000001</v>
      </c>
      <c r="I2445">
        <v>190</v>
      </c>
      <c r="J2445" t="s">
        <v>345</v>
      </c>
      <c r="K2445">
        <v>77759.88</v>
      </c>
      <c r="L2445">
        <v>10886.383200000002</v>
      </c>
    </row>
    <row r="2446" spans="1:12">
      <c r="A2446">
        <v>2084</v>
      </c>
      <c r="B2446" t="s">
        <v>247</v>
      </c>
      <c r="D2446">
        <v>6075</v>
      </c>
      <c r="E2446">
        <v>1</v>
      </c>
      <c r="F2446">
        <v>1</v>
      </c>
      <c r="G2446" t="s">
        <v>339</v>
      </c>
      <c r="H2446">
        <v>0.14000000000000001</v>
      </c>
      <c r="I2446">
        <v>190</v>
      </c>
      <c r="J2446" t="s">
        <v>345</v>
      </c>
      <c r="K2446">
        <v>313458</v>
      </c>
      <c r="L2446">
        <v>43884.12</v>
      </c>
    </row>
    <row r="2447" spans="1:12">
      <c r="A2447">
        <v>2084</v>
      </c>
      <c r="B2447" t="s">
        <v>247</v>
      </c>
      <c r="D2447">
        <v>6015</v>
      </c>
      <c r="E2447">
        <v>1</v>
      </c>
      <c r="F2447">
        <v>1</v>
      </c>
      <c r="G2447" t="s">
        <v>339</v>
      </c>
      <c r="H2447">
        <v>0.14000000000000001</v>
      </c>
      <c r="I2447">
        <v>190</v>
      </c>
      <c r="J2447" t="s">
        <v>345</v>
      </c>
      <c r="K2447">
        <v>28932.1</v>
      </c>
      <c r="L2447">
        <v>4050.4940000000001</v>
      </c>
    </row>
    <row r="2448" spans="1:12">
      <c r="A2448">
        <v>2084</v>
      </c>
      <c r="B2448" t="s">
        <v>247</v>
      </c>
      <c r="D2448">
        <v>6099</v>
      </c>
      <c r="E2448">
        <v>1</v>
      </c>
      <c r="F2448">
        <v>1</v>
      </c>
      <c r="G2448" t="s">
        <v>339</v>
      </c>
      <c r="H2448">
        <v>0.14000000000000001</v>
      </c>
      <c r="I2448">
        <v>190</v>
      </c>
      <c r="J2448" t="s">
        <v>345</v>
      </c>
      <c r="K2448">
        <v>-126251.76</v>
      </c>
      <c r="L2448">
        <v>-17675.2464</v>
      </c>
    </row>
    <row r="2449" spans="1:12">
      <c r="A2449">
        <v>2084</v>
      </c>
      <c r="B2449" t="s">
        <v>247</v>
      </c>
      <c r="D2449">
        <v>6012</v>
      </c>
      <c r="E2449">
        <v>1</v>
      </c>
      <c r="F2449">
        <v>1</v>
      </c>
      <c r="G2449" t="s">
        <v>339</v>
      </c>
      <c r="H2449">
        <v>0.14000000000000001</v>
      </c>
      <c r="I2449">
        <v>190</v>
      </c>
      <c r="J2449" t="s">
        <v>345</v>
      </c>
      <c r="K2449">
        <v>0</v>
      </c>
      <c r="L2449">
        <v>0</v>
      </c>
    </row>
    <row r="2450" spans="1:12">
      <c r="A2450">
        <v>2084</v>
      </c>
      <c r="B2450" t="s">
        <v>247</v>
      </c>
      <c r="D2450">
        <v>6035</v>
      </c>
      <c r="E2450">
        <v>1</v>
      </c>
      <c r="F2450">
        <v>1</v>
      </c>
      <c r="G2450" t="s">
        <v>339</v>
      </c>
      <c r="H2450">
        <v>0.14000000000000001</v>
      </c>
      <c r="I2450">
        <v>190</v>
      </c>
      <c r="J2450" t="s">
        <v>345</v>
      </c>
      <c r="K2450">
        <v>0</v>
      </c>
      <c r="L2450">
        <v>0</v>
      </c>
    </row>
    <row r="2451" spans="1:12">
      <c r="A2451">
        <v>2084</v>
      </c>
      <c r="B2451" t="s">
        <v>247</v>
      </c>
      <c r="D2451">
        <v>6019</v>
      </c>
      <c r="E2451">
        <v>1</v>
      </c>
      <c r="F2451">
        <v>1</v>
      </c>
      <c r="G2451" t="s">
        <v>339</v>
      </c>
      <c r="H2451">
        <v>0.14000000000000001</v>
      </c>
      <c r="I2451">
        <v>190</v>
      </c>
      <c r="J2451" t="s">
        <v>345</v>
      </c>
      <c r="K2451">
        <v>-35590.42</v>
      </c>
      <c r="L2451">
        <v>-4982.6588000000002</v>
      </c>
    </row>
    <row r="2452" spans="1:12">
      <c r="A2452">
        <v>2084</v>
      </c>
      <c r="B2452" t="s">
        <v>247</v>
      </c>
      <c r="D2452">
        <v>6048</v>
      </c>
      <c r="E2452">
        <v>1</v>
      </c>
      <c r="F2452">
        <v>1</v>
      </c>
      <c r="G2452" t="s">
        <v>339</v>
      </c>
      <c r="H2452">
        <v>0.14000000000000001</v>
      </c>
      <c r="I2452">
        <v>190</v>
      </c>
      <c r="J2452" t="s">
        <v>345</v>
      </c>
      <c r="K2452">
        <v>159907.87</v>
      </c>
      <c r="L2452">
        <v>22387.1018</v>
      </c>
    </row>
    <row r="2453" spans="1:12">
      <c r="A2453">
        <v>2084</v>
      </c>
      <c r="B2453" t="s">
        <v>247</v>
      </c>
      <c r="D2453">
        <v>6036</v>
      </c>
      <c r="E2453">
        <v>1</v>
      </c>
      <c r="F2453">
        <v>1</v>
      </c>
      <c r="G2453" t="s">
        <v>339</v>
      </c>
      <c r="H2453">
        <v>0.01</v>
      </c>
      <c r="I2453">
        <v>300</v>
      </c>
      <c r="J2453" t="s">
        <v>3</v>
      </c>
      <c r="K2453">
        <v>-1999438.5</v>
      </c>
      <c r="L2453">
        <v>-19994.385000000002</v>
      </c>
    </row>
    <row r="2454" spans="1:12">
      <c r="A2454">
        <v>2084</v>
      </c>
      <c r="B2454" t="s">
        <v>247</v>
      </c>
      <c r="D2454">
        <v>6010</v>
      </c>
      <c r="E2454">
        <v>1</v>
      </c>
      <c r="F2454">
        <v>1</v>
      </c>
      <c r="G2454" t="s">
        <v>339</v>
      </c>
      <c r="H2454">
        <v>0.01</v>
      </c>
      <c r="I2454">
        <v>300</v>
      </c>
      <c r="J2454" t="s">
        <v>3</v>
      </c>
      <c r="K2454">
        <v>2123633.0499999998</v>
      </c>
      <c r="L2454">
        <v>21236.3305</v>
      </c>
    </row>
    <row r="2455" spans="1:12">
      <c r="A2455">
        <v>2084</v>
      </c>
      <c r="B2455" t="s">
        <v>247</v>
      </c>
      <c r="D2455">
        <v>6085</v>
      </c>
      <c r="E2455">
        <v>1</v>
      </c>
      <c r="F2455">
        <v>1</v>
      </c>
      <c r="G2455" t="s">
        <v>339</v>
      </c>
      <c r="H2455">
        <v>0.01</v>
      </c>
      <c r="I2455">
        <v>300</v>
      </c>
      <c r="J2455" t="s">
        <v>3</v>
      </c>
      <c r="K2455">
        <v>77759.88</v>
      </c>
      <c r="L2455">
        <v>777.5988000000001</v>
      </c>
    </row>
    <row r="2456" spans="1:12">
      <c r="A2456">
        <v>2084</v>
      </c>
      <c r="B2456" t="s">
        <v>247</v>
      </c>
      <c r="D2456">
        <v>6075</v>
      </c>
      <c r="E2456">
        <v>1</v>
      </c>
      <c r="F2456">
        <v>1</v>
      </c>
      <c r="G2456" t="s">
        <v>339</v>
      </c>
      <c r="H2456">
        <v>0.01</v>
      </c>
      <c r="I2456">
        <v>300</v>
      </c>
      <c r="J2456" t="s">
        <v>3</v>
      </c>
      <c r="K2456">
        <v>313458</v>
      </c>
      <c r="L2456">
        <v>3134.58</v>
      </c>
    </row>
    <row r="2457" spans="1:12">
      <c r="A2457">
        <v>2084</v>
      </c>
      <c r="B2457" t="s">
        <v>247</v>
      </c>
      <c r="D2457">
        <v>6015</v>
      </c>
      <c r="E2457">
        <v>1</v>
      </c>
      <c r="F2457">
        <v>1</v>
      </c>
      <c r="G2457" t="s">
        <v>339</v>
      </c>
      <c r="H2457">
        <v>0.01</v>
      </c>
      <c r="I2457">
        <v>300</v>
      </c>
      <c r="J2457" t="s">
        <v>3</v>
      </c>
      <c r="K2457">
        <v>28932.1</v>
      </c>
      <c r="L2457">
        <v>289.32099999999997</v>
      </c>
    </row>
    <row r="2458" spans="1:12">
      <c r="A2458">
        <v>2084</v>
      </c>
      <c r="B2458" t="s">
        <v>247</v>
      </c>
      <c r="D2458">
        <v>6099</v>
      </c>
      <c r="E2458">
        <v>1</v>
      </c>
      <c r="F2458">
        <v>1</v>
      </c>
      <c r="G2458" t="s">
        <v>339</v>
      </c>
      <c r="H2458">
        <v>0.01</v>
      </c>
      <c r="I2458">
        <v>300</v>
      </c>
      <c r="J2458" t="s">
        <v>3</v>
      </c>
      <c r="K2458">
        <v>-126251.76</v>
      </c>
      <c r="L2458">
        <v>-1262.5175999999999</v>
      </c>
    </row>
    <row r="2459" spans="1:12">
      <c r="A2459">
        <v>2084</v>
      </c>
      <c r="B2459" t="s">
        <v>247</v>
      </c>
      <c r="D2459">
        <v>6012</v>
      </c>
      <c r="E2459">
        <v>1</v>
      </c>
      <c r="F2459">
        <v>1</v>
      </c>
      <c r="G2459" t="s">
        <v>339</v>
      </c>
      <c r="H2459">
        <v>0.01</v>
      </c>
      <c r="I2459">
        <v>300</v>
      </c>
      <c r="J2459" t="s">
        <v>3</v>
      </c>
      <c r="K2459">
        <v>0</v>
      </c>
      <c r="L2459">
        <v>0</v>
      </c>
    </row>
    <row r="2460" spans="1:12">
      <c r="A2460">
        <v>2084</v>
      </c>
      <c r="B2460" t="s">
        <v>247</v>
      </c>
      <c r="D2460">
        <v>6035</v>
      </c>
      <c r="E2460">
        <v>1</v>
      </c>
      <c r="F2460">
        <v>1</v>
      </c>
      <c r="G2460" t="s">
        <v>339</v>
      </c>
      <c r="H2460">
        <v>0.01</v>
      </c>
      <c r="I2460">
        <v>300</v>
      </c>
      <c r="J2460" t="s">
        <v>3</v>
      </c>
      <c r="K2460">
        <v>0</v>
      </c>
      <c r="L2460">
        <v>0</v>
      </c>
    </row>
    <row r="2461" spans="1:12">
      <c r="A2461">
        <v>2084</v>
      </c>
      <c r="B2461" t="s">
        <v>247</v>
      </c>
      <c r="D2461">
        <v>6019</v>
      </c>
      <c r="E2461">
        <v>1</v>
      </c>
      <c r="F2461">
        <v>1</v>
      </c>
      <c r="G2461" t="s">
        <v>339</v>
      </c>
      <c r="H2461">
        <v>0.01</v>
      </c>
      <c r="I2461">
        <v>300</v>
      </c>
      <c r="J2461" t="s">
        <v>3</v>
      </c>
      <c r="K2461">
        <v>-35590.42</v>
      </c>
      <c r="L2461">
        <v>-355.9042</v>
      </c>
    </row>
    <row r="2462" spans="1:12">
      <c r="A2462">
        <v>2084</v>
      </c>
      <c r="B2462" t="s">
        <v>247</v>
      </c>
      <c r="D2462">
        <v>6048</v>
      </c>
      <c r="E2462">
        <v>1</v>
      </c>
      <c r="F2462">
        <v>1</v>
      </c>
      <c r="G2462" t="s">
        <v>339</v>
      </c>
      <c r="H2462">
        <v>0.01</v>
      </c>
      <c r="I2462">
        <v>300</v>
      </c>
      <c r="J2462" t="s">
        <v>3</v>
      </c>
      <c r="K2462">
        <v>159907.87</v>
      </c>
      <c r="L2462">
        <v>1599.0787</v>
      </c>
    </row>
    <row r="2463" spans="1:12">
      <c r="A2463">
        <v>2084</v>
      </c>
      <c r="B2463" t="s">
        <v>247</v>
      </c>
      <c r="D2463">
        <v>6036</v>
      </c>
      <c r="E2463">
        <v>1</v>
      </c>
      <c r="F2463">
        <v>1</v>
      </c>
      <c r="G2463" t="s">
        <v>336</v>
      </c>
      <c r="H2463">
        <v>0.15</v>
      </c>
      <c r="I2463">
        <v>800</v>
      </c>
      <c r="J2463" t="s">
        <v>437</v>
      </c>
      <c r="K2463">
        <v>-1999438.5</v>
      </c>
      <c r="L2463">
        <v>-299915.77499999997</v>
      </c>
    </row>
    <row r="2464" spans="1:12">
      <c r="A2464">
        <v>2084</v>
      </c>
      <c r="B2464" t="s">
        <v>247</v>
      </c>
      <c r="D2464">
        <v>6010</v>
      </c>
      <c r="E2464">
        <v>1</v>
      </c>
      <c r="F2464">
        <v>1</v>
      </c>
      <c r="G2464" t="s">
        <v>336</v>
      </c>
      <c r="H2464">
        <v>0.15</v>
      </c>
      <c r="I2464">
        <v>800</v>
      </c>
      <c r="J2464" t="s">
        <v>437</v>
      </c>
      <c r="K2464">
        <v>2123633.0499999998</v>
      </c>
      <c r="L2464">
        <v>318544.95749999996</v>
      </c>
    </row>
    <row r="2465" spans="1:12">
      <c r="A2465">
        <v>2084</v>
      </c>
      <c r="B2465" t="s">
        <v>247</v>
      </c>
      <c r="D2465">
        <v>6085</v>
      </c>
      <c r="E2465">
        <v>1</v>
      </c>
      <c r="F2465">
        <v>1</v>
      </c>
      <c r="G2465" t="s">
        <v>336</v>
      </c>
      <c r="H2465">
        <v>0.15</v>
      </c>
      <c r="I2465">
        <v>800</v>
      </c>
      <c r="J2465" t="s">
        <v>437</v>
      </c>
      <c r="K2465">
        <v>77759.88</v>
      </c>
      <c r="L2465">
        <v>11663.982</v>
      </c>
    </row>
    <row r="2466" spans="1:12">
      <c r="A2466">
        <v>2084</v>
      </c>
      <c r="B2466" t="s">
        <v>247</v>
      </c>
      <c r="D2466">
        <v>6075</v>
      </c>
      <c r="E2466">
        <v>1</v>
      </c>
      <c r="F2466">
        <v>1</v>
      </c>
      <c r="G2466" t="s">
        <v>336</v>
      </c>
      <c r="H2466">
        <v>0.15</v>
      </c>
      <c r="I2466">
        <v>800</v>
      </c>
      <c r="J2466" t="s">
        <v>437</v>
      </c>
      <c r="K2466">
        <v>313458</v>
      </c>
      <c r="L2466">
        <v>47018.7</v>
      </c>
    </row>
    <row r="2467" spans="1:12">
      <c r="A2467">
        <v>2084</v>
      </c>
      <c r="B2467" t="s">
        <v>247</v>
      </c>
      <c r="D2467">
        <v>6015</v>
      </c>
      <c r="E2467">
        <v>1</v>
      </c>
      <c r="F2467">
        <v>1</v>
      </c>
      <c r="G2467" t="s">
        <v>336</v>
      </c>
      <c r="H2467">
        <v>0.15</v>
      </c>
      <c r="I2467">
        <v>800</v>
      </c>
      <c r="J2467" t="s">
        <v>437</v>
      </c>
      <c r="K2467">
        <v>28932.1</v>
      </c>
      <c r="L2467">
        <v>4339.8149999999996</v>
      </c>
    </row>
    <row r="2468" spans="1:12">
      <c r="A2468">
        <v>2084</v>
      </c>
      <c r="B2468" t="s">
        <v>247</v>
      </c>
      <c r="D2468">
        <v>6099</v>
      </c>
      <c r="E2468">
        <v>1</v>
      </c>
      <c r="F2468">
        <v>1</v>
      </c>
      <c r="G2468" t="s">
        <v>336</v>
      </c>
      <c r="H2468">
        <v>0.15</v>
      </c>
      <c r="I2468">
        <v>800</v>
      </c>
      <c r="J2468" t="s">
        <v>437</v>
      </c>
      <c r="K2468">
        <v>-126251.76</v>
      </c>
      <c r="L2468">
        <v>-18937.763999999999</v>
      </c>
    </row>
    <row r="2469" spans="1:12">
      <c r="A2469">
        <v>2084</v>
      </c>
      <c r="B2469" t="s">
        <v>247</v>
      </c>
      <c r="D2469">
        <v>6012</v>
      </c>
      <c r="E2469">
        <v>1</v>
      </c>
      <c r="F2469">
        <v>1</v>
      </c>
      <c r="G2469" t="s">
        <v>336</v>
      </c>
      <c r="H2469">
        <v>0.15</v>
      </c>
      <c r="I2469">
        <v>800</v>
      </c>
      <c r="J2469" t="s">
        <v>437</v>
      </c>
      <c r="K2469">
        <v>0</v>
      </c>
      <c r="L2469">
        <v>0</v>
      </c>
    </row>
    <row r="2470" spans="1:12">
      <c r="A2470">
        <v>2084</v>
      </c>
      <c r="B2470" t="s">
        <v>247</v>
      </c>
      <c r="D2470">
        <v>6035</v>
      </c>
      <c r="E2470">
        <v>1</v>
      </c>
      <c r="F2470">
        <v>1</v>
      </c>
      <c r="G2470" t="s">
        <v>336</v>
      </c>
      <c r="H2470">
        <v>0.15</v>
      </c>
      <c r="I2470">
        <v>800</v>
      </c>
      <c r="J2470" t="s">
        <v>437</v>
      </c>
      <c r="K2470">
        <v>0</v>
      </c>
      <c r="L2470">
        <v>0</v>
      </c>
    </row>
    <row r="2471" spans="1:12">
      <c r="A2471">
        <v>2084</v>
      </c>
      <c r="B2471" t="s">
        <v>247</v>
      </c>
      <c r="D2471">
        <v>6019</v>
      </c>
      <c r="E2471">
        <v>1</v>
      </c>
      <c r="F2471">
        <v>1</v>
      </c>
      <c r="G2471" t="s">
        <v>336</v>
      </c>
      <c r="H2471">
        <v>0.15</v>
      </c>
      <c r="I2471">
        <v>800</v>
      </c>
      <c r="J2471" t="s">
        <v>437</v>
      </c>
      <c r="K2471">
        <v>-35590.42</v>
      </c>
      <c r="L2471">
        <v>-5338.5629999999992</v>
      </c>
    </row>
    <row r="2472" spans="1:12">
      <c r="A2472">
        <v>2084</v>
      </c>
      <c r="B2472" t="s">
        <v>247</v>
      </c>
      <c r="D2472">
        <v>6048</v>
      </c>
      <c r="E2472">
        <v>1</v>
      </c>
      <c r="F2472">
        <v>1</v>
      </c>
      <c r="G2472" t="s">
        <v>336</v>
      </c>
      <c r="H2472">
        <v>0.15</v>
      </c>
      <c r="I2472">
        <v>800</v>
      </c>
      <c r="J2472" t="s">
        <v>437</v>
      </c>
      <c r="K2472">
        <v>159907.87</v>
      </c>
      <c r="L2472">
        <v>23986.180499999999</v>
      </c>
    </row>
    <row r="2473" spans="1:12">
      <c r="A2473">
        <v>2085</v>
      </c>
      <c r="B2473" t="s">
        <v>248</v>
      </c>
      <c r="D2473">
        <v>6085</v>
      </c>
      <c r="E2473">
        <v>1</v>
      </c>
      <c r="F2473">
        <v>1</v>
      </c>
      <c r="G2473" t="s">
        <v>337</v>
      </c>
      <c r="H2473">
        <v>0.22</v>
      </c>
      <c r="I2473">
        <v>190</v>
      </c>
      <c r="J2473" t="s">
        <v>345</v>
      </c>
      <c r="K2473">
        <v>65305.2</v>
      </c>
      <c r="L2473">
        <v>14367.144</v>
      </c>
    </row>
    <row r="2474" spans="1:12">
      <c r="A2474">
        <v>2085</v>
      </c>
      <c r="B2474" t="s">
        <v>248</v>
      </c>
      <c r="D2474">
        <v>6048</v>
      </c>
      <c r="E2474">
        <v>1</v>
      </c>
      <c r="F2474">
        <v>1</v>
      </c>
      <c r="G2474" t="s">
        <v>337</v>
      </c>
      <c r="H2474">
        <v>0.22</v>
      </c>
      <c r="I2474">
        <v>190</v>
      </c>
      <c r="J2474" t="s">
        <v>345</v>
      </c>
      <c r="K2474">
        <v>122483.02</v>
      </c>
      <c r="L2474">
        <v>26946.2644</v>
      </c>
    </row>
    <row r="2475" spans="1:12">
      <c r="A2475">
        <v>2085</v>
      </c>
      <c r="B2475" t="s">
        <v>248</v>
      </c>
      <c r="D2475">
        <v>6041</v>
      </c>
      <c r="E2475">
        <v>1</v>
      </c>
      <c r="F2475">
        <v>1</v>
      </c>
      <c r="G2475" t="s">
        <v>337</v>
      </c>
      <c r="H2475">
        <v>0.22</v>
      </c>
      <c r="I2475">
        <v>190</v>
      </c>
      <c r="J2475" t="s">
        <v>345</v>
      </c>
      <c r="K2475">
        <v>-25824.400000000001</v>
      </c>
      <c r="L2475">
        <v>-5681.3680000000004</v>
      </c>
    </row>
    <row r="2476" spans="1:12">
      <c r="A2476">
        <v>2085</v>
      </c>
      <c r="B2476" t="s">
        <v>248</v>
      </c>
      <c r="D2476">
        <v>6010</v>
      </c>
      <c r="E2476">
        <v>1</v>
      </c>
      <c r="F2476">
        <v>1</v>
      </c>
      <c r="G2476" t="s">
        <v>337</v>
      </c>
      <c r="H2476">
        <v>0.22</v>
      </c>
      <c r="I2476">
        <v>190</v>
      </c>
      <c r="J2476" t="s">
        <v>345</v>
      </c>
      <c r="K2476">
        <v>1626619.86</v>
      </c>
      <c r="L2476">
        <v>357856.36920000002</v>
      </c>
    </row>
    <row r="2477" spans="1:12">
      <c r="A2477">
        <v>2085</v>
      </c>
      <c r="B2477" t="s">
        <v>248</v>
      </c>
      <c r="D2477">
        <v>6099</v>
      </c>
      <c r="E2477">
        <v>1</v>
      </c>
      <c r="F2477">
        <v>1</v>
      </c>
      <c r="G2477" t="s">
        <v>337</v>
      </c>
      <c r="H2477">
        <v>0.22</v>
      </c>
      <c r="I2477">
        <v>190</v>
      </c>
      <c r="J2477" t="s">
        <v>345</v>
      </c>
      <c r="K2477">
        <v>-98363.88</v>
      </c>
      <c r="L2477">
        <v>-21640.053600000003</v>
      </c>
    </row>
    <row r="2478" spans="1:12">
      <c r="A2478">
        <v>2085</v>
      </c>
      <c r="B2478" t="s">
        <v>248</v>
      </c>
      <c r="D2478">
        <v>6015</v>
      </c>
      <c r="E2478">
        <v>1</v>
      </c>
      <c r="F2478">
        <v>1</v>
      </c>
      <c r="G2478" t="s">
        <v>337</v>
      </c>
      <c r="H2478">
        <v>0.22</v>
      </c>
      <c r="I2478">
        <v>190</v>
      </c>
      <c r="J2478" t="s">
        <v>345</v>
      </c>
      <c r="K2478">
        <v>50464.35</v>
      </c>
      <c r="L2478">
        <v>11102.156999999999</v>
      </c>
    </row>
    <row r="2479" spans="1:12">
      <c r="A2479">
        <v>2085</v>
      </c>
      <c r="B2479" t="s">
        <v>248</v>
      </c>
      <c r="D2479">
        <v>6020</v>
      </c>
      <c r="E2479">
        <v>1</v>
      </c>
      <c r="F2479">
        <v>1</v>
      </c>
      <c r="G2479" t="s">
        <v>337</v>
      </c>
      <c r="H2479">
        <v>0.22</v>
      </c>
      <c r="I2479">
        <v>190</v>
      </c>
      <c r="J2479" t="s">
        <v>345</v>
      </c>
      <c r="K2479">
        <v>26867.29</v>
      </c>
      <c r="L2479">
        <v>5910.8038000000006</v>
      </c>
    </row>
    <row r="2480" spans="1:12">
      <c r="A2480">
        <v>2085</v>
      </c>
      <c r="B2480" t="s">
        <v>248</v>
      </c>
      <c r="D2480">
        <v>6012</v>
      </c>
      <c r="E2480">
        <v>1</v>
      </c>
      <c r="F2480">
        <v>1</v>
      </c>
      <c r="G2480" t="s">
        <v>337</v>
      </c>
      <c r="H2480">
        <v>0.22</v>
      </c>
      <c r="I2480">
        <v>190</v>
      </c>
      <c r="J2480" t="s">
        <v>345</v>
      </c>
      <c r="K2480">
        <v>0</v>
      </c>
      <c r="L2480">
        <v>0</v>
      </c>
    </row>
    <row r="2481" spans="1:12">
      <c r="A2481">
        <v>2085</v>
      </c>
      <c r="B2481" t="s">
        <v>248</v>
      </c>
      <c r="D2481">
        <v>6036</v>
      </c>
      <c r="E2481">
        <v>1</v>
      </c>
      <c r="F2481">
        <v>1</v>
      </c>
      <c r="G2481" t="s">
        <v>337</v>
      </c>
      <c r="H2481">
        <v>0.22</v>
      </c>
      <c r="I2481">
        <v>190</v>
      </c>
      <c r="J2481" t="s">
        <v>345</v>
      </c>
      <c r="K2481">
        <v>-2109139.7999999998</v>
      </c>
      <c r="L2481">
        <v>-464010.75599999994</v>
      </c>
    </row>
    <row r="2482" spans="1:12">
      <c r="A2482">
        <v>2085</v>
      </c>
      <c r="B2482" t="s">
        <v>248</v>
      </c>
      <c r="D2482">
        <v>6075</v>
      </c>
      <c r="E2482">
        <v>1</v>
      </c>
      <c r="F2482">
        <v>1</v>
      </c>
      <c r="G2482" t="s">
        <v>337</v>
      </c>
      <c r="H2482">
        <v>0.22</v>
      </c>
      <c r="I2482">
        <v>190</v>
      </c>
      <c r="J2482" t="s">
        <v>345</v>
      </c>
      <c r="K2482">
        <v>239420</v>
      </c>
      <c r="L2482">
        <v>52672.4</v>
      </c>
    </row>
    <row r="2483" spans="1:12">
      <c r="A2483">
        <v>2085</v>
      </c>
      <c r="B2483" t="s">
        <v>248</v>
      </c>
      <c r="D2483">
        <v>6019</v>
      </c>
      <c r="E2483">
        <v>1</v>
      </c>
      <c r="F2483">
        <v>1</v>
      </c>
      <c r="G2483" t="s">
        <v>337</v>
      </c>
      <c r="H2483">
        <v>0.22</v>
      </c>
      <c r="I2483">
        <v>190</v>
      </c>
      <c r="J2483" t="s">
        <v>345</v>
      </c>
      <c r="K2483">
        <v>-39665.94</v>
      </c>
      <c r="L2483">
        <v>-8726.506800000001</v>
      </c>
    </row>
    <row r="2484" spans="1:12">
      <c r="A2484">
        <v>2085</v>
      </c>
      <c r="B2484" t="s">
        <v>248</v>
      </c>
      <c r="D2484">
        <v>6035</v>
      </c>
      <c r="E2484">
        <v>1</v>
      </c>
      <c r="F2484">
        <v>1</v>
      </c>
      <c r="G2484" t="s">
        <v>337</v>
      </c>
      <c r="H2484">
        <v>0.22</v>
      </c>
      <c r="I2484">
        <v>190</v>
      </c>
      <c r="J2484" t="s">
        <v>345</v>
      </c>
      <c r="K2484">
        <v>76702.8</v>
      </c>
      <c r="L2484">
        <v>16874.616000000002</v>
      </c>
    </row>
    <row r="2485" spans="1:12">
      <c r="A2485">
        <v>2085</v>
      </c>
      <c r="B2485" t="s">
        <v>248</v>
      </c>
      <c r="D2485">
        <v>6085</v>
      </c>
      <c r="E2485">
        <v>1</v>
      </c>
      <c r="F2485">
        <v>1</v>
      </c>
      <c r="G2485" t="s">
        <v>337</v>
      </c>
      <c r="H2485">
        <v>0.17</v>
      </c>
      <c r="I2485">
        <v>290</v>
      </c>
      <c r="J2485" t="s">
        <v>203</v>
      </c>
      <c r="K2485">
        <v>65305.2</v>
      </c>
      <c r="L2485">
        <v>11101.884</v>
      </c>
    </row>
    <row r="2486" spans="1:12">
      <c r="A2486">
        <v>2085</v>
      </c>
      <c r="B2486" t="s">
        <v>248</v>
      </c>
      <c r="D2486">
        <v>6048</v>
      </c>
      <c r="E2486">
        <v>1</v>
      </c>
      <c r="F2486">
        <v>1</v>
      </c>
      <c r="G2486" t="s">
        <v>337</v>
      </c>
      <c r="H2486">
        <v>0.17</v>
      </c>
      <c r="I2486">
        <v>290</v>
      </c>
      <c r="J2486" t="s">
        <v>203</v>
      </c>
      <c r="K2486">
        <v>122483.02</v>
      </c>
      <c r="L2486">
        <v>20822.113400000002</v>
      </c>
    </row>
    <row r="2487" spans="1:12">
      <c r="A2487">
        <v>2085</v>
      </c>
      <c r="B2487" t="s">
        <v>248</v>
      </c>
      <c r="D2487">
        <v>6041</v>
      </c>
      <c r="E2487">
        <v>1</v>
      </c>
      <c r="F2487">
        <v>1</v>
      </c>
      <c r="G2487" t="s">
        <v>337</v>
      </c>
      <c r="H2487">
        <v>0.17</v>
      </c>
      <c r="I2487">
        <v>290</v>
      </c>
      <c r="J2487" t="s">
        <v>203</v>
      </c>
      <c r="K2487">
        <v>-25824.400000000001</v>
      </c>
      <c r="L2487">
        <v>-4390.1480000000001</v>
      </c>
    </row>
    <row r="2488" spans="1:12">
      <c r="A2488">
        <v>2085</v>
      </c>
      <c r="B2488" t="s">
        <v>248</v>
      </c>
      <c r="D2488">
        <v>6010</v>
      </c>
      <c r="E2488">
        <v>1</v>
      </c>
      <c r="F2488">
        <v>1</v>
      </c>
      <c r="G2488" t="s">
        <v>337</v>
      </c>
      <c r="H2488">
        <v>0.17</v>
      </c>
      <c r="I2488">
        <v>290</v>
      </c>
      <c r="J2488" t="s">
        <v>203</v>
      </c>
      <c r="K2488">
        <v>1626619.86</v>
      </c>
      <c r="L2488">
        <v>276525.37620000006</v>
      </c>
    </row>
    <row r="2489" spans="1:12">
      <c r="A2489">
        <v>2085</v>
      </c>
      <c r="B2489" t="s">
        <v>248</v>
      </c>
      <c r="D2489">
        <v>6099</v>
      </c>
      <c r="E2489">
        <v>1</v>
      </c>
      <c r="F2489">
        <v>1</v>
      </c>
      <c r="G2489" t="s">
        <v>337</v>
      </c>
      <c r="H2489">
        <v>0.17</v>
      </c>
      <c r="I2489">
        <v>290</v>
      </c>
      <c r="J2489" t="s">
        <v>203</v>
      </c>
      <c r="K2489">
        <v>-98363.88</v>
      </c>
      <c r="L2489">
        <v>-16721.859600000003</v>
      </c>
    </row>
    <row r="2490" spans="1:12">
      <c r="A2490">
        <v>2085</v>
      </c>
      <c r="B2490" t="s">
        <v>248</v>
      </c>
      <c r="D2490">
        <v>6015</v>
      </c>
      <c r="E2490">
        <v>1</v>
      </c>
      <c r="F2490">
        <v>1</v>
      </c>
      <c r="G2490" t="s">
        <v>337</v>
      </c>
      <c r="H2490">
        <v>0.17</v>
      </c>
      <c r="I2490">
        <v>290</v>
      </c>
      <c r="J2490" t="s">
        <v>203</v>
      </c>
      <c r="K2490">
        <v>50464.35</v>
      </c>
      <c r="L2490">
        <v>8578.9395000000004</v>
      </c>
    </row>
    <row r="2491" spans="1:12">
      <c r="A2491">
        <v>2085</v>
      </c>
      <c r="B2491" t="s">
        <v>248</v>
      </c>
      <c r="D2491">
        <v>6020</v>
      </c>
      <c r="E2491">
        <v>1</v>
      </c>
      <c r="F2491">
        <v>1</v>
      </c>
      <c r="G2491" t="s">
        <v>337</v>
      </c>
      <c r="H2491">
        <v>0.17</v>
      </c>
      <c r="I2491">
        <v>290</v>
      </c>
      <c r="J2491" t="s">
        <v>203</v>
      </c>
      <c r="K2491">
        <v>26867.29</v>
      </c>
      <c r="L2491">
        <v>4567.4393000000009</v>
      </c>
    </row>
    <row r="2492" spans="1:12">
      <c r="A2492">
        <v>2085</v>
      </c>
      <c r="B2492" t="s">
        <v>248</v>
      </c>
      <c r="D2492">
        <v>6012</v>
      </c>
      <c r="E2492">
        <v>1</v>
      </c>
      <c r="F2492">
        <v>1</v>
      </c>
      <c r="G2492" t="s">
        <v>337</v>
      </c>
      <c r="H2492">
        <v>0.17</v>
      </c>
      <c r="I2492">
        <v>290</v>
      </c>
      <c r="J2492" t="s">
        <v>203</v>
      </c>
      <c r="K2492">
        <v>0</v>
      </c>
      <c r="L2492">
        <v>0</v>
      </c>
    </row>
    <row r="2493" spans="1:12">
      <c r="A2493">
        <v>2085</v>
      </c>
      <c r="B2493" t="s">
        <v>248</v>
      </c>
      <c r="D2493">
        <v>6036</v>
      </c>
      <c r="E2493">
        <v>1</v>
      </c>
      <c r="F2493">
        <v>1</v>
      </c>
      <c r="G2493" t="s">
        <v>337</v>
      </c>
      <c r="H2493">
        <v>0.17</v>
      </c>
      <c r="I2493">
        <v>290</v>
      </c>
      <c r="J2493" t="s">
        <v>203</v>
      </c>
      <c r="K2493">
        <v>-2109139.7999999998</v>
      </c>
      <c r="L2493">
        <v>-358553.766</v>
      </c>
    </row>
    <row r="2494" spans="1:12">
      <c r="A2494">
        <v>2085</v>
      </c>
      <c r="B2494" t="s">
        <v>248</v>
      </c>
      <c r="D2494">
        <v>6019</v>
      </c>
      <c r="E2494">
        <v>1</v>
      </c>
      <c r="F2494">
        <v>1</v>
      </c>
      <c r="G2494" t="s">
        <v>337</v>
      </c>
      <c r="H2494">
        <v>0.17</v>
      </c>
      <c r="I2494">
        <v>290</v>
      </c>
      <c r="J2494" t="s">
        <v>203</v>
      </c>
      <c r="K2494">
        <v>-39665.94</v>
      </c>
      <c r="L2494">
        <v>-6743.2098000000005</v>
      </c>
    </row>
    <row r="2495" spans="1:12">
      <c r="A2495">
        <v>2085</v>
      </c>
      <c r="B2495" t="s">
        <v>248</v>
      </c>
      <c r="D2495">
        <v>6035</v>
      </c>
      <c r="E2495">
        <v>1</v>
      </c>
      <c r="F2495">
        <v>1</v>
      </c>
      <c r="G2495" t="s">
        <v>337</v>
      </c>
      <c r="H2495">
        <v>0.17</v>
      </c>
      <c r="I2495">
        <v>290</v>
      </c>
      <c r="J2495" t="s">
        <v>203</v>
      </c>
      <c r="K2495">
        <v>76702.8</v>
      </c>
      <c r="L2495">
        <v>13039.476000000001</v>
      </c>
    </row>
    <row r="2496" spans="1:12">
      <c r="A2496">
        <v>2085</v>
      </c>
      <c r="B2496" t="s">
        <v>248</v>
      </c>
      <c r="D2496">
        <v>6075</v>
      </c>
      <c r="E2496">
        <v>1</v>
      </c>
      <c r="F2496">
        <v>1</v>
      </c>
      <c r="G2496" t="s">
        <v>337</v>
      </c>
      <c r="H2496">
        <v>0.17</v>
      </c>
      <c r="I2496">
        <v>290</v>
      </c>
      <c r="J2496" t="s">
        <v>203</v>
      </c>
      <c r="K2496">
        <v>239420</v>
      </c>
      <c r="L2496">
        <v>40701.4</v>
      </c>
    </row>
    <row r="2497" spans="1:12">
      <c r="A2497">
        <v>2085</v>
      </c>
      <c r="B2497" t="s">
        <v>248</v>
      </c>
      <c r="D2497">
        <v>6085</v>
      </c>
      <c r="E2497">
        <v>1</v>
      </c>
      <c r="F2497">
        <v>1</v>
      </c>
      <c r="G2497" t="s">
        <v>337</v>
      </c>
      <c r="H2497">
        <v>0.1</v>
      </c>
      <c r="I2497">
        <v>300</v>
      </c>
      <c r="J2497" t="s">
        <v>3</v>
      </c>
      <c r="K2497">
        <v>65305.2</v>
      </c>
      <c r="L2497">
        <v>6530.52</v>
      </c>
    </row>
    <row r="2498" spans="1:12">
      <c r="A2498">
        <v>2085</v>
      </c>
      <c r="B2498" t="s">
        <v>248</v>
      </c>
      <c r="D2498">
        <v>6048</v>
      </c>
      <c r="E2498">
        <v>1</v>
      </c>
      <c r="F2498">
        <v>1</v>
      </c>
      <c r="G2498" t="s">
        <v>337</v>
      </c>
      <c r="H2498">
        <v>0.1</v>
      </c>
      <c r="I2498">
        <v>300</v>
      </c>
      <c r="J2498" t="s">
        <v>3</v>
      </c>
      <c r="K2498">
        <v>122483.02</v>
      </c>
      <c r="L2498">
        <v>12248.302000000001</v>
      </c>
    </row>
    <row r="2499" spans="1:12">
      <c r="A2499">
        <v>2085</v>
      </c>
      <c r="B2499" t="s">
        <v>248</v>
      </c>
      <c r="D2499">
        <v>6041</v>
      </c>
      <c r="E2499">
        <v>1</v>
      </c>
      <c r="F2499">
        <v>1</v>
      </c>
      <c r="G2499" t="s">
        <v>337</v>
      </c>
      <c r="H2499">
        <v>0.1</v>
      </c>
      <c r="I2499">
        <v>300</v>
      </c>
      <c r="J2499" t="s">
        <v>3</v>
      </c>
      <c r="K2499">
        <v>-25824.400000000001</v>
      </c>
      <c r="L2499">
        <v>-2582.4400000000005</v>
      </c>
    </row>
    <row r="2500" spans="1:12">
      <c r="A2500">
        <v>2085</v>
      </c>
      <c r="B2500" t="s">
        <v>248</v>
      </c>
      <c r="D2500">
        <v>6010</v>
      </c>
      <c r="E2500">
        <v>1</v>
      </c>
      <c r="F2500">
        <v>1</v>
      </c>
      <c r="G2500" t="s">
        <v>337</v>
      </c>
      <c r="H2500">
        <v>0.1</v>
      </c>
      <c r="I2500">
        <v>300</v>
      </c>
      <c r="J2500" t="s">
        <v>3</v>
      </c>
      <c r="K2500">
        <v>1626619.86</v>
      </c>
      <c r="L2500">
        <v>162661.98600000003</v>
      </c>
    </row>
    <row r="2501" spans="1:12">
      <c r="A2501">
        <v>2085</v>
      </c>
      <c r="B2501" t="s">
        <v>248</v>
      </c>
      <c r="D2501">
        <v>6099</v>
      </c>
      <c r="E2501">
        <v>1</v>
      </c>
      <c r="F2501">
        <v>1</v>
      </c>
      <c r="G2501" t="s">
        <v>337</v>
      </c>
      <c r="H2501">
        <v>0.1</v>
      </c>
      <c r="I2501">
        <v>300</v>
      </c>
      <c r="J2501" t="s">
        <v>3</v>
      </c>
      <c r="K2501">
        <v>-98363.88</v>
      </c>
      <c r="L2501">
        <v>-9836.3880000000008</v>
      </c>
    </row>
    <row r="2502" spans="1:12">
      <c r="A2502">
        <v>2085</v>
      </c>
      <c r="B2502" t="s">
        <v>248</v>
      </c>
      <c r="D2502">
        <v>6015</v>
      </c>
      <c r="E2502">
        <v>1</v>
      </c>
      <c r="F2502">
        <v>1</v>
      </c>
      <c r="G2502" t="s">
        <v>337</v>
      </c>
      <c r="H2502">
        <v>0.1</v>
      </c>
      <c r="I2502">
        <v>300</v>
      </c>
      <c r="J2502" t="s">
        <v>3</v>
      </c>
      <c r="K2502">
        <v>50464.35</v>
      </c>
      <c r="L2502">
        <v>5046.4350000000004</v>
      </c>
    </row>
    <row r="2503" spans="1:12">
      <c r="A2503">
        <v>2085</v>
      </c>
      <c r="B2503" t="s">
        <v>248</v>
      </c>
      <c r="D2503">
        <v>6020</v>
      </c>
      <c r="E2503">
        <v>1</v>
      </c>
      <c r="F2503">
        <v>1</v>
      </c>
      <c r="G2503" t="s">
        <v>337</v>
      </c>
      <c r="H2503">
        <v>0.1</v>
      </c>
      <c r="I2503">
        <v>300</v>
      </c>
      <c r="J2503" t="s">
        <v>3</v>
      </c>
      <c r="K2503">
        <v>26867.29</v>
      </c>
      <c r="L2503">
        <v>2686.7290000000003</v>
      </c>
    </row>
    <row r="2504" spans="1:12">
      <c r="A2504">
        <v>2085</v>
      </c>
      <c r="B2504" t="s">
        <v>248</v>
      </c>
      <c r="D2504">
        <v>6012</v>
      </c>
      <c r="E2504">
        <v>1</v>
      </c>
      <c r="F2504">
        <v>1</v>
      </c>
      <c r="G2504" t="s">
        <v>337</v>
      </c>
      <c r="H2504">
        <v>0.1</v>
      </c>
      <c r="I2504">
        <v>300</v>
      </c>
      <c r="J2504" t="s">
        <v>3</v>
      </c>
      <c r="K2504">
        <v>0</v>
      </c>
      <c r="L2504">
        <v>0</v>
      </c>
    </row>
    <row r="2505" spans="1:12">
      <c r="A2505">
        <v>2085</v>
      </c>
      <c r="B2505" t="s">
        <v>248</v>
      </c>
      <c r="D2505">
        <v>6036</v>
      </c>
      <c r="E2505">
        <v>1</v>
      </c>
      <c r="F2505">
        <v>1</v>
      </c>
      <c r="G2505" t="s">
        <v>337</v>
      </c>
      <c r="H2505">
        <v>0.1</v>
      </c>
      <c r="I2505">
        <v>300</v>
      </c>
      <c r="J2505" t="s">
        <v>3</v>
      </c>
      <c r="K2505">
        <v>-2109139.7999999998</v>
      </c>
      <c r="L2505">
        <v>-210913.97999999998</v>
      </c>
    </row>
    <row r="2506" spans="1:12">
      <c r="A2506">
        <v>2085</v>
      </c>
      <c r="B2506" t="s">
        <v>248</v>
      </c>
      <c r="D2506">
        <v>6019</v>
      </c>
      <c r="E2506">
        <v>1</v>
      </c>
      <c r="F2506">
        <v>1</v>
      </c>
      <c r="G2506" t="s">
        <v>337</v>
      </c>
      <c r="H2506">
        <v>0.1</v>
      </c>
      <c r="I2506">
        <v>300</v>
      </c>
      <c r="J2506" t="s">
        <v>3</v>
      </c>
      <c r="K2506">
        <v>-39665.94</v>
      </c>
      <c r="L2506">
        <v>-3966.5940000000005</v>
      </c>
    </row>
    <row r="2507" spans="1:12">
      <c r="A2507">
        <v>2085</v>
      </c>
      <c r="B2507" t="s">
        <v>248</v>
      </c>
      <c r="D2507">
        <v>6035</v>
      </c>
      <c r="E2507">
        <v>1</v>
      </c>
      <c r="F2507">
        <v>1</v>
      </c>
      <c r="G2507" t="s">
        <v>337</v>
      </c>
      <c r="H2507">
        <v>0.1</v>
      </c>
      <c r="I2507">
        <v>300</v>
      </c>
      <c r="J2507" t="s">
        <v>3</v>
      </c>
      <c r="K2507">
        <v>76702.8</v>
      </c>
      <c r="L2507">
        <v>7670.2800000000007</v>
      </c>
    </row>
    <row r="2508" spans="1:12">
      <c r="A2508">
        <v>2085</v>
      </c>
      <c r="B2508" t="s">
        <v>248</v>
      </c>
      <c r="D2508">
        <v>6075</v>
      </c>
      <c r="E2508">
        <v>1</v>
      </c>
      <c r="F2508">
        <v>1</v>
      </c>
      <c r="G2508" t="s">
        <v>337</v>
      </c>
      <c r="H2508">
        <v>0.1</v>
      </c>
      <c r="I2508">
        <v>300</v>
      </c>
      <c r="J2508" t="s">
        <v>3</v>
      </c>
      <c r="K2508">
        <v>239420</v>
      </c>
      <c r="L2508">
        <v>23942</v>
      </c>
    </row>
    <row r="2509" spans="1:12">
      <c r="A2509">
        <v>2085</v>
      </c>
      <c r="B2509" t="s">
        <v>248</v>
      </c>
      <c r="D2509">
        <v>6085</v>
      </c>
      <c r="E2509">
        <v>1</v>
      </c>
      <c r="F2509">
        <v>1</v>
      </c>
      <c r="G2509" t="s">
        <v>338</v>
      </c>
      <c r="H2509">
        <v>0.05</v>
      </c>
      <c r="I2509">
        <v>190</v>
      </c>
      <c r="J2509" t="s">
        <v>345</v>
      </c>
      <c r="K2509">
        <v>65305.2</v>
      </c>
      <c r="L2509">
        <v>3265.26</v>
      </c>
    </row>
    <row r="2510" spans="1:12">
      <c r="A2510">
        <v>2085</v>
      </c>
      <c r="B2510" t="s">
        <v>248</v>
      </c>
      <c r="D2510">
        <v>6048</v>
      </c>
      <c r="E2510">
        <v>1</v>
      </c>
      <c r="F2510">
        <v>1</v>
      </c>
      <c r="G2510" t="s">
        <v>338</v>
      </c>
      <c r="H2510">
        <v>0.05</v>
      </c>
      <c r="I2510">
        <v>190</v>
      </c>
      <c r="J2510" t="s">
        <v>345</v>
      </c>
      <c r="K2510">
        <v>122483.02</v>
      </c>
      <c r="L2510">
        <v>6124.1510000000007</v>
      </c>
    </row>
    <row r="2511" spans="1:12">
      <c r="A2511">
        <v>2085</v>
      </c>
      <c r="B2511" t="s">
        <v>248</v>
      </c>
      <c r="D2511">
        <v>6041</v>
      </c>
      <c r="E2511">
        <v>1</v>
      </c>
      <c r="F2511">
        <v>1</v>
      </c>
      <c r="G2511" t="s">
        <v>338</v>
      </c>
      <c r="H2511">
        <v>0.05</v>
      </c>
      <c r="I2511">
        <v>190</v>
      </c>
      <c r="J2511" t="s">
        <v>345</v>
      </c>
      <c r="K2511">
        <v>-25824.400000000001</v>
      </c>
      <c r="L2511">
        <v>-1291.2200000000003</v>
      </c>
    </row>
    <row r="2512" spans="1:12">
      <c r="A2512">
        <v>2085</v>
      </c>
      <c r="B2512" t="s">
        <v>248</v>
      </c>
      <c r="D2512">
        <v>6010</v>
      </c>
      <c r="E2512">
        <v>1</v>
      </c>
      <c r="F2512">
        <v>1</v>
      </c>
      <c r="G2512" t="s">
        <v>338</v>
      </c>
      <c r="H2512">
        <v>0.05</v>
      </c>
      <c r="I2512">
        <v>190</v>
      </c>
      <c r="J2512" t="s">
        <v>345</v>
      </c>
      <c r="K2512">
        <v>1626619.86</v>
      </c>
      <c r="L2512">
        <v>81330.993000000017</v>
      </c>
    </row>
    <row r="2513" spans="1:12">
      <c r="A2513">
        <v>2085</v>
      </c>
      <c r="B2513" t="s">
        <v>248</v>
      </c>
      <c r="D2513">
        <v>6099</v>
      </c>
      <c r="E2513">
        <v>1</v>
      </c>
      <c r="F2513">
        <v>1</v>
      </c>
      <c r="G2513" t="s">
        <v>338</v>
      </c>
      <c r="H2513">
        <v>0.05</v>
      </c>
      <c r="I2513">
        <v>190</v>
      </c>
      <c r="J2513" t="s">
        <v>345</v>
      </c>
      <c r="K2513">
        <v>-98363.88</v>
      </c>
      <c r="L2513">
        <v>-4918.1940000000004</v>
      </c>
    </row>
    <row r="2514" spans="1:12">
      <c r="A2514">
        <v>2085</v>
      </c>
      <c r="B2514" t="s">
        <v>248</v>
      </c>
      <c r="D2514">
        <v>6015</v>
      </c>
      <c r="E2514">
        <v>1</v>
      </c>
      <c r="F2514">
        <v>1</v>
      </c>
      <c r="G2514" t="s">
        <v>338</v>
      </c>
      <c r="H2514">
        <v>0.05</v>
      </c>
      <c r="I2514">
        <v>190</v>
      </c>
      <c r="J2514" t="s">
        <v>345</v>
      </c>
      <c r="K2514">
        <v>50464.35</v>
      </c>
      <c r="L2514">
        <v>2523.2175000000002</v>
      </c>
    </row>
    <row r="2515" spans="1:12">
      <c r="A2515">
        <v>2085</v>
      </c>
      <c r="B2515" t="s">
        <v>248</v>
      </c>
      <c r="D2515">
        <v>6020</v>
      </c>
      <c r="E2515">
        <v>1</v>
      </c>
      <c r="F2515">
        <v>1</v>
      </c>
      <c r="G2515" t="s">
        <v>338</v>
      </c>
      <c r="H2515">
        <v>0.05</v>
      </c>
      <c r="I2515">
        <v>190</v>
      </c>
      <c r="J2515" t="s">
        <v>345</v>
      </c>
      <c r="K2515">
        <v>26867.29</v>
      </c>
      <c r="L2515">
        <v>1343.3645000000001</v>
      </c>
    </row>
    <row r="2516" spans="1:12">
      <c r="A2516">
        <v>2085</v>
      </c>
      <c r="B2516" t="s">
        <v>248</v>
      </c>
      <c r="D2516">
        <v>6012</v>
      </c>
      <c r="E2516">
        <v>1</v>
      </c>
      <c r="F2516">
        <v>1</v>
      </c>
      <c r="G2516" t="s">
        <v>338</v>
      </c>
      <c r="H2516">
        <v>0.05</v>
      </c>
      <c r="I2516">
        <v>190</v>
      </c>
      <c r="J2516" t="s">
        <v>345</v>
      </c>
      <c r="K2516">
        <v>0</v>
      </c>
      <c r="L2516">
        <v>0</v>
      </c>
    </row>
    <row r="2517" spans="1:12">
      <c r="A2517">
        <v>2085</v>
      </c>
      <c r="B2517" t="s">
        <v>248</v>
      </c>
      <c r="D2517">
        <v>6036</v>
      </c>
      <c r="E2517">
        <v>1</v>
      </c>
      <c r="F2517">
        <v>1</v>
      </c>
      <c r="G2517" t="s">
        <v>338</v>
      </c>
      <c r="H2517">
        <v>0.05</v>
      </c>
      <c r="I2517">
        <v>190</v>
      </c>
      <c r="J2517" t="s">
        <v>345</v>
      </c>
      <c r="K2517">
        <v>-2109139.7999999998</v>
      </c>
      <c r="L2517">
        <v>-105456.98999999999</v>
      </c>
    </row>
    <row r="2518" spans="1:12">
      <c r="A2518">
        <v>2085</v>
      </c>
      <c r="B2518" t="s">
        <v>248</v>
      </c>
      <c r="D2518">
        <v>6019</v>
      </c>
      <c r="E2518">
        <v>1</v>
      </c>
      <c r="F2518">
        <v>1</v>
      </c>
      <c r="G2518" t="s">
        <v>338</v>
      </c>
      <c r="H2518">
        <v>0.05</v>
      </c>
      <c r="I2518">
        <v>190</v>
      </c>
      <c r="J2518" t="s">
        <v>345</v>
      </c>
      <c r="K2518">
        <v>-39665.94</v>
      </c>
      <c r="L2518">
        <v>-1983.2970000000003</v>
      </c>
    </row>
    <row r="2519" spans="1:12">
      <c r="A2519">
        <v>2085</v>
      </c>
      <c r="B2519" t="s">
        <v>248</v>
      </c>
      <c r="D2519">
        <v>6035</v>
      </c>
      <c r="E2519">
        <v>1</v>
      </c>
      <c r="F2519">
        <v>1</v>
      </c>
      <c r="G2519" t="s">
        <v>338</v>
      </c>
      <c r="H2519">
        <v>0.05</v>
      </c>
      <c r="I2519">
        <v>190</v>
      </c>
      <c r="J2519" t="s">
        <v>345</v>
      </c>
      <c r="K2519">
        <v>76702.8</v>
      </c>
      <c r="L2519">
        <v>3835.1400000000003</v>
      </c>
    </row>
    <row r="2520" spans="1:12">
      <c r="A2520">
        <v>2085</v>
      </c>
      <c r="B2520" t="s">
        <v>248</v>
      </c>
      <c r="D2520">
        <v>6075</v>
      </c>
      <c r="E2520">
        <v>1</v>
      </c>
      <c r="F2520">
        <v>1</v>
      </c>
      <c r="G2520" t="s">
        <v>338</v>
      </c>
      <c r="H2520">
        <v>0.05</v>
      </c>
      <c r="I2520">
        <v>190</v>
      </c>
      <c r="J2520" t="s">
        <v>345</v>
      </c>
      <c r="K2520">
        <v>239420</v>
      </c>
      <c r="L2520">
        <v>11971</v>
      </c>
    </row>
    <row r="2521" spans="1:12">
      <c r="A2521">
        <v>2085</v>
      </c>
      <c r="B2521" t="s">
        <v>248</v>
      </c>
      <c r="D2521">
        <v>6085</v>
      </c>
      <c r="E2521">
        <v>1</v>
      </c>
      <c r="F2521">
        <v>1</v>
      </c>
      <c r="G2521" t="s">
        <v>338</v>
      </c>
      <c r="H2521">
        <v>3.3300000000000003E-2</v>
      </c>
      <c r="I2521">
        <v>300</v>
      </c>
      <c r="J2521" t="s">
        <v>3</v>
      </c>
      <c r="K2521">
        <v>65305.2</v>
      </c>
      <c r="L2521">
        <v>2174.6631600000001</v>
      </c>
    </row>
    <row r="2522" spans="1:12">
      <c r="A2522">
        <v>2085</v>
      </c>
      <c r="B2522" t="s">
        <v>248</v>
      </c>
      <c r="D2522">
        <v>6048</v>
      </c>
      <c r="E2522">
        <v>1</v>
      </c>
      <c r="F2522">
        <v>1</v>
      </c>
      <c r="G2522" t="s">
        <v>338</v>
      </c>
      <c r="H2522">
        <v>3.3300000000000003E-2</v>
      </c>
      <c r="I2522">
        <v>300</v>
      </c>
      <c r="J2522" t="s">
        <v>3</v>
      </c>
      <c r="K2522">
        <v>122483.02</v>
      </c>
      <c r="L2522">
        <v>4078.6845660000004</v>
      </c>
    </row>
    <row r="2523" spans="1:12">
      <c r="A2523">
        <v>2085</v>
      </c>
      <c r="B2523" t="s">
        <v>248</v>
      </c>
      <c r="D2523">
        <v>6041</v>
      </c>
      <c r="E2523">
        <v>1</v>
      </c>
      <c r="F2523">
        <v>1</v>
      </c>
      <c r="G2523" t="s">
        <v>338</v>
      </c>
      <c r="H2523">
        <v>3.3300000000000003E-2</v>
      </c>
      <c r="I2523">
        <v>300</v>
      </c>
      <c r="J2523" t="s">
        <v>3</v>
      </c>
      <c r="K2523">
        <v>-25824.400000000001</v>
      </c>
      <c r="L2523">
        <v>-859.95252000000016</v>
      </c>
    </row>
    <row r="2524" spans="1:12">
      <c r="A2524">
        <v>2085</v>
      </c>
      <c r="B2524" t="s">
        <v>248</v>
      </c>
      <c r="D2524">
        <v>6010</v>
      </c>
      <c r="E2524">
        <v>1</v>
      </c>
      <c r="F2524">
        <v>1</v>
      </c>
      <c r="G2524" t="s">
        <v>338</v>
      </c>
      <c r="H2524">
        <v>3.3300000000000003E-2</v>
      </c>
      <c r="I2524">
        <v>300</v>
      </c>
      <c r="J2524" t="s">
        <v>3</v>
      </c>
      <c r="K2524">
        <v>1626619.86</v>
      </c>
      <c r="L2524">
        <v>54166.441338000011</v>
      </c>
    </row>
    <row r="2525" spans="1:12">
      <c r="A2525">
        <v>2085</v>
      </c>
      <c r="B2525" t="s">
        <v>248</v>
      </c>
      <c r="D2525">
        <v>6099</v>
      </c>
      <c r="E2525">
        <v>1</v>
      </c>
      <c r="F2525">
        <v>1</v>
      </c>
      <c r="G2525" t="s">
        <v>338</v>
      </c>
      <c r="H2525">
        <v>3.3300000000000003E-2</v>
      </c>
      <c r="I2525">
        <v>300</v>
      </c>
      <c r="J2525" t="s">
        <v>3</v>
      </c>
      <c r="K2525">
        <v>-98363.88</v>
      </c>
      <c r="L2525">
        <v>-3275.5172040000007</v>
      </c>
    </row>
    <row r="2526" spans="1:12">
      <c r="A2526">
        <v>2085</v>
      </c>
      <c r="B2526" t="s">
        <v>248</v>
      </c>
      <c r="D2526">
        <v>6015</v>
      </c>
      <c r="E2526">
        <v>1</v>
      </c>
      <c r="F2526">
        <v>1</v>
      </c>
      <c r="G2526" t="s">
        <v>338</v>
      </c>
      <c r="H2526">
        <v>3.3300000000000003E-2</v>
      </c>
      <c r="I2526">
        <v>300</v>
      </c>
      <c r="J2526" t="s">
        <v>3</v>
      </c>
      <c r="K2526">
        <v>50464.35</v>
      </c>
      <c r="L2526">
        <v>1680.4628550000002</v>
      </c>
    </row>
    <row r="2527" spans="1:12">
      <c r="A2527">
        <v>2085</v>
      </c>
      <c r="B2527" t="s">
        <v>248</v>
      </c>
      <c r="D2527">
        <v>6020</v>
      </c>
      <c r="E2527">
        <v>1</v>
      </c>
      <c r="F2527">
        <v>1</v>
      </c>
      <c r="G2527" t="s">
        <v>338</v>
      </c>
      <c r="H2527">
        <v>3.3300000000000003E-2</v>
      </c>
      <c r="I2527">
        <v>300</v>
      </c>
      <c r="J2527" t="s">
        <v>3</v>
      </c>
      <c r="K2527">
        <v>26867.29</v>
      </c>
      <c r="L2527">
        <v>894.68075700000009</v>
      </c>
    </row>
    <row r="2528" spans="1:12">
      <c r="A2528">
        <v>2085</v>
      </c>
      <c r="B2528" t="s">
        <v>248</v>
      </c>
      <c r="D2528">
        <v>6012</v>
      </c>
      <c r="E2528">
        <v>1</v>
      </c>
      <c r="F2528">
        <v>1</v>
      </c>
      <c r="G2528" t="s">
        <v>338</v>
      </c>
      <c r="H2528">
        <v>3.3300000000000003E-2</v>
      </c>
      <c r="I2528">
        <v>300</v>
      </c>
      <c r="J2528" t="s">
        <v>3</v>
      </c>
      <c r="K2528">
        <v>0</v>
      </c>
      <c r="L2528">
        <v>0</v>
      </c>
    </row>
    <row r="2529" spans="1:12">
      <c r="A2529">
        <v>2085</v>
      </c>
      <c r="B2529" t="s">
        <v>248</v>
      </c>
      <c r="D2529">
        <v>6036</v>
      </c>
      <c r="E2529">
        <v>1</v>
      </c>
      <c r="F2529">
        <v>1</v>
      </c>
      <c r="G2529" t="s">
        <v>338</v>
      </c>
      <c r="H2529">
        <v>3.3300000000000003E-2</v>
      </c>
      <c r="I2529">
        <v>300</v>
      </c>
      <c r="J2529" t="s">
        <v>3</v>
      </c>
      <c r="K2529">
        <v>-2109139.7999999998</v>
      </c>
      <c r="L2529">
        <v>-70234.355339999995</v>
      </c>
    </row>
    <row r="2530" spans="1:12">
      <c r="A2530">
        <v>2085</v>
      </c>
      <c r="B2530" t="s">
        <v>248</v>
      </c>
      <c r="D2530">
        <v>6019</v>
      </c>
      <c r="E2530">
        <v>1</v>
      </c>
      <c r="F2530">
        <v>1</v>
      </c>
      <c r="G2530" t="s">
        <v>338</v>
      </c>
      <c r="H2530">
        <v>3.3300000000000003E-2</v>
      </c>
      <c r="I2530">
        <v>300</v>
      </c>
      <c r="J2530" t="s">
        <v>3</v>
      </c>
      <c r="K2530">
        <v>-39665.94</v>
      </c>
      <c r="L2530">
        <v>-1320.8758020000002</v>
      </c>
    </row>
    <row r="2531" spans="1:12">
      <c r="A2531">
        <v>2085</v>
      </c>
      <c r="B2531" t="s">
        <v>248</v>
      </c>
      <c r="D2531">
        <v>6035</v>
      </c>
      <c r="E2531">
        <v>1</v>
      </c>
      <c r="F2531">
        <v>1</v>
      </c>
      <c r="G2531" t="s">
        <v>338</v>
      </c>
      <c r="H2531">
        <v>3.3300000000000003E-2</v>
      </c>
      <c r="I2531">
        <v>300</v>
      </c>
      <c r="J2531" t="s">
        <v>3</v>
      </c>
      <c r="K2531">
        <v>76702.8</v>
      </c>
      <c r="L2531">
        <v>2554.2032400000003</v>
      </c>
    </row>
    <row r="2532" spans="1:12">
      <c r="A2532">
        <v>2085</v>
      </c>
      <c r="B2532" t="s">
        <v>248</v>
      </c>
      <c r="D2532">
        <v>6075</v>
      </c>
      <c r="E2532">
        <v>1</v>
      </c>
      <c r="F2532">
        <v>1</v>
      </c>
      <c r="G2532" t="s">
        <v>338</v>
      </c>
      <c r="H2532">
        <v>3.3300000000000003E-2</v>
      </c>
      <c r="I2532">
        <v>300</v>
      </c>
      <c r="J2532" t="s">
        <v>3</v>
      </c>
      <c r="K2532">
        <v>239420</v>
      </c>
      <c r="L2532">
        <v>7972.6860000000006</v>
      </c>
    </row>
    <row r="2533" spans="1:12">
      <c r="A2533">
        <v>2085</v>
      </c>
      <c r="B2533" t="s">
        <v>248</v>
      </c>
      <c r="D2533">
        <v>6085</v>
      </c>
      <c r="E2533">
        <v>1</v>
      </c>
      <c r="F2533">
        <v>1</v>
      </c>
      <c r="G2533" t="s">
        <v>4</v>
      </c>
      <c r="H2533">
        <v>4.3299999999999998E-2</v>
      </c>
      <c r="I2533">
        <v>190</v>
      </c>
      <c r="J2533" t="s">
        <v>345</v>
      </c>
      <c r="K2533">
        <v>65305.2</v>
      </c>
      <c r="L2533">
        <v>2827.7151599999997</v>
      </c>
    </row>
    <row r="2534" spans="1:12">
      <c r="A2534">
        <v>2085</v>
      </c>
      <c r="B2534" t="s">
        <v>248</v>
      </c>
      <c r="D2534">
        <v>6048</v>
      </c>
      <c r="E2534">
        <v>1</v>
      </c>
      <c r="F2534">
        <v>1</v>
      </c>
      <c r="G2534" t="s">
        <v>4</v>
      </c>
      <c r="H2534">
        <v>4.3299999999999998E-2</v>
      </c>
      <c r="I2534">
        <v>190</v>
      </c>
      <c r="J2534" t="s">
        <v>345</v>
      </c>
      <c r="K2534">
        <v>122483.02</v>
      </c>
      <c r="L2534">
        <v>5303.5147660000002</v>
      </c>
    </row>
    <row r="2535" spans="1:12">
      <c r="A2535">
        <v>2085</v>
      </c>
      <c r="B2535" t="s">
        <v>248</v>
      </c>
      <c r="D2535">
        <v>6041</v>
      </c>
      <c r="E2535">
        <v>1</v>
      </c>
      <c r="F2535">
        <v>1</v>
      </c>
      <c r="G2535" t="s">
        <v>4</v>
      </c>
      <c r="H2535">
        <v>4.3299999999999998E-2</v>
      </c>
      <c r="I2535">
        <v>190</v>
      </c>
      <c r="J2535" t="s">
        <v>345</v>
      </c>
      <c r="K2535">
        <v>-25824.400000000001</v>
      </c>
      <c r="L2535">
        <v>-1118.19652</v>
      </c>
    </row>
    <row r="2536" spans="1:12">
      <c r="A2536">
        <v>2085</v>
      </c>
      <c r="B2536" t="s">
        <v>248</v>
      </c>
      <c r="D2536">
        <v>6010</v>
      </c>
      <c r="E2536">
        <v>1</v>
      </c>
      <c r="F2536">
        <v>1</v>
      </c>
      <c r="G2536" t="s">
        <v>4</v>
      </c>
      <c r="H2536">
        <v>4.3299999999999998E-2</v>
      </c>
      <c r="I2536">
        <v>190</v>
      </c>
      <c r="J2536" t="s">
        <v>345</v>
      </c>
      <c r="K2536">
        <v>1626619.86</v>
      </c>
      <c r="L2536">
        <v>70432.639938000008</v>
      </c>
    </row>
    <row r="2537" spans="1:12">
      <c r="A2537">
        <v>2085</v>
      </c>
      <c r="B2537" t="s">
        <v>248</v>
      </c>
      <c r="D2537">
        <v>6099</v>
      </c>
      <c r="E2537">
        <v>1</v>
      </c>
      <c r="F2537">
        <v>1</v>
      </c>
      <c r="G2537" t="s">
        <v>4</v>
      </c>
      <c r="H2537">
        <v>4.3299999999999998E-2</v>
      </c>
      <c r="I2537">
        <v>190</v>
      </c>
      <c r="J2537" t="s">
        <v>345</v>
      </c>
      <c r="K2537">
        <v>-98363.88</v>
      </c>
      <c r="L2537">
        <v>-4259.1560040000004</v>
      </c>
    </row>
    <row r="2538" spans="1:12">
      <c r="A2538">
        <v>2085</v>
      </c>
      <c r="B2538" t="s">
        <v>248</v>
      </c>
      <c r="D2538">
        <v>6015</v>
      </c>
      <c r="E2538">
        <v>1</v>
      </c>
      <c r="F2538">
        <v>1</v>
      </c>
      <c r="G2538" t="s">
        <v>4</v>
      </c>
      <c r="H2538">
        <v>4.3299999999999998E-2</v>
      </c>
      <c r="I2538">
        <v>190</v>
      </c>
      <c r="J2538" t="s">
        <v>345</v>
      </c>
      <c r="K2538">
        <v>50464.35</v>
      </c>
      <c r="L2538">
        <v>2185.1063549999999</v>
      </c>
    </row>
    <row r="2539" spans="1:12">
      <c r="A2539">
        <v>2085</v>
      </c>
      <c r="B2539" t="s">
        <v>248</v>
      </c>
      <c r="D2539">
        <v>6020</v>
      </c>
      <c r="E2539">
        <v>1</v>
      </c>
      <c r="F2539">
        <v>1</v>
      </c>
      <c r="G2539" t="s">
        <v>4</v>
      </c>
      <c r="H2539">
        <v>4.3299999999999998E-2</v>
      </c>
      <c r="I2539">
        <v>190</v>
      </c>
      <c r="J2539" t="s">
        <v>345</v>
      </c>
      <c r="K2539">
        <v>26867.29</v>
      </c>
      <c r="L2539">
        <v>1163.3536569999999</v>
      </c>
    </row>
    <row r="2540" spans="1:12">
      <c r="A2540">
        <v>2085</v>
      </c>
      <c r="B2540" t="s">
        <v>248</v>
      </c>
      <c r="D2540">
        <v>6012</v>
      </c>
      <c r="E2540">
        <v>1</v>
      </c>
      <c r="F2540">
        <v>1</v>
      </c>
      <c r="G2540" t="s">
        <v>4</v>
      </c>
      <c r="H2540">
        <v>4.3299999999999998E-2</v>
      </c>
      <c r="I2540">
        <v>190</v>
      </c>
      <c r="J2540" t="s">
        <v>345</v>
      </c>
      <c r="K2540">
        <v>0</v>
      </c>
      <c r="L2540">
        <v>0</v>
      </c>
    </row>
    <row r="2541" spans="1:12">
      <c r="A2541">
        <v>2085</v>
      </c>
      <c r="B2541" t="s">
        <v>248</v>
      </c>
      <c r="D2541">
        <v>6036</v>
      </c>
      <c r="E2541">
        <v>1</v>
      </c>
      <c r="F2541">
        <v>1</v>
      </c>
      <c r="G2541" t="s">
        <v>4</v>
      </c>
      <c r="H2541">
        <v>4.3299999999999998E-2</v>
      </c>
      <c r="I2541">
        <v>190</v>
      </c>
      <c r="J2541" t="s">
        <v>345</v>
      </c>
      <c r="K2541">
        <v>-2109139.7999999998</v>
      </c>
      <c r="L2541">
        <v>-91325.753339999981</v>
      </c>
    </row>
    <row r="2542" spans="1:12">
      <c r="A2542">
        <v>2085</v>
      </c>
      <c r="B2542" t="s">
        <v>248</v>
      </c>
      <c r="D2542">
        <v>6019</v>
      </c>
      <c r="E2542">
        <v>1</v>
      </c>
      <c r="F2542">
        <v>1</v>
      </c>
      <c r="G2542" t="s">
        <v>4</v>
      </c>
      <c r="H2542">
        <v>4.3299999999999998E-2</v>
      </c>
      <c r="I2542">
        <v>190</v>
      </c>
      <c r="J2542" t="s">
        <v>345</v>
      </c>
      <c r="K2542">
        <v>-39665.94</v>
      </c>
      <c r="L2542">
        <v>-1717.535202</v>
      </c>
    </row>
    <row r="2543" spans="1:12">
      <c r="A2543">
        <v>2085</v>
      </c>
      <c r="B2543" t="s">
        <v>248</v>
      </c>
      <c r="D2543">
        <v>6035</v>
      </c>
      <c r="E2543">
        <v>1</v>
      </c>
      <c r="F2543">
        <v>1</v>
      </c>
      <c r="G2543" t="s">
        <v>4</v>
      </c>
      <c r="H2543">
        <v>4.3299999999999998E-2</v>
      </c>
      <c r="I2543">
        <v>190</v>
      </c>
      <c r="J2543" t="s">
        <v>345</v>
      </c>
      <c r="K2543">
        <v>76702.8</v>
      </c>
      <c r="L2543">
        <v>3321.2312400000001</v>
      </c>
    </row>
    <row r="2544" spans="1:12">
      <c r="A2544">
        <v>2085</v>
      </c>
      <c r="B2544" t="s">
        <v>248</v>
      </c>
      <c r="D2544">
        <v>6075</v>
      </c>
      <c r="E2544">
        <v>1</v>
      </c>
      <c r="F2544">
        <v>1</v>
      </c>
      <c r="G2544" t="s">
        <v>4</v>
      </c>
      <c r="H2544">
        <v>4.3299999999999998E-2</v>
      </c>
      <c r="I2544">
        <v>190</v>
      </c>
      <c r="J2544" t="s">
        <v>345</v>
      </c>
      <c r="K2544">
        <v>239420</v>
      </c>
      <c r="L2544">
        <v>10366.886</v>
      </c>
    </row>
    <row r="2545" spans="1:12">
      <c r="A2545">
        <v>2085</v>
      </c>
      <c r="B2545" t="s">
        <v>248</v>
      </c>
      <c r="D2545">
        <v>6085</v>
      </c>
      <c r="E2545">
        <v>1</v>
      </c>
      <c r="F2545">
        <v>1</v>
      </c>
      <c r="G2545" t="s">
        <v>4</v>
      </c>
      <c r="H2545">
        <v>0.02</v>
      </c>
      <c r="I2545">
        <v>300</v>
      </c>
      <c r="J2545" t="s">
        <v>3</v>
      </c>
      <c r="K2545">
        <v>65305.2</v>
      </c>
      <c r="L2545">
        <v>1306.104</v>
      </c>
    </row>
    <row r="2546" spans="1:12">
      <c r="A2546">
        <v>2085</v>
      </c>
      <c r="B2546" t="s">
        <v>248</v>
      </c>
      <c r="D2546">
        <v>6048</v>
      </c>
      <c r="E2546">
        <v>1</v>
      </c>
      <c r="F2546">
        <v>1</v>
      </c>
      <c r="G2546" t="s">
        <v>4</v>
      </c>
      <c r="H2546">
        <v>0.02</v>
      </c>
      <c r="I2546">
        <v>300</v>
      </c>
      <c r="J2546" t="s">
        <v>3</v>
      </c>
      <c r="K2546">
        <v>122483.02</v>
      </c>
      <c r="L2546">
        <v>2449.6604000000002</v>
      </c>
    </row>
    <row r="2547" spans="1:12">
      <c r="A2547">
        <v>2085</v>
      </c>
      <c r="B2547" t="s">
        <v>248</v>
      </c>
      <c r="D2547">
        <v>6041</v>
      </c>
      <c r="E2547">
        <v>1</v>
      </c>
      <c r="F2547">
        <v>1</v>
      </c>
      <c r="G2547" t="s">
        <v>4</v>
      </c>
      <c r="H2547">
        <v>0.02</v>
      </c>
      <c r="I2547">
        <v>300</v>
      </c>
      <c r="J2547" t="s">
        <v>3</v>
      </c>
      <c r="K2547">
        <v>-25824.400000000001</v>
      </c>
      <c r="L2547">
        <v>-516.48800000000006</v>
      </c>
    </row>
    <row r="2548" spans="1:12">
      <c r="A2548">
        <v>2085</v>
      </c>
      <c r="B2548" t="s">
        <v>248</v>
      </c>
      <c r="D2548">
        <v>6010</v>
      </c>
      <c r="E2548">
        <v>1</v>
      </c>
      <c r="F2548">
        <v>1</v>
      </c>
      <c r="G2548" t="s">
        <v>4</v>
      </c>
      <c r="H2548">
        <v>0.02</v>
      </c>
      <c r="I2548">
        <v>300</v>
      </c>
      <c r="J2548" t="s">
        <v>3</v>
      </c>
      <c r="K2548">
        <v>1626619.86</v>
      </c>
      <c r="L2548">
        <v>32532.397200000003</v>
      </c>
    </row>
    <row r="2549" spans="1:12">
      <c r="A2549">
        <v>2085</v>
      </c>
      <c r="B2549" t="s">
        <v>248</v>
      </c>
      <c r="D2549">
        <v>6099</v>
      </c>
      <c r="E2549">
        <v>1</v>
      </c>
      <c r="F2549">
        <v>1</v>
      </c>
      <c r="G2549" t="s">
        <v>4</v>
      </c>
      <c r="H2549">
        <v>0.02</v>
      </c>
      <c r="I2549">
        <v>300</v>
      </c>
      <c r="J2549" t="s">
        <v>3</v>
      </c>
      <c r="K2549">
        <v>-98363.88</v>
      </c>
      <c r="L2549">
        <v>-1967.2776000000001</v>
      </c>
    </row>
    <row r="2550" spans="1:12">
      <c r="A2550">
        <v>2085</v>
      </c>
      <c r="B2550" t="s">
        <v>248</v>
      </c>
      <c r="D2550">
        <v>6015</v>
      </c>
      <c r="E2550">
        <v>1</v>
      </c>
      <c r="F2550">
        <v>1</v>
      </c>
      <c r="G2550" t="s">
        <v>4</v>
      </c>
      <c r="H2550">
        <v>0.02</v>
      </c>
      <c r="I2550">
        <v>300</v>
      </c>
      <c r="J2550" t="s">
        <v>3</v>
      </c>
      <c r="K2550">
        <v>50464.35</v>
      </c>
      <c r="L2550">
        <v>1009.287</v>
      </c>
    </row>
    <row r="2551" spans="1:12">
      <c r="A2551">
        <v>2085</v>
      </c>
      <c r="B2551" t="s">
        <v>248</v>
      </c>
      <c r="D2551">
        <v>6020</v>
      </c>
      <c r="E2551">
        <v>1</v>
      </c>
      <c r="F2551">
        <v>1</v>
      </c>
      <c r="G2551" t="s">
        <v>4</v>
      </c>
      <c r="H2551">
        <v>0.02</v>
      </c>
      <c r="I2551">
        <v>300</v>
      </c>
      <c r="J2551" t="s">
        <v>3</v>
      </c>
      <c r="K2551">
        <v>26867.29</v>
      </c>
      <c r="L2551">
        <v>537.34580000000005</v>
      </c>
    </row>
    <row r="2552" spans="1:12">
      <c r="A2552">
        <v>2085</v>
      </c>
      <c r="B2552" t="s">
        <v>248</v>
      </c>
      <c r="D2552">
        <v>6012</v>
      </c>
      <c r="E2552">
        <v>1</v>
      </c>
      <c r="F2552">
        <v>1</v>
      </c>
      <c r="G2552" t="s">
        <v>4</v>
      </c>
      <c r="H2552">
        <v>0.02</v>
      </c>
      <c r="I2552">
        <v>300</v>
      </c>
      <c r="J2552" t="s">
        <v>3</v>
      </c>
      <c r="K2552">
        <v>0</v>
      </c>
      <c r="L2552">
        <v>0</v>
      </c>
    </row>
    <row r="2553" spans="1:12">
      <c r="A2553">
        <v>2085</v>
      </c>
      <c r="B2553" t="s">
        <v>248</v>
      </c>
      <c r="D2553">
        <v>6036</v>
      </c>
      <c r="E2553">
        <v>1</v>
      </c>
      <c r="F2553">
        <v>1</v>
      </c>
      <c r="G2553" t="s">
        <v>4</v>
      </c>
      <c r="H2553">
        <v>0.02</v>
      </c>
      <c r="I2553">
        <v>300</v>
      </c>
      <c r="J2553" t="s">
        <v>3</v>
      </c>
      <c r="K2553">
        <v>-2109139.7999999998</v>
      </c>
      <c r="L2553">
        <v>-42182.795999999995</v>
      </c>
    </row>
    <row r="2554" spans="1:12">
      <c r="A2554">
        <v>2085</v>
      </c>
      <c r="B2554" t="s">
        <v>248</v>
      </c>
      <c r="D2554">
        <v>6019</v>
      </c>
      <c r="E2554">
        <v>1</v>
      </c>
      <c r="F2554">
        <v>1</v>
      </c>
      <c r="G2554" t="s">
        <v>4</v>
      </c>
      <c r="H2554">
        <v>0.02</v>
      </c>
      <c r="I2554">
        <v>300</v>
      </c>
      <c r="J2554" t="s">
        <v>3</v>
      </c>
      <c r="K2554">
        <v>-39665.94</v>
      </c>
      <c r="L2554">
        <v>-793.31880000000001</v>
      </c>
    </row>
    <row r="2555" spans="1:12">
      <c r="A2555">
        <v>2085</v>
      </c>
      <c r="B2555" t="s">
        <v>248</v>
      </c>
      <c r="D2555">
        <v>6035</v>
      </c>
      <c r="E2555">
        <v>1</v>
      </c>
      <c r="F2555">
        <v>1</v>
      </c>
      <c r="G2555" t="s">
        <v>4</v>
      </c>
      <c r="H2555">
        <v>0.02</v>
      </c>
      <c r="I2555">
        <v>300</v>
      </c>
      <c r="J2555" t="s">
        <v>3</v>
      </c>
      <c r="K2555">
        <v>76702.8</v>
      </c>
      <c r="L2555">
        <v>1534.056</v>
      </c>
    </row>
    <row r="2556" spans="1:12">
      <c r="A2556">
        <v>2085</v>
      </c>
      <c r="B2556" t="s">
        <v>248</v>
      </c>
      <c r="D2556">
        <v>6075</v>
      </c>
      <c r="E2556">
        <v>1</v>
      </c>
      <c r="F2556">
        <v>1</v>
      </c>
      <c r="G2556" t="s">
        <v>4</v>
      </c>
      <c r="H2556">
        <v>0.02</v>
      </c>
      <c r="I2556">
        <v>300</v>
      </c>
      <c r="J2556" t="s">
        <v>3</v>
      </c>
      <c r="K2556">
        <v>239420</v>
      </c>
      <c r="L2556">
        <v>4788.4000000000005</v>
      </c>
    </row>
    <row r="2557" spans="1:12">
      <c r="A2557">
        <v>2085</v>
      </c>
      <c r="B2557" t="s">
        <v>248</v>
      </c>
      <c r="D2557">
        <v>6085</v>
      </c>
      <c r="E2557">
        <v>1</v>
      </c>
      <c r="F2557">
        <v>1</v>
      </c>
      <c r="G2557" t="s">
        <v>340</v>
      </c>
      <c r="H2557">
        <v>0.05</v>
      </c>
      <c r="I2557">
        <v>190</v>
      </c>
      <c r="J2557" t="s">
        <v>345</v>
      </c>
      <c r="K2557">
        <v>65305.2</v>
      </c>
      <c r="L2557">
        <v>3265.26</v>
      </c>
    </row>
    <row r="2558" spans="1:12">
      <c r="A2558">
        <v>2085</v>
      </c>
      <c r="B2558" t="s">
        <v>248</v>
      </c>
      <c r="D2558">
        <v>6048</v>
      </c>
      <c r="E2558">
        <v>1</v>
      </c>
      <c r="F2558">
        <v>1</v>
      </c>
      <c r="G2558" t="s">
        <v>340</v>
      </c>
      <c r="H2558">
        <v>0.05</v>
      </c>
      <c r="I2558">
        <v>190</v>
      </c>
      <c r="J2558" t="s">
        <v>345</v>
      </c>
      <c r="K2558">
        <v>122483.02</v>
      </c>
      <c r="L2558">
        <v>6124.1510000000007</v>
      </c>
    </row>
    <row r="2559" spans="1:12">
      <c r="A2559">
        <v>2085</v>
      </c>
      <c r="B2559" t="s">
        <v>248</v>
      </c>
      <c r="D2559">
        <v>6041</v>
      </c>
      <c r="E2559">
        <v>1</v>
      </c>
      <c r="F2559">
        <v>1</v>
      </c>
      <c r="G2559" t="s">
        <v>340</v>
      </c>
      <c r="H2559">
        <v>0.05</v>
      </c>
      <c r="I2559">
        <v>190</v>
      </c>
      <c r="J2559" t="s">
        <v>345</v>
      </c>
      <c r="K2559">
        <v>-25824.400000000001</v>
      </c>
      <c r="L2559">
        <v>-1291.2200000000003</v>
      </c>
    </row>
    <row r="2560" spans="1:12">
      <c r="A2560">
        <v>2085</v>
      </c>
      <c r="B2560" t="s">
        <v>248</v>
      </c>
      <c r="D2560">
        <v>6010</v>
      </c>
      <c r="E2560">
        <v>1</v>
      </c>
      <c r="F2560">
        <v>1</v>
      </c>
      <c r="G2560" t="s">
        <v>340</v>
      </c>
      <c r="H2560">
        <v>0.05</v>
      </c>
      <c r="I2560">
        <v>190</v>
      </c>
      <c r="J2560" t="s">
        <v>345</v>
      </c>
      <c r="K2560">
        <v>1626619.86</v>
      </c>
      <c r="L2560">
        <v>81330.993000000017</v>
      </c>
    </row>
    <row r="2561" spans="1:12">
      <c r="A2561">
        <v>2085</v>
      </c>
      <c r="B2561" t="s">
        <v>248</v>
      </c>
      <c r="D2561">
        <v>6099</v>
      </c>
      <c r="E2561">
        <v>1</v>
      </c>
      <c r="F2561">
        <v>1</v>
      </c>
      <c r="G2561" t="s">
        <v>340</v>
      </c>
      <c r="H2561">
        <v>0.05</v>
      </c>
      <c r="I2561">
        <v>190</v>
      </c>
      <c r="J2561" t="s">
        <v>345</v>
      </c>
      <c r="K2561">
        <v>-98363.88</v>
      </c>
      <c r="L2561">
        <v>-4918.1940000000004</v>
      </c>
    </row>
    <row r="2562" spans="1:12">
      <c r="A2562">
        <v>2085</v>
      </c>
      <c r="B2562" t="s">
        <v>248</v>
      </c>
      <c r="D2562">
        <v>6015</v>
      </c>
      <c r="E2562">
        <v>1</v>
      </c>
      <c r="F2562">
        <v>1</v>
      </c>
      <c r="G2562" t="s">
        <v>340</v>
      </c>
      <c r="H2562">
        <v>0.05</v>
      </c>
      <c r="I2562">
        <v>190</v>
      </c>
      <c r="J2562" t="s">
        <v>345</v>
      </c>
      <c r="K2562">
        <v>50464.35</v>
      </c>
      <c r="L2562">
        <v>2523.2175000000002</v>
      </c>
    </row>
    <row r="2563" spans="1:12">
      <c r="A2563">
        <v>2085</v>
      </c>
      <c r="B2563" t="s">
        <v>248</v>
      </c>
      <c r="D2563">
        <v>6020</v>
      </c>
      <c r="E2563">
        <v>1</v>
      </c>
      <c r="F2563">
        <v>1</v>
      </c>
      <c r="G2563" t="s">
        <v>340</v>
      </c>
      <c r="H2563">
        <v>0.05</v>
      </c>
      <c r="I2563">
        <v>190</v>
      </c>
      <c r="J2563" t="s">
        <v>345</v>
      </c>
      <c r="K2563">
        <v>26867.29</v>
      </c>
      <c r="L2563">
        <v>1343.3645000000001</v>
      </c>
    </row>
    <row r="2564" spans="1:12">
      <c r="A2564">
        <v>2085</v>
      </c>
      <c r="B2564" t="s">
        <v>248</v>
      </c>
      <c r="D2564">
        <v>6012</v>
      </c>
      <c r="E2564">
        <v>1</v>
      </c>
      <c r="F2564">
        <v>1</v>
      </c>
      <c r="G2564" t="s">
        <v>340</v>
      </c>
      <c r="H2564">
        <v>0.05</v>
      </c>
      <c r="I2564">
        <v>190</v>
      </c>
      <c r="J2564" t="s">
        <v>345</v>
      </c>
      <c r="K2564">
        <v>0</v>
      </c>
      <c r="L2564">
        <v>0</v>
      </c>
    </row>
    <row r="2565" spans="1:12">
      <c r="A2565">
        <v>2085</v>
      </c>
      <c r="B2565" t="s">
        <v>248</v>
      </c>
      <c r="D2565">
        <v>6036</v>
      </c>
      <c r="E2565">
        <v>1</v>
      </c>
      <c r="F2565">
        <v>1</v>
      </c>
      <c r="G2565" t="s">
        <v>340</v>
      </c>
      <c r="H2565">
        <v>0.05</v>
      </c>
      <c r="I2565">
        <v>190</v>
      </c>
      <c r="J2565" t="s">
        <v>345</v>
      </c>
      <c r="K2565">
        <v>-2109139.7999999998</v>
      </c>
      <c r="L2565">
        <v>-105456.98999999999</v>
      </c>
    </row>
    <row r="2566" spans="1:12">
      <c r="A2566">
        <v>2085</v>
      </c>
      <c r="B2566" t="s">
        <v>248</v>
      </c>
      <c r="D2566">
        <v>6019</v>
      </c>
      <c r="E2566">
        <v>1</v>
      </c>
      <c r="F2566">
        <v>1</v>
      </c>
      <c r="G2566" t="s">
        <v>340</v>
      </c>
      <c r="H2566">
        <v>0.05</v>
      </c>
      <c r="I2566">
        <v>190</v>
      </c>
      <c r="J2566" t="s">
        <v>345</v>
      </c>
      <c r="K2566">
        <v>-39665.94</v>
      </c>
      <c r="L2566">
        <v>-1983.2970000000003</v>
      </c>
    </row>
    <row r="2567" spans="1:12">
      <c r="A2567">
        <v>2085</v>
      </c>
      <c r="B2567" t="s">
        <v>248</v>
      </c>
      <c r="D2567">
        <v>6035</v>
      </c>
      <c r="E2567">
        <v>1</v>
      </c>
      <c r="F2567">
        <v>1</v>
      </c>
      <c r="G2567" t="s">
        <v>340</v>
      </c>
      <c r="H2567">
        <v>0.05</v>
      </c>
      <c r="I2567">
        <v>190</v>
      </c>
      <c r="J2567" t="s">
        <v>345</v>
      </c>
      <c r="K2567">
        <v>76702.8</v>
      </c>
      <c r="L2567">
        <v>3835.1400000000003</v>
      </c>
    </row>
    <row r="2568" spans="1:12">
      <c r="A2568">
        <v>2085</v>
      </c>
      <c r="B2568" t="s">
        <v>248</v>
      </c>
      <c r="D2568">
        <v>6075</v>
      </c>
      <c r="E2568">
        <v>1</v>
      </c>
      <c r="F2568">
        <v>1</v>
      </c>
      <c r="G2568" t="s">
        <v>340</v>
      </c>
      <c r="H2568">
        <v>0.05</v>
      </c>
      <c r="I2568">
        <v>190</v>
      </c>
      <c r="J2568" t="s">
        <v>345</v>
      </c>
      <c r="K2568">
        <v>239420</v>
      </c>
      <c r="L2568">
        <v>11971</v>
      </c>
    </row>
    <row r="2569" spans="1:12">
      <c r="A2569">
        <v>2085</v>
      </c>
      <c r="B2569" t="s">
        <v>248</v>
      </c>
      <c r="D2569">
        <v>6085</v>
      </c>
      <c r="E2569">
        <v>1</v>
      </c>
      <c r="F2569">
        <v>1</v>
      </c>
      <c r="G2569" t="s">
        <v>340</v>
      </c>
      <c r="H2569">
        <v>6.3299999999999995E-2</v>
      </c>
      <c r="I2569">
        <v>290</v>
      </c>
      <c r="J2569" t="s">
        <v>203</v>
      </c>
      <c r="K2569">
        <v>65305.2</v>
      </c>
      <c r="L2569">
        <v>4133.8191599999991</v>
      </c>
    </row>
    <row r="2570" spans="1:12">
      <c r="A2570">
        <v>2085</v>
      </c>
      <c r="B2570" t="s">
        <v>248</v>
      </c>
      <c r="D2570">
        <v>6048</v>
      </c>
      <c r="E2570">
        <v>1</v>
      </c>
      <c r="F2570">
        <v>1</v>
      </c>
      <c r="G2570" t="s">
        <v>340</v>
      </c>
      <c r="H2570">
        <v>6.3299999999999995E-2</v>
      </c>
      <c r="I2570">
        <v>290</v>
      </c>
      <c r="J2570" t="s">
        <v>203</v>
      </c>
      <c r="K2570">
        <v>122483.02</v>
      </c>
      <c r="L2570">
        <v>7753.175166</v>
      </c>
    </row>
    <row r="2571" spans="1:12">
      <c r="A2571">
        <v>2085</v>
      </c>
      <c r="B2571" t="s">
        <v>248</v>
      </c>
      <c r="D2571">
        <v>6041</v>
      </c>
      <c r="E2571">
        <v>1</v>
      </c>
      <c r="F2571">
        <v>1</v>
      </c>
      <c r="G2571" t="s">
        <v>340</v>
      </c>
      <c r="H2571">
        <v>6.3299999999999995E-2</v>
      </c>
      <c r="I2571">
        <v>290</v>
      </c>
      <c r="J2571" t="s">
        <v>203</v>
      </c>
      <c r="K2571">
        <v>-25824.400000000001</v>
      </c>
      <c r="L2571">
        <v>-1634.68452</v>
      </c>
    </row>
    <row r="2572" spans="1:12">
      <c r="A2572">
        <v>2085</v>
      </c>
      <c r="B2572" t="s">
        <v>248</v>
      </c>
      <c r="D2572">
        <v>6010</v>
      </c>
      <c r="E2572">
        <v>1</v>
      </c>
      <c r="F2572">
        <v>1</v>
      </c>
      <c r="G2572" t="s">
        <v>340</v>
      </c>
      <c r="H2572">
        <v>6.3299999999999995E-2</v>
      </c>
      <c r="I2572">
        <v>290</v>
      </c>
      <c r="J2572" t="s">
        <v>203</v>
      </c>
      <c r="K2572">
        <v>1626619.86</v>
      </c>
      <c r="L2572">
        <v>102965.037138</v>
      </c>
    </row>
    <row r="2573" spans="1:12">
      <c r="A2573">
        <v>2085</v>
      </c>
      <c r="B2573" t="s">
        <v>248</v>
      </c>
      <c r="D2573">
        <v>6099</v>
      </c>
      <c r="E2573">
        <v>1</v>
      </c>
      <c r="F2573">
        <v>1</v>
      </c>
      <c r="G2573" t="s">
        <v>340</v>
      </c>
      <c r="H2573">
        <v>6.3299999999999995E-2</v>
      </c>
      <c r="I2573">
        <v>290</v>
      </c>
      <c r="J2573" t="s">
        <v>203</v>
      </c>
      <c r="K2573">
        <v>-98363.88</v>
      </c>
      <c r="L2573">
        <v>-6226.4336039999998</v>
      </c>
    </row>
    <row r="2574" spans="1:12">
      <c r="A2574">
        <v>2085</v>
      </c>
      <c r="B2574" t="s">
        <v>248</v>
      </c>
      <c r="D2574">
        <v>6015</v>
      </c>
      <c r="E2574">
        <v>1</v>
      </c>
      <c r="F2574">
        <v>1</v>
      </c>
      <c r="G2574" t="s">
        <v>340</v>
      </c>
      <c r="H2574">
        <v>6.3299999999999995E-2</v>
      </c>
      <c r="I2574">
        <v>290</v>
      </c>
      <c r="J2574" t="s">
        <v>203</v>
      </c>
      <c r="K2574">
        <v>50464.35</v>
      </c>
      <c r="L2574">
        <v>3194.3933549999997</v>
      </c>
    </row>
    <row r="2575" spans="1:12">
      <c r="A2575">
        <v>2085</v>
      </c>
      <c r="B2575" t="s">
        <v>248</v>
      </c>
      <c r="D2575">
        <v>6020</v>
      </c>
      <c r="E2575">
        <v>1</v>
      </c>
      <c r="F2575">
        <v>1</v>
      </c>
      <c r="G2575" t="s">
        <v>340</v>
      </c>
      <c r="H2575">
        <v>6.3299999999999995E-2</v>
      </c>
      <c r="I2575">
        <v>290</v>
      </c>
      <c r="J2575" t="s">
        <v>203</v>
      </c>
      <c r="K2575">
        <v>26867.29</v>
      </c>
      <c r="L2575">
        <v>1700.6994569999999</v>
      </c>
    </row>
    <row r="2576" spans="1:12">
      <c r="A2576">
        <v>2085</v>
      </c>
      <c r="B2576" t="s">
        <v>248</v>
      </c>
      <c r="D2576">
        <v>6012</v>
      </c>
      <c r="E2576">
        <v>1</v>
      </c>
      <c r="F2576">
        <v>1</v>
      </c>
      <c r="G2576" t="s">
        <v>340</v>
      </c>
      <c r="H2576">
        <v>6.3299999999999995E-2</v>
      </c>
      <c r="I2576">
        <v>290</v>
      </c>
      <c r="J2576" t="s">
        <v>203</v>
      </c>
      <c r="K2576">
        <v>0</v>
      </c>
      <c r="L2576">
        <v>0</v>
      </c>
    </row>
    <row r="2577" spans="1:12">
      <c r="A2577">
        <v>2085</v>
      </c>
      <c r="B2577" t="s">
        <v>248</v>
      </c>
      <c r="D2577">
        <v>6036</v>
      </c>
      <c r="E2577">
        <v>1</v>
      </c>
      <c r="F2577">
        <v>1</v>
      </c>
      <c r="G2577" t="s">
        <v>340</v>
      </c>
      <c r="H2577">
        <v>6.3299999999999995E-2</v>
      </c>
      <c r="I2577">
        <v>290</v>
      </c>
      <c r="J2577" t="s">
        <v>203</v>
      </c>
      <c r="K2577">
        <v>-2109139.7999999998</v>
      </c>
      <c r="L2577">
        <v>-133508.54933999997</v>
      </c>
    </row>
    <row r="2578" spans="1:12">
      <c r="A2578">
        <v>2085</v>
      </c>
      <c r="B2578" t="s">
        <v>248</v>
      </c>
      <c r="D2578">
        <v>6019</v>
      </c>
      <c r="E2578">
        <v>1</v>
      </c>
      <c r="F2578">
        <v>1</v>
      </c>
      <c r="G2578" t="s">
        <v>340</v>
      </c>
      <c r="H2578">
        <v>6.3299999999999995E-2</v>
      </c>
      <c r="I2578">
        <v>290</v>
      </c>
      <c r="J2578" t="s">
        <v>203</v>
      </c>
      <c r="K2578">
        <v>-39665.94</v>
      </c>
      <c r="L2578">
        <v>-2510.854002</v>
      </c>
    </row>
    <row r="2579" spans="1:12">
      <c r="A2579">
        <v>2085</v>
      </c>
      <c r="B2579" t="s">
        <v>248</v>
      </c>
      <c r="D2579">
        <v>6035</v>
      </c>
      <c r="E2579">
        <v>1</v>
      </c>
      <c r="F2579">
        <v>1</v>
      </c>
      <c r="G2579" t="s">
        <v>340</v>
      </c>
      <c r="H2579">
        <v>6.3299999999999995E-2</v>
      </c>
      <c r="I2579">
        <v>290</v>
      </c>
      <c r="J2579" t="s">
        <v>203</v>
      </c>
      <c r="K2579">
        <v>76702.8</v>
      </c>
      <c r="L2579">
        <v>4855.2872399999997</v>
      </c>
    </row>
    <row r="2580" spans="1:12">
      <c r="A2580">
        <v>2085</v>
      </c>
      <c r="B2580" t="s">
        <v>248</v>
      </c>
      <c r="D2580">
        <v>6075</v>
      </c>
      <c r="E2580">
        <v>1</v>
      </c>
      <c r="F2580">
        <v>1</v>
      </c>
      <c r="G2580" t="s">
        <v>340</v>
      </c>
      <c r="H2580">
        <v>6.3299999999999995E-2</v>
      </c>
      <c r="I2580">
        <v>290</v>
      </c>
      <c r="J2580" t="s">
        <v>203</v>
      </c>
      <c r="K2580">
        <v>239420</v>
      </c>
      <c r="L2580">
        <v>15155.285999999998</v>
      </c>
    </row>
    <row r="2581" spans="1:12">
      <c r="A2581">
        <v>2085</v>
      </c>
      <c r="B2581" t="s">
        <v>248</v>
      </c>
      <c r="D2581">
        <v>6085</v>
      </c>
      <c r="E2581">
        <v>1</v>
      </c>
      <c r="F2581">
        <v>1</v>
      </c>
      <c r="G2581" t="s">
        <v>340</v>
      </c>
      <c r="H2581">
        <v>5.3499999999999999E-2</v>
      </c>
      <c r="I2581">
        <v>300</v>
      </c>
      <c r="J2581" t="s">
        <v>3</v>
      </c>
      <c r="K2581">
        <v>65305.2</v>
      </c>
      <c r="L2581">
        <v>3493.8281999999999</v>
      </c>
    </row>
    <row r="2582" spans="1:12">
      <c r="A2582">
        <v>2085</v>
      </c>
      <c r="B2582" t="s">
        <v>248</v>
      </c>
      <c r="D2582">
        <v>6048</v>
      </c>
      <c r="E2582">
        <v>1</v>
      </c>
      <c r="F2582">
        <v>1</v>
      </c>
      <c r="G2582" t="s">
        <v>340</v>
      </c>
      <c r="H2582">
        <v>5.3499999999999999E-2</v>
      </c>
      <c r="I2582">
        <v>300</v>
      </c>
      <c r="J2582" t="s">
        <v>3</v>
      </c>
      <c r="K2582">
        <v>122483.02</v>
      </c>
      <c r="L2582">
        <v>6552.8415700000005</v>
      </c>
    </row>
    <row r="2583" spans="1:12">
      <c r="A2583">
        <v>2085</v>
      </c>
      <c r="B2583" t="s">
        <v>248</v>
      </c>
      <c r="D2583">
        <v>6041</v>
      </c>
      <c r="E2583">
        <v>1</v>
      </c>
      <c r="F2583">
        <v>1</v>
      </c>
      <c r="G2583" t="s">
        <v>340</v>
      </c>
      <c r="H2583">
        <v>5.3499999999999999E-2</v>
      </c>
      <c r="I2583">
        <v>300</v>
      </c>
      <c r="J2583" t="s">
        <v>3</v>
      </c>
      <c r="K2583">
        <v>-25824.400000000001</v>
      </c>
      <c r="L2583">
        <v>-1381.6054000000001</v>
      </c>
    </row>
    <row r="2584" spans="1:12">
      <c r="A2584">
        <v>2085</v>
      </c>
      <c r="B2584" t="s">
        <v>248</v>
      </c>
      <c r="D2584">
        <v>6010</v>
      </c>
      <c r="E2584">
        <v>1</v>
      </c>
      <c r="F2584">
        <v>1</v>
      </c>
      <c r="G2584" t="s">
        <v>340</v>
      </c>
      <c r="H2584">
        <v>5.3499999999999999E-2</v>
      </c>
      <c r="I2584">
        <v>300</v>
      </c>
      <c r="J2584" t="s">
        <v>3</v>
      </c>
      <c r="K2584">
        <v>1626619.86</v>
      </c>
      <c r="L2584">
        <v>87024.162510000009</v>
      </c>
    </row>
    <row r="2585" spans="1:12">
      <c r="A2585">
        <v>2085</v>
      </c>
      <c r="B2585" t="s">
        <v>248</v>
      </c>
      <c r="D2585">
        <v>6099</v>
      </c>
      <c r="E2585">
        <v>1</v>
      </c>
      <c r="F2585">
        <v>1</v>
      </c>
      <c r="G2585" t="s">
        <v>340</v>
      </c>
      <c r="H2585">
        <v>5.3499999999999999E-2</v>
      </c>
      <c r="I2585">
        <v>300</v>
      </c>
      <c r="J2585" t="s">
        <v>3</v>
      </c>
      <c r="K2585">
        <v>-98363.88</v>
      </c>
      <c r="L2585">
        <v>-5262.4675800000005</v>
      </c>
    </row>
    <row r="2586" spans="1:12">
      <c r="A2586">
        <v>2085</v>
      </c>
      <c r="B2586" t="s">
        <v>248</v>
      </c>
      <c r="D2586">
        <v>6015</v>
      </c>
      <c r="E2586">
        <v>1</v>
      </c>
      <c r="F2586">
        <v>1</v>
      </c>
      <c r="G2586" t="s">
        <v>340</v>
      </c>
      <c r="H2586">
        <v>5.3499999999999999E-2</v>
      </c>
      <c r="I2586">
        <v>300</v>
      </c>
      <c r="J2586" t="s">
        <v>3</v>
      </c>
      <c r="K2586">
        <v>50464.35</v>
      </c>
      <c r="L2586">
        <v>2699.842725</v>
      </c>
    </row>
    <row r="2587" spans="1:12">
      <c r="A2587">
        <v>2085</v>
      </c>
      <c r="B2587" t="s">
        <v>248</v>
      </c>
      <c r="D2587">
        <v>6020</v>
      </c>
      <c r="E2587">
        <v>1</v>
      </c>
      <c r="F2587">
        <v>1</v>
      </c>
      <c r="G2587" t="s">
        <v>340</v>
      </c>
      <c r="H2587">
        <v>5.3499999999999999E-2</v>
      </c>
      <c r="I2587">
        <v>300</v>
      </c>
      <c r="J2587" t="s">
        <v>3</v>
      </c>
      <c r="K2587">
        <v>26867.29</v>
      </c>
      <c r="L2587">
        <v>1437.4000149999999</v>
      </c>
    </row>
    <row r="2588" spans="1:12">
      <c r="A2588">
        <v>2085</v>
      </c>
      <c r="B2588" t="s">
        <v>248</v>
      </c>
      <c r="D2588">
        <v>6012</v>
      </c>
      <c r="E2588">
        <v>1</v>
      </c>
      <c r="F2588">
        <v>1</v>
      </c>
      <c r="G2588" t="s">
        <v>340</v>
      </c>
      <c r="H2588">
        <v>5.3499999999999999E-2</v>
      </c>
      <c r="I2588">
        <v>300</v>
      </c>
      <c r="J2588" t="s">
        <v>3</v>
      </c>
      <c r="K2588">
        <v>0</v>
      </c>
      <c r="L2588">
        <v>0</v>
      </c>
    </row>
    <row r="2589" spans="1:12">
      <c r="A2589">
        <v>2085</v>
      </c>
      <c r="B2589" t="s">
        <v>248</v>
      </c>
      <c r="D2589">
        <v>6036</v>
      </c>
      <c r="E2589">
        <v>1</v>
      </c>
      <c r="F2589">
        <v>1</v>
      </c>
      <c r="G2589" t="s">
        <v>340</v>
      </c>
      <c r="H2589">
        <v>5.3499999999999999E-2</v>
      </c>
      <c r="I2589">
        <v>300</v>
      </c>
      <c r="J2589" t="s">
        <v>3</v>
      </c>
      <c r="K2589">
        <v>-2109139.7999999998</v>
      </c>
      <c r="L2589">
        <v>-112838.97929999999</v>
      </c>
    </row>
    <row r="2590" spans="1:12">
      <c r="A2590">
        <v>2085</v>
      </c>
      <c r="B2590" t="s">
        <v>248</v>
      </c>
      <c r="D2590">
        <v>6019</v>
      </c>
      <c r="E2590">
        <v>1</v>
      </c>
      <c r="F2590">
        <v>1</v>
      </c>
      <c r="G2590" t="s">
        <v>340</v>
      </c>
      <c r="H2590">
        <v>5.3499999999999999E-2</v>
      </c>
      <c r="I2590">
        <v>300</v>
      </c>
      <c r="J2590" t="s">
        <v>3</v>
      </c>
      <c r="K2590">
        <v>-39665.94</v>
      </c>
      <c r="L2590">
        <v>-2122.12779</v>
      </c>
    </row>
    <row r="2591" spans="1:12">
      <c r="A2591">
        <v>2085</v>
      </c>
      <c r="B2591" t="s">
        <v>248</v>
      </c>
      <c r="D2591">
        <v>6035</v>
      </c>
      <c r="E2591">
        <v>1</v>
      </c>
      <c r="F2591">
        <v>1</v>
      </c>
      <c r="G2591" t="s">
        <v>340</v>
      </c>
      <c r="H2591">
        <v>5.3499999999999999E-2</v>
      </c>
      <c r="I2591">
        <v>300</v>
      </c>
      <c r="J2591" t="s">
        <v>3</v>
      </c>
      <c r="K2591">
        <v>76702.8</v>
      </c>
      <c r="L2591">
        <v>4103.5998</v>
      </c>
    </row>
    <row r="2592" spans="1:12">
      <c r="A2592">
        <v>2085</v>
      </c>
      <c r="B2592" t="s">
        <v>248</v>
      </c>
      <c r="D2592">
        <v>6075</v>
      </c>
      <c r="E2592">
        <v>1</v>
      </c>
      <c r="F2592">
        <v>1</v>
      </c>
      <c r="G2592" t="s">
        <v>340</v>
      </c>
      <c r="H2592">
        <v>5.3499999999999999E-2</v>
      </c>
      <c r="I2592">
        <v>300</v>
      </c>
      <c r="J2592" t="s">
        <v>3</v>
      </c>
      <c r="K2592">
        <v>239420</v>
      </c>
      <c r="L2592">
        <v>12808.97</v>
      </c>
    </row>
    <row r="2593" spans="1:12">
      <c r="A2593">
        <v>2085</v>
      </c>
      <c r="B2593" t="s">
        <v>248</v>
      </c>
      <c r="D2593">
        <v>6085</v>
      </c>
      <c r="E2593">
        <v>1</v>
      </c>
      <c r="F2593">
        <v>1</v>
      </c>
      <c r="G2593" t="s">
        <v>339</v>
      </c>
      <c r="H2593">
        <v>4.3299999999999998E-2</v>
      </c>
      <c r="I2593">
        <v>190</v>
      </c>
      <c r="J2593" t="s">
        <v>345</v>
      </c>
      <c r="K2593">
        <v>65305.2</v>
      </c>
      <c r="L2593">
        <v>2827.7151599999997</v>
      </c>
    </row>
    <row r="2594" spans="1:12">
      <c r="A2594">
        <v>2085</v>
      </c>
      <c r="B2594" t="s">
        <v>248</v>
      </c>
      <c r="D2594">
        <v>6048</v>
      </c>
      <c r="E2594">
        <v>1</v>
      </c>
      <c r="F2594">
        <v>1</v>
      </c>
      <c r="G2594" t="s">
        <v>339</v>
      </c>
      <c r="H2594">
        <v>4.3299999999999998E-2</v>
      </c>
      <c r="I2594">
        <v>190</v>
      </c>
      <c r="J2594" t="s">
        <v>345</v>
      </c>
      <c r="K2594">
        <v>122483.02</v>
      </c>
      <c r="L2594">
        <v>5303.5147660000002</v>
      </c>
    </row>
    <row r="2595" spans="1:12">
      <c r="A2595">
        <v>2085</v>
      </c>
      <c r="B2595" t="s">
        <v>248</v>
      </c>
      <c r="D2595">
        <v>6041</v>
      </c>
      <c r="E2595">
        <v>1</v>
      </c>
      <c r="F2595">
        <v>1</v>
      </c>
      <c r="G2595" t="s">
        <v>339</v>
      </c>
      <c r="H2595">
        <v>4.3299999999999998E-2</v>
      </c>
      <c r="I2595">
        <v>190</v>
      </c>
      <c r="J2595" t="s">
        <v>345</v>
      </c>
      <c r="K2595">
        <v>-25824.400000000001</v>
      </c>
      <c r="L2595">
        <v>-1118.19652</v>
      </c>
    </row>
    <row r="2596" spans="1:12">
      <c r="A2596">
        <v>2085</v>
      </c>
      <c r="B2596" t="s">
        <v>248</v>
      </c>
      <c r="D2596">
        <v>6010</v>
      </c>
      <c r="E2596">
        <v>1</v>
      </c>
      <c r="F2596">
        <v>1</v>
      </c>
      <c r="G2596" t="s">
        <v>339</v>
      </c>
      <c r="H2596">
        <v>4.3299999999999998E-2</v>
      </c>
      <c r="I2596">
        <v>190</v>
      </c>
      <c r="J2596" t="s">
        <v>345</v>
      </c>
      <c r="K2596">
        <v>1626619.86</v>
      </c>
      <c r="L2596">
        <v>70432.639938000008</v>
      </c>
    </row>
    <row r="2597" spans="1:12">
      <c r="A2597">
        <v>2085</v>
      </c>
      <c r="B2597" t="s">
        <v>248</v>
      </c>
      <c r="D2597">
        <v>6099</v>
      </c>
      <c r="E2597">
        <v>1</v>
      </c>
      <c r="F2597">
        <v>1</v>
      </c>
      <c r="G2597" t="s">
        <v>339</v>
      </c>
      <c r="H2597">
        <v>4.3299999999999998E-2</v>
      </c>
      <c r="I2597">
        <v>190</v>
      </c>
      <c r="J2597" t="s">
        <v>345</v>
      </c>
      <c r="K2597">
        <v>-98363.88</v>
      </c>
      <c r="L2597">
        <v>-4259.1560040000004</v>
      </c>
    </row>
    <row r="2598" spans="1:12">
      <c r="A2598">
        <v>2085</v>
      </c>
      <c r="B2598" t="s">
        <v>248</v>
      </c>
      <c r="D2598">
        <v>6015</v>
      </c>
      <c r="E2598">
        <v>1</v>
      </c>
      <c r="F2598">
        <v>1</v>
      </c>
      <c r="G2598" t="s">
        <v>339</v>
      </c>
      <c r="H2598">
        <v>4.3299999999999998E-2</v>
      </c>
      <c r="I2598">
        <v>190</v>
      </c>
      <c r="J2598" t="s">
        <v>345</v>
      </c>
      <c r="K2598">
        <v>50464.35</v>
      </c>
      <c r="L2598">
        <v>2185.1063549999999</v>
      </c>
    </row>
    <row r="2599" spans="1:12">
      <c r="A2599">
        <v>2085</v>
      </c>
      <c r="B2599" t="s">
        <v>248</v>
      </c>
      <c r="D2599">
        <v>6020</v>
      </c>
      <c r="E2599">
        <v>1</v>
      </c>
      <c r="F2599">
        <v>1</v>
      </c>
      <c r="G2599" t="s">
        <v>339</v>
      </c>
      <c r="H2599">
        <v>4.3299999999999998E-2</v>
      </c>
      <c r="I2599">
        <v>190</v>
      </c>
      <c r="J2599" t="s">
        <v>345</v>
      </c>
      <c r="K2599">
        <v>26867.29</v>
      </c>
      <c r="L2599">
        <v>1163.3536569999999</v>
      </c>
    </row>
    <row r="2600" spans="1:12">
      <c r="A2600">
        <v>2085</v>
      </c>
      <c r="B2600" t="s">
        <v>248</v>
      </c>
      <c r="D2600">
        <v>6012</v>
      </c>
      <c r="E2600">
        <v>1</v>
      </c>
      <c r="F2600">
        <v>1</v>
      </c>
      <c r="G2600" t="s">
        <v>339</v>
      </c>
      <c r="H2600">
        <v>4.3299999999999998E-2</v>
      </c>
      <c r="I2600">
        <v>190</v>
      </c>
      <c r="J2600" t="s">
        <v>345</v>
      </c>
      <c r="K2600">
        <v>0</v>
      </c>
      <c r="L2600">
        <v>0</v>
      </c>
    </row>
    <row r="2601" spans="1:12">
      <c r="A2601">
        <v>2085</v>
      </c>
      <c r="B2601" t="s">
        <v>248</v>
      </c>
      <c r="D2601">
        <v>6036</v>
      </c>
      <c r="E2601">
        <v>1</v>
      </c>
      <c r="F2601">
        <v>1</v>
      </c>
      <c r="G2601" t="s">
        <v>339</v>
      </c>
      <c r="H2601">
        <v>4.3299999999999998E-2</v>
      </c>
      <c r="I2601">
        <v>190</v>
      </c>
      <c r="J2601" t="s">
        <v>345</v>
      </c>
      <c r="K2601">
        <v>-2109139.7999999998</v>
      </c>
      <c r="L2601">
        <v>-91325.753339999981</v>
      </c>
    </row>
    <row r="2602" spans="1:12">
      <c r="A2602">
        <v>2085</v>
      </c>
      <c r="B2602" t="s">
        <v>248</v>
      </c>
      <c r="D2602">
        <v>6019</v>
      </c>
      <c r="E2602">
        <v>1</v>
      </c>
      <c r="F2602">
        <v>1</v>
      </c>
      <c r="G2602" t="s">
        <v>339</v>
      </c>
      <c r="H2602">
        <v>4.3299999999999998E-2</v>
      </c>
      <c r="I2602">
        <v>190</v>
      </c>
      <c r="J2602" t="s">
        <v>345</v>
      </c>
      <c r="K2602">
        <v>-39665.94</v>
      </c>
      <c r="L2602">
        <v>-1717.535202</v>
      </c>
    </row>
    <row r="2603" spans="1:12">
      <c r="A2603">
        <v>2085</v>
      </c>
      <c r="B2603" t="s">
        <v>248</v>
      </c>
      <c r="D2603">
        <v>6035</v>
      </c>
      <c r="E2603">
        <v>1</v>
      </c>
      <c r="F2603">
        <v>1</v>
      </c>
      <c r="G2603" t="s">
        <v>339</v>
      </c>
      <c r="H2603">
        <v>4.3299999999999998E-2</v>
      </c>
      <c r="I2603">
        <v>190</v>
      </c>
      <c r="J2603" t="s">
        <v>345</v>
      </c>
      <c r="K2603">
        <v>76702.8</v>
      </c>
      <c r="L2603">
        <v>3321.2312400000001</v>
      </c>
    </row>
    <row r="2604" spans="1:12">
      <c r="A2604">
        <v>2085</v>
      </c>
      <c r="B2604" t="s">
        <v>248</v>
      </c>
      <c r="D2604">
        <v>6075</v>
      </c>
      <c r="E2604">
        <v>1</v>
      </c>
      <c r="F2604">
        <v>1</v>
      </c>
      <c r="G2604" t="s">
        <v>339</v>
      </c>
      <c r="H2604">
        <v>4.3299999999999998E-2</v>
      </c>
      <c r="I2604">
        <v>190</v>
      </c>
      <c r="J2604" t="s">
        <v>345</v>
      </c>
      <c r="K2604">
        <v>239420</v>
      </c>
      <c r="L2604">
        <v>10366.886</v>
      </c>
    </row>
    <row r="2605" spans="1:12">
      <c r="A2605">
        <v>2085</v>
      </c>
      <c r="B2605" t="s">
        <v>248</v>
      </c>
      <c r="D2605">
        <v>6085</v>
      </c>
      <c r="E2605">
        <v>1</v>
      </c>
      <c r="F2605">
        <v>1</v>
      </c>
      <c r="G2605" t="s">
        <v>339</v>
      </c>
      <c r="H2605">
        <v>3.3300000000000003E-2</v>
      </c>
      <c r="I2605">
        <v>300</v>
      </c>
      <c r="J2605" t="s">
        <v>3</v>
      </c>
      <c r="K2605">
        <v>65305.2</v>
      </c>
      <c r="L2605">
        <v>2174.6631600000001</v>
      </c>
    </row>
    <row r="2606" spans="1:12">
      <c r="A2606">
        <v>2085</v>
      </c>
      <c r="B2606" t="s">
        <v>248</v>
      </c>
      <c r="D2606">
        <v>6048</v>
      </c>
      <c r="E2606">
        <v>1</v>
      </c>
      <c r="F2606">
        <v>1</v>
      </c>
      <c r="G2606" t="s">
        <v>339</v>
      </c>
      <c r="H2606">
        <v>3.3300000000000003E-2</v>
      </c>
      <c r="I2606">
        <v>300</v>
      </c>
      <c r="J2606" t="s">
        <v>3</v>
      </c>
      <c r="K2606">
        <v>122483.02</v>
      </c>
      <c r="L2606">
        <v>4078.6845660000004</v>
      </c>
    </row>
    <row r="2607" spans="1:12">
      <c r="A2607">
        <v>2085</v>
      </c>
      <c r="B2607" t="s">
        <v>248</v>
      </c>
      <c r="D2607">
        <v>6041</v>
      </c>
      <c r="E2607">
        <v>1</v>
      </c>
      <c r="F2607">
        <v>1</v>
      </c>
      <c r="G2607" t="s">
        <v>339</v>
      </c>
      <c r="H2607">
        <v>3.3300000000000003E-2</v>
      </c>
      <c r="I2607">
        <v>300</v>
      </c>
      <c r="J2607" t="s">
        <v>3</v>
      </c>
      <c r="K2607">
        <v>-25824.400000000001</v>
      </c>
      <c r="L2607">
        <v>-859.95252000000016</v>
      </c>
    </row>
    <row r="2608" spans="1:12">
      <c r="A2608">
        <v>2085</v>
      </c>
      <c r="B2608" t="s">
        <v>248</v>
      </c>
      <c r="D2608">
        <v>6010</v>
      </c>
      <c r="E2608">
        <v>1</v>
      </c>
      <c r="F2608">
        <v>1</v>
      </c>
      <c r="G2608" t="s">
        <v>339</v>
      </c>
      <c r="H2608">
        <v>3.3300000000000003E-2</v>
      </c>
      <c r="I2608">
        <v>300</v>
      </c>
      <c r="J2608" t="s">
        <v>3</v>
      </c>
      <c r="K2608">
        <v>1626619.86</v>
      </c>
      <c r="L2608">
        <v>54166.441338000011</v>
      </c>
    </row>
    <row r="2609" spans="1:12">
      <c r="A2609">
        <v>2085</v>
      </c>
      <c r="B2609" t="s">
        <v>248</v>
      </c>
      <c r="D2609">
        <v>6099</v>
      </c>
      <c r="E2609">
        <v>1</v>
      </c>
      <c r="F2609">
        <v>1</v>
      </c>
      <c r="G2609" t="s">
        <v>339</v>
      </c>
      <c r="H2609">
        <v>3.3300000000000003E-2</v>
      </c>
      <c r="I2609">
        <v>300</v>
      </c>
      <c r="J2609" t="s">
        <v>3</v>
      </c>
      <c r="K2609">
        <v>-98363.88</v>
      </c>
      <c r="L2609">
        <v>-3275.5172040000007</v>
      </c>
    </row>
    <row r="2610" spans="1:12">
      <c r="A2610">
        <v>2085</v>
      </c>
      <c r="B2610" t="s">
        <v>248</v>
      </c>
      <c r="D2610">
        <v>6015</v>
      </c>
      <c r="E2610">
        <v>1</v>
      </c>
      <c r="F2610">
        <v>1</v>
      </c>
      <c r="G2610" t="s">
        <v>339</v>
      </c>
      <c r="H2610">
        <v>3.3300000000000003E-2</v>
      </c>
      <c r="I2610">
        <v>300</v>
      </c>
      <c r="J2610" t="s">
        <v>3</v>
      </c>
      <c r="K2610">
        <v>50464.35</v>
      </c>
      <c r="L2610">
        <v>1680.4628550000002</v>
      </c>
    </row>
    <row r="2611" spans="1:12">
      <c r="A2611">
        <v>2085</v>
      </c>
      <c r="B2611" t="s">
        <v>248</v>
      </c>
      <c r="D2611">
        <v>6020</v>
      </c>
      <c r="E2611">
        <v>1</v>
      </c>
      <c r="F2611">
        <v>1</v>
      </c>
      <c r="G2611" t="s">
        <v>339</v>
      </c>
      <c r="H2611">
        <v>3.3300000000000003E-2</v>
      </c>
      <c r="I2611">
        <v>300</v>
      </c>
      <c r="J2611" t="s">
        <v>3</v>
      </c>
      <c r="K2611">
        <v>26867.29</v>
      </c>
      <c r="L2611">
        <v>894.68075700000009</v>
      </c>
    </row>
    <row r="2612" spans="1:12">
      <c r="A2612">
        <v>2085</v>
      </c>
      <c r="B2612" t="s">
        <v>248</v>
      </c>
      <c r="D2612">
        <v>6012</v>
      </c>
      <c r="E2612">
        <v>1</v>
      </c>
      <c r="F2612">
        <v>1</v>
      </c>
      <c r="G2612" t="s">
        <v>339</v>
      </c>
      <c r="H2612">
        <v>3.3300000000000003E-2</v>
      </c>
      <c r="I2612">
        <v>300</v>
      </c>
      <c r="J2612" t="s">
        <v>3</v>
      </c>
      <c r="K2612">
        <v>0</v>
      </c>
      <c r="L2612">
        <v>0</v>
      </c>
    </row>
    <row r="2613" spans="1:12">
      <c r="A2613">
        <v>2085</v>
      </c>
      <c r="B2613" t="s">
        <v>248</v>
      </c>
      <c r="D2613">
        <v>6036</v>
      </c>
      <c r="E2613">
        <v>1</v>
      </c>
      <c r="F2613">
        <v>1</v>
      </c>
      <c r="G2613" t="s">
        <v>339</v>
      </c>
      <c r="H2613">
        <v>3.3300000000000003E-2</v>
      </c>
      <c r="I2613">
        <v>300</v>
      </c>
      <c r="J2613" t="s">
        <v>3</v>
      </c>
      <c r="K2613">
        <v>-2109139.7999999998</v>
      </c>
      <c r="L2613">
        <v>-70234.355339999995</v>
      </c>
    </row>
    <row r="2614" spans="1:12">
      <c r="A2614">
        <v>2085</v>
      </c>
      <c r="B2614" t="s">
        <v>248</v>
      </c>
      <c r="D2614">
        <v>6019</v>
      </c>
      <c r="E2614">
        <v>1</v>
      </c>
      <c r="F2614">
        <v>1</v>
      </c>
      <c r="G2614" t="s">
        <v>339</v>
      </c>
      <c r="H2614">
        <v>3.3300000000000003E-2</v>
      </c>
      <c r="I2614">
        <v>300</v>
      </c>
      <c r="J2614" t="s">
        <v>3</v>
      </c>
      <c r="K2614">
        <v>-39665.94</v>
      </c>
      <c r="L2614">
        <v>-1320.8758020000002</v>
      </c>
    </row>
    <row r="2615" spans="1:12">
      <c r="A2615">
        <v>2085</v>
      </c>
      <c r="B2615" t="s">
        <v>248</v>
      </c>
      <c r="D2615">
        <v>6035</v>
      </c>
      <c r="E2615">
        <v>1</v>
      </c>
      <c r="F2615">
        <v>1</v>
      </c>
      <c r="G2615" t="s">
        <v>339</v>
      </c>
      <c r="H2615">
        <v>3.3300000000000003E-2</v>
      </c>
      <c r="I2615">
        <v>300</v>
      </c>
      <c r="J2615" t="s">
        <v>3</v>
      </c>
      <c r="K2615">
        <v>76702.8</v>
      </c>
      <c r="L2615">
        <v>2554.2032400000003</v>
      </c>
    </row>
    <row r="2616" spans="1:12">
      <c r="A2616">
        <v>2085</v>
      </c>
      <c r="B2616" t="s">
        <v>248</v>
      </c>
      <c r="D2616">
        <v>6075</v>
      </c>
      <c r="E2616">
        <v>1</v>
      </c>
      <c r="F2616">
        <v>1</v>
      </c>
      <c r="G2616" t="s">
        <v>339</v>
      </c>
      <c r="H2616">
        <v>3.3300000000000003E-2</v>
      </c>
      <c r="I2616">
        <v>300</v>
      </c>
      <c r="J2616" t="s">
        <v>3</v>
      </c>
      <c r="K2616">
        <v>239420</v>
      </c>
      <c r="L2616">
        <v>7972.6860000000006</v>
      </c>
    </row>
    <row r="2617" spans="1:12">
      <c r="A2617">
        <v>2085</v>
      </c>
      <c r="B2617" t="s">
        <v>248</v>
      </c>
      <c r="D2617">
        <v>6085</v>
      </c>
      <c r="E2617">
        <v>1</v>
      </c>
      <c r="F2617">
        <v>1</v>
      </c>
      <c r="G2617" t="s">
        <v>336</v>
      </c>
      <c r="H2617">
        <v>0.02</v>
      </c>
      <c r="I2617">
        <v>500</v>
      </c>
      <c r="J2617" t="s">
        <v>432</v>
      </c>
      <c r="K2617">
        <v>65305.2</v>
      </c>
      <c r="L2617">
        <v>1306.104</v>
      </c>
    </row>
    <row r="2618" spans="1:12">
      <c r="A2618">
        <v>2085</v>
      </c>
      <c r="B2618" t="s">
        <v>248</v>
      </c>
      <c r="D2618">
        <v>6048</v>
      </c>
      <c r="E2618">
        <v>1</v>
      </c>
      <c r="F2618">
        <v>1</v>
      </c>
      <c r="G2618" t="s">
        <v>336</v>
      </c>
      <c r="H2618">
        <v>0.02</v>
      </c>
      <c r="I2618">
        <v>500</v>
      </c>
      <c r="J2618" t="s">
        <v>432</v>
      </c>
      <c r="K2618">
        <v>122483.02</v>
      </c>
      <c r="L2618">
        <v>2449.6604000000002</v>
      </c>
    </row>
    <row r="2619" spans="1:12">
      <c r="A2619">
        <v>2085</v>
      </c>
      <c r="B2619" t="s">
        <v>248</v>
      </c>
      <c r="D2619">
        <v>6041</v>
      </c>
      <c r="E2619">
        <v>1</v>
      </c>
      <c r="F2619">
        <v>1</v>
      </c>
      <c r="G2619" t="s">
        <v>336</v>
      </c>
      <c r="H2619">
        <v>0.02</v>
      </c>
      <c r="I2619">
        <v>500</v>
      </c>
      <c r="J2619" t="s">
        <v>432</v>
      </c>
      <c r="K2619">
        <v>-25824.400000000001</v>
      </c>
      <c r="L2619">
        <v>-516.48800000000006</v>
      </c>
    </row>
    <row r="2620" spans="1:12">
      <c r="A2620">
        <v>2085</v>
      </c>
      <c r="B2620" t="s">
        <v>248</v>
      </c>
      <c r="D2620">
        <v>6010</v>
      </c>
      <c r="E2620">
        <v>1</v>
      </c>
      <c r="F2620">
        <v>1</v>
      </c>
      <c r="G2620" t="s">
        <v>336</v>
      </c>
      <c r="H2620">
        <v>0.02</v>
      </c>
      <c r="I2620">
        <v>500</v>
      </c>
      <c r="J2620" t="s">
        <v>432</v>
      </c>
      <c r="K2620">
        <v>1626619.86</v>
      </c>
      <c r="L2620">
        <v>32532.397200000003</v>
      </c>
    </row>
    <row r="2621" spans="1:12">
      <c r="A2621">
        <v>2085</v>
      </c>
      <c r="B2621" t="s">
        <v>248</v>
      </c>
      <c r="D2621">
        <v>6099</v>
      </c>
      <c r="E2621">
        <v>1</v>
      </c>
      <c r="F2621">
        <v>1</v>
      </c>
      <c r="G2621" t="s">
        <v>336</v>
      </c>
      <c r="H2621">
        <v>0.02</v>
      </c>
      <c r="I2621">
        <v>500</v>
      </c>
      <c r="J2621" t="s">
        <v>432</v>
      </c>
      <c r="K2621">
        <v>-98363.88</v>
      </c>
      <c r="L2621">
        <v>-1967.2776000000001</v>
      </c>
    </row>
    <row r="2622" spans="1:12">
      <c r="A2622">
        <v>2085</v>
      </c>
      <c r="B2622" t="s">
        <v>248</v>
      </c>
      <c r="D2622">
        <v>6015</v>
      </c>
      <c r="E2622">
        <v>1</v>
      </c>
      <c r="F2622">
        <v>1</v>
      </c>
      <c r="G2622" t="s">
        <v>336</v>
      </c>
      <c r="H2622">
        <v>0.02</v>
      </c>
      <c r="I2622">
        <v>500</v>
      </c>
      <c r="J2622" t="s">
        <v>432</v>
      </c>
      <c r="K2622">
        <v>50464.35</v>
      </c>
      <c r="L2622">
        <v>1009.287</v>
      </c>
    </row>
    <row r="2623" spans="1:12">
      <c r="A2623">
        <v>2085</v>
      </c>
      <c r="B2623" t="s">
        <v>248</v>
      </c>
      <c r="D2623">
        <v>6020</v>
      </c>
      <c r="E2623">
        <v>1</v>
      </c>
      <c r="F2623">
        <v>1</v>
      </c>
      <c r="G2623" t="s">
        <v>336</v>
      </c>
      <c r="H2623">
        <v>0.02</v>
      </c>
      <c r="I2623">
        <v>500</v>
      </c>
      <c r="J2623" t="s">
        <v>432</v>
      </c>
      <c r="K2623">
        <v>26867.29</v>
      </c>
      <c r="L2623">
        <v>537.34580000000005</v>
      </c>
    </row>
    <row r="2624" spans="1:12">
      <c r="A2624">
        <v>2085</v>
      </c>
      <c r="B2624" t="s">
        <v>248</v>
      </c>
      <c r="D2624">
        <v>6012</v>
      </c>
      <c r="E2624">
        <v>1</v>
      </c>
      <c r="F2624">
        <v>1</v>
      </c>
      <c r="G2624" t="s">
        <v>336</v>
      </c>
      <c r="H2624">
        <v>0.02</v>
      </c>
      <c r="I2624">
        <v>500</v>
      </c>
      <c r="J2624" t="s">
        <v>432</v>
      </c>
      <c r="K2624">
        <v>0</v>
      </c>
      <c r="L2624">
        <v>0</v>
      </c>
    </row>
    <row r="2625" spans="1:12">
      <c r="A2625">
        <v>2085</v>
      </c>
      <c r="B2625" t="s">
        <v>248</v>
      </c>
      <c r="D2625">
        <v>6036</v>
      </c>
      <c r="E2625">
        <v>1</v>
      </c>
      <c r="F2625">
        <v>1</v>
      </c>
      <c r="G2625" t="s">
        <v>336</v>
      </c>
      <c r="H2625">
        <v>0.02</v>
      </c>
      <c r="I2625">
        <v>500</v>
      </c>
      <c r="J2625" t="s">
        <v>432</v>
      </c>
      <c r="K2625">
        <v>-2109139.7999999998</v>
      </c>
      <c r="L2625">
        <v>-42182.795999999995</v>
      </c>
    </row>
    <row r="2626" spans="1:12">
      <c r="A2626">
        <v>2085</v>
      </c>
      <c r="B2626" t="s">
        <v>248</v>
      </c>
      <c r="D2626">
        <v>6019</v>
      </c>
      <c r="E2626">
        <v>1</v>
      </c>
      <c r="F2626">
        <v>1</v>
      </c>
      <c r="G2626" t="s">
        <v>336</v>
      </c>
      <c r="H2626">
        <v>0.02</v>
      </c>
      <c r="I2626">
        <v>500</v>
      </c>
      <c r="J2626" t="s">
        <v>432</v>
      </c>
      <c r="K2626">
        <v>-39665.94</v>
      </c>
      <c r="L2626">
        <v>-793.31880000000001</v>
      </c>
    </row>
    <row r="2627" spans="1:12">
      <c r="A2627">
        <v>2085</v>
      </c>
      <c r="B2627" t="s">
        <v>248</v>
      </c>
      <c r="D2627">
        <v>6035</v>
      </c>
      <c r="E2627">
        <v>1</v>
      </c>
      <c r="F2627">
        <v>1</v>
      </c>
      <c r="G2627" t="s">
        <v>336</v>
      </c>
      <c r="H2627">
        <v>0.02</v>
      </c>
      <c r="I2627">
        <v>500</v>
      </c>
      <c r="J2627" t="s">
        <v>432</v>
      </c>
      <c r="K2627">
        <v>76702.8</v>
      </c>
      <c r="L2627">
        <v>1534.056</v>
      </c>
    </row>
    <row r="2628" spans="1:12">
      <c r="A2628">
        <v>2085</v>
      </c>
      <c r="B2628" t="s">
        <v>248</v>
      </c>
      <c r="D2628">
        <v>6075</v>
      </c>
      <c r="E2628">
        <v>1</v>
      </c>
      <c r="F2628">
        <v>1</v>
      </c>
      <c r="G2628" t="s">
        <v>336</v>
      </c>
      <c r="H2628">
        <v>0.02</v>
      </c>
      <c r="I2628">
        <v>500</v>
      </c>
      <c r="J2628" t="s">
        <v>432</v>
      </c>
      <c r="K2628">
        <v>239420</v>
      </c>
      <c r="L2628">
        <v>4788.4000000000005</v>
      </c>
    </row>
    <row r="2629" spans="1:12">
      <c r="A2629">
        <v>2085</v>
      </c>
      <c r="B2629" t="s">
        <v>248</v>
      </c>
      <c r="D2629">
        <v>6085</v>
      </c>
      <c r="E2629">
        <v>1</v>
      </c>
      <c r="F2629">
        <v>1</v>
      </c>
      <c r="G2629" t="s">
        <v>336</v>
      </c>
      <c r="H2629">
        <v>0.1</v>
      </c>
      <c r="I2629">
        <v>800</v>
      </c>
      <c r="J2629" t="s">
        <v>435</v>
      </c>
      <c r="K2629">
        <v>65305.2</v>
      </c>
      <c r="L2629">
        <v>6530.52</v>
      </c>
    </row>
    <row r="2630" spans="1:12">
      <c r="A2630">
        <v>2085</v>
      </c>
      <c r="B2630" t="s">
        <v>248</v>
      </c>
      <c r="D2630">
        <v>6048</v>
      </c>
      <c r="E2630">
        <v>1</v>
      </c>
      <c r="F2630">
        <v>1</v>
      </c>
      <c r="G2630" t="s">
        <v>336</v>
      </c>
      <c r="H2630">
        <v>0.1</v>
      </c>
      <c r="I2630">
        <v>800</v>
      </c>
      <c r="J2630" t="s">
        <v>435</v>
      </c>
      <c r="K2630">
        <v>122483.02</v>
      </c>
      <c r="L2630">
        <v>12248.302000000001</v>
      </c>
    </row>
    <row r="2631" spans="1:12">
      <c r="A2631">
        <v>2085</v>
      </c>
      <c r="B2631" t="s">
        <v>248</v>
      </c>
      <c r="D2631">
        <v>6041</v>
      </c>
      <c r="E2631">
        <v>1</v>
      </c>
      <c r="F2631">
        <v>1</v>
      </c>
      <c r="G2631" t="s">
        <v>336</v>
      </c>
      <c r="H2631">
        <v>0.1</v>
      </c>
      <c r="I2631">
        <v>800</v>
      </c>
      <c r="J2631" t="s">
        <v>435</v>
      </c>
      <c r="K2631">
        <v>-25824.400000000001</v>
      </c>
      <c r="L2631">
        <v>-2582.4400000000005</v>
      </c>
    </row>
    <row r="2632" spans="1:12">
      <c r="A2632">
        <v>2085</v>
      </c>
      <c r="B2632" t="s">
        <v>248</v>
      </c>
      <c r="D2632">
        <v>6010</v>
      </c>
      <c r="E2632">
        <v>1</v>
      </c>
      <c r="F2632">
        <v>1</v>
      </c>
      <c r="G2632" t="s">
        <v>336</v>
      </c>
      <c r="H2632">
        <v>0.1</v>
      </c>
      <c r="I2632">
        <v>800</v>
      </c>
      <c r="J2632" t="s">
        <v>435</v>
      </c>
      <c r="K2632">
        <v>1626619.86</v>
      </c>
      <c r="L2632">
        <v>162661.98600000003</v>
      </c>
    </row>
    <row r="2633" spans="1:12">
      <c r="A2633">
        <v>2085</v>
      </c>
      <c r="B2633" t="s">
        <v>248</v>
      </c>
      <c r="D2633">
        <v>6099</v>
      </c>
      <c r="E2633">
        <v>1</v>
      </c>
      <c r="F2633">
        <v>1</v>
      </c>
      <c r="G2633" t="s">
        <v>336</v>
      </c>
      <c r="H2633">
        <v>0.1</v>
      </c>
      <c r="I2633">
        <v>800</v>
      </c>
      <c r="J2633" t="s">
        <v>435</v>
      </c>
      <c r="K2633">
        <v>-98363.88</v>
      </c>
      <c r="L2633">
        <v>-9836.3880000000008</v>
      </c>
    </row>
    <row r="2634" spans="1:12">
      <c r="A2634">
        <v>2085</v>
      </c>
      <c r="B2634" t="s">
        <v>248</v>
      </c>
      <c r="D2634">
        <v>6015</v>
      </c>
      <c r="E2634">
        <v>1</v>
      </c>
      <c r="F2634">
        <v>1</v>
      </c>
      <c r="G2634" t="s">
        <v>336</v>
      </c>
      <c r="H2634">
        <v>0.1</v>
      </c>
      <c r="I2634">
        <v>800</v>
      </c>
      <c r="J2634" t="s">
        <v>435</v>
      </c>
      <c r="K2634">
        <v>50464.35</v>
      </c>
      <c r="L2634">
        <v>5046.4350000000004</v>
      </c>
    </row>
    <row r="2635" spans="1:12">
      <c r="A2635">
        <v>2085</v>
      </c>
      <c r="B2635" t="s">
        <v>248</v>
      </c>
      <c r="D2635">
        <v>6020</v>
      </c>
      <c r="E2635">
        <v>1</v>
      </c>
      <c r="F2635">
        <v>1</v>
      </c>
      <c r="G2635" t="s">
        <v>336</v>
      </c>
      <c r="H2635">
        <v>0.1</v>
      </c>
      <c r="I2635">
        <v>800</v>
      </c>
      <c r="J2635" t="s">
        <v>435</v>
      </c>
      <c r="K2635">
        <v>26867.29</v>
      </c>
      <c r="L2635">
        <v>2686.7290000000003</v>
      </c>
    </row>
    <row r="2636" spans="1:12">
      <c r="A2636">
        <v>2085</v>
      </c>
      <c r="B2636" t="s">
        <v>248</v>
      </c>
      <c r="D2636">
        <v>6012</v>
      </c>
      <c r="E2636">
        <v>1</v>
      </c>
      <c r="F2636">
        <v>1</v>
      </c>
      <c r="G2636" t="s">
        <v>336</v>
      </c>
      <c r="H2636">
        <v>0.1</v>
      </c>
      <c r="I2636">
        <v>800</v>
      </c>
      <c r="J2636" t="s">
        <v>435</v>
      </c>
      <c r="K2636">
        <v>0</v>
      </c>
      <c r="L2636">
        <v>0</v>
      </c>
    </row>
    <row r="2637" spans="1:12">
      <c r="A2637">
        <v>2085</v>
      </c>
      <c r="B2637" t="s">
        <v>248</v>
      </c>
      <c r="D2637">
        <v>6036</v>
      </c>
      <c r="E2637">
        <v>1</v>
      </c>
      <c r="F2637">
        <v>1</v>
      </c>
      <c r="G2637" t="s">
        <v>336</v>
      </c>
      <c r="H2637">
        <v>0.1</v>
      </c>
      <c r="I2637">
        <v>800</v>
      </c>
      <c r="J2637" t="s">
        <v>435</v>
      </c>
      <c r="K2637">
        <v>-2109139.7999999998</v>
      </c>
      <c r="L2637">
        <v>-210913.97999999998</v>
      </c>
    </row>
    <row r="2638" spans="1:12">
      <c r="A2638">
        <v>2085</v>
      </c>
      <c r="B2638" t="s">
        <v>248</v>
      </c>
      <c r="D2638">
        <v>6019</v>
      </c>
      <c r="E2638">
        <v>1</v>
      </c>
      <c r="F2638">
        <v>1</v>
      </c>
      <c r="G2638" t="s">
        <v>336</v>
      </c>
      <c r="H2638">
        <v>0.1</v>
      </c>
      <c r="I2638">
        <v>800</v>
      </c>
      <c r="J2638" t="s">
        <v>435</v>
      </c>
      <c r="K2638">
        <v>-39665.94</v>
      </c>
      <c r="L2638">
        <v>-3966.5940000000005</v>
      </c>
    </row>
    <row r="2639" spans="1:12">
      <c r="A2639">
        <v>2085</v>
      </c>
      <c r="B2639" t="s">
        <v>248</v>
      </c>
      <c r="D2639">
        <v>6035</v>
      </c>
      <c r="E2639">
        <v>1</v>
      </c>
      <c r="F2639">
        <v>1</v>
      </c>
      <c r="G2639" t="s">
        <v>336</v>
      </c>
      <c r="H2639">
        <v>0.1</v>
      </c>
      <c r="I2639">
        <v>800</v>
      </c>
      <c r="J2639" t="s">
        <v>435</v>
      </c>
      <c r="K2639">
        <v>76702.8</v>
      </c>
      <c r="L2639">
        <v>7670.2800000000007</v>
      </c>
    </row>
    <row r="2640" spans="1:12">
      <c r="A2640">
        <v>2085</v>
      </c>
      <c r="B2640" t="s">
        <v>248</v>
      </c>
      <c r="D2640">
        <v>6075</v>
      </c>
      <c r="E2640">
        <v>1</v>
      </c>
      <c r="F2640">
        <v>1</v>
      </c>
      <c r="G2640" t="s">
        <v>336</v>
      </c>
      <c r="H2640">
        <v>0.1</v>
      </c>
      <c r="I2640">
        <v>800</v>
      </c>
      <c r="J2640" t="s">
        <v>435</v>
      </c>
      <c r="K2640">
        <v>239420</v>
      </c>
      <c r="L2640">
        <v>23942</v>
      </c>
    </row>
    <row r="2641" spans="1:12">
      <c r="A2641">
        <v>2086</v>
      </c>
      <c r="B2641" t="s">
        <v>249</v>
      </c>
      <c r="D2641">
        <v>6012</v>
      </c>
      <c r="E2641">
        <v>1</v>
      </c>
      <c r="F2641">
        <v>1</v>
      </c>
      <c r="G2641" t="s">
        <v>337</v>
      </c>
      <c r="H2641">
        <v>0.45250000000000001</v>
      </c>
      <c r="I2641">
        <v>190</v>
      </c>
      <c r="J2641" t="s">
        <v>345</v>
      </c>
      <c r="K2641">
        <v>5729</v>
      </c>
      <c r="L2641">
        <v>2592.3724999999999</v>
      </c>
    </row>
    <row r="2642" spans="1:12">
      <c r="A2642">
        <v>2086</v>
      </c>
      <c r="B2642" t="s">
        <v>249</v>
      </c>
      <c r="D2642">
        <v>6011</v>
      </c>
      <c r="E2642">
        <v>1</v>
      </c>
      <c r="F2642">
        <v>1</v>
      </c>
      <c r="G2642" t="s">
        <v>337</v>
      </c>
      <c r="H2642">
        <v>0.45250000000000001</v>
      </c>
      <c r="I2642">
        <v>190</v>
      </c>
      <c r="J2642" t="s">
        <v>345</v>
      </c>
      <c r="K2642">
        <v>6027.52</v>
      </c>
      <c r="L2642">
        <v>2727.4528000000005</v>
      </c>
    </row>
    <row r="2643" spans="1:12">
      <c r="A2643">
        <v>2086</v>
      </c>
      <c r="B2643" t="s">
        <v>249</v>
      </c>
      <c r="D2643">
        <v>6041</v>
      </c>
      <c r="E2643">
        <v>1</v>
      </c>
      <c r="F2643">
        <v>1</v>
      </c>
      <c r="G2643" t="s">
        <v>337</v>
      </c>
      <c r="H2643">
        <v>0.45250000000000001</v>
      </c>
      <c r="I2643">
        <v>190</v>
      </c>
      <c r="J2643" t="s">
        <v>345</v>
      </c>
      <c r="K2643">
        <v>-368509</v>
      </c>
      <c r="L2643">
        <v>-166750.32250000001</v>
      </c>
    </row>
    <row r="2644" spans="1:12">
      <c r="A2644">
        <v>2086</v>
      </c>
      <c r="B2644" t="s">
        <v>249</v>
      </c>
      <c r="D2644">
        <v>6036</v>
      </c>
      <c r="E2644">
        <v>1</v>
      </c>
      <c r="F2644">
        <v>1</v>
      </c>
      <c r="G2644" t="s">
        <v>337</v>
      </c>
      <c r="H2644">
        <v>0.45250000000000001</v>
      </c>
      <c r="I2644">
        <v>190</v>
      </c>
      <c r="J2644" t="s">
        <v>345</v>
      </c>
      <c r="K2644">
        <v>-2311166.2000000002</v>
      </c>
      <c r="L2644">
        <v>-1045802.7055000002</v>
      </c>
    </row>
    <row r="2645" spans="1:12">
      <c r="A2645">
        <v>2086</v>
      </c>
      <c r="B2645" t="s">
        <v>249</v>
      </c>
      <c r="D2645">
        <v>6075</v>
      </c>
      <c r="E2645">
        <v>1</v>
      </c>
      <c r="F2645">
        <v>1</v>
      </c>
      <c r="G2645" t="s">
        <v>337</v>
      </c>
      <c r="H2645">
        <v>0.45250000000000001</v>
      </c>
      <c r="I2645">
        <v>190</v>
      </c>
      <c r="J2645" t="s">
        <v>345</v>
      </c>
      <c r="K2645">
        <v>307589</v>
      </c>
      <c r="L2645">
        <v>139184.02249999999</v>
      </c>
    </row>
    <row r="2646" spans="1:12">
      <c r="A2646">
        <v>2086</v>
      </c>
      <c r="B2646" t="s">
        <v>249</v>
      </c>
      <c r="D2646">
        <v>6099</v>
      </c>
      <c r="E2646">
        <v>1</v>
      </c>
      <c r="F2646">
        <v>1</v>
      </c>
      <c r="G2646" t="s">
        <v>337</v>
      </c>
      <c r="H2646">
        <v>0.45250000000000001</v>
      </c>
      <c r="I2646">
        <v>190</v>
      </c>
      <c r="J2646" t="s">
        <v>345</v>
      </c>
      <c r="K2646">
        <v>-122501.75999999999</v>
      </c>
      <c r="L2646">
        <v>-55432.046399999999</v>
      </c>
    </row>
    <row r="2647" spans="1:12">
      <c r="A2647">
        <v>2086</v>
      </c>
      <c r="B2647" t="s">
        <v>249</v>
      </c>
      <c r="D2647">
        <v>6085</v>
      </c>
      <c r="E2647">
        <v>1</v>
      </c>
      <c r="F2647">
        <v>1</v>
      </c>
      <c r="G2647" t="s">
        <v>337</v>
      </c>
      <c r="H2647">
        <v>0.45250000000000001</v>
      </c>
      <c r="I2647">
        <v>190</v>
      </c>
      <c r="J2647" t="s">
        <v>345</v>
      </c>
      <c r="K2647">
        <v>77153.399999999994</v>
      </c>
      <c r="L2647">
        <v>34911.913499999995</v>
      </c>
    </row>
    <row r="2648" spans="1:12">
      <c r="A2648">
        <v>2086</v>
      </c>
      <c r="B2648" t="s">
        <v>249</v>
      </c>
      <c r="D2648">
        <v>6020</v>
      </c>
      <c r="E2648">
        <v>1</v>
      </c>
      <c r="F2648">
        <v>1</v>
      </c>
      <c r="G2648" t="s">
        <v>337</v>
      </c>
      <c r="H2648">
        <v>0.45250000000000001</v>
      </c>
      <c r="I2648">
        <v>190</v>
      </c>
      <c r="J2648" t="s">
        <v>345</v>
      </c>
      <c r="K2648">
        <v>347694.41</v>
      </c>
      <c r="L2648">
        <v>157331.72052499998</v>
      </c>
    </row>
    <row r="2649" spans="1:12">
      <c r="A2649">
        <v>2086</v>
      </c>
      <c r="B2649" t="s">
        <v>249</v>
      </c>
      <c r="D2649">
        <v>6048</v>
      </c>
      <c r="E2649">
        <v>1</v>
      </c>
      <c r="F2649">
        <v>1</v>
      </c>
      <c r="G2649" t="s">
        <v>337</v>
      </c>
      <c r="H2649">
        <v>0.45250000000000001</v>
      </c>
      <c r="I2649">
        <v>190</v>
      </c>
      <c r="J2649" t="s">
        <v>345</v>
      </c>
      <c r="K2649">
        <v>141544.97</v>
      </c>
      <c r="L2649">
        <v>64049.098925000006</v>
      </c>
    </row>
    <row r="2650" spans="1:12">
      <c r="A2650">
        <v>2086</v>
      </c>
      <c r="B2650" t="s">
        <v>249</v>
      </c>
      <c r="D2650">
        <v>6010</v>
      </c>
      <c r="E2650">
        <v>1</v>
      </c>
      <c r="F2650">
        <v>1</v>
      </c>
      <c r="G2650" t="s">
        <v>337</v>
      </c>
      <c r="H2650">
        <v>0.45250000000000001</v>
      </c>
      <c r="I2650">
        <v>190</v>
      </c>
      <c r="J2650" t="s">
        <v>345</v>
      </c>
      <c r="K2650">
        <v>1879767.7</v>
      </c>
      <c r="L2650">
        <v>850594.88425</v>
      </c>
    </row>
    <row r="2651" spans="1:12">
      <c r="A2651">
        <v>2086</v>
      </c>
      <c r="B2651" t="s">
        <v>249</v>
      </c>
      <c r="D2651">
        <v>6015</v>
      </c>
      <c r="E2651">
        <v>1</v>
      </c>
      <c r="F2651">
        <v>1</v>
      </c>
      <c r="G2651" t="s">
        <v>337</v>
      </c>
      <c r="H2651">
        <v>0.45250000000000001</v>
      </c>
      <c r="I2651">
        <v>190</v>
      </c>
      <c r="J2651" t="s">
        <v>345</v>
      </c>
      <c r="K2651">
        <v>208860.86</v>
      </c>
      <c r="L2651">
        <v>94509.539149999997</v>
      </c>
    </row>
    <row r="2652" spans="1:12">
      <c r="A2652">
        <v>2086</v>
      </c>
      <c r="B2652" t="s">
        <v>249</v>
      </c>
      <c r="D2652">
        <v>6019</v>
      </c>
      <c r="E2652">
        <v>1</v>
      </c>
      <c r="F2652">
        <v>1</v>
      </c>
      <c r="G2652" t="s">
        <v>337</v>
      </c>
      <c r="H2652">
        <v>0.45250000000000001</v>
      </c>
      <c r="I2652">
        <v>190</v>
      </c>
      <c r="J2652" t="s">
        <v>345</v>
      </c>
      <c r="K2652">
        <v>-43089.86</v>
      </c>
      <c r="L2652">
        <v>-19498.161650000002</v>
      </c>
    </row>
    <row r="2653" spans="1:12">
      <c r="A2653">
        <v>2086</v>
      </c>
      <c r="B2653" t="s">
        <v>249</v>
      </c>
      <c r="D2653">
        <v>6080</v>
      </c>
      <c r="E2653">
        <v>1</v>
      </c>
      <c r="F2653">
        <v>1</v>
      </c>
      <c r="G2653" t="s">
        <v>337</v>
      </c>
      <c r="H2653">
        <v>0.45250000000000001</v>
      </c>
      <c r="I2653">
        <v>190</v>
      </c>
      <c r="J2653" t="s">
        <v>345</v>
      </c>
      <c r="K2653">
        <v>1035.31</v>
      </c>
      <c r="L2653">
        <v>468.47777500000001</v>
      </c>
    </row>
    <row r="2654" spans="1:12">
      <c r="A2654">
        <v>2086</v>
      </c>
      <c r="B2654" t="s">
        <v>249</v>
      </c>
      <c r="D2654">
        <v>6012</v>
      </c>
      <c r="E2654">
        <v>1</v>
      </c>
      <c r="F2654">
        <v>1</v>
      </c>
      <c r="G2654" t="s">
        <v>337</v>
      </c>
      <c r="H2654">
        <v>1.4999999999999999E-2</v>
      </c>
      <c r="I2654">
        <v>290</v>
      </c>
      <c r="J2654" t="s">
        <v>203</v>
      </c>
      <c r="K2654">
        <v>5729</v>
      </c>
      <c r="L2654">
        <v>85.935000000000002</v>
      </c>
    </row>
    <row r="2655" spans="1:12">
      <c r="A2655">
        <v>2086</v>
      </c>
      <c r="B2655" t="s">
        <v>249</v>
      </c>
      <c r="D2655">
        <v>6011</v>
      </c>
      <c r="E2655">
        <v>1</v>
      </c>
      <c r="F2655">
        <v>1</v>
      </c>
      <c r="G2655" t="s">
        <v>337</v>
      </c>
      <c r="H2655">
        <v>1.4999999999999999E-2</v>
      </c>
      <c r="I2655">
        <v>290</v>
      </c>
      <c r="J2655" t="s">
        <v>203</v>
      </c>
      <c r="K2655">
        <v>6027.52</v>
      </c>
      <c r="L2655">
        <v>90.412800000000004</v>
      </c>
    </row>
    <row r="2656" spans="1:12">
      <c r="A2656">
        <v>2086</v>
      </c>
      <c r="B2656" t="s">
        <v>249</v>
      </c>
      <c r="D2656">
        <v>6041</v>
      </c>
      <c r="E2656">
        <v>1</v>
      </c>
      <c r="F2656">
        <v>1</v>
      </c>
      <c r="G2656" t="s">
        <v>337</v>
      </c>
      <c r="H2656">
        <v>1.4999999999999999E-2</v>
      </c>
      <c r="I2656">
        <v>290</v>
      </c>
      <c r="J2656" t="s">
        <v>203</v>
      </c>
      <c r="K2656">
        <v>-368509</v>
      </c>
      <c r="L2656">
        <v>-5527.6350000000002</v>
      </c>
    </row>
    <row r="2657" spans="1:12">
      <c r="A2657">
        <v>2086</v>
      </c>
      <c r="B2657" t="s">
        <v>249</v>
      </c>
      <c r="D2657">
        <v>6036</v>
      </c>
      <c r="E2657">
        <v>1</v>
      </c>
      <c r="F2657">
        <v>1</v>
      </c>
      <c r="G2657" t="s">
        <v>337</v>
      </c>
      <c r="H2657">
        <v>1.4999999999999999E-2</v>
      </c>
      <c r="I2657">
        <v>290</v>
      </c>
      <c r="J2657" t="s">
        <v>203</v>
      </c>
      <c r="K2657">
        <v>-2311166.2000000002</v>
      </c>
      <c r="L2657">
        <v>-34667.493000000002</v>
      </c>
    </row>
    <row r="2658" spans="1:12">
      <c r="A2658">
        <v>2086</v>
      </c>
      <c r="B2658" t="s">
        <v>249</v>
      </c>
      <c r="D2658">
        <v>6075</v>
      </c>
      <c r="E2658">
        <v>1</v>
      </c>
      <c r="F2658">
        <v>1</v>
      </c>
      <c r="G2658" t="s">
        <v>337</v>
      </c>
      <c r="H2658">
        <v>1.4999999999999999E-2</v>
      </c>
      <c r="I2658">
        <v>290</v>
      </c>
      <c r="J2658" t="s">
        <v>203</v>
      </c>
      <c r="K2658">
        <v>307589</v>
      </c>
      <c r="L2658">
        <v>4613.835</v>
      </c>
    </row>
    <row r="2659" spans="1:12">
      <c r="A2659">
        <v>2086</v>
      </c>
      <c r="B2659" t="s">
        <v>249</v>
      </c>
      <c r="D2659">
        <v>6099</v>
      </c>
      <c r="E2659">
        <v>1</v>
      </c>
      <c r="F2659">
        <v>1</v>
      </c>
      <c r="G2659" t="s">
        <v>337</v>
      </c>
      <c r="H2659">
        <v>1.4999999999999999E-2</v>
      </c>
      <c r="I2659">
        <v>290</v>
      </c>
      <c r="J2659" t="s">
        <v>203</v>
      </c>
      <c r="K2659">
        <v>-122501.75999999999</v>
      </c>
      <c r="L2659">
        <v>-1837.5264</v>
      </c>
    </row>
    <row r="2660" spans="1:12">
      <c r="A2660">
        <v>2086</v>
      </c>
      <c r="B2660" t="s">
        <v>249</v>
      </c>
      <c r="D2660">
        <v>6085</v>
      </c>
      <c r="E2660">
        <v>1</v>
      </c>
      <c r="F2660">
        <v>1</v>
      </c>
      <c r="G2660" t="s">
        <v>337</v>
      </c>
      <c r="H2660">
        <v>1.4999999999999999E-2</v>
      </c>
      <c r="I2660">
        <v>290</v>
      </c>
      <c r="J2660" t="s">
        <v>203</v>
      </c>
      <c r="K2660">
        <v>77153.399999999994</v>
      </c>
      <c r="L2660">
        <v>1157.3009999999999</v>
      </c>
    </row>
    <row r="2661" spans="1:12">
      <c r="A2661">
        <v>2086</v>
      </c>
      <c r="B2661" t="s">
        <v>249</v>
      </c>
      <c r="D2661">
        <v>6020</v>
      </c>
      <c r="E2661">
        <v>1</v>
      </c>
      <c r="F2661">
        <v>1</v>
      </c>
      <c r="G2661" t="s">
        <v>337</v>
      </c>
      <c r="H2661">
        <v>1.4999999999999999E-2</v>
      </c>
      <c r="I2661">
        <v>290</v>
      </c>
      <c r="J2661" t="s">
        <v>203</v>
      </c>
      <c r="K2661">
        <v>347694.41</v>
      </c>
      <c r="L2661">
        <v>5215.4161499999991</v>
      </c>
    </row>
    <row r="2662" spans="1:12">
      <c r="A2662">
        <v>2086</v>
      </c>
      <c r="B2662" t="s">
        <v>249</v>
      </c>
      <c r="D2662">
        <v>6048</v>
      </c>
      <c r="E2662">
        <v>1</v>
      </c>
      <c r="F2662">
        <v>1</v>
      </c>
      <c r="G2662" t="s">
        <v>337</v>
      </c>
      <c r="H2662">
        <v>1.4999999999999999E-2</v>
      </c>
      <c r="I2662">
        <v>290</v>
      </c>
      <c r="J2662" t="s">
        <v>203</v>
      </c>
      <c r="K2662">
        <v>141544.97</v>
      </c>
      <c r="L2662">
        <v>2123.1745499999997</v>
      </c>
    </row>
    <row r="2663" spans="1:12">
      <c r="A2663">
        <v>2086</v>
      </c>
      <c r="B2663" t="s">
        <v>249</v>
      </c>
      <c r="D2663">
        <v>6010</v>
      </c>
      <c r="E2663">
        <v>1</v>
      </c>
      <c r="F2663">
        <v>1</v>
      </c>
      <c r="G2663" t="s">
        <v>337</v>
      </c>
      <c r="H2663">
        <v>1.4999999999999999E-2</v>
      </c>
      <c r="I2663">
        <v>290</v>
      </c>
      <c r="J2663" t="s">
        <v>203</v>
      </c>
      <c r="K2663">
        <v>1879767.7</v>
      </c>
      <c r="L2663">
        <v>28196.515499999998</v>
      </c>
    </row>
    <row r="2664" spans="1:12">
      <c r="A2664">
        <v>2086</v>
      </c>
      <c r="B2664" t="s">
        <v>249</v>
      </c>
      <c r="D2664">
        <v>6015</v>
      </c>
      <c r="E2664">
        <v>1</v>
      </c>
      <c r="F2664">
        <v>1</v>
      </c>
      <c r="G2664" t="s">
        <v>337</v>
      </c>
      <c r="H2664">
        <v>1.4999999999999999E-2</v>
      </c>
      <c r="I2664">
        <v>290</v>
      </c>
      <c r="J2664" t="s">
        <v>203</v>
      </c>
      <c r="K2664">
        <v>208860.86</v>
      </c>
      <c r="L2664">
        <v>3132.9128999999998</v>
      </c>
    </row>
    <row r="2665" spans="1:12">
      <c r="A2665">
        <v>2086</v>
      </c>
      <c r="B2665" t="s">
        <v>249</v>
      </c>
      <c r="D2665">
        <v>6019</v>
      </c>
      <c r="E2665">
        <v>1</v>
      </c>
      <c r="F2665">
        <v>1</v>
      </c>
      <c r="G2665" t="s">
        <v>337</v>
      </c>
      <c r="H2665">
        <v>1.4999999999999999E-2</v>
      </c>
      <c r="I2665">
        <v>290</v>
      </c>
      <c r="J2665" t="s">
        <v>203</v>
      </c>
      <c r="K2665">
        <v>-43089.86</v>
      </c>
      <c r="L2665">
        <v>-646.34789999999998</v>
      </c>
    </row>
    <row r="2666" spans="1:12">
      <c r="A2666">
        <v>2086</v>
      </c>
      <c r="B2666" t="s">
        <v>249</v>
      </c>
      <c r="D2666">
        <v>6080</v>
      </c>
      <c r="E2666">
        <v>1</v>
      </c>
      <c r="F2666">
        <v>1</v>
      </c>
      <c r="G2666" t="s">
        <v>337</v>
      </c>
      <c r="H2666">
        <v>1.4999999999999999E-2</v>
      </c>
      <c r="I2666">
        <v>290</v>
      </c>
      <c r="J2666" t="s">
        <v>203</v>
      </c>
      <c r="K2666">
        <v>1035.31</v>
      </c>
      <c r="L2666">
        <v>15.529649999999998</v>
      </c>
    </row>
    <row r="2667" spans="1:12">
      <c r="A2667">
        <v>2086</v>
      </c>
      <c r="B2667" t="s">
        <v>249</v>
      </c>
      <c r="D2667">
        <v>6012</v>
      </c>
      <c r="E2667">
        <v>1</v>
      </c>
      <c r="F2667">
        <v>1</v>
      </c>
      <c r="G2667" t="s">
        <v>338</v>
      </c>
      <c r="H2667">
        <v>0.1545</v>
      </c>
      <c r="I2667">
        <v>190</v>
      </c>
      <c r="J2667" t="s">
        <v>345</v>
      </c>
      <c r="K2667">
        <v>5729</v>
      </c>
      <c r="L2667">
        <v>885.13049999999998</v>
      </c>
    </row>
    <row r="2668" spans="1:12">
      <c r="A2668">
        <v>2086</v>
      </c>
      <c r="B2668" t="s">
        <v>249</v>
      </c>
      <c r="D2668">
        <v>6011</v>
      </c>
      <c r="E2668">
        <v>1</v>
      </c>
      <c r="F2668">
        <v>1</v>
      </c>
      <c r="G2668" t="s">
        <v>338</v>
      </c>
      <c r="H2668">
        <v>0.1545</v>
      </c>
      <c r="I2668">
        <v>190</v>
      </c>
      <c r="J2668" t="s">
        <v>345</v>
      </c>
      <c r="K2668">
        <v>6027.52</v>
      </c>
      <c r="L2668">
        <v>931.25184000000002</v>
      </c>
    </row>
    <row r="2669" spans="1:12">
      <c r="A2669">
        <v>2086</v>
      </c>
      <c r="B2669" t="s">
        <v>249</v>
      </c>
      <c r="D2669">
        <v>6041</v>
      </c>
      <c r="E2669">
        <v>1</v>
      </c>
      <c r="F2669">
        <v>1</v>
      </c>
      <c r="G2669" t="s">
        <v>338</v>
      </c>
      <c r="H2669">
        <v>0.1545</v>
      </c>
      <c r="I2669">
        <v>190</v>
      </c>
      <c r="J2669" t="s">
        <v>345</v>
      </c>
      <c r="K2669">
        <v>-368509</v>
      </c>
      <c r="L2669">
        <v>-56934.640500000001</v>
      </c>
    </row>
    <row r="2670" spans="1:12">
      <c r="A2670">
        <v>2086</v>
      </c>
      <c r="B2670" t="s">
        <v>249</v>
      </c>
      <c r="D2670">
        <v>6036</v>
      </c>
      <c r="E2670">
        <v>1</v>
      </c>
      <c r="F2670">
        <v>1</v>
      </c>
      <c r="G2670" t="s">
        <v>338</v>
      </c>
      <c r="H2670">
        <v>0.1545</v>
      </c>
      <c r="I2670">
        <v>190</v>
      </c>
      <c r="J2670" t="s">
        <v>345</v>
      </c>
      <c r="K2670">
        <v>-2311166.2000000002</v>
      </c>
      <c r="L2670">
        <v>-357075.17790000001</v>
      </c>
    </row>
    <row r="2671" spans="1:12">
      <c r="A2671">
        <v>2086</v>
      </c>
      <c r="B2671" t="s">
        <v>249</v>
      </c>
      <c r="D2671">
        <v>6075</v>
      </c>
      <c r="E2671">
        <v>1</v>
      </c>
      <c r="F2671">
        <v>1</v>
      </c>
      <c r="G2671" t="s">
        <v>338</v>
      </c>
      <c r="H2671">
        <v>0.1545</v>
      </c>
      <c r="I2671">
        <v>190</v>
      </c>
      <c r="J2671" t="s">
        <v>345</v>
      </c>
      <c r="K2671">
        <v>307589</v>
      </c>
      <c r="L2671">
        <v>47522.500500000002</v>
      </c>
    </row>
    <row r="2672" spans="1:12">
      <c r="A2672">
        <v>2086</v>
      </c>
      <c r="B2672" t="s">
        <v>249</v>
      </c>
      <c r="D2672">
        <v>6099</v>
      </c>
      <c r="E2672">
        <v>1</v>
      </c>
      <c r="F2672">
        <v>1</v>
      </c>
      <c r="G2672" t="s">
        <v>338</v>
      </c>
      <c r="H2672">
        <v>0.1545</v>
      </c>
      <c r="I2672">
        <v>190</v>
      </c>
      <c r="J2672" t="s">
        <v>345</v>
      </c>
      <c r="K2672">
        <v>-122501.75999999999</v>
      </c>
      <c r="L2672">
        <v>-18926.521919999999</v>
      </c>
    </row>
    <row r="2673" spans="1:12">
      <c r="A2673">
        <v>2086</v>
      </c>
      <c r="B2673" t="s">
        <v>249</v>
      </c>
      <c r="D2673">
        <v>6085</v>
      </c>
      <c r="E2673">
        <v>1</v>
      </c>
      <c r="F2673">
        <v>1</v>
      </c>
      <c r="G2673" t="s">
        <v>338</v>
      </c>
      <c r="H2673">
        <v>0.1545</v>
      </c>
      <c r="I2673">
        <v>190</v>
      </c>
      <c r="J2673" t="s">
        <v>345</v>
      </c>
      <c r="K2673">
        <v>77153.399999999994</v>
      </c>
      <c r="L2673">
        <v>11920.200299999999</v>
      </c>
    </row>
    <row r="2674" spans="1:12">
      <c r="A2674">
        <v>2086</v>
      </c>
      <c r="B2674" t="s">
        <v>249</v>
      </c>
      <c r="D2674">
        <v>6020</v>
      </c>
      <c r="E2674">
        <v>1</v>
      </c>
      <c r="F2674">
        <v>1</v>
      </c>
      <c r="G2674" t="s">
        <v>338</v>
      </c>
      <c r="H2674">
        <v>0.1545</v>
      </c>
      <c r="I2674">
        <v>190</v>
      </c>
      <c r="J2674" t="s">
        <v>345</v>
      </c>
      <c r="K2674">
        <v>347694.41</v>
      </c>
      <c r="L2674">
        <v>53718.786344999993</v>
      </c>
    </row>
    <row r="2675" spans="1:12">
      <c r="A2675">
        <v>2086</v>
      </c>
      <c r="B2675" t="s">
        <v>249</v>
      </c>
      <c r="D2675">
        <v>6048</v>
      </c>
      <c r="E2675">
        <v>1</v>
      </c>
      <c r="F2675">
        <v>1</v>
      </c>
      <c r="G2675" t="s">
        <v>338</v>
      </c>
      <c r="H2675">
        <v>0.1545</v>
      </c>
      <c r="I2675">
        <v>190</v>
      </c>
      <c r="J2675" t="s">
        <v>345</v>
      </c>
      <c r="K2675">
        <v>141544.97</v>
      </c>
      <c r="L2675">
        <v>21868.697864999998</v>
      </c>
    </row>
    <row r="2676" spans="1:12">
      <c r="A2676">
        <v>2086</v>
      </c>
      <c r="B2676" t="s">
        <v>249</v>
      </c>
      <c r="D2676">
        <v>6010</v>
      </c>
      <c r="E2676">
        <v>1</v>
      </c>
      <c r="F2676">
        <v>1</v>
      </c>
      <c r="G2676" t="s">
        <v>338</v>
      </c>
      <c r="H2676">
        <v>0.1545</v>
      </c>
      <c r="I2676">
        <v>190</v>
      </c>
      <c r="J2676" t="s">
        <v>345</v>
      </c>
      <c r="K2676">
        <v>1879767.7</v>
      </c>
      <c r="L2676">
        <v>290424.10965</v>
      </c>
    </row>
    <row r="2677" spans="1:12">
      <c r="A2677">
        <v>2086</v>
      </c>
      <c r="B2677" t="s">
        <v>249</v>
      </c>
      <c r="D2677">
        <v>6015</v>
      </c>
      <c r="E2677">
        <v>1</v>
      </c>
      <c r="F2677">
        <v>1</v>
      </c>
      <c r="G2677" t="s">
        <v>338</v>
      </c>
      <c r="H2677">
        <v>0.1545</v>
      </c>
      <c r="I2677">
        <v>190</v>
      </c>
      <c r="J2677" t="s">
        <v>345</v>
      </c>
      <c r="K2677">
        <v>208860.86</v>
      </c>
      <c r="L2677">
        <v>32269.002869999997</v>
      </c>
    </row>
    <row r="2678" spans="1:12">
      <c r="A2678">
        <v>2086</v>
      </c>
      <c r="B2678" t="s">
        <v>249</v>
      </c>
      <c r="D2678">
        <v>6019</v>
      </c>
      <c r="E2678">
        <v>1</v>
      </c>
      <c r="F2678">
        <v>1</v>
      </c>
      <c r="G2678" t="s">
        <v>338</v>
      </c>
      <c r="H2678">
        <v>0.1545</v>
      </c>
      <c r="I2678">
        <v>190</v>
      </c>
      <c r="J2678" t="s">
        <v>345</v>
      </c>
      <c r="K2678">
        <v>-43089.86</v>
      </c>
      <c r="L2678">
        <v>-6657.3833700000005</v>
      </c>
    </row>
    <row r="2679" spans="1:12">
      <c r="A2679">
        <v>2086</v>
      </c>
      <c r="B2679" t="s">
        <v>249</v>
      </c>
      <c r="D2679">
        <v>6080</v>
      </c>
      <c r="E2679">
        <v>1</v>
      </c>
      <c r="F2679">
        <v>1</v>
      </c>
      <c r="G2679" t="s">
        <v>338</v>
      </c>
      <c r="H2679">
        <v>0.1545</v>
      </c>
      <c r="I2679">
        <v>190</v>
      </c>
      <c r="J2679" t="s">
        <v>345</v>
      </c>
      <c r="K2679">
        <v>1035.31</v>
      </c>
      <c r="L2679">
        <v>159.95539499999998</v>
      </c>
    </row>
    <row r="2680" spans="1:12">
      <c r="A2680">
        <v>2086</v>
      </c>
      <c r="B2680" t="s">
        <v>249</v>
      </c>
      <c r="D2680">
        <v>6012</v>
      </c>
      <c r="E2680">
        <v>1</v>
      </c>
      <c r="F2680">
        <v>1</v>
      </c>
      <c r="G2680" t="s">
        <v>4</v>
      </c>
      <c r="H2680">
        <v>2.1000000000000001E-2</v>
      </c>
      <c r="I2680">
        <v>190</v>
      </c>
      <c r="J2680" t="s">
        <v>345</v>
      </c>
      <c r="K2680">
        <v>5729</v>
      </c>
      <c r="L2680">
        <v>120.30900000000001</v>
      </c>
    </row>
    <row r="2681" spans="1:12">
      <c r="A2681">
        <v>2086</v>
      </c>
      <c r="B2681" t="s">
        <v>249</v>
      </c>
      <c r="D2681">
        <v>6011</v>
      </c>
      <c r="E2681">
        <v>1</v>
      </c>
      <c r="F2681">
        <v>1</v>
      </c>
      <c r="G2681" t="s">
        <v>4</v>
      </c>
      <c r="H2681">
        <v>2.1000000000000001E-2</v>
      </c>
      <c r="I2681">
        <v>190</v>
      </c>
      <c r="J2681" t="s">
        <v>345</v>
      </c>
      <c r="K2681">
        <v>6027.52</v>
      </c>
      <c r="L2681">
        <v>126.57792000000002</v>
      </c>
    </row>
    <row r="2682" spans="1:12">
      <c r="A2682">
        <v>2086</v>
      </c>
      <c r="B2682" t="s">
        <v>249</v>
      </c>
      <c r="D2682">
        <v>6041</v>
      </c>
      <c r="E2682">
        <v>1</v>
      </c>
      <c r="F2682">
        <v>1</v>
      </c>
      <c r="G2682" t="s">
        <v>4</v>
      </c>
      <c r="H2682">
        <v>2.1000000000000001E-2</v>
      </c>
      <c r="I2682">
        <v>190</v>
      </c>
      <c r="J2682" t="s">
        <v>345</v>
      </c>
      <c r="K2682">
        <v>-368509</v>
      </c>
      <c r="L2682">
        <v>-7738.6890000000003</v>
      </c>
    </row>
    <row r="2683" spans="1:12">
      <c r="A2683">
        <v>2086</v>
      </c>
      <c r="B2683" t="s">
        <v>249</v>
      </c>
      <c r="D2683">
        <v>6036</v>
      </c>
      <c r="E2683">
        <v>1</v>
      </c>
      <c r="F2683">
        <v>1</v>
      </c>
      <c r="G2683" t="s">
        <v>4</v>
      </c>
      <c r="H2683">
        <v>2.1000000000000001E-2</v>
      </c>
      <c r="I2683">
        <v>190</v>
      </c>
      <c r="J2683" t="s">
        <v>345</v>
      </c>
      <c r="K2683">
        <v>-2311166.2000000002</v>
      </c>
      <c r="L2683">
        <v>-48534.490200000007</v>
      </c>
    </row>
    <row r="2684" spans="1:12">
      <c r="A2684">
        <v>2086</v>
      </c>
      <c r="B2684" t="s">
        <v>249</v>
      </c>
      <c r="D2684">
        <v>6075</v>
      </c>
      <c r="E2684">
        <v>1</v>
      </c>
      <c r="F2684">
        <v>1</v>
      </c>
      <c r="G2684" t="s">
        <v>4</v>
      </c>
      <c r="H2684">
        <v>2.1000000000000001E-2</v>
      </c>
      <c r="I2684">
        <v>190</v>
      </c>
      <c r="J2684" t="s">
        <v>345</v>
      </c>
      <c r="K2684">
        <v>307589</v>
      </c>
      <c r="L2684">
        <v>6459.3690000000006</v>
      </c>
    </row>
    <row r="2685" spans="1:12">
      <c r="A2685">
        <v>2086</v>
      </c>
      <c r="B2685" t="s">
        <v>249</v>
      </c>
      <c r="D2685">
        <v>6099</v>
      </c>
      <c r="E2685">
        <v>1</v>
      </c>
      <c r="F2685">
        <v>1</v>
      </c>
      <c r="G2685" t="s">
        <v>4</v>
      </c>
      <c r="H2685">
        <v>2.1000000000000001E-2</v>
      </c>
      <c r="I2685">
        <v>190</v>
      </c>
      <c r="J2685" t="s">
        <v>345</v>
      </c>
      <c r="K2685">
        <v>-122501.75999999999</v>
      </c>
      <c r="L2685">
        <v>-2572.5369599999999</v>
      </c>
    </row>
    <row r="2686" spans="1:12">
      <c r="A2686">
        <v>2086</v>
      </c>
      <c r="B2686" t="s">
        <v>249</v>
      </c>
      <c r="D2686">
        <v>6085</v>
      </c>
      <c r="E2686">
        <v>1</v>
      </c>
      <c r="F2686">
        <v>1</v>
      </c>
      <c r="G2686" t="s">
        <v>4</v>
      </c>
      <c r="H2686">
        <v>2.1000000000000001E-2</v>
      </c>
      <c r="I2686">
        <v>190</v>
      </c>
      <c r="J2686" t="s">
        <v>345</v>
      </c>
      <c r="K2686">
        <v>77153.399999999994</v>
      </c>
      <c r="L2686">
        <v>1620.2213999999999</v>
      </c>
    </row>
    <row r="2687" spans="1:12">
      <c r="A2687">
        <v>2086</v>
      </c>
      <c r="B2687" t="s">
        <v>249</v>
      </c>
      <c r="D2687">
        <v>6020</v>
      </c>
      <c r="E2687">
        <v>1</v>
      </c>
      <c r="F2687">
        <v>1</v>
      </c>
      <c r="G2687" t="s">
        <v>4</v>
      </c>
      <c r="H2687">
        <v>2.1000000000000001E-2</v>
      </c>
      <c r="I2687">
        <v>190</v>
      </c>
      <c r="J2687" t="s">
        <v>345</v>
      </c>
      <c r="K2687">
        <v>347694.41</v>
      </c>
      <c r="L2687">
        <v>7301.5826099999995</v>
      </c>
    </row>
    <row r="2688" spans="1:12">
      <c r="A2688">
        <v>2086</v>
      </c>
      <c r="B2688" t="s">
        <v>249</v>
      </c>
      <c r="D2688">
        <v>6048</v>
      </c>
      <c r="E2688">
        <v>1</v>
      </c>
      <c r="F2688">
        <v>1</v>
      </c>
      <c r="G2688" t="s">
        <v>4</v>
      </c>
      <c r="H2688">
        <v>2.1000000000000001E-2</v>
      </c>
      <c r="I2688">
        <v>190</v>
      </c>
      <c r="J2688" t="s">
        <v>345</v>
      </c>
      <c r="K2688">
        <v>141544.97</v>
      </c>
      <c r="L2688">
        <v>2972.4443700000002</v>
      </c>
    </row>
    <row r="2689" spans="1:12">
      <c r="A2689">
        <v>2086</v>
      </c>
      <c r="B2689" t="s">
        <v>249</v>
      </c>
      <c r="D2689">
        <v>6010</v>
      </c>
      <c r="E2689">
        <v>1</v>
      </c>
      <c r="F2689">
        <v>1</v>
      </c>
      <c r="G2689" t="s">
        <v>4</v>
      </c>
      <c r="H2689">
        <v>2.1000000000000001E-2</v>
      </c>
      <c r="I2689">
        <v>190</v>
      </c>
      <c r="J2689" t="s">
        <v>345</v>
      </c>
      <c r="K2689">
        <v>1879767.7</v>
      </c>
      <c r="L2689">
        <v>39475.121700000003</v>
      </c>
    </row>
    <row r="2690" spans="1:12">
      <c r="A2690">
        <v>2086</v>
      </c>
      <c r="B2690" t="s">
        <v>249</v>
      </c>
      <c r="D2690">
        <v>6015</v>
      </c>
      <c r="E2690">
        <v>1</v>
      </c>
      <c r="F2690">
        <v>1</v>
      </c>
      <c r="G2690" t="s">
        <v>4</v>
      </c>
      <c r="H2690">
        <v>2.1000000000000001E-2</v>
      </c>
      <c r="I2690">
        <v>190</v>
      </c>
      <c r="J2690" t="s">
        <v>345</v>
      </c>
      <c r="K2690">
        <v>208860.86</v>
      </c>
      <c r="L2690">
        <v>4386.0780599999998</v>
      </c>
    </row>
    <row r="2691" spans="1:12">
      <c r="A2691">
        <v>2086</v>
      </c>
      <c r="B2691" t="s">
        <v>249</v>
      </c>
      <c r="D2691">
        <v>6019</v>
      </c>
      <c r="E2691">
        <v>1</v>
      </c>
      <c r="F2691">
        <v>1</v>
      </c>
      <c r="G2691" t="s">
        <v>4</v>
      </c>
      <c r="H2691">
        <v>2.1000000000000001E-2</v>
      </c>
      <c r="I2691">
        <v>190</v>
      </c>
      <c r="J2691" t="s">
        <v>345</v>
      </c>
      <c r="K2691">
        <v>-43089.86</v>
      </c>
      <c r="L2691">
        <v>-904.88706000000002</v>
      </c>
    </row>
    <row r="2692" spans="1:12">
      <c r="A2692">
        <v>2086</v>
      </c>
      <c r="B2692" t="s">
        <v>249</v>
      </c>
      <c r="D2692">
        <v>6080</v>
      </c>
      <c r="E2692">
        <v>1</v>
      </c>
      <c r="F2692">
        <v>1</v>
      </c>
      <c r="G2692" t="s">
        <v>4</v>
      </c>
      <c r="H2692">
        <v>2.1000000000000001E-2</v>
      </c>
      <c r="I2692">
        <v>190</v>
      </c>
      <c r="J2692" t="s">
        <v>345</v>
      </c>
      <c r="K2692">
        <v>1035.31</v>
      </c>
      <c r="L2692">
        <v>21.741510000000002</v>
      </c>
    </row>
    <row r="2693" spans="1:12">
      <c r="A2693">
        <v>2086</v>
      </c>
      <c r="B2693" t="s">
        <v>249</v>
      </c>
      <c r="D2693">
        <v>6012</v>
      </c>
      <c r="E2693">
        <v>1</v>
      </c>
      <c r="F2693">
        <v>1</v>
      </c>
      <c r="G2693" t="s">
        <v>340</v>
      </c>
      <c r="H2693">
        <v>0.06</v>
      </c>
      <c r="I2693">
        <v>190</v>
      </c>
      <c r="J2693" t="s">
        <v>345</v>
      </c>
      <c r="K2693">
        <v>5729</v>
      </c>
      <c r="L2693">
        <v>343.74</v>
      </c>
    </row>
    <row r="2694" spans="1:12">
      <c r="A2694">
        <v>2086</v>
      </c>
      <c r="B2694" t="s">
        <v>249</v>
      </c>
      <c r="D2694">
        <v>6011</v>
      </c>
      <c r="E2694">
        <v>1</v>
      </c>
      <c r="F2694">
        <v>1</v>
      </c>
      <c r="G2694" t="s">
        <v>340</v>
      </c>
      <c r="H2694">
        <v>0.06</v>
      </c>
      <c r="I2694">
        <v>190</v>
      </c>
      <c r="J2694" t="s">
        <v>345</v>
      </c>
      <c r="K2694">
        <v>6027.52</v>
      </c>
      <c r="L2694">
        <v>361.65120000000002</v>
      </c>
    </row>
    <row r="2695" spans="1:12">
      <c r="A2695">
        <v>2086</v>
      </c>
      <c r="B2695" t="s">
        <v>249</v>
      </c>
      <c r="D2695">
        <v>6041</v>
      </c>
      <c r="E2695">
        <v>1</v>
      </c>
      <c r="F2695">
        <v>1</v>
      </c>
      <c r="G2695" t="s">
        <v>340</v>
      </c>
      <c r="H2695">
        <v>0.06</v>
      </c>
      <c r="I2695">
        <v>190</v>
      </c>
      <c r="J2695" t="s">
        <v>345</v>
      </c>
      <c r="K2695">
        <v>-368509</v>
      </c>
      <c r="L2695">
        <v>-22110.54</v>
      </c>
    </row>
    <row r="2696" spans="1:12">
      <c r="A2696">
        <v>2086</v>
      </c>
      <c r="B2696" t="s">
        <v>249</v>
      </c>
      <c r="D2696">
        <v>6036</v>
      </c>
      <c r="E2696">
        <v>1</v>
      </c>
      <c r="F2696">
        <v>1</v>
      </c>
      <c r="G2696" t="s">
        <v>340</v>
      </c>
      <c r="H2696">
        <v>0.06</v>
      </c>
      <c r="I2696">
        <v>190</v>
      </c>
      <c r="J2696" t="s">
        <v>345</v>
      </c>
      <c r="K2696">
        <v>-2311166.2000000002</v>
      </c>
      <c r="L2696">
        <v>-138669.97200000001</v>
      </c>
    </row>
    <row r="2697" spans="1:12">
      <c r="A2697">
        <v>2086</v>
      </c>
      <c r="B2697" t="s">
        <v>249</v>
      </c>
      <c r="D2697">
        <v>6075</v>
      </c>
      <c r="E2697">
        <v>1</v>
      </c>
      <c r="F2697">
        <v>1</v>
      </c>
      <c r="G2697" t="s">
        <v>340</v>
      </c>
      <c r="H2697">
        <v>0.06</v>
      </c>
      <c r="I2697">
        <v>190</v>
      </c>
      <c r="J2697" t="s">
        <v>345</v>
      </c>
      <c r="K2697">
        <v>307589</v>
      </c>
      <c r="L2697">
        <v>18455.34</v>
      </c>
    </row>
    <row r="2698" spans="1:12">
      <c r="A2698">
        <v>2086</v>
      </c>
      <c r="B2698" t="s">
        <v>249</v>
      </c>
      <c r="D2698">
        <v>6099</v>
      </c>
      <c r="E2698">
        <v>1</v>
      </c>
      <c r="F2698">
        <v>1</v>
      </c>
      <c r="G2698" t="s">
        <v>340</v>
      </c>
      <c r="H2698">
        <v>0.06</v>
      </c>
      <c r="I2698">
        <v>190</v>
      </c>
      <c r="J2698" t="s">
        <v>345</v>
      </c>
      <c r="K2698">
        <v>-122501.75999999999</v>
      </c>
      <c r="L2698">
        <v>-7350.1055999999999</v>
      </c>
    </row>
    <row r="2699" spans="1:12">
      <c r="A2699">
        <v>2086</v>
      </c>
      <c r="B2699" t="s">
        <v>249</v>
      </c>
      <c r="D2699">
        <v>6085</v>
      </c>
      <c r="E2699">
        <v>1</v>
      </c>
      <c r="F2699">
        <v>1</v>
      </c>
      <c r="G2699" t="s">
        <v>340</v>
      </c>
      <c r="H2699">
        <v>0.06</v>
      </c>
      <c r="I2699">
        <v>190</v>
      </c>
      <c r="J2699" t="s">
        <v>345</v>
      </c>
      <c r="K2699">
        <v>77153.399999999994</v>
      </c>
      <c r="L2699">
        <v>4629.2039999999997</v>
      </c>
    </row>
    <row r="2700" spans="1:12">
      <c r="A2700">
        <v>2086</v>
      </c>
      <c r="B2700" t="s">
        <v>249</v>
      </c>
      <c r="D2700">
        <v>6020</v>
      </c>
      <c r="E2700">
        <v>1</v>
      </c>
      <c r="F2700">
        <v>1</v>
      </c>
      <c r="G2700" t="s">
        <v>340</v>
      </c>
      <c r="H2700">
        <v>0.06</v>
      </c>
      <c r="I2700">
        <v>190</v>
      </c>
      <c r="J2700" t="s">
        <v>345</v>
      </c>
      <c r="K2700">
        <v>347694.41</v>
      </c>
      <c r="L2700">
        <v>20861.664599999996</v>
      </c>
    </row>
    <row r="2701" spans="1:12">
      <c r="A2701">
        <v>2086</v>
      </c>
      <c r="B2701" t="s">
        <v>249</v>
      </c>
      <c r="D2701">
        <v>6048</v>
      </c>
      <c r="E2701">
        <v>1</v>
      </c>
      <c r="F2701">
        <v>1</v>
      </c>
      <c r="G2701" t="s">
        <v>340</v>
      </c>
      <c r="H2701">
        <v>0.06</v>
      </c>
      <c r="I2701">
        <v>190</v>
      </c>
      <c r="J2701" t="s">
        <v>345</v>
      </c>
      <c r="K2701">
        <v>141544.97</v>
      </c>
      <c r="L2701">
        <v>8492.6981999999989</v>
      </c>
    </row>
    <row r="2702" spans="1:12">
      <c r="A2702">
        <v>2086</v>
      </c>
      <c r="B2702" t="s">
        <v>249</v>
      </c>
      <c r="D2702">
        <v>6010</v>
      </c>
      <c r="E2702">
        <v>1</v>
      </c>
      <c r="F2702">
        <v>1</v>
      </c>
      <c r="G2702" t="s">
        <v>340</v>
      </c>
      <c r="H2702">
        <v>0.06</v>
      </c>
      <c r="I2702">
        <v>190</v>
      </c>
      <c r="J2702" t="s">
        <v>345</v>
      </c>
      <c r="K2702">
        <v>1879767.7</v>
      </c>
      <c r="L2702">
        <v>112786.06199999999</v>
      </c>
    </row>
    <row r="2703" spans="1:12">
      <c r="A2703">
        <v>2086</v>
      </c>
      <c r="B2703" t="s">
        <v>249</v>
      </c>
      <c r="D2703">
        <v>6015</v>
      </c>
      <c r="E2703">
        <v>1</v>
      </c>
      <c r="F2703">
        <v>1</v>
      </c>
      <c r="G2703" t="s">
        <v>340</v>
      </c>
      <c r="H2703">
        <v>0.06</v>
      </c>
      <c r="I2703">
        <v>190</v>
      </c>
      <c r="J2703" t="s">
        <v>345</v>
      </c>
      <c r="K2703">
        <v>208860.86</v>
      </c>
      <c r="L2703">
        <v>12531.651599999999</v>
      </c>
    </row>
    <row r="2704" spans="1:12">
      <c r="A2704">
        <v>2086</v>
      </c>
      <c r="B2704" t="s">
        <v>249</v>
      </c>
      <c r="D2704">
        <v>6019</v>
      </c>
      <c r="E2704">
        <v>1</v>
      </c>
      <c r="F2704">
        <v>1</v>
      </c>
      <c r="G2704" t="s">
        <v>340</v>
      </c>
      <c r="H2704">
        <v>0.06</v>
      </c>
      <c r="I2704">
        <v>190</v>
      </c>
      <c r="J2704" t="s">
        <v>345</v>
      </c>
      <c r="K2704">
        <v>-43089.86</v>
      </c>
      <c r="L2704">
        <v>-2585.3915999999999</v>
      </c>
    </row>
    <row r="2705" spans="1:12">
      <c r="A2705">
        <v>2086</v>
      </c>
      <c r="B2705" t="s">
        <v>249</v>
      </c>
      <c r="D2705">
        <v>6080</v>
      </c>
      <c r="E2705">
        <v>1</v>
      </c>
      <c r="F2705">
        <v>1</v>
      </c>
      <c r="G2705" t="s">
        <v>340</v>
      </c>
      <c r="H2705">
        <v>0.06</v>
      </c>
      <c r="I2705">
        <v>190</v>
      </c>
      <c r="J2705" t="s">
        <v>345</v>
      </c>
      <c r="K2705">
        <v>1035.31</v>
      </c>
      <c r="L2705">
        <v>62.118599999999994</v>
      </c>
    </row>
    <row r="2706" spans="1:12">
      <c r="A2706">
        <v>2086</v>
      </c>
      <c r="B2706" t="s">
        <v>249</v>
      </c>
      <c r="D2706">
        <v>6012</v>
      </c>
      <c r="E2706">
        <v>1</v>
      </c>
      <c r="F2706">
        <v>1</v>
      </c>
      <c r="G2706" t="s">
        <v>339</v>
      </c>
      <c r="H2706">
        <v>0.1545</v>
      </c>
      <c r="I2706">
        <v>190</v>
      </c>
      <c r="J2706" t="s">
        <v>345</v>
      </c>
      <c r="K2706">
        <v>5729</v>
      </c>
      <c r="L2706">
        <v>885.13049999999998</v>
      </c>
    </row>
    <row r="2707" spans="1:12">
      <c r="A2707">
        <v>2086</v>
      </c>
      <c r="B2707" t="s">
        <v>249</v>
      </c>
      <c r="D2707">
        <v>6011</v>
      </c>
      <c r="E2707">
        <v>1</v>
      </c>
      <c r="F2707">
        <v>1</v>
      </c>
      <c r="G2707" t="s">
        <v>339</v>
      </c>
      <c r="H2707">
        <v>0.1545</v>
      </c>
      <c r="I2707">
        <v>190</v>
      </c>
      <c r="J2707" t="s">
        <v>345</v>
      </c>
      <c r="K2707">
        <v>6027.52</v>
      </c>
      <c r="L2707">
        <v>931.25184000000002</v>
      </c>
    </row>
    <row r="2708" spans="1:12">
      <c r="A2708">
        <v>2086</v>
      </c>
      <c r="B2708" t="s">
        <v>249</v>
      </c>
      <c r="D2708">
        <v>6041</v>
      </c>
      <c r="E2708">
        <v>1</v>
      </c>
      <c r="F2708">
        <v>1</v>
      </c>
      <c r="G2708" t="s">
        <v>339</v>
      </c>
      <c r="H2708">
        <v>0.1545</v>
      </c>
      <c r="I2708">
        <v>190</v>
      </c>
      <c r="J2708" t="s">
        <v>345</v>
      </c>
      <c r="K2708">
        <v>-368509</v>
      </c>
      <c r="L2708">
        <v>-56934.640500000001</v>
      </c>
    </row>
    <row r="2709" spans="1:12">
      <c r="A2709">
        <v>2086</v>
      </c>
      <c r="B2709" t="s">
        <v>249</v>
      </c>
      <c r="D2709">
        <v>6036</v>
      </c>
      <c r="E2709">
        <v>1</v>
      </c>
      <c r="F2709">
        <v>1</v>
      </c>
      <c r="G2709" t="s">
        <v>339</v>
      </c>
      <c r="H2709">
        <v>0.1545</v>
      </c>
      <c r="I2709">
        <v>190</v>
      </c>
      <c r="J2709" t="s">
        <v>345</v>
      </c>
      <c r="K2709">
        <v>-2311166.2000000002</v>
      </c>
      <c r="L2709">
        <v>-357075.17790000001</v>
      </c>
    </row>
    <row r="2710" spans="1:12">
      <c r="A2710">
        <v>2086</v>
      </c>
      <c r="B2710" t="s">
        <v>249</v>
      </c>
      <c r="D2710">
        <v>6075</v>
      </c>
      <c r="E2710">
        <v>1</v>
      </c>
      <c r="F2710">
        <v>1</v>
      </c>
      <c r="G2710" t="s">
        <v>339</v>
      </c>
      <c r="H2710">
        <v>0.1545</v>
      </c>
      <c r="I2710">
        <v>190</v>
      </c>
      <c r="J2710" t="s">
        <v>345</v>
      </c>
      <c r="K2710">
        <v>307589</v>
      </c>
      <c r="L2710">
        <v>47522.500500000002</v>
      </c>
    </row>
    <row r="2711" spans="1:12">
      <c r="A2711">
        <v>2086</v>
      </c>
      <c r="B2711" t="s">
        <v>249</v>
      </c>
      <c r="D2711">
        <v>6099</v>
      </c>
      <c r="E2711">
        <v>1</v>
      </c>
      <c r="F2711">
        <v>1</v>
      </c>
      <c r="G2711" t="s">
        <v>339</v>
      </c>
      <c r="H2711">
        <v>0.1545</v>
      </c>
      <c r="I2711">
        <v>190</v>
      </c>
      <c r="J2711" t="s">
        <v>345</v>
      </c>
      <c r="K2711">
        <v>-122501.75999999999</v>
      </c>
      <c r="L2711">
        <v>-18926.521919999999</v>
      </c>
    </row>
    <row r="2712" spans="1:12">
      <c r="A2712">
        <v>2086</v>
      </c>
      <c r="B2712" t="s">
        <v>249</v>
      </c>
      <c r="D2712">
        <v>6085</v>
      </c>
      <c r="E2712">
        <v>1</v>
      </c>
      <c r="F2712">
        <v>1</v>
      </c>
      <c r="G2712" t="s">
        <v>339</v>
      </c>
      <c r="H2712">
        <v>0.1545</v>
      </c>
      <c r="I2712">
        <v>190</v>
      </c>
      <c r="J2712" t="s">
        <v>345</v>
      </c>
      <c r="K2712">
        <v>77153.399999999994</v>
      </c>
      <c r="L2712">
        <v>11920.200299999999</v>
      </c>
    </row>
    <row r="2713" spans="1:12">
      <c r="A2713">
        <v>2086</v>
      </c>
      <c r="B2713" t="s">
        <v>249</v>
      </c>
      <c r="D2713">
        <v>6020</v>
      </c>
      <c r="E2713">
        <v>1</v>
      </c>
      <c r="F2713">
        <v>1</v>
      </c>
      <c r="G2713" t="s">
        <v>339</v>
      </c>
      <c r="H2713">
        <v>0.1545</v>
      </c>
      <c r="I2713">
        <v>190</v>
      </c>
      <c r="J2713" t="s">
        <v>345</v>
      </c>
      <c r="K2713">
        <v>347694.41</v>
      </c>
      <c r="L2713">
        <v>53718.786344999993</v>
      </c>
    </row>
    <row r="2714" spans="1:12">
      <c r="A2714">
        <v>2086</v>
      </c>
      <c r="B2714" t="s">
        <v>249</v>
      </c>
      <c r="D2714">
        <v>6048</v>
      </c>
      <c r="E2714">
        <v>1</v>
      </c>
      <c r="F2714">
        <v>1</v>
      </c>
      <c r="G2714" t="s">
        <v>339</v>
      </c>
      <c r="H2714">
        <v>0.1545</v>
      </c>
      <c r="I2714">
        <v>190</v>
      </c>
      <c r="J2714" t="s">
        <v>345</v>
      </c>
      <c r="K2714">
        <v>141544.97</v>
      </c>
      <c r="L2714">
        <v>21868.697864999998</v>
      </c>
    </row>
    <row r="2715" spans="1:12">
      <c r="A2715">
        <v>2086</v>
      </c>
      <c r="B2715" t="s">
        <v>249</v>
      </c>
      <c r="D2715">
        <v>6010</v>
      </c>
      <c r="E2715">
        <v>1</v>
      </c>
      <c r="F2715">
        <v>1</v>
      </c>
      <c r="G2715" t="s">
        <v>339</v>
      </c>
      <c r="H2715">
        <v>0.1545</v>
      </c>
      <c r="I2715">
        <v>190</v>
      </c>
      <c r="J2715" t="s">
        <v>345</v>
      </c>
      <c r="K2715">
        <v>1879767.7</v>
      </c>
      <c r="L2715">
        <v>290424.10965</v>
      </c>
    </row>
    <row r="2716" spans="1:12">
      <c r="A2716">
        <v>2086</v>
      </c>
      <c r="B2716" t="s">
        <v>249</v>
      </c>
      <c r="D2716">
        <v>6015</v>
      </c>
      <c r="E2716">
        <v>1</v>
      </c>
      <c r="F2716">
        <v>1</v>
      </c>
      <c r="G2716" t="s">
        <v>339</v>
      </c>
      <c r="H2716">
        <v>0.1545</v>
      </c>
      <c r="I2716">
        <v>190</v>
      </c>
      <c r="J2716" t="s">
        <v>345</v>
      </c>
      <c r="K2716">
        <v>208860.86</v>
      </c>
      <c r="L2716">
        <v>32269.002869999997</v>
      </c>
    </row>
    <row r="2717" spans="1:12">
      <c r="A2717">
        <v>2086</v>
      </c>
      <c r="B2717" t="s">
        <v>249</v>
      </c>
      <c r="D2717">
        <v>6019</v>
      </c>
      <c r="E2717">
        <v>1</v>
      </c>
      <c r="F2717">
        <v>1</v>
      </c>
      <c r="G2717" t="s">
        <v>339</v>
      </c>
      <c r="H2717">
        <v>0.1545</v>
      </c>
      <c r="I2717">
        <v>190</v>
      </c>
      <c r="J2717" t="s">
        <v>345</v>
      </c>
      <c r="K2717">
        <v>-43089.86</v>
      </c>
      <c r="L2717">
        <v>-6657.3833700000005</v>
      </c>
    </row>
    <row r="2718" spans="1:12">
      <c r="A2718">
        <v>2086</v>
      </c>
      <c r="B2718" t="s">
        <v>249</v>
      </c>
      <c r="D2718">
        <v>6080</v>
      </c>
      <c r="E2718">
        <v>1</v>
      </c>
      <c r="F2718">
        <v>1</v>
      </c>
      <c r="G2718" t="s">
        <v>339</v>
      </c>
      <c r="H2718">
        <v>0.1545</v>
      </c>
      <c r="I2718">
        <v>190</v>
      </c>
      <c r="J2718" t="s">
        <v>345</v>
      </c>
      <c r="K2718">
        <v>1035.31</v>
      </c>
      <c r="L2718">
        <v>159.95539499999998</v>
      </c>
    </row>
    <row r="2719" spans="1:12">
      <c r="A2719">
        <v>2086</v>
      </c>
      <c r="B2719" t="s">
        <v>249</v>
      </c>
      <c r="D2719">
        <v>6012</v>
      </c>
      <c r="E2719">
        <v>1</v>
      </c>
      <c r="F2719">
        <v>1</v>
      </c>
      <c r="G2719" t="s">
        <v>336</v>
      </c>
      <c r="H2719">
        <v>2.5000000000000001E-3</v>
      </c>
      <c r="I2719">
        <v>500</v>
      </c>
      <c r="J2719" t="s">
        <v>432</v>
      </c>
      <c r="K2719">
        <v>5729</v>
      </c>
      <c r="L2719">
        <v>14.3225</v>
      </c>
    </row>
    <row r="2720" spans="1:12">
      <c r="A2720">
        <v>2086</v>
      </c>
      <c r="B2720" t="s">
        <v>249</v>
      </c>
      <c r="D2720">
        <v>6011</v>
      </c>
      <c r="E2720">
        <v>1</v>
      </c>
      <c r="F2720">
        <v>1</v>
      </c>
      <c r="G2720" t="s">
        <v>336</v>
      </c>
      <c r="H2720">
        <v>2.5000000000000001E-3</v>
      </c>
      <c r="I2720">
        <v>500</v>
      </c>
      <c r="J2720" t="s">
        <v>432</v>
      </c>
      <c r="K2720">
        <v>6027.52</v>
      </c>
      <c r="L2720">
        <v>15.068800000000001</v>
      </c>
    </row>
    <row r="2721" spans="1:12">
      <c r="A2721">
        <v>2086</v>
      </c>
      <c r="B2721" t="s">
        <v>249</v>
      </c>
      <c r="D2721">
        <v>6041</v>
      </c>
      <c r="E2721">
        <v>1</v>
      </c>
      <c r="F2721">
        <v>1</v>
      </c>
      <c r="G2721" t="s">
        <v>336</v>
      </c>
      <c r="H2721">
        <v>2.5000000000000001E-3</v>
      </c>
      <c r="I2721">
        <v>500</v>
      </c>
      <c r="J2721" t="s">
        <v>432</v>
      </c>
      <c r="K2721">
        <v>-368509</v>
      </c>
      <c r="L2721">
        <v>-921.27250000000004</v>
      </c>
    </row>
    <row r="2722" spans="1:12">
      <c r="A2722">
        <v>2086</v>
      </c>
      <c r="B2722" t="s">
        <v>249</v>
      </c>
      <c r="D2722">
        <v>6036</v>
      </c>
      <c r="E2722">
        <v>1</v>
      </c>
      <c r="F2722">
        <v>1</v>
      </c>
      <c r="G2722" t="s">
        <v>336</v>
      </c>
      <c r="H2722">
        <v>2.5000000000000001E-3</v>
      </c>
      <c r="I2722">
        <v>500</v>
      </c>
      <c r="J2722" t="s">
        <v>432</v>
      </c>
      <c r="K2722">
        <v>-2311166.2000000002</v>
      </c>
      <c r="L2722">
        <v>-5777.915500000001</v>
      </c>
    </row>
    <row r="2723" spans="1:12">
      <c r="A2723">
        <v>2086</v>
      </c>
      <c r="B2723" t="s">
        <v>249</v>
      </c>
      <c r="D2723">
        <v>6075</v>
      </c>
      <c r="E2723">
        <v>1</v>
      </c>
      <c r="F2723">
        <v>1</v>
      </c>
      <c r="G2723" t="s">
        <v>336</v>
      </c>
      <c r="H2723">
        <v>2.5000000000000001E-3</v>
      </c>
      <c r="I2723">
        <v>500</v>
      </c>
      <c r="J2723" t="s">
        <v>432</v>
      </c>
      <c r="K2723">
        <v>307589</v>
      </c>
      <c r="L2723">
        <v>768.97249999999997</v>
      </c>
    </row>
    <row r="2724" spans="1:12">
      <c r="A2724">
        <v>2086</v>
      </c>
      <c r="B2724" t="s">
        <v>249</v>
      </c>
      <c r="D2724">
        <v>6099</v>
      </c>
      <c r="E2724">
        <v>1</v>
      </c>
      <c r="F2724">
        <v>1</v>
      </c>
      <c r="G2724" t="s">
        <v>336</v>
      </c>
      <c r="H2724">
        <v>2.5000000000000001E-3</v>
      </c>
      <c r="I2724">
        <v>500</v>
      </c>
      <c r="J2724" t="s">
        <v>432</v>
      </c>
      <c r="K2724">
        <v>-122501.75999999999</v>
      </c>
      <c r="L2724">
        <v>-306.25439999999998</v>
      </c>
    </row>
    <row r="2725" spans="1:12">
      <c r="A2725">
        <v>2086</v>
      </c>
      <c r="B2725" t="s">
        <v>249</v>
      </c>
      <c r="D2725">
        <v>6085</v>
      </c>
      <c r="E2725">
        <v>1</v>
      </c>
      <c r="F2725">
        <v>1</v>
      </c>
      <c r="G2725" t="s">
        <v>336</v>
      </c>
      <c r="H2725">
        <v>2.5000000000000001E-3</v>
      </c>
      <c r="I2725">
        <v>500</v>
      </c>
      <c r="J2725" t="s">
        <v>432</v>
      </c>
      <c r="K2725">
        <v>77153.399999999994</v>
      </c>
      <c r="L2725">
        <v>192.8835</v>
      </c>
    </row>
    <row r="2726" spans="1:12">
      <c r="A2726">
        <v>2086</v>
      </c>
      <c r="B2726" t="s">
        <v>249</v>
      </c>
      <c r="D2726">
        <v>6020</v>
      </c>
      <c r="E2726">
        <v>1</v>
      </c>
      <c r="F2726">
        <v>1</v>
      </c>
      <c r="G2726" t="s">
        <v>336</v>
      </c>
      <c r="H2726">
        <v>2.5000000000000001E-3</v>
      </c>
      <c r="I2726">
        <v>500</v>
      </c>
      <c r="J2726" t="s">
        <v>432</v>
      </c>
      <c r="K2726">
        <v>347694.41</v>
      </c>
      <c r="L2726">
        <v>869.23602499999993</v>
      </c>
    </row>
    <row r="2727" spans="1:12">
      <c r="A2727">
        <v>2086</v>
      </c>
      <c r="B2727" t="s">
        <v>249</v>
      </c>
      <c r="D2727">
        <v>6048</v>
      </c>
      <c r="E2727">
        <v>1</v>
      </c>
      <c r="F2727">
        <v>1</v>
      </c>
      <c r="G2727" t="s">
        <v>336</v>
      </c>
      <c r="H2727">
        <v>2.5000000000000001E-3</v>
      </c>
      <c r="I2727">
        <v>500</v>
      </c>
      <c r="J2727" t="s">
        <v>432</v>
      </c>
      <c r="K2727">
        <v>141544.97</v>
      </c>
      <c r="L2727">
        <v>353.86242500000003</v>
      </c>
    </row>
    <row r="2728" spans="1:12">
      <c r="A2728">
        <v>2086</v>
      </c>
      <c r="B2728" t="s">
        <v>249</v>
      </c>
      <c r="D2728">
        <v>6010</v>
      </c>
      <c r="E2728">
        <v>1</v>
      </c>
      <c r="F2728">
        <v>1</v>
      </c>
      <c r="G2728" t="s">
        <v>336</v>
      </c>
      <c r="H2728">
        <v>2.5000000000000001E-3</v>
      </c>
      <c r="I2728">
        <v>500</v>
      </c>
      <c r="J2728" t="s">
        <v>432</v>
      </c>
      <c r="K2728">
        <v>1879767.7</v>
      </c>
      <c r="L2728">
        <v>4699.4192499999999</v>
      </c>
    </row>
    <row r="2729" spans="1:12">
      <c r="A2729">
        <v>2086</v>
      </c>
      <c r="B2729" t="s">
        <v>249</v>
      </c>
      <c r="D2729">
        <v>6015</v>
      </c>
      <c r="E2729">
        <v>1</v>
      </c>
      <c r="F2729">
        <v>1</v>
      </c>
      <c r="G2729" t="s">
        <v>336</v>
      </c>
      <c r="H2729">
        <v>2.5000000000000001E-3</v>
      </c>
      <c r="I2729">
        <v>500</v>
      </c>
      <c r="J2729" t="s">
        <v>432</v>
      </c>
      <c r="K2729">
        <v>208860.86</v>
      </c>
      <c r="L2729">
        <v>522.15215000000001</v>
      </c>
    </row>
    <row r="2730" spans="1:12">
      <c r="A2730">
        <v>2086</v>
      </c>
      <c r="B2730" t="s">
        <v>249</v>
      </c>
      <c r="D2730">
        <v>6019</v>
      </c>
      <c r="E2730">
        <v>1</v>
      </c>
      <c r="F2730">
        <v>1</v>
      </c>
      <c r="G2730" t="s">
        <v>336</v>
      </c>
      <c r="H2730">
        <v>2.5000000000000001E-3</v>
      </c>
      <c r="I2730">
        <v>500</v>
      </c>
      <c r="J2730" t="s">
        <v>432</v>
      </c>
      <c r="K2730">
        <v>-43089.86</v>
      </c>
      <c r="L2730">
        <v>-107.72465</v>
      </c>
    </row>
    <row r="2731" spans="1:12">
      <c r="A2731">
        <v>2086</v>
      </c>
      <c r="B2731" t="s">
        <v>249</v>
      </c>
      <c r="D2731">
        <v>6080</v>
      </c>
      <c r="E2731">
        <v>1</v>
      </c>
      <c r="F2731">
        <v>1</v>
      </c>
      <c r="G2731" t="s">
        <v>336</v>
      </c>
      <c r="H2731">
        <v>2.5000000000000001E-3</v>
      </c>
      <c r="I2731">
        <v>500</v>
      </c>
      <c r="J2731" t="s">
        <v>432</v>
      </c>
      <c r="K2731">
        <v>1035.31</v>
      </c>
      <c r="L2731">
        <v>2.5882749999999999</v>
      </c>
    </row>
    <row r="2732" spans="1:12">
      <c r="A2732">
        <v>2086</v>
      </c>
      <c r="B2732" t="s">
        <v>249</v>
      </c>
      <c r="D2732">
        <v>6012</v>
      </c>
      <c r="E2732">
        <v>1</v>
      </c>
      <c r="F2732">
        <v>1</v>
      </c>
      <c r="G2732" t="s">
        <v>336</v>
      </c>
      <c r="H2732">
        <v>0.14000000000000001</v>
      </c>
      <c r="I2732">
        <v>800</v>
      </c>
      <c r="J2732" t="s">
        <v>435</v>
      </c>
      <c r="K2732">
        <v>5729</v>
      </c>
      <c r="L2732">
        <v>802.06000000000006</v>
      </c>
    </row>
    <row r="2733" spans="1:12">
      <c r="A2733">
        <v>2086</v>
      </c>
      <c r="B2733" t="s">
        <v>249</v>
      </c>
      <c r="D2733">
        <v>6011</v>
      </c>
      <c r="E2733">
        <v>1</v>
      </c>
      <c r="F2733">
        <v>1</v>
      </c>
      <c r="G2733" t="s">
        <v>336</v>
      </c>
      <c r="H2733">
        <v>0.14000000000000001</v>
      </c>
      <c r="I2733">
        <v>800</v>
      </c>
      <c r="J2733" t="s">
        <v>435</v>
      </c>
      <c r="K2733">
        <v>6027.52</v>
      </c>
      <c r="L2733">
        <v>843.85280000000012</v>
      </c>
    </row>
    <row r="2734" spans="1:12">
      <c r="A2734">
        <v>2086</v>
      </c>
      <c r="B2734" t="s">
        <v>249</v>
      </c>
      <c r="D2734">
        <v>6041</v>
      </c>
      <c r="E2734">
        <v>1</v>
      </c>
      <c r="F2734">
        <v>1</v>
      </c>
      <c r="G2734" t="s">
        <v>336</v>
      </c>
      <c r="H2734">
        <v>0.14000000000000001</v>
      </c>
      <c r="I2734">
        <v>800</v>
      </c>
      <c r="J2734" t="s">
        <v>435</v>
      </c>
      <c r="K2734">
        <v>-368509</v>
      </c>
      <c r="L2734">
        <v>-51591.26</v>
      </c>
    </row>
    <row r="2735" spans="1:12">
      <c r="A2735">
        <v>2086</v>
      </c>
      <c r="B2735" t="s">
        <v>249</v>
      </c>
      <c r="D2735">
        <v>6036</v>
      </c>
      <c r="E2735">
        <v>1</v>
      </c>
      <c r="F2735">
        <v>1</v>
      </c>
      <c r="G2735" t="s">
        <v>336</v>
      </c>
      <c r="H2735">
        <v>0.14000000000000001</v>
      </c>
      <c r="I2735">
        <v>800</v>
      </c>
      <c r="J2735" t="s">
        <v>435</v>
      </c>
      <c r="K2735">
        <v>-2311166.2000000002</v>
      </c>
      <c r="L2735">
        <v>-323563.26800000004</v>
      </c>
    </row>
    <row r="2736" spans="1:12">
      <c r="A2736">
        <v>2086</v>
      </c>
      <c r="B2736" t="s">
        <v>249</v>
      </c>
      <c r="D2736">
        <v>6075</v>
      </c>
      <c r="E2736">
        <v>1</v>
      </c>
      <c r="F2736">
        <v>1</v>
      </c>
      <c r="G2736" t="s">
        <v>336</v>
      </c>
      <c r="H2736">
        <v>0.14000000000000001</v>
      </c>
      <c r="I2736">
        <v>800</v>
      </c>
      <c r="J2736" t="s">
        <v>435</v>
      </c>
      <c r="K2736">
        <v>307589</v>
      </c>
      <c r="L2736">
        <v>43062.460000000006</v>
      </c>
    </row>
    <row r="2737" spans="1:12">
      <c r="A2737">
        <v>2086</v>
      </c>
      <c r="B2737" t="s">
        <v>249</v>
      </c>
      <c r="D2737">
        <v>6099</v>
      </c>
      <c r="E2737">
        <v>1</v>
      </c>
      <c r="F2737">
        <v>1</v>
      </c>
      <c r="G2737" t="s">
        <v>336</v>
      </c>
      <c r="H2737">
        <v>0.14000000000000001</v>
      </c>
      <c r="I2737">
        <v>800</v>
      </c>
      <c r="J2737" t="s">
        <v>435</v>
      </c>
      <c r="K2737">
        <v>-122501.75999999999</v>
      </c>
      <c r="L2737">
        <v>-17150.2464</v>
      </c>
    </row>
    <row r="2738" spans="1:12">
      <c r="A2738">
        <v>2086</v>
      </c>
      <c r="B2738" t="s">
        <v>249</v>
      </c>
      <c r="D2738">
        <v>6085</v>
      </c>
      <c r="E2738">
        <v>1</v>
      </c>
      <c r="F2738">
        <v>1</v>
      </c>
      <c r="G2738" t="s">
        <v>336</v>
      </c>
      <c r="H2738">
        <v>0.14000000000000001</v>
      </c>
      <c r="I2738">
        <v>800</v>
      </c>
      <c r="J2738" t="s">
        <v>435</v>
      </c>
      <c r="K2738">
        <v>77153.399999999994</v>
      </c>
      <c r="L2738">
        <v>10801.476000000001</v>
      </c>
    </row>
    <row r="2739" spans="1:12">
      <c r="A2739">
        <v>2086</v>
      </c>
      <c r="B2739" t="s">
        <v>249</v>
      </c>
      <c r="D2739">
        <v>6020</v>
      </c>
      <c r="E2739">
        <v>1</v>
      </c>
      <c r="F2739">
        <v>1</v>
      </c>
      <c r="G2739" t="s">
        <v>336</v>
      </c>
      <c r="H2739">
        <v>0.14000000000000001</v>
      </c>
      <c r="I2739">
        <v>800</v>
      </c>
      <c r="J2739" t="s">
        <v>435</v>
      </c>
      <c r="K2739">
        <v>347694.41</v>
      </c>
      <c r="L2739">
        <v>48677.217400000001</v>
      </c>
    </row>
    <row r="2740" spans="1:12">
      <c r="A2740">
        <v>2086</v>
      </c>
      <c r="B2740" t="s">
        <v>249</v>
      </c>
      <c r="D2740">
        <v>6048</v>
      </c>
      <c r="E2740">
        <v>1</v>
      </c>
      <c r="F2740">
        <v>1</v>
      </c>
      <c r="G2740" t="s">
        <v>336</v>
      </c>
      <c r="H2740">
        <v>0.14000000000000001</v>
      </c>
      <c r="I2740">
        <v>800</v>
      </c>
      <c r="J2740" t="s">
        <v>435</v>
      </c>
      <c r="K2740">
        <v>141544.97</v>
      </c>
      <c r="L2740">
        <v>19816.295800000004</v>
      </c>
    </row>
    <row r="2741" spans="1:12">
      <c r="A2741">
        <v>2086</v>
      </c>
      <c r="B2741" t="s">
        <v>249</v>
      </c>
      <c r="D2741">
        <v>6010</v>
      </c>
      <c r="E2741">
        <v>1</v>
      </c>
      <c r="F2741">
        <v>1</v>
      </c>
      <c r="G2741" t="s">
        <v>336</v>
      </c>
      <c r="H2741">
        <v>0.14000000000000001</v>
      </c>
      <c r="I2741">
        <v>800</v>
      </c>
      <c r="J2741" t="s">
        <v>435</v>
      </c>
      <c r="K2741">
        <v>1879767.7</v>
      </c>
      <c r="L2741">
        <v>263167.478</v>
      </c>
    </row>
    <row r="2742" spans="1:12">
      <c r="A2742">
        <v>2086</v>
      </c>
      <c r="B2742" t="s">
        <v>249</v>
      </c>
      <c r="D2742">
        <v>6015</v>
      </c>
      <c r="E2742">
        <v>1</v>
      </c>
      <c r="F2742">
        <v>1</v>
      </c>
      <c r="G2742" t="s">
        <v>336</v>
      </c>
      <c r="H2742">
        <v>0.14000000000000001</v>
      </c>
      <c r="I2742">
        <v>800</v>
      </c>
      <c r="J2742" t="s">
        <v>435</v>
      </c>
      <c r="K2742">
        <v>208860.86</v>
      </c>
      <c r="L2742">
        <v>29240.520400000001</v>
      </c>
    </row>
    <row r="2743" spans="1:12">
      <c r="A2743">
        <v>2086</v>
      </c>
      <c r="B2743" t="s">
        <v>249</v>
      </c>
      <c r="D2743">
        <v>6019</v>
      </c>
      <c r="E2743">
        <v>1</v>
      </c>
      <c r="F2743">
        <v>1</v>
      </c>
      <c r="G2743" t="s">
        <v>336</v>
      </c>
      <c r="H2743">
        <v>0.14000000000000001</v>
      </c>
      <c r="I2743">
        <v>800</v>
      </c>
      <c r="J2743" t="s">
        <v>435</v>
      </c>
      <c r="K2743">
        <v>-43089.86</v>
      </c>
      <c r="L2743">
        <v>-6032.5804000000007</v>
      </c>
    </row>
    <row r="2744" spans="1:12">
      <c r="A2744">
        <v>2086</v>
      </c>
      <c r="B2744" t="s">
        <v>249</v>
      </c>
      <c r="D2744">
        <v>6080</v>
      </c>
      <c r="E2744">
        <v>1</v>
      </c>
      <c r="F2744">
        <v>1</v>
      </c>
      <c r="G2744" t="s">
        <v>336</v>
      </c>
      <c r="H2744">
        <v>0.14000000000000001</v>
      </c>
      <c r="I2744">
        <v>800</v>
      </c>
      <c r="J2744" t="s">
        <v>435</v>
      </c>
      <c r="K2744">
        <v>1035.31</v>
      </c>
      <c r="L2744">
        <v>144.9434</v>
      </c>
    </row>
    <row r="2745" spans="1:12">
      <c r="A2745">
        <v>2087</v>
      </c>
      <c r="B2745" t="s">
        <v>250</v>
      </c>
      <c r="D2745">
        <v>6012</v>
      </c>
      <c r="E2745">
        <v>1</v>
      </c>
      <c r="F2745">
        <v>1</v>
      </c>
      <c r="G2745" t="s">
        <v>337</v>
      </c>
      <c r="H2745">
        <v>0.30499999999999999</v>
      </c>
      <c r="I2745">
        <v>290</v>
      </c>
      <c r="J2745" t="s">
        <v>203</v>
      </c>
      <c r="K2745">
        <v>5729</v>
      </c>
      <c r="L2745">
        <v>1747.345</v>
      </c>
    </row>
    <row r="2746" spans="1:12">
      <c r="A2746">
        <v>2087</v>
      </c>
      <c r="B2746" t="s">
        <v>250</v>
      </c>
      <c r="D2746">
        <v>6019</v>
      </c>
      <c r="E2746">
        <v>1</v>
      </c>
      <c r="F2746">
        <v>1</v>
      </c>
      <c r="G2746" t="s">
        <v>337</v>
      </c>
      <c r="H2746">
        <v>0.30499999999999999</v>
      </c>
      <c r="I2746">
        <v>290</v>
      </c>
      <c r="J2746" t="s">
        <v>203</v>
      </c>
      <c r="K2746">
        <v>-31207.64</v>
      </c>
      <c r="L2746">
        <v>-9518.3302000000003</v>
      </c>
    </row>
    <row r="2747" spans="1:12">
      <c r="A2747">
        <v>2087</v>
      </c>
      <c r="B2747" t="s">
        <v>250</v>
      </c>
      <c r="D2747">
        <v>6048</v>
      </c>
      <c r="E2747">
        <v>1</v>
      </c>
      <c r="F2747">
        <v>1</v>
      </c>
      <c r="G2747" t="s">
        <v>337</v>
      </c>
      <c r="H2747">
        <v>0.30499999999999999</v>
      </c>
      <c r="I2747">
        <v>290</v>
      </c>
      <c r="J2747" t="s">
        <v>203</v>
      </c>
      <c r="K2747">
        <v>83400.27</v>
      </c>
      <c r="L2747">
        <v>25437.082350000001</v>
      </c>
    </row>
    <row r="2748" spans="1:12">
      <c r="A2748">
        <v>2087</v>
      </c>
      <c r="B2748" t="s">
        <v>250</v>
      </c>
      <c r="D2748">
        <v>6099</v>
      </c>
      <c r="E2748">
        <v>1</v>
      </c>
      <c r="F2748">
        <v>1</v>
      </c>
      <c r="G2748" t="s">
        <v>337</v>
      </c>
      <c r="H2748">
        <v>0.30499999999999999</v>
      </c>
      <c r="I2748">
        <v>290</v>
      </c>
      <c r="J2748" t="s">
        <v>203</v>
      </c>
      <c r="K2748">
        <v>-83426.64</v>
      </c>
      <c r="L2748">
        <v>-25445.125199999999</v>
      </c>
    </row>
    <row r="2749" spans="1:12">
      <c r="A2749">
        <v>2087</v>
      </c>
      <c r="B2749" t="s">
        <v>250</v>
      </c>
      <c r="D2749">
        <v>6011</v>
      </c>
      <c r="E2749">
        <v>1</v>
      </c>
      <c r="F2749">
        <v>1</v>
      </c>
      <c r="G2749" t="s">
        <v>337</v>
      </c>
      <c r="H2749">
        <v>0.30499999999999999</v>
      </c>
      <c r="I2749">
        <v>290</v>
      </c>
      <c r="J2749" t="s">
        <v>203</v>
      </c>
      <c r="K2749">
        <v>3206.72</v>
      </c>
      <c r="L2749">
        <v>978.04959999999994</v>
      </c>
    </row>
    <row r="2750" spans="1:12">
      <c r="A2750">
        <v>2087</v>
      </c>
      <c r="B2750" t="s">
        <v>250</v>
      </c>
      <c r="D2750">
        <v>6041</v>
      </c>
      <c r="E2750">
        <v>1</v>
      </c>
      <c r="F2750">
        <v>1</v>
      </c>
      <c r="G2750" t="s">
        <v>337</v>
      </c>
      <c r="H2750">
        <v>0.30499999999999999</v>
      </c>
      <c r="I2750">
        <v>290</v>
      </c>
      <c r="J2750" t="s">
        <v>203</v>
      </c>
      <c r="K2750">
        <v>-126895.2</v>
      </c>
      <c r="L2750">
        <v>-38703.036</v>
      </c>
    </row>
    <row r="2751" spans="1:12">
      <c r="A2751">
        <v>2087</v>
      </c>
      <c r="B2751" t="s">
        <v>250</v>
      </c>
      <c r="D2751">
        <v>6085</v>
      </c>
      <c r="E2751">
        <v>1</v>
      </c>
      <c r="F2751">
        <v>1</v>
      </c>
      <c r="G2751" t="s">
        <v>337</v>
      </c>
      <c r="H2751">
        <v>0.30499999999999999</v>
      </c>
      <c r="I2751">
        <v>290</v>
      </c>
      <c r="J2751" t="s">
        <v>203</v>
      </c>
      <c r="K2751">
        <v>59800.92</v>
      </c>
      <c r="L2751">
        <v>18239.280599999998</v>
      </c>
    </row>
    <row r="2752" spans="1:12">
      <c r="A2752">
        <v>2087</v>
      </c>
      <c r="B2752" t="s">
        <v>250</v>
      </c>
      <c r="D2752">
        <v>6015</v>
      </c>
      <c r="E2752">
        <v>1</v>
      </c>
      <c r="F2752">
        <v>1</v>
      </c>
      <c r="G2752" t="s">
        <v>337</v>
      </c>
      <c r="H2752">
        <v>0.30499999999999999</v>
      </c>
      <c r="I2752">
        <v>290</v>
      </c>
      <c r="J2752" t="s">
        <v>203</v>
      </c>
      <c r="K2752">
        <v>314818.32</v>
      </c>
      <c r="L2752">
        <v>96019.587599999999</v>
      </c>
    </row>
    <row r="2753" spans="1:12">
      <c r="A2753">
        <v>2087</v>
      </c>
      <c r="B2753" t="s">
        <v>250</v>
      </c>
      <c r="D2753">
        <v>6010</v>
      </c>
      <c r="E2753">
        <v>1</v>
      </c>
      <c r="F2753">
        <v>1</v>
      </c>
      <c r="G2753" t="s">
        <v>337</v>
      </c>
      <c r="H2753">
        <v>0.30499999999999999</v>
      </c>
      <c r="I2753">
        <v>290</v>
      </c>
      <c r="J2753" t="s">
        <v>203</v>
      </c>
      <c r="K2753">
        <v>1107587.43</v>
      </c>
      <c r="L2753">
        <v>337814.16614999995</v>
      </c>
    </row>
    <row r="2754" spans="1:12">
      <c r="A2754">
        <v>2087</v>
      </c>
      <c r="B2754" t="s">
        <v>250</v>
      </c>
      <c r="D2754">
        <v>6020</v>
      </c>
      <c r="E2754">
        <v>1</v>
      </c>
      <c r="F2754">
        <v>1</v>
      </c>
      <c r="G2754" t="s">
        <v>337</v>
      </c>
      <c r="H2754">
        <v>0.30499999999999999</v>
      </c>
      <c r="I2754">
        <v>290</v>
      </c>
      <c r="J2754" t="s">
        <v>203</v>
      </c>
      <c r="K2754">
        <v>128177.48</v>
      </c>
      <c r="L2754">
        <v>39094.131399999998</v>
      </c>
    </row>
    <row r="2755" spans="1:12">
      <c r="A2755">
        <v>2087</v>
      </c>
      <c r="B2755" t="s">
        <v>250</v>
      </c>
      <c r="D2755">
        <v>6075</v>
      </c>
      <c r="E2755">
        <v>1</v>
      </c>
      <c r="F2755">
        <v>1</v>
      </c>
      <c r="G2755" t="s">
        <v>337</v>
      </c>
      <c r="H2755">
        <v>0.30499999999999999</v>
      </c>
      <c r="I2755">
        <v>290</v>
      </c>
      <c r="J2755" t="s">
        <v>203</v>
      </c>
      <c r="K2755">
        <v>180776</v>
      </c>
      <c r="L2755">
        <v>55136.68</v>
      </c>
    </row>
    <row r="2756" spans="1:12">
      <c r="A2756">
        <v>2087</v>
      </c>
      <c r="B2756" t="s">
        <v>250</v>
      </c>
      <c r="D2756">
        <v>6036</v>
      </c>
      <c r="E2756">
        <v>1</v>
      </c>
      <c r="F2756">
        <v>1</v>
      </c>
      <c r="G2756" t="s">
        <v>337</v>
      </c>
      <c r="H2756">
        <v>0.30499999999999999</v>
      </c>
      <c r="I2756">
        <v>290</v>
      </c>
      <c r="J2756" t="s">
        <v>203</v>
      </c>
      <c r="K2756">
        <v>-1646892.7</v>
      </c>
      <c r="L2756">
        <v>-502302.27349999995</v>
      </c>
    </row>
    <row r="2757" spans="1:12">
      <c r="A2757">
        <v>2087</v>
      </c>
      <c r="B2757" t="s">
        <v>250</v>
      </c>
      <c r="D2757">
        <v>6012</v>
      </c>
      <c r="E2757">
        <v>1</v>
      </c>
      <c r="F2757">
        <v>1</v>
      </c>
      <c r="G2757" t="s">
        <v>337</v>
      </c>
      <c r="H2757">
        <v>0.22500000000000001</v>
      </c>
      <c r="I2757">
        <v>300</v>
      </c>
      <c r="J2757" t="s">
        <v>3</v>
      </c>
      <c r="K2757">
        <v>5729</v>
      </c>
      <c r="L2757">
        <v>1289.0250000000001</v>
      </c>
    </row>
    <row r="2758" spans="1:12">
      <c r="A2758">
        <v>2087</v>
      </c>
      <c r="B2758" t="s">
        <v>250</v>
      </c>
      <c r="D2758">
        <v>6019</v>
      </c>
      <c r="E2758">
        <v>1</v>
      </c>
      <c r="F2758">
        <v>1</v>
      </c>
      <c r="G2758" t="s">
        <v>337</v>
      </c>
      <c r="H2758">
        <v>0.22500000000000001</v>
      </c>
      <c r="I2758">
        <v>300</v>
      </c>
      <c r="J2758" t="s">
        <v>3</v>
      </c>
      <c r="K2758">
        <v>-31207.64</v>
      </c>
      <c r="L2758">
        <v>-7021.7190000000001</v>
      </c>
    </row>
    <row r="2759" spans="1:12">
      <c r="A2759">
        <v>2087</v>
      </c>
      <c r="B2759" t="s">
        <v>250</v>
      </c>
      <c r="D2759">
        <v>6048</v>
      </c>
      <c r="E2759">
        <v>1</v>
      </c>
      <c r="F2759">
        <v>1</v>
      </c>
      <c r="G2759" t="s">
        <v>337</v>
      </c>
      <c r="H2759">
        <v>0.22500000000000001</v>
      </c>
      <c r="I2759">
        <v>300</v>
      </c>
      <c r="J2759" t="s">
        <v>3</v>
      </c>
      <c r="K2759">
        <v>83400.27</v>
      </c>
      <c r="L2759">
        <v>18765.060750000001</v>
      </c>
    </row>
    <row r="2760" spans="1:12">
      <c r="A2760">
        <v>2087</v>
      </c>
      <c r="B2760" t="s">
        <v>250</v>
      </c>
      <c r="D2760">
        <v>6099</v>
      </c>
      <c r="E2760">
        <v>1</v>
      </c>
      <c r="F2760">
        <v>1</v>
      </c>
      <c r="G2760" t="s">
        <v>337</v>
      </c>
      <c r="H2760">
        <v>0.22500000000000001</v>
      </c>
      <c r="I2760">
        <v>300</v>
      </c>
      <c r="J2760" t="s">
        <v>3</v>
      </c>
      <c r="K2760">
        <v>-83426.64</v>
      </c>
      <c r="L2760">
        <v>-18770.993999999999</v>
      </c>
    </row>
    <row r="2761" spans="1:12">
      <c r="A2761">
        <v>2087</v>
      </c>
      <c r="B2761" t="s">
        <v>250</v>
      </c>
      <c r="D2761">
        <v>6011</v>
      </c>
      <c r="E2761">
        <v>1</v>
      </c>
      <c r="F2761">
        <v>1</v>
      </c>
      <c r="G2761" t="s">
        <v>337</v>
      </c>
      <c r="H2761">
        <v>0.22500000000000001</v>
      </c>
      <c r="I2761">
        <v>300</v>
      </c>
      <c r="J2761" t="s">
        <v>3</v>
      </c>
      <c r="K2761">
        <v>3206.72</v>
      </c>
      <c r="L2761">
        <v>721.51199999999994</v>
      </c>
    </row>
    <row r="2762" spans="1:12">
      <c r="A2762">
        <v>2087</v>
      </c>
      <c r="B2762" t="s">
        <v>250</v>
      </c>
      <c r="D2762">
        <v>6041</v>
      </c>
      <c r="E2762">
        <v>1</v>
      </c>
      <c r="F2762">
        <v>1</v>
      </c>
      <c r="G2762" t="s">
        <v>337</v>
      </c>
      <c r="H2762">
        <v>0.22500000000000001</v>
      </c>
      <c r="I2762">
        <v>300</v>
      </c>
      <c r="J2762" t="s">
        <v>3</v>
      </c>
      <c r="K2762">
        <v>-126895.2</v>
      </c>
      <c r="L2762">
        <v>-28551.42</v>
      </c>
    </row>
    <row r="2763" spans="1:12">
      <c r="A2763">
        <v>2087</v>
      </c>
      <c r="B2763" t="s">
        <v>250</v>
      </c>
      <c r="D2763">
        <v>6085</v>
      </c>
      <c r="E2763">
        <v>1</v>
      </c>
      <c r="F2763">
        <v>1</v>
      </c>
      <c r="G2763" t="s">
        <v>337</v>
      </c>
      <c r="H2763">
        <v>0.22500000000000001</v>
      </c>
      <c r="I2763">
        <v>300</v>
      </c>
      <c r="J2763" t="s">
        <v>3</v>
      </c>
      <c r="K2763">
        <v>59800.92</v>
      </c>
      <c r="L2763">
        <v>13455.207</v>
      </c>
    </row>
    <row r="2764" spans="1:12">
      <c r="A2764">
        <v>2087</v>
      </c>
      <c r="B2764" t="s">
        <v>250</v>
      </c>
      <c r="D2764">
        <v>6015</v>
      </c>
      <c r="E2764">
        <v>1</v>
      </c>
      <c r="F2764">
        <v>1</v>
      </c>
      <c r="G2764" t="s">
        <v>337</v>
      </c>
      <c r="H2764">
        <v>0.22500000000000001</v>
      </c>
      <c r="I2764">
        <v>300</v>
      </c>
      <c r="J2764" t="s">
        <v>3</v>
      </c>
      <c r="K2764">
        <v>314818.32</v>
      </c>
      <c r="L2764">
        <v>70834.122000000003</v>
      </c>
    </row>
    <row r="2765" spans="1:12">
      <c r="A2765">
        <v>2087</v>
      </c>
      <c r="B2765" t="s">
        <v>250</v>
      </c>
      <c r="D2765">
        <v>6010</v>
      </c>
      <c r="E2765">
        <v>1</v>
      </c>
      <c r="F2765">
        <v>1</v>
      </c>
      <c r="G2765" t="s">
        <v>337</v>
      </c>
      <c r="H2765">
        <v>0.22500000000000001</v>
      </c>
      <c r="I2765">
        <v>300</v>
      </c>
      <c r="J2765" t="s">
        <v>3</v>
      </c>
      <c r="K2765">
        <v>1107587.43</v>
      </c>
      <c r="L2765">
        <v>249207.17174999998</v>
      </c>
    </row>
    <row r="2766" spans="1:12">
      <c r="A2766">
        <v>2087</v>
      </c>
      <c r="B2766" t="s">
        <v>250</v>
      </c>
      <c r="D2766">
        <v>6020</v>
      </c>
      <c r="E2766">
        <v>1</v>
      </c>
      <c r="F2766">
        <v>1</v>
      </c>
      <c r="G2766" t="s">
        <v>337</v>
      </c>
      <c r="H2766">
        <v>0.22500000000000001</v>
      </c>
      <c r="I2766">
        <v>300</v>
      </c>
      <c r="J2766" t="s">
        <v>3</v>
      </c>
      <c r="K2766">
        <v>128177.48</v>
      </c>
      <c r="L2766">
        <v>28839.933000000001</v>
      </c>
    </row>
    <row r="2767" spans="1:12">
      <c r="A2767">
        <v>2087</v>
      </c>
      <c r="B2767" t="s">
        <v>250</v>
      </c>
      <c r="D2767">
        <v>6075</v>
      </c>
      <c r="E2767">
        <v>1</v>
      </c>
      <c r="F2767">
        <v>1</v>
      </c>
      <c r="G2767" t="s">
        <v>337</v>
      </c>
      <c r="H2767">
        <v>0.22500000000000001</v>
      </c>
      <c r="I2767">
        <v>300</v>
      </c>
      <c r="J2767" t="s">
        <v>3</v>
      </c>
      <c r="K2767">
        <v>180776</v>
      </c>
      <c r="L2767">
        <v>40674.6</v>
      </c>
    </row>
    <row r="2768" spans="1:12">
      <c r="A2768">
        <v>2087</v>
      </c>
      <c r="B2768" t="s">
        <v>250</v>
      </c>
      <c r="D2768">
        <v>6036</v>
      </c>
      <c r="E2768">
        <v>1</v>
      </c>
      <c r="F2768">
        <v>1</v>
      </c>
      <c r="G2768" t="s">
        <v>337</v>
      </c>
      <c r="H2768">
        <v>0.22500000000000001</v>
      </c>
      <c r="I2768">
        <v>300</v>
      </c>
      <c r="J2768" t="s">
        <v>3</v>
      </c>
      <c r="K2768">
        <v>-1646892.7</v>
      </c>
      <c r="L2768">
        <v>-370550.85749999998</v>
      </c>
    </row>
    <row r="2769" spans="1:12">
      <c r="A2769">
        <v>2087</v>
      </c>
      <c r="B2769" t="s">
        <v>250</v>
      </c>
      <c r="D2769">
        <v>6012</v>
      </c>
      <c r="E2769">
        <v>1</v>
      </c>
      <c r="F2769">
        <v>1</v>
      </c>
      <c r="G2769" t="s">
        <v>338</v>
      </c>
      <c r="H2769">
        <v>7.6999999999999999E-2</v>
      </c>
      <c r="I2769">
        <v>300</v>
      </c>
      <c r="J2769" t="s">
        <v>3</v>
      </c>
      <c r="K2769">
        <v>5729</v>
      </c>
      <c r="L2769">
        <v>441.13299999999998</v>
      </c>
    </row>
    <row r="2770" spans="1:12">
      <c r="A2770">
        <v>2087</v>
      </c>
      <c r="B2770" t="s">
        <v>250</v>
      </c>
      <c r="D2770">
        <v>6019</v>
      </c>
      <c r="E2770">
        <v>1</v>
      </c>
      <c r="F2770">
        <v>1</v>
      </c>
      <c r="G2770" t="s">
        <v>338</v>
      </c>
      <c r="H2770">
        <v>7.6999999999999999E-2</v>
      </c>
      <c r="I2770">
        <v>300</v>
      </c>
      <c r="J2770" t="s">
        <v>3</v>
      </c>
      <c r="K2770">
        <v>-31207.64</v>
      </c>
      <c r="L2770">
        <v>-2402.98828</v>
      </c>
    </row>
    <row r="2771" spans="1:12">
      <c r="A2771">
        <v>2087</v>
      </c>
      <c r="B2771" t="s">
        <v>250</v>
      </c>
      <c r="D2771">
        <v>6048</v>
      </c>
      <c r="E2771">
        <v>1</v>
      </c>
      <c r="F2771">
        <v>1</v>
      </c>
      <c r="G2771" t="s">
        <v>338</v>
      </c>
      <c r="H2771">
        <v>7.6999999999999999E-2</v>
      </c>
      <c r="I2771">
        <v>300</v>
      </c>
      <c r="J2771" t="s">
        <v>3</v>
      </c>
      <c r="K2771">
        <v>83400.27</v>
      </c>
      <c r="L2771">
        <v>6421.8207900000007</v>
      </c>
    </row>
    <row r="2772" spans="1:12">
      <c r="A2772">
        <v>2087</v>
      </c>
      <c r="B2772" t="s">
        <v>250</v>
      </c>
      <c r="D2772">
        <v>6099</v>
      </c>
      <c r="E2772">
        <v>1</v>
      </c>
      <c r="F2772">
        <v>1</v>
      </c>
      <c r="G2772" t="s">
        <v>338</v>
      </c>
      <c r="H2772">
        <v>7.6999999999999999E-2</v>
      </c>
      <c r="I2772">
        <v>300</v>
      </c>
      <c r="J2772" t="s">
        <v>3</v>
      </c>
      <c r="K2772">
        <v>-83426.64</v>
      </c>
      <c r="L2772">
        <v>-6423.8512799999999</v>
      </c>
    </row>
    <row r="2773" spans="1:12">
      <c r="A2773">
        <v>2087</v>
      </c>
      <c r="B2773" t="s">
        <v>250</v>
      </c>
      <c r="D2773">
        <v>6011</v>
      </c>
      <c r="E2773">
        <v>1</v>
      </c>
      <c r="F2773">
        <v>1</v>
      </c>
      <c r="G2773" t="s">
        <v>338</v>
      </c>
      <c r="H2773">
        <v>7.6999999999999999E-2</v>
      </c>
      <c r="I2773">
        <v>300</v>
      </c>
      <c r="J2773" t="s">
        <v>3</v>
      </c>
      <c r="K2773">
        <v>3206.72</v>
      </c>
      <c r="L2773">
        <v>246.91743999999997</v>
      </c>
    </row>
    <row r="2774" spans="1:12">
      <c r="A2774">
        <v>2087</v>
      </c>
      <c r="B2774" t="s">
        <v>250</v>
      </c>
      <c r="D2774">
        <v>6041</v>
      </c>
      <c r="E2774">
        <v>1</v>
      </c>
      <c r="F2774">
        <v>1</v>
      </c>
      <c r="G2774" t="s">
        <v>338</v>
      </c>
      <c r="H2774">
        <v>7.6999999999999999E-2</v>
      </c>
      <c r="I2774">
        <v>300</v>
      </c>
      <c r="J2774" t="s">
        <v>3</v>
      </c>
      <c r="K2774">
        <v>-126895.2</v>
      </c>
      <c r="L2774">
        <v>-9770.9303999999993</v>
      </c>
    </row>
    <row r="2775" spans="1:12">
      <c r="A2775">
        <v>2087</v>
      </c>
      <c r="B2775" t="s">
        <v>250</v>
      </c>
      <c r="D2775">
        <v>6085</v>
      </c>
      <c r="E2775">
        <v>1</v>
      </c>
      <c r="F2775">
        <v>1</v>
      </c>
      <c r="G2775" t="s">
        <v>338</v>
      </c>
      <c r="H2775">
        <v>7.6999999999999999E-2</v>
      </c>
      <c r="I2775">
        <v>300</v>
      </c>
      <c r="J2775" t="s">
        <v>3</v>
      </c>
      <c r="K2775">
        <v>59800.92</v>
      </c>
      <c r="L2775">
        <v>4604.6708399999998</v>
      </c>
    </row>
    <row r="2776" spans="1:12">
      <c r="A2776">
        <v>2087</v>
      </c>
      <c r="B2776" t="s">
        <v>250</v>
      </c>
      <c r="D2776">
        <v>6015</v>
      </c>
      <c r="E2776">
        <v>1</v>
      </c>
      <c r="F2776">
        <v>1</v>
      </c>
      <c r="G2776" t="s">
        <v>338</v>
      </c>
      <c r="H2776">
        <v>7.6999999999999999E-2</v>
      </c>
      <c r="I2776">
        <v>300</v>
      </c>
      <c r="J2776" t="s">
        <v>3</v>
      </c>
      <c r="K2776">
        <v>314818.32</v>
      </c>
      <c r="L2776">
        <v>24241.01064</v>
      </c>
    </row>
    <row r="2777" spans="1:12">
      <c r="A2777">
        <v>2087</v>
      </c>
      <c r="B2777" t="s">
        <v>250</v>
      </c>
      <c r="D2777">
        <v>6010</v>
      </c>
      <c r="E2777">
        <v>1</v>
      </c>
      <c r="F2777">
        <v>1</v>
      </c>
      <c r="G2777" t="s">
        <v>338</v>
      </c>
      <c r="H2777">
        <v>7.6999999999999999E-2</v>
      </c>
      <c r="I2777">
        <v>300</v>
      </c>
      <c r="J2777" t="s">
        <v>3</v>
      </c>
      <c r="K2777">
        <v>1107587.43</v>
      </c>
      <c r="L2777">
        <v>85284.232109999997</v>
      </c>
    </row>
    <row r="2778" spans="1:12">
      <c r="A2778">
        <v>2087</v>
      </c>
      <c r="B2778" t="s">
        <v>250</v>
      </c>
      <c r="D2778">
        <v>6020</v>
      </c>
      <c r="E2778">
        <v>1</v>
      </c>
      <c r="F2778">
        <v>1</v>
      </c>
      <c r="G2778" t="s">
        <v>338</v>
      </c>
      <c r="H2778">
        <v>7.6999999999999999E-2</v>
      </c>
      <c r="I2778">
        <v>300</v>
      </c>
      <c r="J2778" t="s">
        <v>3</v>
      </c>
      <c r="K2778">
        <v>128177.48</v>
      </c>
      <c r="L2778">
        <v>9869.6659600000003</v>
      </c>
    </row>
    <row r="2779" spans="1:12">
      <c r="A2779">
        <v>2087</v>
      </c>
      <c r="B2779" t="s">
        <v>250</v>
      </c>
      <c r="D2779">
        <v>6075</v>
      </c>
      <c r="E2779">
        <v>1</v>
      </c>
      <c r="F2779">
        <v>1</v>
      </c>
      <c r="G2779" t="s">
        <v>338</v>
      </c>
      <c r="H2779">
        <v>7.6999999999999999E-2</v>
      </c>
      <c r="I2779">
        <v>300</v>
      </c>
      <c r="J2779" t="s">
        <v>3</v>
      </c>
      <c r="K2779">
        <v>180776</v>
      </c>
      <c r="L2779">
        <v>13919.752</v>
      </c>
    </row>
    <row r="2780" spans="1:12">
      <c r="A2780">
        <v>2087</v>
      </c>
      <c r="B2780" t="s">
        <v>250</v>
      </c>
      <c r="D2780">
        <v>6036</v>
      </c>
      <c r="E2780">
        <v>1</v>
      </c>
      <c r="F2780">
        <v>1</v>
      </c>
      <c r="G2780" t="s">
        <v>338</v>
      </c>
      <c r="H2780">
        <v>7.6999999999999999E-2</v>
      </c>
      <c r="I2780">
        <v>300</v>
      </c>
      <c r="J2780" t="s">
        <v>3</v>
      </c>
      <c r="K2780">
        <v>-1646892.7</v>
      </c>
      <c r="L2780">
        <v>-126810.73789999999</v>
      </c>
    </row>
    <row r="2781" spans="1:12">
      <c r="A2781">
        <v>2087</v>
      </c>
      <c r="B2781" t="s">
        <v>250</v>
      </c>
      <c r="D2781">
        <v>6012</v>
      </c>
      <c r="E2781">
        <v>1</v>
      </c>
      <c r="F2781">
        <v>1</v>
      </c>
      <c r="G2781" t="s">
        <v>4</v>
      </c>
      <c r="H2781">
        <v>5.0000000000000001E-3</v>
      </c>
      <c r="I2781">
        <v>300</v>
      </c>
      <c r="J2781" t="s">
        <v>3</v>
      </c>
      <c r="K2781">
        <v>5729</v>
      </c>
      <c r="L2781">
        <v>28.645</v>
      </c>
    </row>
    <row r="2782" spans="1:12">
      <c r="A2782">
        <v>2087</v>
      </c>
      <c r="B2782" t="s">
        <v>250</v>
      </c>
      <c r="D2782">
        <v>6019</v>
      </c>
      <c r="E2782">
        <v>1</v>
      </c>
      <c r="F2782">
        <v>1</v>
      </c>
      <c r="G2782" t="s">
        <v>4</v>
      </c>
      <c r="H2782">
        <v>5.0000000000000001E-3</v>
      </c>
      <c r="I2782">
        <v>300</v>
      </c>
      <c r="J2782" t="s">
        <v>3</v>
      </c>
      <c r="K2782">
        <v>-31207.64</v>
      </c>
      <c r="L2782">
        <v>-156.03819999999999</v>
      </c>
    </row>
    <row r="2783" spans="1:12">
      <c r="A2783">
        <v>2087</v>
      </c>
      <c r="B2783" t="s">
        <v>250</v>
      </c>
      <c r="D2783">
        <v>6048</v>
      </c>
      <c r="E2783">
        <v>1</v>
      </c>
      <c r="F2783">
        <v>1</v>
      </c>
      <c r="G2783" t="s">
        <v>4</v>
      </c>
      <c r="H2783">
        <v>5.0000000000000001E-3</v>
      </c>
      <c r="I2783">
        <v>300</v>
      </c>
      <c r="J2783" t="s">
        <v>3</v>
      </c>
      <c r="K2783">
        <v>83400.27</v>
      </c>
      <c r="L2783">
        <v>417.00135</v>
      </c>
    </row>
    <row r="2784" spans="1:12">
      <c r="A2784">
        <v>2087</v>
      </c>
      <c r="B2784" t="s">
        <v>250</v>
      </c>
      <c r="D2784">
        <v>6099</v>
      </c>
      <c r="E2784">
        <v>1</v>
      </c>
      <c r="F2784">
        <v>1</v>
      </c>
      <c r="G2784" t="s">
        <v>4</v>
      </c>
      <c r="H2784">
        <v>5.0000000000000001E-3</v>
      </c>
      <c r="I2784">
        <v>300</v>
      </c>
      <c r="J2784" t="s">
        <v>3</v>
      </c>
      <c r="K2784">
        <v>-83426.64</v>
      </c>
      <c r="L2784">
        <v>-417.13319999999999</v>
      </c>
    </row>
    <row r="2785" spans="1:12">
      <c r="A2785">
        <v>2087</v>
      </c>
      <c r="B2785" t="s">
        <v>250</v>
      </c>
      <c r="D2785">
        <v>6011</v>
      </c>
      <c r="E2785">
        <v>1</v>
      </c>
      <c r="F2785">
        <v>1</v>
      </c>
      <c r="G2785" t="s">
        <v>4</v>
      </c>
      <c r="H2785">
        <v>5.0000000000000001E-3</v>
      </c>
      <c r="I2785">
        <v>300</v>
      </c>
      <c r="J2785" t="s">
        <v>3</v>
      </c>
      <c r="K2785">
        <v>3206.72</v>
      </c>
      <c r="L2785">
        <v>16.0336</v>
      </c>
    </row>
    <row r="2786" spans="1:12">
      <c r="A2786">
        <v>2087</v>
      </c>
      <c r="B2786" t="s">
        <v>250</v>
      </c>
      <c r="D2786">
        <v>6041</v>
      </c>
      <c r="E2786">
        <v>1</v>
      </c>
      <c r="F2786">
        <v>1</v>
      </c>
      <c r="G2786" t="s">
        <v>4</v>
      </c>
      <c r="H2786">
        <v>5.0000000000000001E-3</v>
      </c>
      <c r="I2786">
        <v>300</v>
      </c>
      <c r="J2786" t="s">
        <v>3</v>
      </c>
      <c r="K2786">
        <v>-126895.2</v>
      </c>
      <c r="L2786">
        <v>-634.476</v>
      </c>
    </row>
    <row r="2787" spans="1:12">
      <c r="A2787">
        <v>2087</v>
      </c>
      <c r="B2787" t="s">
        <v>250</v>
      </c>
      <c r="D2787">
        <v>6085</v>
      </c>
      <c r="E2787">
        <v>1</v>
      </c>
      <c r="F2787">
        <v>1</v>
      </c>
      <c r="G2787" t="s">
        <v>4</v>
      </c>
      <c r="H2787">
        <v>5.0000000000000001E-3</v>
      </c>
      <c r="I2787">
        <v>300</v>
      </c>
      <c r="J2787" t="s">
        <v>3</v>
      </c>
      <c r="K2787">
        <v>59800.92</v>
      </c>
      <c r="L2787">
        <v>299.00459999999998</v>
      </c>
    </row>
    <row r="2788" spans="1:12">
      <c r="A2788">
        <v>2087</v>
      </c>
      <c r="B2788" t="s">
        <v>250</v>
      </c>
      <c r="D2788">
        <v>6015</v>
      </c>
      <c r="E2788">
        <v>1</v>
      </c>
      <c r="F2788">
        <v>1</v>
      </c>
      <c r="G2788" t="s">
        <v>4</v>
      </c>
      <c r="H2788">
        <v>5.0000000000000001E-3</v>
      </c>
      <c r="I2788">
        <v>300</v>
      </c>
      <c r="J2788" t="s">
        <v>3</v>
      </c>
      <c r="K2788">
        <v>314818.32</v>
      </c>
      <c r="L2788">
        <v>1574.0916</v>
      </c>
    </row>
    <row r="2789" spans="1:12">
      <c r="A2789">
        <v>2087</v>
      </c>
      <c r="B2789" t="s">
        <v>250</v>
      </c>
      <c r="D2789">
        <v>6010</v>
      </c>
      <c r="E2789">
        <v>1</v>
      </c>
      <c r="F2789">
        <v>1</v>
      </c>
      <c r="G2789" t="s">
        <v>4</v>
      </c>
      <c r="H2789">
        <v>5.0000000000000001E-3</v>
      </c>
      <c r="I2789">
        <v>300</v>
      </c>
      <c r="J2789" t="s">
        <v>3</v>
      </c>
      <c r="K2789">
        <v>1107587.43</v>
      </c>
      <c r="L2789">
        <v>5537.9371499999997</v>
      </c>
    </row>
    <row r="2790" spans="1:12">
      <c r="A2790">
        <v>2087</v>
      </c>
      <c r="B2790" t="s">
        <v>250</v>
      </c>
      <c r="D2790">
        <v>6020</v>
      </c>
      <c r="E2790">
        <v>1</v>
      </c>
      <c r="F2790">
        <v>1</v>
      </c>
      <c r="G2790" t="s">
        <v>4</v>
      </c>
      <c r="H2790">
        <v>5.0000000000000001E-3</v>
      </c>
      <c r="I2790">
        <v>300</v>
      </c>
      <c r="J2790" t="s">
        <v>3</v>
      </c>
      <c r="K2790">
        <v>128177.48</v>
      </c>
      <c r="L2790">
        <v>640.88739999999996</v>
      </c>
    </row>
    <row r="2791" spans="1:12">
      <c r="A2791">
        <v>2087</v>
      </c>
      <c r="B2791" t="s">
        <v>250</v>
      </c>
      <c r="D2791">
        <v>6075</v>
      </c>
      <c r="E2791">
        <v>1</v>
      </c>
      <c r="F2791">
        <v>1</v>
      </c>
      <c r="G2791" t="s">
        <v>4</v>
      </c>
      <c r="H2791">
        <v>5.0000000000000001E-3</v>
      </c>
      <c r="I2791">
        <v>300</v>
      </c>
      <c r="J2791" t="s">
        <v>3</v>
      </c>
      <c r="K2791">
        <v>180776</v>
      </c>
      <c r="L2791">
        <v>903.88</v>
      </c>
    </row>
    <row r="2792" spans="1:12">
      <c r="A2792">
        <v>2087</v>
      </c>
      <c r="B2792" t="s">
        <v>250</v>
      </c>
      <c r="D2792">
        <v>6036</v>
      </c>
      <c r="E2792">
        <v>1</v>
      </c>
      <c r="F2792">
        <v>1</v>
      </c>
      <c r="G2792" t="s">
        <v>4</v>
      </c>
      <c r="H2792">
        <v>5.0000000000000001E-3</v>
      </c>
      <c r="I2792">
        <v>300</v>
      </c>
      <c r="J2792" t="s">
        <v>3</v>
      </c>
      <c r="K2792">
        <v>-1646892.7</v>
      </c>
      <c r="L2792">
        <v>-8234.4634999999998</v>
      </c>
    </row>
    <row r="2793" spans="1:12">
      <c r="A2793">
        <v>2087</v>
      </c>
      <c r="B2793" t="s">
        <v>250</v>
      </c>
      <c r="D2793">
        <v>6012</v>
      </c>
      <c r="E2793">
        <v>1</v>
      </c>
      <c r="F2793">
        <v>1</v>
      </c>
      <c r="G2793" t="s">
        <v>340</v>
      </c>
      <c r="H2793">
        <v>0.105</v>
      </c>
      <c r="I2793">
        <v>290</v>
      </c>
      <c r="J2793" t="s">
        <v>203</v>
      </c>
      <c r="K2793">
        <v>5729</v>
      </c>
      <c r="L2793">
        <v>601.54499999999996</v>
      </c>
    </row>
    <row r="2794" spans="1:12">
      <c r="A2794">
        <v>2087</v>
      </c>
      <c r="B2794" t="s">
        <v>250</v>
      </c>
      <c r="D2794">
        <v>6019</v>
      </c>
      <c r="E2794">
        <v>1</v>
      </c>
      <c r="F2794">
        <v>1</v>
      </c>
      <c r="G2794" t="s">
        <v>340</v>
      </c>
      <c r="H2794">
        <v>0.105</v>
      </c>
      <c r="I2794">
        <v>290</v>
      </c>
      <c r="J2794" t="s">
        <v>203</v>
      </c>
      <c r="K2794">
        <v>-31207.64</v>
      </c>
      <c r="L2794">
        <v>-3276.8021999999996</v>
      </c>
    </row>
    <row r="2795" spans="1:12">
      <c r="A2795">
        <v>2087</v>
      </c>
      <c r="B2795" t="s">
        <v>250</v>
      </c>
      <c r="D2795">
        <v>6048</v>
      </c>
      <c r="E2795">
        <v>1</v>
      </c>
      <c r="F2795">
        <v>1</v>
      </c>
      <c r="G2795" t="s">
        <v>340</v>
      </c>
      <c r="H2795">
        <v>0.105</v>
      </c>
      <c r="I2795">
        <v>290</v>
      </c>
      <c r="J2795" t="s">
        <v>203</v>
      </c>
      <c r="K2795">
        <v>83400.27</v>
      </c>
      <c r="L2795">
        <v>8757.0283500000005</v>
      </c>
    </row>
    <row r="2796" spans="1:12">
      <c r="A2796">
        <v>2087</v>
      </c>
      <c r="B2796" t="s">
        <v>250</v>
      </c>
      <c r="D2796">
        <v>6099</v>
      </c>
      <c r="E2796">
        <v>1</v>
      </c>
      <c r="F2796">
        <v>1</v>
      </c>
      <c r="G2796" t="s">
        <v>340</v>
      </c>
      <c r="H2796">
        <v>0.105</v>
      </c>
      <c r="I2796">
        <v>290</v>
      </c>
      <c r="J2796" t="s">
        <v>203</v>
      </c>
      <c r="K2796">
        <v>-83426.64</v>
      </c>
      <c r="L2796">
        <v>-8759.7971999999991</v>
      </c>
    </row>
    <row r="2797" spans="1:12">
      <c r="A2797">
        <v>2087</v>
      </c>
      <c r="B2797" t="s">
        <v>250</v>
      </c>
      <c r="D2797">
        <v>6011</v>
      </c>
      <c r="E2797">
        <v>1</v>
      </c>
      <c r="F2797">
        <v>1</v>
      </c>
      <c r="G2797" t="s">
        <v>340</v>
      </c>
      <c r="H2797">
        <v>0.105</v>
      </c>
      <c r="I2797">
        <v>290</v>
      </c>
      <c r="J2797" t="s">
        <v>203</v>
      </c>
      <c r="K2797">
        <v>3206.72</v>
      </c>
      <c r="L2797">
        <v>336.70559999999995</v>
      </c>
    </row>
    <row r="2798" spans="1:12">
      <c r="A2798">
        <v>2087</v>
      </c>
      <c r="B2798" t="s">
        <v>250</v>
      </c>
      <c r="D2798">
        <v>6041</v>
      </c>
      <c r="E2798">
        <v>1</v>
      </c>
      <c r="F2798">
        <v>1</v>
      </c>
      <c r="G2798" t="s">
        <v>340</v>
      </c>
      <c r="H2798">
        <v>0.105</v>
      </c>
      <c r="I2798">
        <v>290</v>
      </c>
      <c r="J2798" t="s">
        <v>203</v>
      </c>
      <c r="K2798">
        <v>-126895.2</v>
      </c>
      <c r="L2798">
        <v>-13323.995999999999</v>
      </c>
    </row>
    <row r="2799" spans="1:12">
      <c r="A2799">
        <v>2087</v>
      </c>
      <c r="B2799" t="s">
        <v>250</v>
      </c>
      <c r="D2799">
        <v>6085</v>
      </c>
      <c r="E2799">
        <v>1</v>
      </c>
      <c r="F2799">
        <v>1</v>
      </c>
      <c r="G2799" t="s">
        <v>340</v>
      </c>
      <c r="H2799">
        <v>0.105</v>
      </c>
      <c r="I2799">
        <v>290</v>
      </c>
      <c r="J2799" t="s">
        <v>203</v>
      </c>
      <c r="K2799">
        <v>59800.92</v>
      </c>
      <c r="L2799">
        <v>6279.0965999999999</v>
      </c>
    </row>
    <row r="2800" spans="1:12">
      <c r="A2800">
        <v>2087</v>
      </c>
      <c r="B2800" t="s">
        <v>250</v>
      </c>
      <c r="D2800">
        <v>6015</v>
      </c>
      <c r="E2800">
        <v>1</v>
      </c>
      <c r="F2800">
        <v>1</v>
      </c>
      <c r="G2800" t="s">
        <v>340</v>
      </c>
      <c r="H2800">
        <v>0.105</v>
      </c>
      <c r="I2800">
        <v>290</v>
      </c>
      <c r="J2800" t="s">
        <v>203</v>
      </c>
      <c r="K2800">
        <v>314818.32</v>
      </c>
      <c r="L2800">
        <v>33055.923600000002</v>
      </c>
    </row>
    <row r="2801" spans="1:12">
      <c r="A2801">
        <v>2087</v>
      </c>
      <c r="B2801" t="s">
        <v>250</v>
      </c>
      <c r="D2801">
        <v>6010</v>
      </c>
      <c r="E2801">
        <v>1</v>
      </c>
      <c r="F2801">
        <v>1</v>
      </c>
      <c r="G2801" t="s">
        <v>340</v>
      </c>
      <c r="H2801">
        <v>0.105</v>
      </c>
      <c r="I2801">
        <v>290</v>
      </c>
      <c r="J2801" t="s">
        <v>203</v>
      </c>
      <c r="K2801">
        <v>1107587.43</v>
      </c>
      <c r="L2801">
        <v>116296.68014999999</v>
      </c>
    </row>
    <row r="2802" spans="1:12">
      <c r="A2802">
        <v>2087</v>
      </c>
      <c r="B2802" t="s">
        <v>250</v>
      </c>
      <c r="D2802">
        <v>6020</v>
      </c>
      <c r="E2802">
        <v>1</v>
      </c>
      <c r="F2802">
        <v>1</v>
      </c>
      <c r="G2802" t="s">
        <v>340</v>
      </c>
      <c r="H2802">
        <v>0.105</v>
      </c>
      <c r="I2802">
        <v>290</v>
      </c>
      <c r="J2802" t="s">
        <v>203</v>
      </c>
      <c r="K2802">
        <v>128177.48</v>
      </c>
      <c r="L2802">
        <v>13458.635399999999</v>
      </c>
    </row>
    <row r="2803" spans="1:12">
      <c r="A2803">
        <v>2087</v>
      </c>
      <c r="B2803" t="s">
        <v>250</v>
      </c>
      <c r="D2803">
        <v>6075</v>
      </c>
      <c r="E2803">
        <v>1</v>
      </c>
      <c r="F2803">
        <v>1</v>
      </c>
      <c r="G2803" t="s">
        <v>340</v>
      </c>
      <c r="H2803">
        <v>0.105</v>
      </c>
      <c r="I2803">
        <v>290</v>
      </c>
      <c r="J2803" t="s">
        <v>203</v>
      </c>
      <c r="K2803">
        <v>180776</v>
      </c>
      <c r="L2803">
        <v>18981.48</v>
      </c>
    </row>
    <row r="2804" spans="1:12">
      <c r="A2804">
        <v>2087</v>
      </c>
      <c r="B2804" t="s">
        <v>250</v>
      </c>
      <c r="D2804">
        <v>6036</v>
      </c>
      <c r="E2804">
        <v>1</v>
      </c>
      <c r="F2804">
        <v>1</v>
      </c>
      <c r="G2804" t="s">
        <v>340</v>
      </c>
      <c r="H2804">
        <v>0.105</v>
      </c>
      <c r="I2804">
        <v>290</v>
      </c>
      <c r="J2804" t="s">
        <v>203</v>
      </c>
      <c r="K2804">
        <v>-1646892.7</v>
      </c>
      <c r="L2804">
        <v>-172923.7335</v>
      </c>
    </row>
    <row r="2805" spans="1:12">
      <c r="A2805">
        <v>2087</v>
      </c>
      <c r="B2805" t="s">
        <v>250</v>
      </c>
      <c r="D2805">
        <v>6012</v>
      </c>
      <c r="E2805">
        <v>1</v>
      </c>
      <c r="F2805">
        <v>1</v>
      </c>
      <c r="G2805" t="s">
        <v>340</v>
      </c>
      <c r="H2805">
        <v>0.02</v>
      </c>
      <c r="I2805">
        <v>300</v>
      </c>
      <c r="J2805" t="s">
        <v>3</v>
      </c>
      <c r="K2805">
        <v>5729</v>
      </c>
      <c r="L2805">
        <v>114.58</v>
      </c>
    </row>
    <row r="2806" spans="1:12">
      <c r="A2806">
        <v>2087</v>
      </c>
      <c r="B2806" t="s">
        <v>250</v>
      </c>
      <c r="D2806">
        <v>6019</v>
      </c>
      <c r="E2806">
        <v>1</v>
      </c>
      <c r="F2806">
        <v>1</v>
      </c>
      <c r="G2806" t="s">
        <v>340</v>
      </c>
      <c r="H2806">
        <v>0.02</v>
      </c>
      <c r="I2806">
        <v>300</v>
      </c>
      <c r="J2806" t="s">
        <v>3</v>
      </c>
      <c r="K2806">
        <v>-31207.64</v>
      </c>
      <c r="L2806">
        <v>-624.15279999999996</v>
      </c>
    </row>
    <row r="2807" spans="1:12">
      <c r="A2807">
        <v>2087</v>
      </c>
      <c r="B2807" t="s">
        <v>250</v>
      </c>
      <c r="D2807">
        <v>6048</v>
      </c>
      <c r="E2807">
        <v>1</v>
      </c>
      <c r="F2807">
        <v>1</v>
      </c>
      <c r="G2807" t="s">
        <v>340</v>
      </c>
      <c r="H2807">
        <v>0.02</v>
      </c>
      <c r="I2807">
        <v>300</v>
      </c>
      <c r="J2807" t="s">
        <v>3</v>
      </c>
      <c r="K2807">
        <v>83400.27</v>
      </c>
      <c r="L2807">
        <v>1668.0054</v>
      </c>
    </row>
    <row r="2808" spans="1:12">
      <c r="A2808">
        <v>2087</v>
      </c>
      <c r="B2808" t="s">
        <v>250</v>
      </c>
      <c r="D2808">
        <v>6099</v>
      </c>
      <c r="E2808">
        <v>1</v>
      </c>
      <c r="F2808">
        <v>1</v>
      </c>
      <c r="G2808" t="s">
        <v>340</v>
      </c>
      <c r="H2808">
        <v>0.02</v>
      </c>
      <c r="I2808">
        <v>300</v>
      </c>
      <c r="J2808" t="s">
        <v>3</v>
      </c>
      <c r="K2808">
        <v>-83426.64</v>
      </c>
      <c r="L2808">
        <v>-1668.5328</v>
      </c>
    </row>
    <row r="2809" spans="1:12">
      <c r="A2809">
        <v>2087</v>
      </c>
      <c r="B2809" t="s">
        <v>250</v>
      </c>
      <c r="D2809">
        <v>6011</v>
      </c>
      <c r="E2809">
        <v>1</v>
      </c>
      <c r="F2809">
        <v>1</v>
      </c>
      <c r="G2809" t="s">
        <v>340</v>
      </c>
      <c r="H2809">
        <v>0.02</v>
      </c>
      <c r="I2809">
        <v>300</v>
      </c>
      <c r="J2809" t="s">
        <v>3</v>
      </c>
      <c r="K2809">
        <v>3206.72</v>
      </c>
      <c r="L2809">
        <v>64.134399999999999</v>
      </c>
    </row>
    <row r="2810" spans="1:12">
      <c r="A2810">
        <v>2087</v>
      </c>
      <c r="B2810" t="s">
        <v>250</v>
      </c>
      <c r="D2810">
        <v>6041</v>
      </c>
      <c r="E2810">
        <v>1</v>
      </c>
      <c r="F2810">
        <v>1</v>
      </c>
      <c r="G2810" t="s">
        <v>340</v>
      </c>
      <c r="H2810">
        <v>0.02</v>
      </c>
      <c r="I2810">
        <v>300</v>
      </c>
      <c r="J2810" t="s">
        <v>3</v>
      </c>
      <c r="K2810">
        <v>-126895.2</v>
      </c>
      <c r="L2810">
        <v>-2537.904</v>
      </c>
    </row>
    <row r="2811" spans="1:12">
      <c r="A2811">
        <v>2087</v>
      </c>
      <c r="B2811" t="s">
        <v>250</v>
      </c>
      <c r="D2811">
        <v>6085</v>
      </c>
      <c r="E2811">
        <v>1</v>
      </c>
      <c r="F2811">
        <v>1</v>
      </c>
      <c r="G2811" t="s">
        <v>340</v>
      </c>
      <c r="H2811">
        <v>0.02</v>
      </c>
      <c r="I2811">
        <v>300</v>
      </c>
      <c r="J2811" t="s">
        <v>3</v>
      </c>
      <c r="K2811">
        <v>59800.92</v>
      </c>
      <c r="L2811">
        <v>1196.0183999999999</v>
      </c>
    </row>
    <row r="2812" spans="1:12">
      <c r="A2812">
        <v>2087</v>
      </c>
      <c r="B2812" t="s">
        <v>250</v>
      </c>
      <c r="D2812">
        <v>6015</v>
      </c>
      <c r="E2812">
        <v>1</v>
      </c>
      <c r="F2812">
        <v>1</v>
      </c>
      <c r="G2812" t="s">
        <v>340</v>
      </c>
      <c r="H2812">
        <v>0.02</v>
      </c>
      <c r="I2812">
        <v>300</v>
      </c>
      <c r="J2812" t="s">
        <v>3</v>
      </c>
      <c r="K2812">
        <v>314818.32</v>
      </c>
      <c r="L2812">
        <v>6296.3663999999999</v>
      </c>
    </row>
    <row r="2813" spans="1:12">
      <c r="A2813">
        <v>2087</v>
      </c>
      <c r="B2813" t="s">
        <v>250</v>
      </c>
      <c r="D2813">
        <v>6010</v>
      </c>
      <c r="E2813">
        <v>1</v>
      </c>
      <c r="F2813">
        <v>1</v>
      </c>
      <c r="G2813" t="s">
        <v>340</v>
      </c>
      <c r="H2813">
        <v>0.02</v>
      </c>
      <c r="I2813">
        <v>300</v>
      </c>
      <c r="J2813" t="s">
        <v>3</v>
      </c>
      <c r="K2813">
        <v>1107587.43</v>
      </c>
      <c r="L2813">
        <v>22151.748599999999</v>
      </c>
    </row>
    <row r="2814" spans="1:12">
      <c r="A2814">
        <v>2087</v>
      </c>
      <c r="B2814" t="s">
        <v>250</v>
      </c>
      <c r="D2814">
        <v>6020</v>
      </c>
      <c r="E2814">
        <v>1</v>
      </c>
      <c r="F2814">
        <v>1</v>
      </c>
      <c r="G2814" t="s">
        <v>340</v>
      </c>
      <c r="H2814">
        <v>0.02</v>
      </c>
      <c r="I2814">
        <v>300</v>
      </c>
      <c r="J2814" t="s">
        <v>3</v>
      </c>
      <c r="K2814">
        <v>128177.48</v>
      </c>
      <c r="L2814">
        <v>2563.5495999999998</v>
      </c>
    </row>
    <row r="2815" spans="1:12">
      <c r="A2815">
        <v>2087</v>
      </c>
      <c r="B2815" t="s">
        <v>250</v>
      </c>
      <c r="D2815">
        <v>6075</v>
      </c>
      <c r="E2815">
        <v>1</v>
      </c>
      <c r="F2815">
        <v>1</v>
      </c>
      <c r="G2815" t="s">
        <v>340</v>
      </c>
      <c r="H2815">
        <v>0.02</v>
      </c>
      <c r="I2815">
        <v>300</v>
      </c>
      <c r="J2815" t="s">
        <v>3</v>
      </c>
      <c r="K2815">
        <v>180776</v>
      </c>
      <c r="L2815">
        <v>3615.52</v>
      </c>
    </row>
    <row r="2816" spans="1:12">
      <c r="A2816">
        <v>2087</v>
      </c>
      <c r="B2816" t="s">
        <v>250</v>
      </c>
      <c r="D2816">
        <v>6036</v>
      </c>
      <c r="E2816">
        <v>1</v>
      </c>
      <c r="F2816">
        <v>1</v>
      </c>
      <c r="G2816" t="s">
        <v>340</v>
      </c>
      <c r="H2816">
        <v>0.02</v>
      </c>
      <c r="I2816">
        <v>300</v>
      </c>
      <c r="J2816" t="s">
        <v>3</v>
      </c>
      <c r="K2816">
        <v>-1646892.7</v>
      </c>
      <c r="L2816">
        <v>-32937.853999999999</v>
      </c>
    </row>
    <row r="2817" spans="1:12">
      <c r="A2817">
        <v>2087</v>
      </c>
      <c r="B2817" t="s">
        <v>250</v>
      </c>
      <c r="D2817">
        <v>6012</v>
      </c>
      <c r="E2817">
        <v>1</v>
      </c>
      <c r="F2817">
        <v>1</v>
      </c>
      <c r="G2817" t="s">
        <v>339</v>
      </c>
      <c r="H2817">
        <v>5.5E-2</v>
      </c>
      <c r="I2817">
        <v>300</v>
      </c>
      <c r="J2817" t="s">
        <v>3</v>
      </c>
      <c r="K2817">
        <v>5729</v>
      </c>
      <c r="L2817">
        <v>315.09500000000003</v>
      </c>
    </row>
    <row r="2818" spans="1:12">
      <c r="A2818">
        <v>2087</v>
      </c>
      <c r="B2818" t="s">
        <v>250</v>
      </c>
      <c r="D2818">
        <v>6019</v>
      </c>
      <c r="E2818">
        <v>1</v>
      </c>
      <c r="F2818">
        <v>1</v>
      </c>
      <c r="G2818" t="s">
        <v>339</v>
      </c>
      <c r="H2818">
        <v>5.5E-2</v>
      </c>
      <c r="I2818">
        <v>300</v>
      </c>
      <c r="J2818" t="s">
        <v>3</v>
      </c>
      <c r="K2818">
        <v>-31207.64</v>
      </c>
      <c r="L2818">
        <v>-1716.4202</v>
      </c>
    </row>
    <row r="2819" spans="1:12">
      <c r="A2819">
        <v>2087</v>
      </c>
      <c r="B2819" t="s">
        <v>250</v>
      </c>
      <c r="D2819">
        <v>6048</v>
      </c>
      <c r="E2819">
        <v>1</v>
      </c>
      <c r="F2819">
        <v>1</v>
      </c>
      <c r="G2819" t="s">
        <v>339</v>
      </c>
      <c r="H2819">
        <v>5.5E-2</v>
      </c>
      <c r="I2819">
        <v>300</v>
      </c>
      <c r="J2819" t="s">
        <v>3</v>
      </c>
      <c r="K2819">
        <v>83400.27</v>
      </c>
      <c r="L2819">
        <v>4587.0148500000005</v>
      </c>
    </row>
    <row r="2820" spans="1:12">
      <c r="A2820">
        <v>2087</v>
      </c>
      <c r="B2820" t="s">
        <v>250</v>
      </c>
      <c r="D2820">
        <v>6099</v>
      </c>
      <c r="E2820">
        <v>1</v>
      </c>
      <c r="F2820">
        <v>1</v>
      </c>
      <c r="G2820" t="s">
        <v>339</v>
      </c>
      <c r="H2820">
        <v>5.5E-2</v>
      </c>
      <c r="I2820">
        <v>300</v>
      </c>
      <c r="J2820" t="s">
        <v>3</v>
      </c>
      <c r="K2820">
        <v>-83426.64</v>
      </c>
      <c r="L2820">
        <v>-4588.4651999999996</v>
      </c>
    </row>
    <row r="2821" spans="1:12">
      <c r="A2821">
        <v>2087</v>
      </c>
      <c r="B2821" t="s">
        <v>250</v>
      </c>
      <c r="D2821">
        <v>6011</v>
      </c>
      <c r="E2821">
        <v>1</v>
      </c>
      <c r="F2821">
        <v>1</v>
      </c>
      <c r="G2821" t="s">
        <v>339</v>
      </c>
      <c r="H2821">
        <v>5.5E-2</v>
      </c>
      <c r="I2821">
        <v>300</v>
      </c>
      <c r="J2821" t="s">
        <v>3</v>
      </c>
      <c r="K2821">
        <v>3206.72</v>
      </c>
      <c r="L2821">
        <v>176.36959999999999</v>
      </c>
    </row>
    <row r="2822" spans="1:12">
      <c r="A2822">
        <v>2087</v>
      </c>
      <c r="B2822" t="s">
        <v>250</v>
      </c>
      <c r="D2822">
        <v>6041</v>
      </c>
      <c r="E2822">
        <v>1</v>
      </c>
      <c r="F2822">
        <v>1</v>
      </c>
      <c r="G2822" t="s">
        <v>339</v>
      </c>
      <c r="H2822">
        <v>5.5E-2</v>
      </c>
      <c r="I2822">
        <v>300</v>
      </c>
      <c r="J2822" t="s">
        <v>3</v>
      </c>
      <c r="K2822">
        <v>-126895.2</v>
      </c>
      <c r="L2822">
        <v>-6979.2359999999999</v>
      </c>
    </row>
    <row r="2823" spans="1:12">
      <c r="A2823">
        <v>2087</v>
      </c>
      <c r="B2823" t="s">
        <v>250</v>
      </c>
      <c r="D2823">
        <v>6085</v>
      </c>
      <c r="E2823">
        <v>1</v>
      </c>
      <c r="F2823">
        <v>1</v>
      </c>
      <c r="G2823" t="s">
        <v>339</v>
      </c>
      <c r="H2823">
        <v>5.5E-2</v>
      </c>
      <c r="I2823">
        <v>300</v>
      </c>
      <c r="J2823" t="s">
        <v>3</v>
      </c>
      <c r="K2823">
        <v>59800.92</v>
      </c>
      <c r="L2823">
        <v>3289.0506</v>
      </c>
    </row>
    <row r="2824" spans="1:12">
      <c r="A2824">
        <v>2087</v>
      </c>
      <c r="B2824" t="s">
        <v>250</v>
      </c>
      <c r="D2824">
        <v>6015</v>
      </c>
      <c r="E2824">
        <v>1</v>
      </c>
      <c r="F2824">
        <v>1</v>
      </c>
      <c r="G2824" t="s">
        <v>339</v>
      </c>
      <c r="H2824">
        <v>5.5E-2</v>
      </c>
      <c r="I2824">
        <v>300</v>
      </c>
      <c r="J2824" t="s">
        <v>3</v>
      </c>
      <c r="K2824">
        <v>314818.32</v>
      </c>
      <c r="L2824">
        <v>17315.007600000001</v>
      </c>
    </row>
    <row r="2825" spans="1:12">
      <c r="A2825">
        <v>2087</v>
      </c>
      <c r="B2825" t="s">
        <v>250</v>
      </c>
      <c r="D2825">
        <v>6010</v>
      </c>
      <c r="E2825">
        <v>1</v>
      </c>
      <c r="F2825">
        <v>1</v>
      </c>
      <c r="G2825" t="s">
        <v>339</v>
      </c>
      <c r="H2825">
        <v>5.5E-2</v>
      </c>
      <c r="I2825">
        <v>300</v>
      </c>
      <c r="J2825" t="s">
        <v>3</v>
      </c>
      <c r="K2825">
        <v>1107587.43</v>
      </c>
      <c r="L2825">
        <v>60917.308649999999</v>
      </c>
    </row>
    <row r="2826" spans="1:12">
      <c r="A2826">
        <v>2087</v>
      </c>
      <c r="B2826" t="s">
        <v>250</v>
      </c>
      <c r="D2826">
        <v>6020</v>
      </c>
      <c r="E2826">
        <v>1</v>
      </c>
      <c r="F2826">
        <v>1</v>
      </c>
      <c r="G2826" t="s">
        <v>339</v>
      </c>
      <c r="H2826">
        <v>5.5E-2</v>
      </c>
      <c r="I2826">
        <v>300</v>
      </c>
      <c r="J2826" t="s">
        <v>3</v>
      </c>
      <c r="K2826">
        <v>128177.48</v>
      </c>
      <c r="L2826">
        <v>7049.7613999999994</v>
      </c>
    </row>
    <row r="2827" spans="1:12">
      <c r="A2827">
        <v>2087</v>
      </c>
      <c r="B2827" t="s">
        <v>250</v>
      </c>
      <c r="D2827">
        <v>6075</v>
      </c>
      <c r="E2827">
        <v>1</v>
      </c>
      <c r="F2827">
        <v>1</v>
      </c>
      <c r="G2827" t="s">
        <v>339</v>
      </c>
      <c r="H2827">
        <v>5.5E-2</v>
      </c>
      <c r="I2827">
        <v>300</v>
      </c>
      <c r="J2827" t="s">
        <v>3</v>
      </c>
      <c r="K2827">
        <v>180776</v>
      </c>
      <c r="L2827">
        <v>9942.68</v>
      </c>
    </row>
    <row r="2828" spans="1:12">
      <c r="A2828">
        <v>2087</v>
      </c>
      <c r="B2828" t="s">
        <v>250</v>
      </c>
      <c r="D2828">
        <v>6036</v>
      </c>
      <c r="E2828">
        <v>1</v>
      </c>
      <c r="F2828">
        <v>1</v>
      </c>
      <c r="G2828" t="s">
        <v>339</v>
      </c>
      <c r="H2828">
        <v>5.5E-2</v>
      </c>
      <c r="I2828">
        <v>300</v>
      </c>
      <c r="J2828" t="s">
        <v>3</v>
      </c>
      <c r="K2828">
        <v>-1646892.7</v>
      </c>
      <c r="L2828">
        <v>-90579.098499999993</v>
      </c>
    </row>
    <row r="2829" spans="1:12">
      <c r="A2829">
        <v>2087</v>
      </c>
      <c r="B2829" t="s">
        <v>250</v>
      </c>
      <c r="D2829">
        <v>6012</v>
      </c>
      <c r="E2829">
        <v>1</v>
      </c>
      <c r="F2829">
        <v>1</v>
      </c>
      <c r="G2829" t="s">
        <v>336</v>
      </c>
      <c r="H2829">
        <v>7.8E-2</v>
      </c>
      <c r="I2829">
        <v>500</v>
      </c>
      <c r="J2829" t="s">
        <v>432</v>
      </c>
      <c r="K2829">
        <v>5729</v>
      </c>
      <c r="L2829">
        <v>446.86200000000002</v>
      </c>
    </row>
    <row r="2830" spans="1:12">
      <c r="A2830">
        <v>2087</v>
      </c>
      <c r="B2830" t="s">
        <v>250</v>
      </c>
      <c r="D2830">
        <v>6019</v>
      </c>
      <c r="E2830">
        <v>1</v>
      </c>
      <c r="F2830">
        <v>1</v>
      </c>
      <c r="G2830" t="s">
        <v>336</v>
      </c>
      <c r="H2830">
        <v>7.8E-2</v>
      </c>
      <c r="I2830">
        <v>500</v>
      </c>
      <c r="J2830" t="s">
        <v>432</v>
      </c>
      <c r="K2830">
        <v>-31207.64</v>
      </c>
      <c r="L2830">
        <v>-2434.1959200000001</v>
      </c>
    </row>
    <row r="2831" spans="1:12">
      <c r="A2831">
        <v>2087</v>
      </c>
      <c r="B2831" t="s">
        <v>250</v>
      </c>
      <c r="D2831">
        <v>6048</v>
      </c>
      <c r="E2831">
        <v>1</v>
      </c>
      <c r="F2831">
        <v>1</v>
      </c>
      <c r="G2831" t="s">
        <v>336</v>
      </c>
      <c r="H2831">
        <v>7.8E-2</v>
      </c>
      <c r="I2831">
        <v>500</v>
      </c>
      <c r="J2831" t="s">
        <v>432</v>
      </c>
      <c r="K2831">
        <v>83400.27</v>
      </c>
      <c r="L2831">
        <v>6505.2210600000008</v>
      </c>
    </row>
    <row r="2832" spans="1:12">
      <c r="A2832">
        <v>2087</v>
      </c>
      <c r="B2832" t="s">
        <v>250</v>
      </c>
      <c r="D2832">
        <v>6099</v>
      </c>
      <c r="E2832">
        <v>1</v>
      </c>
      <c r="F2832">
        <v>1</v>
      </c>
      <c r="G2832" t="s">
        <v>336</v>
      </c>
      <c r="H2832">
        <v>7.8E-2</v>
      </c>
      <c r="I2832">
        <v>500</v>
      </c>
      <c r="J2832" t="s">
        <v>432</v>
      </c>
      <c r="K2832">
        <v>-83426.64</v>
      </c>
      <c r="L2832">
        <v>-6507.2779199999995</v>
      </c>
    </row>
    <row r="2833" spans="1:12">
      <c r="A2833">
        <v>2087</v>
      </c>
      <c r="B2833" t="s">
        <v>250</v>
      </c>
      <c r="D2833">
        <v>6011</v>
      </c>
      <c r="E2833">
        <v>1</v>
      </c>
      <c r="F2833">
        <v>1</v>
      </c>
      <c r="G2833" t="s">
        <v>336</v>
      </c>
      <c r="H2833">
        <v>7.8E-2</v>
      </c>
      <c r="I2833">
        <v>500</v>
      </c>
      <c r="J2833" t="s">
        <v>432</v>
      </c>
      <c r="K2833">
        <v>3206.72</v>
      </c>
      <c r="L2833">
        <v>250.12415999999999</v>
      </c>
    </row>
    <row r="2834" spans="1:12">
      <c r="A2834">
        <v>2087</v>
      </c>
      <c r="B2834" t="s">
        <v>250</v>
      </c>
      <c r="D2834">
        <v>6041</v>
      </c>
      <c r="E2834">
        <v>1</v>
      </c>
      <c r="F2834">
        <v>1</v>
      </c>
      <c r="G2834" t="s">
        <v>336</v>
      </c>
      <c r="H2834">
        <v>7.8E-2</v>
      </c>
      <c r="I2834">
        <v>500</v>
      </c>
      <c r="J2834" t="s">
        <v>432</v>
      </c>
      <c r="K2834">
        <v>-126895.2</v>
      </c>
      <c r="L2834">
        <v>-9897.8256000000001</v>
      </c>
    </row>
    <row r="2835" spans="1:12">
      <c r="A2835">
        <v>2087</v>
      </c>
      <c r="B2835" t="s">
        <v>250</v>
      </c>
      <c r="D2835">
        <v>6085</v>
      </c>
      <c r="E2835">
        <v>1</v>
      </c>
      <c r="F2835">
        <v>1</v>
      </c>
      <c r="G2835" t="s">
        <v>336</v>
      </c>
      <c r="H2835">
        <v>7.8E-2</v>
      </c>
      <c r="I2835">
        <v>500</v>
      </c>
      <c r="J2835" t="s">
        <v>432</v>
      </c>
      <c r="K2835">
        <v>59800.92</v>
      </c>
      <c r="L2835">
        <v>4664.4717599999994</v>
      </c>
    </row>
    <row r="2836" spans="1:12">
      <c r="A2836">
        <v>2087</v>
      </c>
      <c r="B2836" t="s">
        <v>250</v>
      </c>
      <c r="D2836">
        <v>6015</v>
      </c>
      <c r="E2836">
        <v>1</v>
      </c>
      <c r="F2836">
        <v>1</v>
      </c>
      <c r="G2836" t="s">
        <v>336</v>
      </c>
      <c r="H2836">
        <v>7.8E-2</v>
      </c>
      <c r="I2836">
        <v>500</v>
      </c>
      <c r="J2836" t="s">
        <v>432</v>
      </c>
      <c r="K2836">
        <v>314818.32</v>
      </c>
      <c r="L2836">
        <v>24555.828959999999</v>
      </c>
    </row>
    <row r="2837" spans="1:12">
      <c r="A2837">
        <v>2087</v>
      </c>
      <c r="B2837" t="s">
        <v>250</v>
      </c>
      <c r="D2837">
        <v>6010</v>
      </c>
      <c r="E2837">
        <v>1</v>
      </c>
      <c r="F2837">
        <v>1</v>
      </c>
      <c r="G2837" t="s">
        <v>336</v>
      </c>
      <c r="H2837">
        <v>7.8E-2</v>
      </c>
      <c r="I2837">
        <v>500</v>
      </c>
      <c r="J2837" t="s">
        <v>432</v>
      </c>
      <c r="K2837">
        <v>1107587.43</v>
      </c>
      <c r="L2837">
        <v>86391.819539999997</v>
      </c>
    </row>
    <row r="2838" spans="1:12">
      <c r="A2838">
        <v>2087</v>
      </c>
      <c r="B2838" t="s">
        <v>250</v>
      </c>
      <c r="D2838">
        <v>6020</v>
      </c>
      <c r="E2838">
        <v>1</v>
      </c>
      <c r="F2838">
        <v>1</v>
      </c>
      <c r="G2838" t="s">
        <v>336</v>
      </c>
      <c r="H2838">
        <v>7.8E-2</v>
      </c>
      <c r="I2838">
        <v>500</v>
      </c>
      <c r="J2838" t="s">
        <v>432</v>
      </c>
      <c r="K2838">
        <v>128177.48</v>
      </c>
      <c r="L2838">
        <v>9997.8434400000006</v>
      </c>
    </row>
    <row r="2839" spans="1:12">
      <c r="A2839">
        <v>2087</v>
      </c>
      <c r="B2839" t="s">
        <v>250</v>
      </c>
      <c r="D2839">
        <v>6075</v>
      </c>
      <c r="E2839">
        <v>1</v>
      </c>
      <c r="F2839">
        <v>1</v>
      </c>
      <c r="G2839" t="s">
        <v>336</v>
      </c>
      <c r="H2839">
        <v>7.8E-2</v>
      </c>
      <c r="I2839">
        <v>500</v>
      </c>
      <c r="J2839" t="s">
        <v>432</v>
      </c>
      <c r="K2839">
        <v>180776</v>
      </c>
      <c r="L2839">
        <v>14100.528</v>
      </c>
    </row>
    <row r="2840" spans="1:12">
      <c r="A2840">
        <v>2087</v>
      </c>
      <c r="B2840" t="s">
        <v>250</v>
      </c>
      <c r="D2840">
        <v>6036</v>
      </c>
      <c r="E2840">
        <v>1</v>
      </c>
      <c r="F2840">
        <v>1</v>
      </c>
      <c r="G2840" t="s">
        <v>336</v>
      </c>
      <c r="H2840">
        <v>7.8E-2</v>
      </c>
      <c r="I2840">
        <v>500</v>
      </c>
      <c r="J2840" t="s">
        <v>432</v>
      </c>
      <c r="K2840">
        <v>-1646892.7</v>
      </c>
      <c r="L2840">
        <v>-128457.63059999999</v>
      </c>
    </row>
    <row r="2841" spans="1:12">
      <c r="A2841">
        <v>2087</v>
      </c>
      <c r="B2841" t="s">
        <v>250</v>
      </c>
      <c r="D2841">
        <v>6012</v>
      </c>
      <c r="E2841">
        <v>1</v>
      </c>
      <c r="F2841">
        <v>1</v>
      </c>
      <c r="G2841" t="s">
        <v>336</v>
      </c>
      <c r="H2841">
        <v>0.13</v>
      </c>
      <c r="I2841">
        <v>800</v>
      </c>
      <c r="J2841" t="s">
        <v>435</v>
      </c>
      <c r="K2841">
        <v>5729</v>
      </c>
      <c r="L2841">
        <v>744.77</v>
      </c>
    </row>
    <row r="2842" spans="1:12">
      <c r="A2842">
        <v>2087</v>
      </c>
      <c r="B2842" t="s">
        <v>250</v>
      </c>
      <c r="D2842">
        <v>6019</v>
      </c>
      <c r="E2842">
        <v>1</v>
      </c>
      <c r="F2842">
        <v>1</v>
      </c>
      <c r="G2842" t="s">
        <v>336</v>
      </c>
      <c r="H2842">
        <v>0.13</v>
      </c>
      <c r="I2842">
        <v>800</v>
      </c>
      <c r="J2842" t="s">
        <v>435</v>
      </c>
      <c r="K2842">
        <v>-31207.64</v>
      </c>
      <c r="L2842">
        <v>-4056.9931999999999</v>
      </c>
    </row>
    <row r="2843" spans="1:12">
      <c r="A2843">
        <v>2087</v>
      </c>
      <c r="B2843" t="s">
        <v>250</v>
      </c>
      <c r="D2843">
        <v>6048</v>
      </c>
      <c r="E2843">
        <v>1</v>
      </c>
      <c r="F2843">
        <v>1</v>
      </c>
      <c r="G2843" t="s">
        <v>336</v>
      </c>
      <c r="H2843">
        <v>0.13</v>
      </c>
      <c r="I2843">
        <v>800</v>
      </c>
      <c r="J2843" t="s">
        <v>435</v>
      </c>
      <c r="K2843">
        <v>83400.27</v>
      </c>
      <c r="L2843">
        <v>10842.035100000001</v>
      </c>
    </row>
    <row r="2844" spans="1:12">
      <c r="A2844">
        <v>2087</v>
      </c>
      <c r="B2844" t="s">
        <v>250</v>
      </c>
      <c r="D2844">
        <v>6099</v>
      </c>
      <c r="E2844">
        <v>1</v>
      </c>
      <c r="F2844">
        <v>1</v>
      </c>
      <c r="G2844" t="s">
        <v>336</v>
      </c>
      <c r="H2844">
        <v>0.13</v>
      </c>
      <c r="I2844">
        <v>800</v>
      </c>
      <c r="J2844" t="s">
        <v>435</v>
      </c>
      <c r="K2844">
        <v>-83426.64</v>
      </c>
      <c r="L2844">
        <v>-10845.4632</v>
      </c>
    </row>
    <row r="2845" spans="1:12">
      <c r="A2845">
        <v>2087</v>
      </c>
      <c r="B2845" t="s">
        <v>250</v>
      </c>
      <c r="D2845">
        <v>6011</v>
      </c>
      <c r="E2845">
        <v>1</v>
      </c>
      <c r="F2845">
        <v>1</v>
      </c>
      <c r="G2845" t="s">
        <v>336</v>
      </c>
      <c r="H2845">
        <v>0.13</v>
      </c>
      <c r="I2845">
        <v>800</v>
      </c>
      <c r="J2845" t="s">
        <v>435</v>
      </c>
      <c r="K2845">
        <v>3206.72</v>
      </c>
      <c r="L2845">
        <v>416.87360000000001</v>
      </c>
    </row>
    <row r="2846" spans="1:12">
      <c r="A2846">
        <v>2087</v>
      </c>
      <c r="B2846" t="s">
        <v>250</v>
      </c>
      <c r="D2846">
        <v>6041</v>
      </c>
      <c r="E2846">
        <v>1</v>
      </c>
      <c r="F2846">
        <v>1</v>
      </c>
      <c r="G2846" t="s">
        <v>336</v>
      </c>
      <c r="H2846">
        <v>0.13</v>
      </c>
      <c r="I2846">
        <v>800</v>
      </c>
      <c r="J2846" t="s">
        <v>435</v>
      </c>
      <c r="K2846">
        <v>-126895.2</v>
      </c>
      <c r="L2846">
        <v>-16496.376</v>
      </c>
    </row>
    <row r="2847" spans="1:12">
      <c r="A2847">
        <v>2087</v>
      </c>
      <c r="B2847" t="s">
        <v>250</v>
      </c>
      <c r="D2847">
        <v>6085</v>
      </c>
      <c r="E2847">
        <v>1</v>
      </c>
      <c r="F2847">
        <v>1</v>
      </c>
      <c r="G2847" t="s">
        <v>336</v>
      </c>
      <c r="H2847">
        <v>0.13</v>
      </c>
      <c r="I2847">
        <v>800</v>
      </c>
      <c r="J2847" t="s">
        <v>435</v>
      </c>
      <c r="K2847">
        <v>59800.92</v>
      </c>
      <c r="L2847">
        <v>7774.1196</v>
      </c>
    </row>
    <row r="2848" spans="1:12">
      <c r="A2848">
        <v>2087</v>
      </c>
      <c r="B2848" t="s">
        <v>250</v>
      </c>
      <c r="D2848">
        <v>6015</v>
      </c>
      <c r="E2848">
        <v>1</v>
      </c>
      <c r="F2848">
        <v>1</v>
      </c>
      <c r="G2848" t="s">
        <v>336</v>
      </c>
      <c r="H2848">
        <v>0.13</v>
      </c>
      <c r="I2848">
        <v>800</v>
      </c>
      <c r="J2848" t="s">
        <v>435</v>
      </c>
      <c r="K2848">
        <v>314818.32</v>
      </c>
      <c r="L2848">
        <v>40926.381600000001</v>
      </c>
    </row>
    <row r="2849" spans="1:12">
      <c r="A2849">
        <v>2087</v>
      </c>
      <c r="B2849" t="s">
        <v>250</v>
      </c>
      <c r="D2849">
        <v>6010</v>
      </c>
      <c r="E2849">
        <v>1</v>
      </c>
      <c r="F2849">
        <v>1</v>
      </c>
      <c r="G2849" t="s">
        <v>336</v>
      </c>
      <c r="H2849">
        <v>0.13</v>
      </c>
      <c r="I2849">
        <v>800</v>
      </c>
      <c r="J2849" t="s">
        <v>435</v>
      </c>
      <c r="K2849">
        <v>1107587.43</v>
      </c>
      <c r="L2849">
        <v>143986.3659</v>
      </c>
    </row>
    <row r="2850" spans="1:12">
      <c r="A2850">
        <v>2087</v>
      </c>
      <c r="B2850" t="s">
        <v>250</v>
      </c>
      <c r="D2850">
        <v>6020</v>
      </c>
      <c r="E2850">
        <v>1</v>
      </c>
      <c r="F2850">
        <v>1</v>
      </c>
      <c r="G2850" t="s">
        <v>336</v>
      </c>
      <c r="H2850">
        <v>0.13</v>
      </c>
      <c r="I2850">
        <v>800</v>
      </c>
      <c r="J2850" t="s">
        <v>435</v>
      </c>
      <c r="K2850">
        <v>128177.48</v>
      </c>
      <c r="L2850">
        <v>16663.072400000001</v>
      </c>
    </row>
    <row r="2851" spans="1:12">
      <c r="A2851">
        <v>2087</v>
      </c>
      <c r="B2851" t="s">
        <v>250</v>
      </c>
      <c r="D2851">
        <v>6075</v>
      </c>
      <c r="E2851">
        <v>1</v>
      </c>
      <c r="F2851">
        <v>1</v>
      </c>
      <c r="G2851" t="s">
        <v>336</v>
      </c>
      <c r="H2851">
        <v>0.13</v>
      </c>
      <c r="I2851">
        <v>800</v>
      </c>
      <c r="J2851" t="s">
        <v>435</v>
      </c>
      <c r="K2851">
        <v>180776</v>
      </c>
      <c r="L2851">
        <v>23500.880000000001</v>
      </c>
    </row>
    <row r="2852" spans="1:12">
      <c r="A2852">
        <v>2087</v>
      </c>
      <c r="B2852" t="s">
        <v>250</v>
      </c>
      <c r="D2852">
        <v>6036</v>
      </c>
      <c r="E2852">
        <v>1</v>
      </c>
      <c r="F2852">
        <v>1</v>
      </c>
      <c r="G2852" t="s">
        <v>336</v>
      </c>
      <c r="H2852">
        <v>0.13</v>
      </c>
      <c r="I2852">
        <v>800</v>
      </c>
      <c r="J2852" t="s">
        <v>435</v>
      </c>
      <c r="K2852">
        <v>-1646892.7</v>
      </c>
      <c r="L2852">
        <v>-214096.05100000001</v>
      </c>
    </row>
    <row r="2853" spans="1:12">
      <c r="A2853">
        <v>2088</v>
      </c>
      <c r="B2853" t="s">
        <v>251</v>
      </c>
      <c r="D2853">
        <v>6075</v>
      </c>
      <c r="E2853">
        <v>1</v>
      </c>
      <c r="F2853">
        <v>1</v>
      </c>
      <c r="G2853" t="s">
        <v>337</v>
      </c>
      <c r="H2853">
        <v>0.25</v>
      </c>
      <c r="I2853">
        <v>190</v>
      </c>
      <c r="J2853" t="s">
        <v>345</v>
      </c>
      <c r="K2853">
        <v>476147</v>
      </c>
      <c r="L2853">
        <v>119036.75</v>
      </c>
    </row>
    <row r="2854" spans="1:12">
      <c r="A2854">
        <v>2088</v>
      </c>
      <c r="B2854" t="s">
        <v>251</v>
      </c>
      <c r="D2854">
        <v>6015</v>
      </c>
      <c r="E2854">
        <v>1</v>
      </c>
      <c r="F2854">
        <v>1</v>
      </c>
      <c r="G2854" t="s">
        <v>337</v>
      </c>
      <c r="H2854">
        <v>0.25</v>
      </c>
      <c r="I2854">
        <v>190</v>
      </c>
      <c r="J2854" t="s">
        <v>345</v>
      </c>
      <c r="K2854">
        <v>54302.62</v>
      </c>
      <c r="L2854">
        <v>13575.655000000001</v>
      </c>
    </row>
    <row r="2855" spans="1:12">
      <c r="A2855">
        <v>2088</v>
      </c>
      <c r="B2855" t="s">
        <v>251</v>
      </c>
      <c r="D2855">
        <v>6010</v>
      </c>
      <c r="E2855">
        <v>1</v>
      </c>
      <c r="F2855">
        <v>1</v>
      </c>
      <c r="G2855" t="s">
        <v>337</v>
      </c>
      <c r="H2855">
        <v>0.25</v>
      </c>
      <c r="I2855">
        <v>190</v>
      </c>
      <c r="J2855" t="s">
        <v>345</v>
      </c>
      <c r="K2855">
        <v>3103753.3</v>
      </c>
      <c r="L2855">
        <v>775938.32499999995</v>
      </c>
    </row>
    <row r="2856" spans="1:12">
      <c r="A2856">
        <v>2088</v>
      </c>
      <c r="B2856" t="s">
        <v>251</v>
      </c>
      <c r="D2856">
        <v>6099</v>
      </c>
      <c r="E2856">
        <v>1</v>
      </c>
      <c r="F2856">
        <v>1</v>
      </c>
      <c r="G2856" t="s">
        <v>337</v>
      </c>
      <c r="H2856">
        <v>0.25</v>
      </c>
      <c r="I2856">
        <v>190</v>
      </c>
      <c r="J2856" t="s">
        <v>345</v>
      </c>
      <c r="K2856">
        <v>-185225.52</v>
      </c>
      <c r="L2856">
        <v>-46306.38</v>
      </c>
    </row>
    <row r="2857" spans="1:12">
      <c r="A2857">
        <v>2088</v>
      </c>
      <c r="B2857" t="s">
        <v>251</v>
      </c>
      <c r="D2857">
        <v>6036</v>
      </c>
      <c r="E2857">
        <v>1</v>
      </c>
      <c r="F2857">
        <v>1</v>
      </c>
      <c r="G2857" t="s">
        <v>337</v>
      </c>
      <c r="H2857">
        <v>0.25</v>
      </c>
      <c r="I2857">
        <v>190</v>
      </c>
      <c r="J2857" t="s">
        <v>345</v>
      </c>
      <c r="K2857">
        <v>-3301975.7</v>
      </c>
      <c r="L2857">
        <v>-825493.92500000005</v>
      </c>
    </row>
    <row r="2858" spans="1:12">
      <c r="A2858">
        <v>2088</v>
      </c>
      <c r="B2858" t="s">
        <v>251</v>
      </c>
      <c r="D2858">
        <v>6041</v>
      </c>
      <c r="E2858">
        <v>1</v>
      </c>
      <c r="F2858">
        <v>1</v>
      </c>
      <c r="G2858" t="s">
        <v>337</v>
      </c>
      <c r="H2858">
        <v>0.25</v>
      </c>
      <c r="I2858">
        <v>190</v>
      </c>
      <c r="J2858" t="s">
        <v>345</v>
      </c>
      <c r="K2858">
        <v>-102465.3</v>
      </c>
      <c r="L2858">
        <v>-25616.325000000001</v>
      </c>
    </row>
    <row r="2859" spans="1:12">
      <c r="A2859">
        <v>2088</v>
      </c>
      <c r="B2859" t="s">
        <v>251</v>
      </c>
      <c r="D2859">
        <v>6048</v>
      </c>
      <c r="E2859">
        <v>1</v>
      </c>
      <c r="F2859">
        <v>1</v>
      </c>
      <c r="G2859" t="s">
        <v>337</v>
      </c>
      <c r="H2859">
        <v>0.25</v>
      </c>
      <c r="I2859">
        <v>190</v>
      </c>
      <c r="J2859" t="s">
        <v>345</v>
      </c>
      <c r="K2859">
        <v>233709.77</v>
      </c>
      <c r="L2859">
        <v>58427.442499999997</v>
      </c>
    </row>
    <row r="2860" spans="1:12">
      <c r="A2860">
        <v>2088</v>
      </c>
      <c r="B2860" t="s">
        <v>251</v>
      </c>
      <c r="D2860">
        <v>6085</v>
      </c>
      <c r="E2860">
        <v>1</v>
      </c>
      <c r="F2860">
        <v>1</v>
      </c>
      <c r="G2860" t="s">
        <v>337</v>
      </c>
      <c r="H2860">
        <v>0.25</v>
      </c>
      <c r="I2860">
        <v>190</v>
      </c>
      <c r="J2860" t="s">
        <v>345</v>
      </c>
      <c r="K2860">
        <v>122867.04</v>
      </c>
      <c r="L2860">
        <v>30716.76</v>
      </c>
    </row>
    <row r="2861" spans="1:12">
      <c r="A2861">
        <v>2088</v>
      </c>
      <c r="B2861" t="s">
        <v>251</v>
      </c>
      <c r="D2861">
        <v>6020</v>
      </c>
      <c r="E2861">
        <v>1</v>
      </c>
      <c r="F2861">
        <v>1</v>
      </c>
      <c r="G2861" t="s">
        <v>337</v>
      </c>
      <c r="H2861">
        <v>0.25</v>
      </c>
      <c r="I2861">
        <v>190</v>
      </c>
      <c r="J2861" t="s">
        <v>345</v>
      </c>
      <c r="K2861">
        <v>97809.57</v>
      </c>
      <c r="L2861">
        <v>24452.392500000002</v>
      </c>
    </row>
    <row r="2862" spans="1:12">
      <c r="A2862">
        <v>2088</v>
      </c>
      <c r="B2862" t="s">
        <v>251</v>
      </c>
      <c r="D2862">
        <v>6011</v>
      </c>
      <c r="E2862">
        <v>1</v>
      </c>
      <c r="F2862">
        <v>1</v>
      </c>
      <c r="G2862" t="s">
        <v>337</v>
      </c>
      <c r="H2862">
        <v>0.25</v>
      </c>
      <c r="I2862">
        <v>190</v>
      </c>
      <c r="J2862" t="s">
        <v>345</v>
      </c>
      <c r="K2862">
        <v>49125.87</v>
      </c>
      <c r="L2862">
        <v>12281.467500000001</v>
      </c>
    </row>
    <row r="2863" spans="1:12">
      <c r="A2863">
        <v>2088</v>
      </c>
      <c r="B2863" t="s">
        <v>251</v>
      </c>
      <c r="D2863">
        <v>6012</v>
      </c>
      <c r="E2863">
        <v>1</v>
      </c>
      <c r="F2863">
        <v>1</v>
      </c>
      <c r="G2863" t="s">
        <v>337</v>
      </c>
      <c r="H2863">
        <v>0.25</v>
      </c>
      <c r="I2863">
        <v>190</v>
      </c>
      <c r="J2863" t="s">
        <v>345</v>
      </c>
      <c r="K2863">
        <v>0</v>
      </c>
      <c r="L2863">
        <v>0</v>
      </c>
    </row>
    <row r="2864" spans="1:12">
      <c r="A2864">
        <v>2088</v>
      </c>
      <c r="B2864" t="s">
        <v>251</v>
      </c>
      <c r="D2864">
        <v>6075</v>
      </c>
      <c r="E2864">
        <v>1</v>
      </c>
      <c r="F2864">
        <v>1</v>
      </c>
      <c r="G2864" t="s">
        <v>337</v>
      </c>
      <c r="H2864">
        <v>0.25</v>
      </c>
      <c r="I2864">
        <v>830</v>
      </c>
      <c r="J2864" t="s">
        <v>435</v>
      </c>
      <c r="K2864">
        <v>476147</v>
      </c>
      <c r="L2864">
        <v>119036.75</v>
      </c>
    </row>
    <row r="2865" spans="1:12">
      <c r="A2865">
        <v>2088</v>
      </c>
      <c r="B2865" t="s">
        <v>251</v>
      </c>
      <c r="D2865">
        <v>6015</v>
      </c>
      <c r="E2865">
        <v>1</v>
      </c>
      <c r="F2865">
        <v>1</v>
      </c>
      <c r="G2865" t="s">
        <v>337</v>
      </c>
      <c r="H2865">
        <v>0.25</v>
      </c>
      <c r="I2865">
        <v>830</v>
      </c>
      <c r="J2865" t="s">
        <v>435</v>
      </c>
      <c r="K2865">
        <v>54302.62</v>
      </c>
      <c r="L2865">
        <v>13575.655000000001</v>
      </c>
    </row>
    <row r="2866" spans="1:12">
      <c r="A2866">
        <v>2088</v>
      </c>
      <c r="B2866" t="s">
        <v>251</v>
      </c>
      <c r="D2866">
        <v>6010</v>
      </c>
      <c r="E2866">
        <v>1</v>
      </c>
      <c r="F2866">
        <v>1</v>
      </c>
      <c r="G2866" t="s">
        <v>337</v>
      </c>
      <c r="H2866">
        <v>0.25</v>
      </c>
      <c r="I2866">
        <v>830</v>
      </c>
      <c r="J2866" t="s">
        <v>435</v>
      </c>
      <c r="K2866">
        <v>3103753.3</v>
      </c>
      <c r="L2866">
        <v>775938.32499999995</v>
      </c>
    </row>
    <row r="2867" spans="1:12">
      <c r="A2867">
        <v>2088</v>
      </c>
      <c r="B2867" t="s">
        <v>251</v>
      </c>
      <c r="D2867">
        <v>6099</v>
      </c>
      <c r="E2867">
        <v>1</v>
      </c>
      <c r="F2867">
        <v>1</v>
      </c>
      <c r="G2867" t="s">
        <v>337</v>
      </c>
      <c r="H2867">
        <v>0.25</v>
      </c>
      <c r="I2867">
        <v>830</v>
      </c>
      <c r="J2867" t="s">
        <v>435</v>
      </c>
      <c r="K2867">
        <v>-185225.52</v>
      </c>
      <c r="L2867">
        <v>-46306.38</v>
      </c>
    </row>
    <row r="2868" spans="1:12">
      <c r="A2868">
        <v>2088</v>
      </c>
      <c r="B2868" t="s">
        <v>251</v>
      </c>
      <c r="D2868">
        <v>6036</v>
      </c>
      <c r="E2868">
        <v>1</v>
      </c>
      <c r="F2868">
        <v>1</v>
      </c>
      <c r="G2868" t="s">
        <v>337</v>
      </c>
      <c r="H2868">
        <v>0.25</v>
      </c>
      <c r="I2868">
        <v>830</v>
      </c>
      <c r="J2868" t="s">
        <v>435</v>
      </c>
      <c r="K2868">
        <v>-3301975.7</v>
      </c>
      <c r="L2868">
        <v>-825493.92500000005</v>
      </c>
    </row>
    <row r="2869" spans="1:12">
      <c r="A2869">
        <v>2088</v>
      </c>
      <c r="B2869" t="s">
        <v>251</v>
      </c>
      <c r="D2869">
        <v>6041</v>
      </c>
      <c r="E2869">
        <v>1</v>
      </c>
      <c r="F2869">
        <v>1</v>
      </c>
      <c r="G2869" t="s">
        <v>337</v>
      </c>
      <c r="H2869">
        <v>0.25</v>
      </c>
      <c r="I2869">
        <v>830</v>
      </c>
      <c r="J2869" t="s">
        <v>435</v>
      </c>
      <c r="K2869">
        <v>-102465.3</v>
      </c>
      <c r="L2869">
        <v>-25616.325000000001</v>
      </c>
    </row>
    <row r="2870" spans="1:12">
      <c r="A2870">
        <v>2088</v>
      </c>
      <c r="B2870" t="s">
        <v>251</v>
      </c>
      <c r="D2870">
        <v>6048</v>
      </c>
      <c r="E2870">
        <v>1</v>
      </c>
      <c r="F2870">
        <v>1</v>
      </c>
      <c r="G2870" t="s">
        <v>337</v>
      </c>
      <c r="H2870">
        <v>0.25</v>
      </c>
      <c r="I2870">
        <v>830</v>
      </c>
      <c r="J2870" t="s">
        <v>435</v>
      </c>
      <c r="K2870">
        <v>233709.77</v>
      </c>
      <c r="L2870">
        <v>58427.442499999997</v>
      </c>
    </row>
    <row r="2871" spans="1:12">
      <c r="A2871">
        <v>2088</v>
      </c>
      <c r="B2871" t="s">
        <v>251</v>
      </c>
      <c r="D2871">
        <v>6085</v>
      </c>
      <c r="E2871">
        <v>1</v>
      </c>
      <c r="F2871">
        <v>1</v>
      </c>
      <c r="G2871" t="s">
        <v>337</v>
      </c>
      <c r="H2871">
        <v>0.25</v>
      </c>
      <c r="I2871">
        <v>830</v>
      </c>
      <c r="J2871" t="s">
        <v>435</v>
      </c>
      <c r="K2871">
        <v>122867.04</v>
      </c>
      <c r="L2871">
        <v>30716.76</v>
      </c>
    </row>
    <row r="2872" spans="1:12">
      <c r="A2872">
        <v>2088</v>
      </c>
      <c r="B2872" t="s">
        <v>251</v>
      </c>
      <c r="D2872">
        <v>6020</v>
      </c>
      <c r="E2872">
        <v>1</v>
      </c>
      <c r="F2872">
        <v>1</v>
      </c>
      <c r="G2872" t="s">
        <v>337</v>
      </c>
      <c r="H2872">
        <v>0.25</v>
      </c>
      <c r="I2872">
        <v>830</v>
      </c>
      <c r="J2872" t="s">
        <v>435</v>
      </c>
      <c r="K2872">
        <v>97809.57</v>
      </c>
      <c r="L2872">
        <v>24452.392500000002</v>
      </c>
    </row>
    <row r="2873" spans="1:12">
      <c r="A2873">
        <v>2088</v>
      </c>
      <c r="B2873" t="s">
        <v>251</v>
      </c>
      <c r="D2873">
        <v>6011</v>
      </c>
      <c r="E2873">
        <v>1</v>
      </c>
      <c r="F2873">
        <v>1</v>
      </c>
      <c r="G2873" t="s">
        <v>337</v>
      </c>
      <c r="H2873">
        <v>0.25</v>
      </c>
      <c r="I2873">
        <v>830</v>
      </c>
      <c r="J2873" t="s">
        <v>435</v>
      </c>
      <c r="K2873">
        <v>49125.87</v>
      </c>
      <c r="L2873">
        <v>12281.467500000001</v>
      </c>
    </row>
    <row r="2874" spans="1:12">
      <c r="A2874">
        <v>2088</v>
      </c>
      <c r="B2874" t="s">
        <v>251</v>
      </c>
      <c r="D2874">
        <v>6012</v>
      </c>
      <c r="E2874">
        <v>1</v>
      </c>
      <c r="F2874">
        <v>1</v>
      </c>
      <c r="G2874" t="s">
        <v>337</v>
      </c>
      <c r="H2874">
        <v>0.25</v>
      </c>
      <c r="I2874">
        <v>830</v>
      </c>
      <c r="J2874" t="s">
        <v>435</v>
      </c>
      <c r="K2874">
        <v>0</v>
      </c>
      <c r="L2874">
        <v>0</v>
      </c>
    </row>
    <row r="2875" spans="1:12">
      <c r="A2875">
        <v>2088</v>
      </c>
      <c r="B2875" t="s">
        <v>251</v>
      </c>
      <c r="D2875">
        <v>6075</v>
      </c>
      <c r="E2875">
        <v>1</v>
      </c>
      <c r="F2875">
        <v>1</v>
      </c>
      <c r="G2875" t="s">
        <v>337</v>
      </c>
      <c r="H2875">
        <v>7.0000000000000007E-2</v>
      </c>
      <c r="I2875">
        <v>300</v>
      </c>
      <c r="J2875" t="s">
        <v>3</v>
      </c>
      <c r="K2875">
        <v>476147</v>
      </c>
      <c r="L2875">
        <v>33330.29</v>
      </c>
    </row>
    <row r="2876" spans="1:12">
      <c r="A2876">
        <v>2088</v>
      </c>
      <c r="B2876" t="s">
        <v>251</v>
      </c>
      <c r="D2876">
        <v>6015</v>
      </c>
      <c r="E2876">
        <v>1</v>
      </c>
      <c r="F2876">
        <v>1</v>
      </c>
      <c r="G2876" t="s">
        <v>337</v>
      </c>
      <c r="H2876">
        <v>7.0000000000000007E-2</v>
      </c>
      <c r="I2876">
        <v>300</v>
      </c>
      <c r="J2876" t="s">
        <v>3</v>
      </c>
      <c r="K2876">
        <v>54302.62</v>
      </c>
      <c r="L2876">
        <v>3801.1834000000003</v>
      </c>
    </row>
    <row r="2877" spans="1:12">
      <c r="A2877">
        <v>2088</v>
      </c>
      <c r="B2877" t="s">
        <v>251</v>
      </c>
      <c r="D2877">
        <v>6010</v>
      </c>
      <c r="E2877">
        <v>1</v>
      </c>
      <c r="F2877">
        <v>1</v>
      </c>
      <c r="G2877" t="s">
        <v>337</v>
      </c>
      <c r="H2877">
        <v>7.0000000000000007E-2</v>
      </c>
      <c r="I2877">
        <v>300</v>
      </c>
      <c r="J2877" t="s">
        <v>3</v>
      </c>
      <c r="K2877">
        <v>3103753.3</v>
      </c>
      <c r="L2877">
        <v>217262.731</v>
      </c>
    </row>
    <row r="2878" spans="1:12">
      <c r="A2878">
        <v>2088</v>
      </c>
      <c r="B2878" t="s">
        <v>251</v>
      </c>
      <c r="D2878">
        <v>6099</v>
      </c>
      <c r="E2878">
        <v>1</v>
      </c>
      <c r="F2878">
        <v>1</v>
      </c>
      <c r="G2878" t="s">
        <v>337</v>
      </c>
      <c r="H2878">
        <v>7.0000000000000007E-2</v>
      </c>
      <c r="I2878">
        <v>300</v>
      </c>
      <c r="J2878" t="s">
        <v>3</v>
      </c>
      <c r="K2878">
        <v>-185225.52</v>
      </c>
      <c r="L2878">
        <v>-12965.786400000001</v>
      </c>
    </row>
    <row r="2879" spans="1:12">
      <c r="A2879">
        <v>2088</v>
      </c>
      <c r="B2879" t="s">
        <v>251</v>
      </c>
      <c r="D2879">
        <v>6036</v>
      </c>
      <c r="E2879">
        <v>1</v>
      </c>
      <c r="F2879">
        <v>1</v>
      </c>
      <c r="G2879" t="s">
        <v>337</v>
      </c>
      <c r="H2879">
        <v>7.0000000000000007E-2</v>
      </c>
      <c r="I2879">
        <v>300</v>
      </c>
      <c r="J2879" t="s">
        <v>3</v>
      </c>
      <c r="K2879">
        <v>-3301975.7</v>
      </c>
      <c r="L2879">
        <v>-231138.29900000003</v>
      </c>
    </row>
    <row r="2880" spans="1:12">
      <c r="A2880">
        <v>2088</v>
      </c>
      <c r="B2880" t="s">
        <v>251</v>
      </c>
      <c r="D2880">
        <v>6041</v>
      </c>
      <c r="E2880">
        <v>1</v>
      </c>
      <c r="F2880">
        <v>1</v>
      </c>
      <c r="G2880" t="s">
        <v>337</v>
      </c>
      <c r="H2880">
        <v>7.0000000000000007E-2</v>
      </c>
      <c r="I2880">
        <v>300</v>
      </c>
      <c r="J2880" t="s">
        <v>3</v>
      </c>
      <c r="K2880">
        <v>-102465.3</v>
      </c>
      <c r="L2880">
        <v>-7172.5710000000008</v>
      </c>
    </row>
    <row r="2881" spans="1:12">
      <c r="A2881">
        <v>2088</v>
      </c>
      <c r="B2881" t="s">
        <v>251</v>
      </c>
      <c r="D2881">
        <v>6048</v>
      </c>
      <c r="E2881">
        <v>1</v>
      </c>
      <c r="F2881">
        <v>1</v>
      </c>
      <c r="G2881" t="s">
        <v>337</v>
      </c>
      <c r="H2881">
        <v>7.0000000000000007E-2</v>
      </c>
      <c r="I2881">
        <v>300</v>
      </c>
      <c r="J2881" t="s">
        <v>3</v>
      </c>
      <c r="K2881">
        <v>233709.77</v>
      </c>
      <c r="L2881">
        <v>16359.6839</v>
      </c>
    </row>
    <row r="2882" spans="1:12">
      <c r="A2882">
        <v>2088</v>
      </c>
      <c r="B2882" t="s">
        <v>251</v>
      </c>
      <c r="D2882">
        <v>6085</v>
      </c>
      <c r="E2882">
        <v>1</v>
      </c>
      <c r="F2882">
        <v>1</v>
      </c>
      <c r="G2882" t="s">
        <v>337</v>
      </c>
      <c r="H2882">
        <v>7.0000000000000007E-2</v>
      </c>
      <c r="I2882">
        <v>300</v>
      </c>
      <c r="J2882" t="s">
        <v>3</v>
      </c>
      <c r="K2882">
        <v>122867.04</v>
      </c>
      <c r="L2882">
        <v>8600.6928000000007</v>
      </c>
    </row>
    <row r="2883" spans="1:12">
      <c r="A2883">
        <v>2088</v>
      </c>
      <c r="B2883" t="s">
        <v>251</v>
      </c>
      <c r="D2883">
        <v>6020</v>
      </c>
      <c r="E2883">
        <v>1</v>
      </c>
      <c r="F2883">
        <v>1</v>
      </c>
      <c r="G2883" t="s">
        <v>337</v>
      </c>
      <c r="H2883">
        <v>7.0000000000000007E-2</v>
      </c>
      <c r="I2883">
        <v>300</v>
      </c>
      <c r="J2883" t="s">
        <v>3</v>
      </c>
      <c r="K2883">
        <v>97809.57</v>
      </c>
      <c r="L2883">
        <v>6846.6699000000008</v>
      </c>
    </row>
    <row r="2884" spans="1:12">
      <c r="A2884">
        <v>2088</v>
      </c>
      <c r="B2884" t="s">
        <v>251</v>
      </c>
      <c r="D2884">
        <v>6011</v>
      </c>
      <c r="E2884">
        <v>1</v>
      </c>
      <c r="F2884">
        <v>1</v>
      </c>
      <c r="G2884" t="s">
        <v>337</v>
      </c>
      <c r="H2884">
        <v>7.0000000000000007E-2</v>
      </c>
      <c r="I2884">
        <v>300</v>
      </c>
      <c r="J2884" t="s">
        <v>3</v>
      </c>
      <c r="K2884">
        <v>49125.87</v>
      </c>
      <c r="L2884">
        <v>3438.8109000000004</v>
      </c>
    </row>
    <row r="2885" spans="1:12">
      <c r="A2885">
        <v>2088</v>
      </c>
      <c r="B2885" t="s">
        <v>251</v>
      </c>
      <c r="D2885">
        <v>6012</v>
      </c>
      <c r="E2885">
        <v>1</v>
      </c>
      <c r="F2885">
        <v>1</v>
      </c>
      <c r="G2885" t="s">
        <v>337</v>
      </c>
      <c r="H2885">
        <v>7.0000000000000007E-2</v>
      </c>
      <c r="I2885">
        <v>300</v>
      </c>
      <c r="J2885" t="s">
        <v>3</v>
      </c>
      <c r="K2885">
        <v>0</v>
      </c>
      <c r="L2885">
        <v>0</v>
      </c>
    </row>
    <row r="2886" spans="1:12">
      <c r="A2886">
        <v>2088</v>
      </c>
      <c r="B2886" t="s">
        <v>251</v>
      </c>
      <c r="D2886">
        <v>6075</v>
      </c>
      <c r="E2886">
        <v>1</v>
      </c>
      <c r="F2886">
        <v>1</v>
      </c>
      <c r="G2886" t="s">
        <v>338</v>
      </c>
      <c r="H2886">
        <v>0.05</v>
      </c>
      <c r="I2886">
        <v>190</v>
      </c>
      <c r="J2886" t="s">
        <v>345</v>
      </c>
      <c r="K2886">
        <v>476147</v>
      </c>
      <c r="L2886">
        <v>23807.350000000002</v>
      </c>
    </row>
    <row r="2887" spans="1:12">
      <c r="A2887">
        <v>2088</v>
      </c>
      <c r="B2887" t="s">
        <v>251</v>
      </c>
      <c r="D2887">
        <v>6015</v>
      </c>
      <c r="E2887">
        <v>1</v>
      </c>
      <c r="F2887">
        <v>1</v>
      </c>
      <c r="G2887" t="s">
        <v>338</v>
      </c>
      <c r="H2887">
        <v>0.05</v>
      </c>
      <c r="I2887">
        <v>190</v>
      </c>
      <c r="J2887" t="s">
        <v>345</v>
      </c>
      <c r="K2887">
        <v>54302.62</v>
      </c>
      <c r="L2887">
        <v>2715.1310000000003</v>
      </c>
    </row>
    <row r="2888" spans="1:12">
      <c r="A2888">
        <v>2088</v>
      </c>
      <c r="B2888" t="s">
        <v>251</v>
      </c>
      <c r="D2888">
        <v>6010</v>
      </c>
      <c r="E2888">
        <v>1</v>
      </c>
      <c r="F2888">
        <v>1</v>
      </c>
      <c r="G2888" t="s">
        <v>338</v>
      </c>
      <c r="H2888">
        <v>0.05</v>
      </c>
      <c r="I2888">
        <v>190</v>
      </c>
      <c r="J2888" t="s">
        <v>345</v>
      </c>
      <c r="K2888">
        <v>3103753.3</v>
      </c>
      <c r="L2888">
        <v>155187.66500000001</v>
      </c>
    </row>
    <row r="2889" spans="1:12">
      <c r="A2889">
        <v>2088</v>
      </c>
      <c r="B2889" t="s">
        <v>251</v>
      </c>
      <c r="D2889">
        <v>6099</v>
      </c>
      <c r="E2889">
        <v>1</v>
      </c>
      <c r="F2889">
        <v>1</v>
      </c>
      <c r="G2889" t="s">
        <v>338</v>
      </c>
      <c r="H2889">
        <v>0.05</v>
      </c>
      <c r="I2889">
        <v>190</v>
      </c>
      <c r="J2889" t="s">
        <v>345</v>
      </c>
      <c r="K2889">
        <v>-185225.52</v>
      </c>
      <c r="L2889">
        <v>-9261.2759999999998</v>
      </c>
    </row>
    <row r="2890" spans="1:12">
      <c r="A2890">
        <v>2088</v>
      </c>
      <c r="B2890" t="s">
        <v>251</v>
      </c>
      <c r="D2890">
        <v>6036</v>
      </c>
      <c r="E2890">
        <v>1</v>
      </c>
      <c r="F2890">
        <v>1</v>
      </c>
      <c r="G2890" t="s">
        <v>338</v>
      </c>
      <c r="H2890">
        <v>0.05</v>
      </c>
      <c r="I2890">
        <v>190</v>
      </c>
      <c r="J2890" t="s">
        <v>345</v>
      </c>
      <c r="K2890">
        <v>-3301975.7</v>
      </c>
      <c r="L2890">
        <v>-165098.78500000003</v>
      </c>
    </row>
    <row r="2891" spans="1:12">
      <c r="A2891">
        <v>2088</v>
      </c>
      <c r="B2891" t="s">
        <v>251</v>
      </c>
      <c r="D2891">
        <v>6041</v>
      </c>
      <c r="E2891">
        <v>1</v>
      </c>
      <c r="F2891">
        <v>1</v>
      </c>
      <c r="G2891" t="s">
        <v>338</v>
      </c>
      <c r="H2891">
        <v>0.05</v>
      </c>
      <c r="I2891">
        <v>190</v>
      </c>
      <c r="J2891" t="s">
        <v>345</v>
      </c>
      <c r="K2891">
        <v>-102465.3</v>
      </c>
      <c r="L2891">
        <v>-5123.2650000000003</v>
      </c>
    </row>
    <row r="2892" spans="1:12">
      <c r="A2892">
        <v>2088</v>
      </c>
      <c r="B2892" t="s">
        <v>251</v>
      </c>
      <c r="D2892">
        <v>6048</v>
      </c>
      <c r="E2892">
        <v>1</v>
      </c>
      <c r="F2892">
        <v>1</v>
      </c>
      <c r="G2892" t="s">
        <v>338</v>
      </c>
      <c r="H2892">
        <v>0.05</v>
      </c>
      <c r="I2892">
        <v>190</v>
      </c>
      <c r="J2892" t="s">
        <v>345</v>
      </c>
      <c r="K2892">
        <v>233709.77</v>
      </c>
      <c r="L2892">
        <v>11685.488499999999</v>
      </c>
    </row>
    <row r="2893" spans="1:12">
      <c r="A2893">
        <v>2088</v>
      </c>
      <c r="B2893" t="s">
        <v>251</v>
      </c>
      <c r="D2893">
        <v>6085</v>
      </c>
      <c r="E2893">
        <v>1</v>
      </c>
      <c r="F2893">
        <v>1</v>
      </c>
      <c r="G2893" t="s">
        <v>338</v>
      </c>
      <c r="H2893">
        <v>0.05</v>
      </c>
      <c r="I2893">
        <v>190</v>
      </c>
      <c r="J2893" t="s">
        <v>345</v>
      </c>
      <c r="K2893">
        <v>122867.04</v>
      </c>
      <c r="L2893">
        <v>6143.3519999999999</v>
      </c>
    </row>
    <row r="2894" spans="1:12">
      <c r="A2894">
        <v>2088</v>
      </c>
      <c r="B2894" t="s">
        <v>251</v>
      </c>
      <c r="D2894">
        <v>6020</v>
      </c>
      <c r="E2894">
        <v>1</v>
      </c>
      <c r="F2894">
        <v>1</v>
      </c>
      <c r="G2894" t="s">
        <v>338</v>
      </c>
      <c r="H2894">
        <v>0.05</v>
      </c>
      <c r="I2894">
        <v>190</v>
      </c>
      <c r="J2894" t="s">
        <v>345</v>
      </c>
      <c r="K2894">
        <v>97809.57</v>
      </c>
      <c r="L2894">
        <v>4890.4785000000002</v>
      </c>
    </row>
    <row r="2895" spans="1:12">
      <c r="A2895">
        <v>2088</v>
      </c>
      <c r="B2895" t="s">
        <v>251</v>
      </c>
      <c r="D2895">
        <v>6011</v>
      </c>
      <c r="E2895">
        <v>1</v>
      </c>
      <c r="F2895">
        <v>1</v>
      </c>
      <c r="G2895" t="s">
        <v>338</v>
      </c>
      <c r="H2895">
        <v>0.05</v>
      </c>
      <c r="I2895">
        <v>190</v>
      </c>
      <c r="J2895" t="s">
        <v>345</v>
      </c>
      <c r="K2895">
        <v>49125.87</v>
      </c>
      <c r="L2895">
        <v>2456.2935000000002</v>
      </c>
    </row>
    <row r="2896" spans="1:12">
      <c r="A2896">
        <v>2088</v>
      </c>
      <c r="B2896" t="s">
        <v>251</v>
      </c>
      <c r="D2896">
        <v>6012</v>
      </c>
      <c r="E2896">
        <v>1</v>
      </c>
      <c r="F2896">
        <v>1</v>
      </c>
      <c r="G2896" t="s">
        <v>338</v>
      </c>
      <c r="H2896">
        <v>0.05</v>
      </c>
      <c r="I2896">
        <v>190</v>
      </c>
      <c r="J2896" t="s">
        <v>345</v>
      </c>
      <c r="K2896">
        <v>0</v>
      </c>
      <c r="L2896">
        <v>0</v>
      </c>
    </row>
    <row r="2897" spans="1:12">
      <c r="A2897">
        <v>2088</v>
      </c>
      <c r="B2897" t="s">
        <v>251</v>
      </c>
      <c r="D2897">
        <v>6075</v>
      </c>
      <c r="E2897">
        <v>1</v>
      </c>
      <c r="F2897">
        <v>1</v>
      </c>
      <c r="G2897" t="s">
        <v>338</v>
      </c>
      <c r="H2897">
        <v>0.02</v>
      </c>
      <c r="I2897">
        <v>300</v>
      </c>
      <c r="J2897" t="s">
        <v>3</v>
      </c>
      <c r="K2897">
        <v>476147</v>
      </c>
      <c r="L2897">
        <v>9522.94</v>
      </c>
    </row>
    <row r="2898" spans="1:12">
      <c r="A2898">
        <v>2088</v>
      </c>
      <c r="B2898" t="s">
        <v>251</v>
      </c>
      <c r="D2898">
        <v>6015</v>
      </c>
      <c r="E2898">
        <v>1</v>
      </c>
      <c r="F2898">
        <v>1</v>
      </c>
      <c r="G2898" t="s">
        <v>338</v>
      </c>
      <c r="H2898">
        <v>0.02</v>
      </c>
      <c r="I2898">
        <v>300</v>
      </c>
      <c r="J2898" t="s">
        <v>3</v>
      </c>
      <c r="K2898">
        <v>54302.62</v>
      </c>
      <c r="L2898">
        <v>1086.0524</v>
      </c>
    </row>
    <row r="2899" spans="1:12">
      <c r="A2899">
        <v>2088</v>
      </c>
      <c r="B2899" t="s">
        <v>251</v>
      </c>
      <c r="D2899">
        <v>6010</v>
      </c>
      <c r="E2899">
        <v>1</v>
      </c>
      <c r="F2899">
        <v>1</v>
      </c>
      <c r="G2899" t="s">
        <v>338</v>
      </c>
      <c r="H2899">
        <v>0.02</v>
      </c>
      <c r="I2899">
        <v>300</v>
      </c>
      <c r="J2899" t="s">
        <v>3</v>
      </c>
      <c r="K2899">
        <v>3103753.3</v>
      </c>
      <c r="L2899">
        <v>62075.065999999999</v>
      </c>
    </row>
    <row r="2900" spans="1:12">
      <c r="A2900">
        <v>2088</v>
      </c>
      <c r="B2900" t="s">
        <v>251</v>
      </c>
      <c r="D2900">
        <v>6099</v>
      </c>
      <c r="E2900">
        <v>1</v>
      </c>
      <c r="F2900">
        <v>1</v>
      </c>
      <c r="G2900" t="s">
        <v>338</v>
      </c>
      <c r="H2900">
        <v>0.02</v>
      </c>
      <c r="I2900">
        <v>300</v>
      </c>
      <c r="J2900" t="s">
        <v>3</v>
      </c>
      <c r="K2900">
        <v>-185225.52</v>
      </c>
      <c r="L2900">
        <v>-3704.5103999999997</v>
      </c>
    </row>
    <row r="2901" spans="1:12">
      <c r="A2901">
        <v>2088</v>
      </c>
      <c r="B2901" t="s">
        <v>251</v>
      </c>
      <c r="D2901">
        <v>6036</v>
      </c>
      <c r="E2901">
        <v>1</v>
      </c>
      <c r="F2901">
        <v>1</v>
      </c>
      <c r="G2901" t="s">
        <v>338</v>
      </c>
      <c r="H2901">
        <v>0.02</v>
      </c>
      <c r="I2901">
        <v>300</v>
      </c>
      <c r="J2901" t="s">
        <v>3</v>
      </c>
      <c r="K2901">
        <v>-3301975.7</v>
      </c>
      <c r="L2901">
        <v>-66039.51400000001</v>
      </c>
    </row>
    <row r="2902" spans="1:12">
      <c r="A2902">
        <v>2088</v>
      </c>
      <c r="B2902" t="s">
        <v>251</v>
      </c>
      <c r="D2902">
        <v>6041</v>
      </c>
      <c r="E2902">
        <v>1</v>
      </c>
      <c r="F2902">
        <v>1</v>
      </c>
      <c r="G2902" t="s">
        <v>338</v>
      </c>
      <c r="H2902">
        <v>0.02</v>
      </c>
      <c r="I2902">
        <v>300</v>
      </c>
      <c r="J2902" t="s">
        <v>3</v>
      </c>
      <c r="K2902">
        <v>-102465.3</v>
      </c>
      <c r="L2902">
        <v>-2049.306</v>
      </c>
    </row>
    <row r="2903" spans="1:12">
      <c r="A2903">
        <v>2088</v>
      </c>
      <c r="B2903" t="s">
        <v>251</v>
      </c>
      <c r="D2903">
        <v>6048</v>
      </c>
      <c r="E2903">
        <v>1</v>
      </c>
      <c r="F2903">
        <v>1</v>
      </c>
      <c r="G2903" t="s">
        <v>338</v>
      </c>
      <c r="H2903">
        <v>0.02</v>
      </c>
      <c r="I2903">
        <v>300</v>
      </c>
      <c r="J2903" t="s">
        <v>3</v>
      </c>
      <c r="K2903">
        <v>233709.77</v>
      </c>
      <c r="L2903">
        <v>4674.1953999999996</v>
      </c>
    </row>
    <row r="2904" spans="1:12">
      <c r="A2904">
        <v>2088</v>
      </c>
      <c r="B2904" t="s">
        <v>251</v>
      </c>
      <c r="D2904">
        <v>6085</v>
      </c>
      <c r="E2904">
        <v>1</v>
      </c>
      <c r="F2904">
        <v>1</v>
      </c>
      <c r="G2904" t="s">
        <v>338</v>
      </c>
      <c r="H2904">
        <v>0.02</v>
      </c>
      <c r="I2904">
        <v>300</v>
      </c>
      <c r="J2904" t="s">
        <v>3</v>
      </c>
      <c r="K2904">
        <v>122867.04</v>
      </c>
      <c r="L2904">
        <v>2457.3407999999999</v>
      </c>
    </row>
    <row r="2905" spans="1:12">
      <c r="A2905">
        <v>2088</v>
      </c>
      <c r="B2905" t="s">
        <v>251</v>
      </c>
      <c r="D2905">
        <v>6020</v>
      </c>
      <c r="E2905">
        <v>1</v>
      </c>
      <c r="F2905">
        <v>1</v>
      </c>
      <c r="G2905" t="s">
        <v>338</v>
      </c>
      <c r="H2905">
        <v>0.02</v>
      </c>
      <c r="I2905">
        <v>300</v>
      </c>
      <c r="J2905" t="s">
        <v>3</v>
      </c>
      <c r="K2905">
        <v>97809.57</v>
      </c>
      <c r="L2905">
        <v>1956.1914000000002</v>
      </c>
    </row>
    <row r="2906" spans="1:12">
      <c r="A2906">
        <v>2088</v>
      </c>
      <c r="B2906" t="s">
        <v>251</v>
      </c>
      <c r="D2906">
        <v>6011</v>
      </c>
      <c r="E2906">
        <v>1</v>
      </c>
      <c r="F2906">
        <v>1</v>
      </c>
      <c r="G2906" t="s">
        <v>338</v>
      </c>
      <c r="H2906">
        <v>0.02</v>
      </c>
      <c r="I2906">
        <v>300</v>
      </c>
      <c r="J2906" t="s">
        <v>3</v>
      </c>
      <c r="K2906">
        <v>49125.87</v>
      </c>
      <c r="L2906">
        <v>982.51740000000007</v>
      </c>
    </row>
    <row r="2907" spans="1:12">
      <c r="A2907">
        <v>2088</v>
      </c>
      <c r="B2907" t="s">
        <v>251</v>
      </c>
      <c r="D2907">
        <v>6012</v>
      </c>
      <c r="E2907">
        <v>1</v>
      </c>
      <c r="F2907">
        <v>1</v>
      </c>
      <c r="G2907" t="s">
        <v>338</v>
      </c>
      <c r="H2907">
        <v>0.02</v>
      </c>
      <c r="I2907">
        <v>300</v>
      </c>
      <c r="J2907" t="s">
        <v>3</v>
      </c>
      <c r="K2907">
        <v>0</v>
      </c>
      <c r="L2907">
        <v>0</v>
      </c>
    </row>
    <row r="2908" spans="1:12">
      <c r="A2908">
        <v>2088</v>
      </c>
      <c r="B2908" t="s">
        <v>251</v>
      </c>
      <c r="D2908">
        <v>6075</v>
      </c>
      <c r="E2908">
        <v>1</v>
      </c>
      <c r="F2908">
        <v>1</v>
      </c>
      <c r="G2908" t="s">
        <v>4</v>
      </c>
      <c r="H2908">
        <v>0.01</v>
      </c>
      <c r="I2908">
        <v>190</v>
      </c>
      <c r="J2908" t="s">
        <v>345</v>
      </c>
      <c r="K2908">
        <v>476147</v>
      </c>
      <c r="L2908">
        <v>4761.47</v>
      </c>
    </row>
    <row r="2909" spans="1:12">
      <c r="A2909">
        <v>2088</v>
      </c>
      <c r="B2909" t="s">
        <v>251</v>
      </c>
      <c r="D2909">
        <v>6015</v>
      </c>
      <c r="E2909">
        <v>1</v>
      </c>
      <c r="F2909">
        <v>1</v>
      </c>
      <c r="G2909" t="s">
        <v>4</v>
      </c>
      <c r="H2909">
        <v>0.01</v>
      </c>
      <c r="I2909">
        <v>190</v>
      </c>
      <c r="J2909" t="s">
        <v>345</v>
      </c>
      <c r="K2909">
        <v>54302.62</v>
      </c>
      <c r="L2909">
        <v>543.02620000000002</v>
      </c>
    </row>
    <row r="2910" spans="1:12">
      <c r="A2910">
        <v>2088</v>
      </c>
      <c r="B2910" t="s">
        <v>251</v>
      </c>
      <c r="D2910">
        <v>6010</v>
      </c>
      <c r="E2910">
        <v>1</v>
      </c>
      <c r="F2910">
        <v>1</v>
      </c>
      <c r="G2910" t="s">
        <v>4</v>
      </c>
      <c r="H2910">
        <v>0.01</v>
      </c>
      <c r="I2910">
        <v>190</v>
      </c>
      <c r="J2910" t="s">
        <v>345</v>
      </c>
      <c r="K2910">
        <v>3103753.3</v>
      </c>
      <c r="L2910">
        <v>31037.532999999999</v>
      </c>
    </row>
    <row r="2911" spans="1:12">
      <c r="A2911">
        <v>2088</v>
      </c>
      <c r="B2911" t="s">
        <v>251</v>
      </c>
      <c r="D2911">
        <v>6099</v>
      </c>
      <c r="E2911">
        <v>1</v>
      </c>
      <c r="F2911">
        <v>1</v>
      </c>
      <c r="G2911" t="s">
        <v>4</v>
      </c>
      <c r="H2911">
        <v>0.01</v>
      </c>
      <c r="I2911">
        <v>190</v>
      </c>
      <c r="J2911" t="s">
        <v>345</v>
      </c>
      <c r="K2911">
        <v>-185225.52</v>
      </c>
      <c r="L2911">
        <v>-1852.2551999999998</v>
      </c>
    </row>
    <row r="2912" spans="1:12">
      <c r="A2912">
        <v>2088</v>
      </c>
      <c r="B2912" t="s">
        <v>251</v>
      </c>
      <c r="D2912">
        <v>6036</v>
      </c>
      <c r="E2912">
        <v>1</v>
      </c>
      <c r="F2912">
        <v>1</v>
      </c>
      <c r="G2912" t="s">
        <v>4</v>
      </c>
      <c r="H2912">
        <v>0.01</v>
      </c>
      <c r="I2912">
        <v>190</v>
      </c>
      <c r="J2912" t="s">
        <v>345</v>
      </c>
      <c r="K2912">
        <v>-3301975.7</v>
      </c>
      <c r="L2912">
        <v>-33019.757000000005</v>
      </c>
    </row>
    <row r="2913" spans="1:12">
      <c r="A2913">
        <v>2088</v>
      </c>
      <c r="B2913" t="s">
        <v>251</v>
      </c>
      <c r="D2913">
        <v>6041</v>
      </c>
      <c r="E2913">
        <v>1</v>
      </c>
      <c r="F2913">
        <v>1</v>
      </c>
      <c r="G2913" t="s">
        <v>4</v>
      </c>
      <c r="H2913">
        <v>0.01</v>
      </c>
      <c r="I2913">
        <v>190</v>
      </c>
      <c r="J2913" t="s">
        <v>345</v>
      </c>
      <c r="K2913">
        <v>-102465.3</v>
      </c>
      <c r="L2913">
        <v>-1024.653</v>
      </c>
    </row>
    <row r="2914" spans="1:12">
      <c r="A2914">
        <v>2088</v>
      </c>
      <c r="B2914" t="s">
        <v>251</v>
      </c>
      <c r="D2914">
        <v>6048</v>
      </c>
      <c r="E2914">
        <v>1</v>
      </c>
      <c r="F2914">
        <v>1</v>
      </c>
      <c r="G2914" t="s">
        <v>4</v>
      </c>
      <c r="H2914">
        <v>0.01</v>
      </c>
      <c r="I2914">
        <v>190</v>
      </c>
      <c r="J2914" t="s">
        <v>345</v>
      </c>
      <c r="K2914">
        <v>233709.77</v>
      </c>
      <c r="L2914">
        <v>2337.0976999999998</v>
      </c>
    </row>
    <row r="2915" spans="1:12">
      <c r="A2915">
        <v>2088</v>
      </c>
      <c r="B2915" t="s">
        <v>251</v>
      </c>
      <c r="D2915">
        <v>6085</v>
      </c>
      <c r="E2915">
        <v>1</v>
      </c>
      <c r="F2915">
        <v>1</v>
      </c>
      <c r="G2915" t="s">
        <v>4</v>
      </c>
      <c r="H2915">
        <v>0.01</v>
      </c>
      <c r="I2915">
        <v>190</v>
      </c>
      <c r="J2915" t="s">
        <v>345</v>
      </c>
      <c r="K2915">
        <v>122867.04</v>
      </c>
      <c r="L2915">
        <v>1228.6704</v>
      </c>
    </row>
    <row r="2916" spans="1:12">
      <c r="A2916">
        <v>2088</v>
      </c>
      <c r="B2916" t="s">
        <v>251</v>
      </c>
      <c r="D2916">
        <v>6020</v>
      </c>
      <c r="E2916">
        <v>1</v>
      </c>
      <c r="F2916">
        <v>1</v>
      </c>
      <c r="G2916" t="s">
        <v>4</v>
      </c>
      <c r="H2916">
        <v>0.01</v>
      </c>
      <c r="I2916">
        <v>190</v>
      </c>
      <c r="J2916" t="s">
        <v>345</v>
      </c>
      <c r="K2916">
        <v>97809.57</v>
      </c>
      <c r="L2916">
        <v>978.09570000000008</v>
      </c>
    </row>
    <row r="2917" spans="1:12">
      <c r="A2917">
        <v>2088</v>
      </c>
      <c r="B2917" t="s">
        <v>251</v>
      </c>
      <c r="D2917">
        <v>6011</v>
      </c>
      <c r="E2917">
        <v>1</v>
      </c>
      <c r="F2917">
        <v>1</v>
      </c>
      <c r="G2917" t="s">
        <v>4</v>
      </c>
      <c r="H2917">
        <v>0.01</v>
      </c>
      <c r="I2917">
        <v>190</v>
      </c>
      <c r="J2917" t="s">
        <v>345</v>
      </c>
      <c r="K2917">
        <v>49125.87</v>
      </c>
      <c r="L2917">
        <v>491.25870000000003</v>
      </c>
    </row>
    <row r="2918" spans="1:12">
      <c r="A2918">
        <v>2088</v>
      </c>
      <c r="B2918" t="s">
        <v>251</v>
      </c>
      <c r="D2918">
        <v>6012</v>
      </c>
      <c r="E2918">
        <v>1</v>
      </c>
      <c r="F2918">
        <v>1</v>
      </c>
      <c r="G2918" t="s">
        <v>4</v>
      </c>
      <c r="H2918">
        <v>0.01</v>
      </c>
      <c r="I2918">
        <v>190</v>
      </c>
      <c r="J2918" t="s">
        <v>345</v>
      </c>
      <c r="K2918">
        <v>0</v>
      </c>
      <c r="L2918">
        <v>0</v>
      </c>
    </row>
    <row r="2919" spans="1:12">
      <c r="A2919">
        <v>2088</v>
      </c>
      <c r="B2919" t="s">
        <v>251</v>
      </c>
      <c r="D2919">
        <v>6075</v>
      </c>
      <c r="E2919">
        <v>1</v>
      </c>
      <c r="F2919">
        <v>1</v>
      </c>
      <c r="G2919" t="s">
        <v>4</v>
      </c>
      <c r="H2919">
        <v>0.01</v>
      </c>
      <c r="I2919">
        <v>300</v>
      </c>
      <c r="J2919" t="s">
        <v>3</v>
      </c>
      <c r="K2919">
        <v>476147</v>
      </c>
      <c r="L2919">
        <v>4761.47</v>
      </c>
    </row>
    <row r="2920" spans="1:12">
      <c r="A2920">
        <v>2088</v>
      </c>
      <c r="B2920" t="s">
        <v>251</v>
      </c>
      <c r="D2920">
        <v>6015</v>
      </c>
      <c r="E2920">
        <v>1</v>
      </c>
      <c r="F2920">
        <v>1</v>
      </c>
      <c r="G2920" t="s">
        <v>4</v>
      </c>
      <c r="H2920">
        <v>0.01</v>
      </c>
      <c r="I2920">
        <v>300</v>
      </c>
      <c r="J2920" t="s">
        <v>3</v>
      </c>
      <c r="K2920">
        <v>54302.62</v>
      </c>
      <c r="L2920">
        <v>543.02620000000002</v>
      </c>
    </row>
    <row r="2921" spans="1:12">
      <c r="A2921">
        <v>2088</v>
      </c>
      <c r="B2921" t="s">
        <v>251</v>
      </c>
      <c r="D2921">
        <v>6010</v>
      </c>
      <c r="E2921">
        <v>1</v>
      </c>
      <c r="F2921">
        <v>1</v>
      </c>
      <c r="G2921" t="s">
        <v>4</v>
      </c>
      <c r="H2921">
        <v>0.01</v>
      </c>
      <c r="I2921">
        <v>300</v>
      </c>
      <c r="J2921" t="s">
        <v>3</v>
      </c>
      <c r="K2921">
        <v>3103753.3</v>
      </c>
      <c r="L2921">
        <v>31037.532999999999</v>
      </c>
    </row>
    <row r="2922" spans="1:12">
      <c r="A2922">
        <v>2088</v>
      </c>
      <c r="B2922" t="s">
        <v>251</v>
      </c>
      <c r="D2922">
        <v>6099</v>
      </c>
      <c r="E2922">
        <v>1</v>
      </c>
      <c r="F2922">
        <v>1</v>
      </c>
      <c r="G2922" t="s">
        <v>4</v>
      </c>
      <c r="H2922">
        <v>0.01</v>
      </c>
      <c r="I2922">
        <v>300</v>
      </c>
      <c r="J2922" t="s">
        <v>3</v>
      </c>
      <c r="K2922">
        <v>-185225.52</v>
      </c>
      <c r="L2922">
        <v>-1852.2551999999998</v>
      </c>
    </row>
    <row r="2923" spans="1:12">
      <c r="A2923">
        <v>2088</v>
      </c>
      <c r="B2923" t="s">
        <v>251</v>
      </c>
      <c r="D2923">
        <v>6036</v>
      </c>
      <c r="E2923">
        <v>1</v>
      </c>
      <c r="F2923">
        <v>1</v>
      </c>
      <c r="G2923" t="s">
        <v>4</v>
      </c>
      <c r="H2923">
        <v>0.01</v>
      </c>
      <c r="I2923">
        <v>300</v>
      </c>
      <c r="J2923" t="s">
        <v>3</v>
      </c>
      <c r="K2923">
        <v>-3301975.7</v>
      </c>
      <c r="L2923">
        <v>-33019.757000000005</v>
      </c>
    </row>
    <row r="2924" spans="1:12">
      <c r="A2924">
        <v>2088</v>
      </c>
      <c r="B2924" t="s">
        <v>251</v>
      </c>
      <c r="D2924">
        <v>6041</v>
      </c>
      <c r="E2924">
        <v>1</v>
      </c>
      <c r="F2924">
        <v>1</v>
      </c>
      <c r="G2924" t="s">
        <v>4</v>
      </c>
      <c r="H2924">
        <v>0.01</v>
      </c>
      <c r="I2924">
        <v>300</v>
      </c>
      <c r="J2924" t="s">
        <v>3</v>
      </c>
      <c r="K2924">
        <v>-102465.3</v>
      </c>
      <c r="L2924">
        <v>-1024.653</v>
      </c>
    </row>
    <row r="2925" spans="1:12">
      <c r="A2925">
        <v>2088</v>
      </c>
      <c r="B2925" t="s">
        <v>251</v>
      </c>
      <c r="D2925">
        <v>6048</v>
      </c>
      <c r="E2925">
        <v>1</v>
      </c>
      <c r="F2925">
        <v>1</v>
      </c>
      <c r="G2925" t="s">
        <v>4</v>
      </c>
      <c r="H2925">
        <v>0.01</v>
      </c>
      <c r="I2925">
        <v>300</v>
      </c>
      <c r="J2925" t="s">
        <v>3</v>
      </c>
      <c r="K2925">
        <v>233709.77</v>
      </c>
      <c r="L2925">
        <v>2337.0976999999998</v>
      </c>
    </row>
    <row r="2926" spans="1:12">
      <c r="A2926">
        <v>2088</v>
      </c>
      <c r="B2926" t="s">
        <v>251</v>
      </c>
      <c r="D2926">
        <v>6085</v>
      </c>
      <c r="E2926">
        <v>1</v>
      </c>
      <c r="F2926">
        <v>1</v>
      </c>
      <c r="G2926" t="s">
        <v>4</v>
      </c>
      <c r="H2926">
        <v>0.01</v>
      </c>
      <c r="I2926">
        <v>300</v>
      </c>
      <c r="J2926" t="s">
        <v>3</v>
      </c>
      <c r="K2926">
        <v>122867.04</v>
      </c>
      <c r="L2926">
        <v>1228.6704</v>
      </c>
    </row>
    <row r="2927" spans="1:12">
      <c r="A2927">
        <v>2088</v>
      </c>
      <c r="B2927" t="s">
        <v>251</v>
      </c>
      <c r="D2927">
        <v>6020</v>
      </c>
      <c r="E2927">
        <v>1</v>
      </c>
      <c r="F2927">
        <v>1</v>
      </c>
      <c r="G2927" t="s">
        <v>4</v>
      </c>
      <c r="H2927">
        <v>0.01</v>
      </c>
      <c r="I2927">
        <v>300</v>
      </c>
      <c r="J2927" t="s">
        <v>3</v>
      </c>
      <c r="K2927">
        <v>97809.57</v>
      </c>
      <c r="L2927">
        <v>978.09570000000008</v>
      </c>
    </row>
    <row r="2928" spans="1:12">
      <c r="A2928">
        <v>2088</v>
      </c>
      <c r="B2928" t="s">
        <v>251</v>
      </c>
      <c r="D2928">
        <v>6011</v>
      </c>
      <c r="E2928">
        <v>1</v>
      </c>
      <c r="F2928">
        <v>1</v>
      </c>
      <c r="G2928" t="s">
        <v>4</v>
      </c>
      <c r="H2928">
        <v>0.01</v>
      </c>
      <c r="I2928">
        <v>300</v>
      </c>
      <c r="J2928" t="s">
        <v>3</v>
      </c>
      <c r="K2928">
        <v>49125.87</v>
      </c>
      <c r="L2928">
        <v>491.25870000000003</v>
      </c>
    </row>
    <row r="2929" spans="1:12">
      <c r="A2929">
        <v>2088</v>
      </c>
      <c r="B2929" t="s">
        <v>251</v>
      </c>
      <c r="D2929">
        <v>6012</v>
      </c>
      <c r="E2929">
        <v>1</v>
      </c>
      <c r="F2929">
        <v>1</v>
      </c>
      <c r="G2929" t="s">
        <v>4</v>
      </c>
      <c r="H2929">
        <v>0.01</v>
      </c>
      <c r="I2929">
        <v>300</v>
      </c>
      <c r="J2929" t="s">
        <v>3</v>
      </c>
      <c r="K2929">
        <v>0</v>
      </c>
      <c r="L2929">
        <v>0</v>
      </c>
    </row>
    <row r="2930" spans="1:12">
      <c r="A2930">
        <v>2088</v>
      </c>
      <c r="B2930" t="s">
        <v>251</v>
      </c>
      <c r="D2930">
        <v>6075</v>
      </c>
      <c r="E2930">
        <v>1</v>
      </c>
      <c r="F2930">
        <v>1</v>
      </c>
      <c r="G2930" t="s">
        <v>340</v>
      </c>
      <c r="H2930">
        <v>0.01</v>
      </c>
      <c r="I2930">
        <v>190</v>
      </c>
      <c r="J2930" t="s">
        <v>345</v>
      </c>
      <c r="K2930">
        <v>476147</v>
      </c>
      <c r="L2930">
        <v>4761.47</v>
      </c>
    </row>
    <row r="2931" spans="1:12">
      <c r="A2931">
        <v>2088</v>
      </c>
      <c r="B2931" t="s">
        <v>251</v>
      </c>
      <c r="D2931">
        <v>6015</v>
      </c>
      <c r="E2931">
        <v>1</v>
      </c>
      <c r="F2931">
        <v>1</v>
      </c>
      <c r="G2931" t="s">
        <v>340</v>
      </c>
      <c r="H2931">
        <v>0.01</v>
      </c>
      <c r="I2931">
        <v>190</v>
      </c>
      <c r="J2931" t="s">
        <v>345</v>
      </c>
      <c r="K2931">
        <v>54302.62</v>
      </c>
      <c r="L2931">
        <v>543.02620000000002</v>
      </c>
    </row>
    <row r="2932" spans="1:12">
      <c r="A2932">
        <v>2088</v>
      </c>
      <c r="B2932" t="s">
        <v>251</v>
      </c>
      <c r="D2932">
        <v>6010</v>
      </c>
      <c r="E2932">
        <v>1</v>
      </c>
      <c r="F2932">
        <v>1</v>
      </c>
      <c r="G2932" t="s">
        <v>340</v>
      </c>
      <c r="H2932">
        <v>0.01</v>
      </c>
      <c r="I2932">
        <v>190</v>
      </c>
      <c r="J2932" t="s">
        <v>345</v>
      </c>
      <c r="K2932">
        <v>3103753.3</v>
      </c>
      <c r="L2932">
        <v>31037.532999999999</v>
      </c>
    </row>
    <row r="2933" spans="1:12">
      <c r="A2933">
        <v>2088</v>
      </c>
      <c r="B2933" t="s">
        <v>251</v>
      </c>
      <c r="D2933">
        <v>6099</v>
      </c>
      <c r="E2933">
        <v>1</v>
      </c>
      <c r="F2933">
        <v>1</v>
      </c>
      <c r="G2933" t="s">
        <v>340</v>
      </c>
      <c r="H2933">
        <v>0.01</v>
      </c>
      <c r="I2933">
        <v>190</v>
      </c>
      <c r="J2933" t="s">
        <v>345</v>
      </c>
      <c r="K2933">
        <v>-185225.52</v>
      </c>
      <c r="L2933">
        <v>-1852.2551999999998</v>
      </c>
    </row>
    <row r="2934" spans="1:12">
      <c r="A2934">
        <v>2088</v>
      </c>
      <c r="B2934" t="s">
        <v>251</v>
      </c>
      <c r="D2934">
        <v>6036</v>
      </c>
      <c r="E2934">
        <v>1</v>
      </c>
      <c r="F2934">
        <v>1</v>
      </c>
      <c r="G2934" t="s">
        <v>340</v>
      </c>
      <c r="H2934">
        <v>0.01</v>
      </c>
      <c r="I2934">
        <v>190</v>
      </c>
      <c r="J2934" t="s">
        <v>345</v>
      </c>
      <c r="K2934">
        <v>-3301975.7</v>
      </c>
      <c r="L2934">
        <v>-33019.757000000005</v>
      </c>
    </row>
    <row r="2935" spans="1:12">
      <c r="A2935">
        <v>2088</v>
      </c>
      <c r="B2935" t="s">
        <v>251</v>
      </c>
      <c r="D2935">
        <v>6041</v>
      </c>
      <c r="E2935">
        <v>1</v>
      </c>
      <c r="F2935">
        <v>1</v>
      </c>
      <c r="G2935" t="s">
        <v>340</v>
      </c>
      <c r="H2935">
        <v>0.01</v>
      </c>
      <c r="I2935">
        <v>190</v>
      </c>
      <c r="J2935" t="s">
        <v>345</v>
      </c>
      <c r="K2935">
        <v>-102465.3</v>
      </c>
      <c r="L2935">
        <v>-1024.653</v>
      </c>
    </row>
    <row r="2936" spans="1:12">
      <c r="A2936">
        <v>2088</v>
      </c>
      <c r="B2936" t="s">
        <v>251</v>
      </c>
      <c r="D2936">
        <v>6048</v>
      </c>
      <c r="E2936">
        <v>1</v>
      </c>
      <c r="F2936">
        <v>1</v>
      </c>
      <c r="G2936" t="s">
        <v>340</v>
      </c>
      <c r="H2936">
        <v>0.01</v>
      </c>
      <c r="I2936">
        <v>190</v>
      </c>
      <c r="J2936" t="s">
        <v>345</v>
      </c>
      <c r="K2936">
        <v>233709.77</v>
      </c>
      <c r="L2936">
        <v>2337.0976999999998</v>
      </c>
    </row>
    <row r="2937" spans="1:12">
      <c r="A2937">
        <v>2088</v>
      </c>
      <c r="B2937" t="s">
        <v>251</v>
      </c>
      <c r="D2937">
        <v>6085</v>
      </c>
      <c r="E2937">
        <v>1</v>
      </c>
      <c r="F2937">
        <v>1</v>
      </c>
      <c r="G2937" t="s">
        <v>340</v>
      </c>
      <c r="H2937">
        <v>0.01</v>
      </c>
      <c r="I2937">
        <v>190</v>
      </c>
      <c r="J2937" t="s">
        <v>345</v>
      </c>
      <c r="K2937">
        <v>122867.04</v>
      </c>
      <c r="L2937">
        <v>1228.6704</v>
      </c>
    </row>
    <row r="2938" spans="1:12">
      <c r="A2938">
        <v>2088</v>
      </c>
      <c r="B2938" t="s">
        <v>251</v>
      </c>
      <c r="D2938">
        <v>6020</v>
      </c>
      <c r="E2938">
        <v>1</v>
      </c>
      <c r="F2938">
        <v>1</v>
      </c>
      <c r="G2938" t="s">
        <v>340</v>
      </c>
      <c r="H2938">
        <v>0.01</v>
      </c>
      <c r="I2938">
        <v>190</v>
      </c>
      <c r="J2938" t="s">
        <v>345</v>
      </c>
      <c r="K2938">
        <v>97809.57</v>
      </c>
      <c r="L2938">
        <v>978.09570000000008</v>
      </c>
    </row>
    <row r="2939" spans="1:12">
      <c r="A2939">
        <v>2088</v>
      </c>
      <c r="B2939" t="s">
        <v>251</v>
      </c>
      <c r="D2939">
        <v>6011</v>
      </c>
      <c r="E2939">
        <v>1</v>
      </c>
      <c r="F2939">
        <v>1</v>
      </c>
      <c r="G2939" t="s">
        <v>340</v>
      </c>
      <c r="H2939">
        <v>0.01</v>
      </c>
      <c r="I2939">
        <v>190</v>
      </c>
      <c r="J2939" t="s">
        <v>345</v>
      </c>
      <c r="K2939">
        <v>49125.87</v>
      </c>
      <c r="L2939">
        <v>491.25870000000003</v>
      </c>
    </row>
    <row r="2940" spans="1:12">
      <c r="A2940">
        <v>2088</v>
      </c>
      <c r="B2940" t="s">
        <v>251</v>
      </c>
      <c r="D2940">
        <v>6012</v>
      </c>
      <c r="E2940">
        <v>1</v>
      </c>
      <c r="F2940">
        <v>1</v>
      </c>
      <c r="G2940" t="s">
        <v>340</v>
      </c>
      <c r="H2940">
        <v>0.01</v>
      </c>
      <c r="I2940">
        <v>190</v>
      </c>
      <c r="J2940" t="s">
        <v>345</v>
      </c>
      <c r="K2940">
        <v>0</v>
      </c>
      <c r="L2940">
        <v>0</v>
      </c>
    </row>
    <row r="2941" spans="1:12">
      <c r="A2941">
        <v>2088</v>
      </c>
      <c r="B2941" t="s">
        <v>251</v>
      </c>
      <c r="D2941">
        <v>6075</v>
      </c>
      <c r="E2941">
        <v>1</v>
      </c>
      <c r="F2941">
        <v>1</v>
      </c>
      <c r="G2941" t="s">
        <v>340</v>
      </c>
      <c r="H2941">
        <v>0.01</v>
      </c>
      <c r="I2941">
        <v>830</v>
      </c>
      <c r="J2941" t="s">
        <v>435</v>
      </c>
      <c r="K2941">
        <v>476147</v>
      </c>
      <c r="L2941">
        <v>4761.47</v>
      </c>
    </row>
    <row r="2942" spans="1:12">
      <c r="A2942">
        <v>2088</v>
      </c>
      <c r="B2942" t="s">
        <v>251</v>
      </c>
      <c r="D2942">
        <v>6015</v>
      </c>
      <c r="E2942">
        <v>1</v>
      </c>
      <c r="F2942">
        <v>1</v>
      </c>
      <c r="G2942" t="s">
        <v>340</v>
      </c>
      <c r="H2942">
        <v>0.01</v>
      </c>
      <c r="I2942">
        <v>830</v>
      </c>
      <c r="J2942" t="s">
        <v>435</v>
      </c>
      <c r="K2942">
        <v>54302.62</v>
      </c>
      <c r="L2942">
        <v>543.02620000000002</v>
      </c>
    </row>
    <row r="2943" spans="1:12">
      <c r="A2943">
        <v>2088</v>
      </c>
      <c r="B2943" t="s">
        <v>251</v>
      </c>
      <c r="D2943">
        <v>6010</v>
      </c>
      <c r="E2943">
        <v>1</v>
      </c>
      <c r="F2943">
        <v>1</v>
      </c>
      <c r="G2943" t="s">
        <v>340</v>
      </c>
      <c r="H2943">
        <v>0.01</v>
      </c>
      <c r="I2943">
        <v>830</v>
      </c>
      <c r="J2943" t="s">
        <v>435</v>
      </c>
      <c r="K2943">
        <v>3103753.3</v>
      </c>
      <c r="L2943">
        <v>31037.532999999999</v>
      </c>
    </row>
    <row r="2944" spans="1:12">
      <c r="A2944">
        <v>2088</v>
      </c>
      <c r="B2944" t="s">
        <v>251</v>
      </c>
      <c r="D2944">
        <v>6099</v>
      </c>
      <c r="E2944">
        <v>1</v>
      </c>
      <c r="F2944">
        <v>1</v>
      </c>
      <c r="G2944" t="s">
        <v>340</v>
      </c>
      <c r="H2944">
        <v>0.01</v>
      </c>
      <c r="I2944">
        <v>830</v>
      </c>
      <c r="J2944" t="s">
        <v>435</v>
      </c>
      <c r="K2944">
        <v>-185225.52</v>
      </c>
      <c r="L2944">
        <v>-1852.2551999999998</v>
      </c>
    </row>
    <row r="2945" spans="1:12">
      <c r="A2945">
        <v>2088</v>
      </c>
      <c r="B2945" t="s">
        <v>251</v>
      </c>
      <c r="D2945">
        <v>6036</v>
      </c>
      <c r="E2945">
        <v>1</v>
      </c>
      <c r="F2945">
        <v>1</v>
      </c>
      <c r="G2945" t="s">
        <v>340</v>
      </c>
      <c r="H2945">
        <v>0.01</v>
      </c>
      <c r="I2945">
        <v>830</v>
      </c>
      <c r="J2945" t="s">
        <v>435</v>
      </c>
      <c r="K2945">
        <v>-3301975.7</v>
      </c>
      <c r="L2945">
        <v>-33019.757000000005</v>
      </c>
    </row>
    <row r="2946" spans="1:12">
      <c r="A2946">
        <v>2088</v>
      </c>
      <c r="B2946" t="s">
        <v>251</v>
      </c>
      <c r="D2946">
        <v>6041</v>
      </c>
      <c r="E2946">
        <v>1</v>
      </c>
      <c r="F2946">
        <v>1</v>
      </c>
      <c r="G2946" t="s">
        <v>340</v>
      </c>
      <c r="H2946">
        <v>0.01</v>
      </c>
      <c r="I2946">
        <v>830</v>
      </c>
      <c r="J2946" t="s">
        <v>435</v>
      </c>
      <c r="K2946">
        <v>-102465.3</v>
      </c>
      <c r="L2946">
        <v>-1024.653</v>
      </c>
    </row>
    <row r="2947" spans="1:12">
      <c r="A2947">
        <v>2088</v>
      </c>
      <c r="B2947" t="s">
        <v>251</v>
      </c>
      <c r="D2947">
        <v>6048</v>
      </c>
      <c r="E2947">
        <v>1</v>
      </c>
      <c r="F2947">
        <v>1</v>
      </c>
      <c r="G2947" t="s">
        <v>340</v>
      </c>
      <c r="H2947">
        <v>0.01</v>
      </c>
      <c r="I2947">
        <v>830</v>
      </c>
      <c r="J2947" t="s">
        <v>435</v>
      </c>
      <c r="K2947">
        <v>233709.77</v>
      </c>
      <c r="L2947">
        <v>2337.0976999999998</v>
      </c>
    </row>
    <row r="2948" spans="1:12">
      <c r="A2948">
        <v>2088</v>
      </c>
      <c r="B2948" t="s">
        <v>251</v>
      </c>
      <c r="D2948">
        <v>6085</v>
      </c>
      <c r="E2948">
        <v>1</v>
      </c>
      <c r="F2948">
        <v>1</v>
      </c>
      <c r="G2948" t="s">
        <v>340</v>
      </c>
      <c r="H2948">
        <v>0.01</v>
      </c>
      <c r="I2948">
        <v>830</v>
      </c>
      <c r="J2948" t="s">
        <v>435</v>
      </c>
      <c r="K2948">
        <v>122867.04</v>
      </c>
      <c r="L2948">
        <v>1228.6704</v>
      </c>
    </row>
    <row r="2949" spans="1:12">
      <c r="A2949">
        <v>2088</v>
      </c>
      <c r="B2949" t="s">
        <v>251</v>
      </c>
      <c r="D2949">
        <v>6020</v>
      </c>
      <c r="E2949">
        <v>1</v>
      </c>
      <c r="F2949">
        <v>1</v>
      </c>
      <c r="G2949" t="s">
        <v>340</v>
      </c>
      <c r="H2949">
        <v>0.01</v>
      </c>
      <c r="I2949">
        <v>830</v>
      </c>
      <c r="J2949" t="s">
        <v>435</v>
      </c>
      <c r="K2949">
        <v>97809.57</v>
      </c>
      <c r="L2949">
        <v>978.09570000000008</v>
      </c>
    </row>
    <row r="2950" spans="1:12">
      <c r="A2950">
        <v>2088</v>
      </c>
      <c r="B2950" t="s">
        <v>251</v>
      </c>
      <c r="D2950">
        <v>6011</v>
      </c>
      <c r="E2950">
        <v>1</v>
      </c>
      <c r="F2950">
        <v>1</v>
      </c>
      <c r="G2950" t="s">
        <v>340</v>
      </c>
      <c r="H2950">
        <v>0.01</v>
      </c>
      <c r="I2950">
        <v>830</v>
      </c>
      <c r="J2950" t="s">
        <v>435</v>
      </c>
      <c r="K2950">
        <v>49125.87</v>
      </c>
      <c r="L2950">
        <v>491.25870000000003</v>
      </c>
    </row>
    <row r="2951" spans="1:12">
      <c r="A2951">
        <v>2088</v>
      </c>
      <c r="B2951" t="s">
        <v>251</v>
      </c>
      <c r="D2951">
        <v>6012</v>
      </c>
      <c r="E2951">
        <v>1</v>
      </c>
      <c r="F2951">
        <v>1</v>
      </c>
      <c r="G2951" t="s">
        <v>340</v>
      </c>
      <c r="H2951">
        <v>0.01</v>
      </c>
      <c r="I2951">
        <v>830</v>
      </c>
      <c r="J2951" t="s">
        <v>435</v>
      </c>
      <c r="K2951">
        <v>0</v>
      </c>
      <c r="L2951">
        <v>0</v>
      </c>
    </row>
    <row r="2952" spans="1:12">
      <c r="A2952">
        <v>2088</v>
      </c>
      <c r="B2952" t="s">
        <v>251</v>
      </c>
      <c r="D2952">
        <v>6075</v>
      </c>
      <c r="E2952">
        <v>1</v>
      </c>
      <c r="F2952">
        <v>1</v>
      </c>
      <c r="G2952" t="s">
        <v>340</v>
      </c>
      <c r="H2952">
        <v>0.04</v>
      </c>
      <c r="I2952">
        <v>300</v>
      </c>
      <c r="J2952" t="s">
        <v>3</v>
      </c>
      <c r="K2952">
        <v>476147</v>
      </c>
      <c r="L2952">
        <v>19045.88</v>
      </c>
    </row>
    <row r="2953" spans="1:12">
      <c r="A2953">
        <v>2088</v>
      </c>
      <c r="B2953" t="s">
        <v>251</v>
      </c>
      <c r="D2953">
        <v>6015</v>
      </c>
      <c r="E2953">
        <v>1</v>
      </c>
      <c r="F2953">
        <v>1</v>
      </c>
      <c r="G2953" t="s">
        <v>340</v>
      </c>
      <c r="H2953">
        <v>0.04</v>
      </c>
      <c r="I2953">
        <v>300</v>
      </c>
      <c r="J2953" t="s">
        <v>3</v>
      </c>
      <c r="K2953">
        <v>54302.62</v>
      </c>
      <c r="L2953">
        <v>2172.1048000000001</v>
      </c>
    </row>
    <row r="2954" spans="1:12">
      <c r="A2954">
        <v>2088</v>
      </c>
      <c r="B2954" t="s">
        <v>251</v>
      </c>
      <c r="D2954">
        <v>6010</v>
      </c>
      <c r="E2954">
        <v>1</v>
      </c>
      <c r="F2954">
        <v>1</v>
      </c>
      <c r="G2954" t="s">
        <v>340</v>
      </c>
      <c r="H2954">
        <v>0.04</v>
      </c>
      <c r="I2954">
        <v>300</v>
      </c>
      <c r="J2954" t="s">
        <v>3</v>
      </c>
      <c r="K2954">
        <v>3103753.3</v>
      </c>
      <c r="L2954">
        <v>124150.132</v>
      </c>
    </row>
    <row r="2955" spans="1:12">
      <c r="A2955">
        <v>2088</v>
      </c>
      <c r="B2955" t="s">
        <v>251</v>
      </c>
      <c r="D2955">
        <v>6099</v>
      </c>
      <c r="E2955">
        <v>1</v>
      </c>
      <c r="F2955">
        <v>1</v>
      </c>
      <c r="G2955" t="s">
        <v>340</v>
      </c>
      <c r="H2955">
        <v>0.04</v>
      </c>
      <c r="I2955">
        <v>300</v>
      </c>
      <c r="J2955" t="s">
        <v>3</v>
      </c>
      <c r="K2955">
        <v>-185225.52</v>
      </c>
      <c r="L2955">
        <v>-7409.0207999999993</v>
      </c>
    </row>
    <row r="2956" spans="1:12">
      <c r="A2956">
        <v>2088</v>
      </c>
      <c r="B2956" t="s">
        <v>251</v>
      </c>
      <c r="D2956">
        <v>6036</v>
      </c>
      <c r="E2956">
        <v>1</v>
      </c>
      <c r="F2956">
        <v>1</v>
      </c>
      <c r="G2956" t="s">
        <v>340</v>
      </c>
      <c r="H2956">
        <v>0.04</v>
      </c>
      <c r="I2956">
        <v>300</v>
      </c>
      <c r="J2956" t="s">
        <v>3</v>
      </c>
      <c r="K2956">
        <v>-3301975.7</v>
      </c>
      <c r="L2956">
        <v>-132079.02800000002</v>
      </c>
    </row>
    <row r="2957" spans="1:12">
      <c r="A2957">
        <v>2088</v>
      </c>
      <c r="B2957" t="s">
        <v>251</v>
      </c>
      <c r="D2957">
        <v>6041</v>
      </c>
      <c r="E2957">
        <v>1</v>
      </c>
      <c r="F2957">
        <v>1</v>
      </c>
      <c r="G2957" t="s">
        <v>340</v>
      </c>
      <c r="H2957">
        <v>0.04</v>
      </c>
      <c r="I2957">
        <v>300</v>
      </c>
      <c r="J2957" t="s">
        <v>3</v>
      </c>
      <c r="K2957">
        <v>-102465.3</v>
      </c>
      <c r="L2957">
        <v>-4098.6120000000001</v>
      </c>
    </row>
    <row r="2958" spans="1:12">
      <c r="A2958">
        <v>2088</v>
      </c>
      <c r="B2958" t="s">
        <v>251</v>
      </c>
      <c r="D2958">
        <v>6048</v>
      </c>
      <c r="E2958">
        <v>1</v>
      </c>
      <c r="F2958">
        <v>1</v>
      </c>
      <c r="G2958" t="s">
        <v>340</v>
      </c>
      <c r="H2958">
        <v>0.04</v>
      </c>
      <c r="I2958">
        <v>300</v>
      </c>
      <c r="J2958" t="s">
        <v>3</v>
      </c>
      <c r="K2958">
        <v>233709.77</v>
      </c>
      <c r="L2958">
        <v>9348.3907999999992</v>
      </c>
    </row>
    <row r="2959" spans="1:12">
      <c r="A2959">
        <v>2088</v>
      </c>
      <c r="B2959" t="s">
        <v>251</v>
      </c>
      <c r="D2959">
        <v>6085</v>
      </c>
      <c r="E2959">
        <v>1</v>
      </c>
      <c r="F2959">
        <v>1</v>
      </c>
      <c r="G2959" t="s">
        <v>340</v>
      </c>
      <c r="H2959">
        <v>0.04</v>
      </c>
      <c r="I2959">
        <v>300</v>
      </c>
      <c r="J2959" t="s">
        <v>3</v>
      </c>
      <c r="K2959">
        <v>122867.04</v>
      </c>
      <c r="L2959">
        <v>4914.6815999999999</v>
      </c>
    </row>
    <row r="2960" spans="1:12">
      <c r="A2960">
        <v>2088</v>
      </c>
      <c r="B2960" t="s">
        <v>251</v>
      </c>
      <c r="D2960">
        <v>6020</v>
      </c>
      <c r="E2960">
        <v>1</v>
      </c>
      <c r="F2960">
        <v>1</v>
      </c>
      <c r="G2960" t="s">
        <v>340</v>
      </c>
      <c r="H2960">
        <v>0.04</v>
      </c>
      <c r="I2960">
        <v>300</v>
      </c>
      <c r="J2960" t="s">
        <v>3</v>
      </c>
      <c r="K2960">
        <v>97809.57</v>
      </c>
      <c r="L2960">
        <v>3912.3828000000003</v>
      </c>
    </row>
    <row r="2961" spans="1:12">
      <c r="A2961">
        <v>2088</v>
      </c>
      <c r="B2961" t="s">
        <v>251</v>
      </c>
      <c r="D2961">
        <v>6011</v>
      </c>
      <c r="E2961">
        <v>1</v>
      </c>
      <c r="F2961">
        <v>1</v>
      </c>
      <c r="G2961" t="s">
        <v>340</v>
      </c>
      <c r="H2961">
        <v>0.04</v>
      </c>
      <c r="I2961">
        <v>300</v>
      </c>
      <c r="J2961" t="s">
        <v>3</v>
      </c>
      <c r="K2961">
        <v>49125.87</v>
      </c>
      <c r="L2961">
        <v>1965.0348000000001</v>
      </c>
    </row>
    <row r="2962" spans="1:12">
      <c r="A2962">
        <v>2088</v>
      </c>
      <c r="B2962" t="s">
        <v>251</v>
      </c>
      <c r="D2962">
        <v>6012</v>
      </c>
      <c r="E2962">
        <v>1</v>
      </c>
      <c r="F2962">
        <v>1</v>
      </c>
      <c r="G2962" t="s">
        <v>340</v>
      </c>
      <c r="H2962">
        <v>0.04</v>
      </c>
      <c r="I2962">
        <v>300</v>
      </c>
      <c r="J2962" t="s">
        <v>3</v>
      </c>
      <c r="K2962">
        <v>0</v>
      </c>
      <c r="L2962">
        <v>0</v>
      </c>
    </row>
    <row r="2963" spans="1:12">
      <c r="A2963">
        <v>2088</v>
      </c>
      <c r="B2963" t="s">
        <v>251</v>
      </c>
      <c r="D2963">
        <v>6075</v>
      </c>
      <c r="E2963">
        <v>1</v>
      </c>
      <c r="F2963">
        <v>1</v>
      </c>
      <c r="G2963" t="s">
        <v>339</v>
      </c>
      <c r="H2963">
        <v>0.12</v>
      </c>
      <c r="I2963">
        <v>190</v>
      </c>
      <c r="J2963" t="s">
        <v>345</v>
      </c>
      <c r="K2963">
        <v>476147</v>
      </c>
      <c r="L2963">
        <v>57137.64</v>
      </c>
    </row>
    <row r="2964" spans="1:12">
      <c r="A2964">
        <v>2088</v>
      </c>
      <c r="B2964" t="s">
        <v>251</v>
      </c>
      <c r="D2964">
        <v>6015</v>
      </c>
      <c r="E2964">
        <v>1</v>
      </c>
      <c r="F2964">
        <v>1</v>
      </c>
      <c r="G2964" t="s">
        <v>339</v>
      </c>
      <c r="H2964">
        <v>0.12</v>
      </c>
      <c r="I2964">
        <v>190</v>
      </c>
      <c r="J2964" t="s">
        <v>345</v>
      </c>
      <c r="K2964">
        <v>54302.62</v>
      </c>
      <c r="L2964">
        <v>6516.3144000000002</v>
      </c>
    </row>
    <row r="2965" spans="1:12">
      <c r="A2965">
        <v>2088</v>
      </c>
      <c r="B2965" t="s">
        <v>251</v>
      </c>
      <c r="D2965">
        <v>6010</v>
      </c>
      <c r="E2965">
        <v>1</v>
      </c>
      <c r="F2965">
        <v>1</v>
      </c>
      <c r="G2965" t="s">
        <v>339</v>
      </c>
      <c r="H2965">
        <v>0.12</v>
      </c>
      <c r="I2965">
        <v>190</v>
      </c>
      <c r="J2965" t="s">
        <v>345</v>
      </c>
      <c r="K2965">
        <v>3103753.3</v>
      </c>
      <c r="L2965">
        <v>372450.39599999995</v>
      </c>
    </row>
    <row r="2966" spans="1:12">
      <c r="A2966">
        <v>2088</v>
      </c>
      <c r="B2966" t="s">
        <v>251</v>
      </c>
      <c r="D2966">
        <v>6099</v>
      </c>
      <c r="E2966">
        <v>1</v>
      </c>
      <c r="F2966">
        <v>1</v>
      </c>
      <c r="G2966" t="s">
        <v>339</v>
      </c>
      <c r="H2966">
        <v>0.12</v>
      </c>
      <c r="I2966">
        <v>190</v>
      </c>
      <c r="J2966" t="s">
        <v>345</v>
      </c>
      <c r="K2966">
        <v>-185225.52</v>
      </c>
      <c r="L2966">
        <v>-22227.062399999999</v>
      </c>
    </row>
    <row r="2967" spans="1:12">
      <c r="A2967">
        <v>2088</v>
      </c>
      <c r="B2967" t="s">
        <v>251</v>
      </c>
      <c r="D2967">
        <v>6036</v>
      </c>
      <c r="E2967">
        <v>1</v>
      </c>
      <c r="F2967">
        <v>1</v>
      </c>
      <c r="G2967" t="s">
        <v>339</v>
      </c>
      <c r="H2967">
        <v>0.12</v>
      </c>
      <c r="I2967">
        <v>190</v>
      </c>
      <c r="J2967" t="s">
        <v>345</v>
      </c>
      <c r="K2967">
        <v>-3301975.7</v>
      </c>
      <c r="L2967">
        <v>-396237.08400000003</v>
      </c>
    </row>
    <row r="2968" spans="1:12">
      <c r="A2968">
        <v>2088</v>
      </c>
      <c r="B2968" t="s">
        <v>251</v>
      </c>
      <c r="D2968">
        <v>6041</v>
      </c>
      <c r="E2968">
        <v>1</v>
      </c>
      <c r="F2968">
        <v>1</v>
      </c>
      <c r="G2968" t="s">
        <v>339</v>
      </c>
      <c r="H2968">
        <v>0.12</v>
      </c>
      <c r="I2968">
        <v>190</v>
      </c>
      <c r="J2968" t="s">
        <v>345</v>
      </c>
      <c r="K2968">
        <v>-102465.3</v>
      </c>
      <c r="L2968">
        <v>-12295.835999999999</v>
      </c>
    </row>
    <row r="2969" spans="1:12">
      <c r="A2969">
        <v>2088</v>
      </c>
      <c r="B2969" t="s">
        <v>251</v>
      </c>
      <c r="D2969">
        <v>6048</v>
      </c>
      <c r="E2969">
        <v>1</v>
      </c>
      <c r="F2969">
        <v>1</v>
      </c>
      <c r="G2969" t="s">
        <v>339</v>
      </c>
      <c r="H2969">
        <v>0.12</v>
      </c>
      <c r="I2969">
        <v>190</v>
      </c>
      <c r="J2969" t="s">
        <v>345</v>
      </c>
      <c r="K2969">
        <v>233709.77</v>
      </c>
      <c r="L2969">
        <v>28045.172399999999</v>
      </c>
    </row>
    <row r="2970" spans="1:12">
      <c r="A2970">
        <v>2088</v>
      </c>
      <c r="B2970" t="s">
        <v>251</v>
      </c>
      <c r="D2970">
        <v>6085</v>
      </c>
      <c r="E2970">
        <v>1</v>
      </c>
      <c r="F2970">
        <v>1</v>
      </c>
      <c r="G2970" t="s">
        <v>339</v>
      </c>
      <c r="H2970">
        <v>0.12</v>
      </c>
      <c r="I2970">
        <v>190</v>
      </c>
      <c r="J2970" t="s">
        <v>345</v>
      </c>
      <c r="K2970">
        <v>122867.04</v>
      </c>
      <c r="L2970">
        <v>14744.044799999998</v>
      </c>
    </row>
    <row r="2971" spans="1:12">
      <c r="A2971">
        <v>2088</v>
      </c>
      <c r="B2971" t="s">
        <v>251</v>
      </c>
      <c r="D2971">
        <v>6020</v>
      </c>
      <c r="E2971">
        <v>1</v>
      </c>
      <c r="F2971">
        <v>1</v>
      </c>
      <c r="G2971" t="s">
        <v>339</v>
      </c>
      <c r="H2971">
        <v>0.12</v>
      </c>
      <c r="I2971">
        <v>190</v>
      </c>
      <c r="J2971" t="s">
        <v>345</v>
      </c>
      <c r="K2971">
        <v>97809.57</v>
      </c>
      <c r="L2971">
        <v>11737.1484</v>
      </c>
    </row>
    <row r="2972" spans="1:12">
      <c r="A2972">
        <v>2088</v>
      </c>
      <c r="B2972" t="s">
        <v>251</v>
      </c>
      <c r="D2972">
        <v>6011</v>
      </c>
      <c r="E2972">
        <v>1</v>
      </c>
      <c r="F2972">
        <v>1</v>
      </c>
      <c r="G2972" t="s">
        <v>339</v>
      </c>
      <c r="H2972">
        <v>0.12</v>
      </c>
      <c r="I2972">
        <v>190</v>
      </c>
      <c r="J2972" t="s">
        <v>345</v>
      </c>
      <c r="K2972">
        <v>49125.87</v>
      </c>
      <c r="L2972">
        <v>5895.1044000000002</v>
      </c>
    </row>
    <row r="2973" spans="1:12">
      <c r="A2973">
        <v>2088</v>
      </c>
      <c r="B2973" t="s">
        <v>251</v>
      </c>
      <c r="D2973">
        <v>6012</v>
      </c>
      <c r="E2973">
        <v>1</v>
      </c>
      <c r="F2973">
        <v>1</v>
      </c>
      <c r="G2973" t="s">
        <v>339</v>
      </c>
      <c r="H2973">
        <v>0.12</v>
      </c>
      <c r="I2973">
        <v>190</v>
      </c>
      <c r="J2973" t="s">
        <v>345</v>
      </c>
      <c r="K2973">
        <v>0</v>
      </c>
      <c r="L2973">
        <v>0</v>
      </c>
    </row>
    <row r="2974" spans="1:12">
      <c r="A2974">
        <v>2088</v>
      </c>
      <c r="B2974" t="s">
        <v>251</v>
      </c>
      <c r="D2974">
        <v>6075</v>
      </c>
      <c r="E2974">
        <v>1</v>
      </c>
      <c r="F2974">
        <v>1</v>
      </c>
      <c r="G2974" t="s">
        <v>339</v>
      </c>
      <c r="H2974">
        <v>0.04</v>
      </c>
      <c r="I2974">
        <v>300</v>
      </c>
      <c r="J2974" t="s">
        <v>3</v>
      </c>
      <c r="K2974">
        <v>476147</v>
      </c>
      <c r="L2974">
        <v>19045.88</v>
      </c>
    </row>
    <row r="2975" spans="1:12">
      <c r="A2975">
        <v>2088</v>
      </c>
      <c r="B2975" t="s">
        <v>251</v>
      </c>
      <c r="D2975">
        <v>6015</v>
      </c>
      <c r="E2975">
        <v>1</v>
      </c>
      <c r="F2975">
        <v>1</v>
      </c>
      <c r="G2975" t="s">
        <v>339</v>
      </c>
      <c r="H2975">
        <v>0.04</v>
      </c>
      <c r="I2975">
        <v>300</v>
      </c>
      <c r="J2975" t="s">
        <v>3</v>
      </c>
      <c r="K2975">
        <v>54302.62</v>
      </c>
      <c r="L2975">
        <v>2172.1048000000001</v>
      </c>
    </row>
    <row r="2976" spans="1:12">
      <c r="A2976">
        <v>2088</v>
      </c>
      <c r="B2976" t="s">
        <v>251</v>
      </c>
      <c r="D2976">
        <v>6010</v>
      </c>
      <c r="E2976">
        <v>1</v>
      </c>
      <c r="F2976">
        <v>1</v>
      </c>
      <c r="G2976" t="s">
        <v>339</v>
      </c>
      <c r="H2976">
        <v>0.04</v>
      </c>
      <c r="I2976">
        <v>300</v>
      </c>
      <c r="J2976" t="s">
        <v>3</v>
      </c>
      <c r="K2976">
        <v>3103753.3</v>
      </c>
      <c r="L2976">
        <v>124150.132</v>
      </c>
    </row>
    <row r="2977" spans="1:12">
      <c r="A2977">
        <v>2088</v>
      </c>
      <c r="B2977" t="s">
        <v>251</v>
      </c>
      <c r="D2977">
        <v>6099</v>
      </c>
      <c r="E2977">
        <v>1</v>
      </c>
      <c r="F2977">
        <v>1</v>
      </c>
      <c r="G2977" t="s">
        <v>339</v>
      </c>
      <c r="H2977">
        <v>0.04</v>
      </c>
      <c r="I2977">
        <v>300</v>
      </c>
      <c r="J2977" t="s">
        <v>3</v>
      </c>
      <c r="K2977">
        <v>-185225.52</v>
      </c>
      <c r="L2977">
        <v>-7409.0207999999993</v>
      </c>
    </row>
    <row r="2978" spans="1:12">
      <c r="A2978">
        <v>2088</v>
      </c>
      <c r="B2978" t="s">
        <v>251</v>
      </c>
      <c r="D2978">
        <v>6036</v>
      </c>
      <c r="E2978">
        <v>1</v>
      </c>
      <c r="F2978">
        <v>1</v>
      </c>
      <c r="G2978" t="s">
        <v>339</v>
      </c>
      <c r="H2978">
        <v>0.04</v>
      </c>
      <c r="I2978">
        <v>300</v>
      </c>
      <c r="J2978" t="s">
        <v>3</v>
      </c>
      <c r="K2978">
        <v>-3301975.7</v>
      </c>
      <c r="L2978">
        <v>-132079.02800000002</v>
      </c>
    </row>
    <row r="2979" spans="1:12">
      <c r="A2979">
        <v>2088</v>
      </c>
      <c r="B2979" t="s">
        <v>251</v>
      </c>
      <c r="D2979">
        <v>6041</v>
      </c>
      <c r="E2979">
        <v>1</v>
      </c>
      <c r="F2979">
        <v>1</v>
      </c>
      <c r="G2979" t="s">
        <v>339</v>
      </c>
      <c r="H2979">
        <v>0.04</v>
      </c>
      <c r="I2979">
        <v>300</v>
      </c>
      <c r="J2979" t="s">
        <v>3</v>
      </c>
      <c r="K2979">
        <v>-102465.3</v>
      </c>
      <c r="L2979">
        <v>-4098.6120000000001</v>
      </c>
    </row>
    <row r="2980" spans="1:12">
      <c r="A2980">
        <v>2088</v>
      </c>
      <c r="B2980" t="s">
        <v>251</v>
      </c>
      <c r="D2980">
        <v>6048</v>
      </c>
      <c r="E2980">
        <v>1</v>
      </c>
      <c r="F2980">
        <v>1</v>
      </c>
      <c r="G2980" t="s">
        <v>339</v>
      </c>
      <c r="H2980">
        <v>0.04</v>
      </c>
      <c r="I2980">
        <v>300</v>
      </c>
      <c r="J2980" t="s">
        <v>3</v>
      </c>
      <c r="K2980">
        <v>233709.77</v>
      </c>
      <c r="L2980">
        <v>9348.3907999999992</v>
      </c>
    </row>
    <row r="2981" spans="1:12">
      <c r="A2981">
        <v>2088</v>
      </c>
      <c r="B2981" t="s">
        <v>251</v>
      </c>
      <c r="D2981">
        <v>6085</v>
      </c>
      <c r="E2981">
        <v>1</v>
      </c>
      <c r="F2981">
        <v>1</v>
      </c>
      <c r="G2981" t="s">
        <v>339</v>
      </c>
      <c r="H2981">
        <v>0.04</v>
      </c>
      <c r="I2981">
        <v>300</v>
      </c>
      <c r="J2981" t="s">
        <v>3</v>
      </c>
      <c r="K2981">
        <v>122867.04</v>
      </c>
      <c r="L2981">
        <v>4914.6815999999999</v>
      </c>
    </row>
    <row r="2982" spans="1:12">
      <c r="A2982">
        <v>2088</v>
      </c>
      <c r="B2982" t="s">
        <v>251</v>
      </c>
      <c r="D2982">
        <v>6020</v>
      </c>
      <c r="E2982">
        <v>1</v>
      </c>
      <c r="F2982">
        <v>1</v>
      </c>
      <c r="G2982" t="s">
        <v>339</v>
      </c>
      <c r="H2982">
        <v>0.04</v>
      </c>
      <c r="I2982">
        <v>300</v>
      </c>
      <c r="J2982" t="s">
        <v>3</v>
      </c>
      <c r="K2982">
        <v>97809.57</v>
      </c>
      <c r="L2982">
        <v>3912.3828000000003</v>
      </c>
    </row>
    <row r="2983" spans="1:12">
      <c r="A2983">
        <v>2088</v>
      </c>
      <c r="B2983" t="s">
        <v>251</v>
      </c>
      <c r="D2983">
        <v>6011</v>
      </c>
      <c r="E2983">
        <v>1</v>
      </c>
      <c r="F2983">
        <v>1</v>
      </c>
      <c r="G2983" t="s">
        <v>339</v>
      </c>
      <c r="H2983">
        <v>0.04</v>
      </c>
      <c r="I2983">
        <v>300</v>
      </c>
      <c r="J2983" t="s">
        <v>3</v>
      </c>
      <c r="K2983">
        <v>49125.87</v>
      </c>
      <c r="L2983">
        <v>1965.0348000000001</v>
      </c>
    </row>
    <row r="2984" spans="1:12">
      <c r="A2984">
        <v>2088</v>
      </c>
      <c r="B2984" t="s">
        <v>251</v>
      </c>
      <c r="D2984">
        <v>6012</v>
      </c>
      <c r="E2984">
        <v>1</v>
      </c>
      <c r="F2984">
        <v>1</v>
      </c>
      <c r="G2984" t="s">
        <v>339</v>
      </c>
      <c r="H2984">
        <v>0.04</v>
      </c>
      <c r="I2984">
        <v>300</v>
      </c>
      <c r="J2984" t="s">
        <v>3</v>
      </c>
      <c r="K2984">
        <v>0</v>
      </c>
      <c r="L2984">
        <v>0</v>
      </c>
    </row>
    <row r="2985" spans="1:12">
      <c r="A2985">
        <v>2088</v>
      </c>
      <c r="B2985" t="s">
        <v>251</v>
      </c>
      <c r="D2985">
        <v>6075</v>
      </c>
      <c r="E2985">
        <v>1</v>
      </c>
      <c r="F2985">
        <v>1</v>
      </c>
      <c r="G2985" t="s">
        <v>336</v>
      </c>
      <c r="H2985">
        <v>0.12</v>
      </c>
      <c r="I2985">
        <v>800</v>
      </c>
      <c r="J2985" t="s">
        <v>435</v>
      </c>
      <c r="K2985">
        <v>476147</v>
      </c>
      <c r="L2985">
        <v>57137.64</v>
      </c>
    </row>
    <row r="2986" spans="1:12">
      <c r="A2986">
        <v>2088</v>
      </c>
      <c r="B2986" t="s">
        <v>251</v>
      </c>
      <c r="D2986">
        <v>6015</v>
      </c>
      <c r="E2986">
        <v>1</v>
      </c>
      <c r="F2986">
        <v>1</v>
      </c>
      <c r="G2986" t="s">
        <v>336</v>
      </c>
      <c r="H2986">
        <v>0.12</v>
      </c>
      <c r="I2986">
        <v>800</v>
      </c>
      <c r="J2986" t="s">
        <v>435</v>
      </c>
      <c r="K2986">
        <v>54302.62</v>
      </c>
      <c r="L2986">
        <v>6516.3144000000002</v>
      </c>
    </row>
    <row r="2987" spans="1:12">
      <c r="A2987">
        <v>2088</v>
      </c>
      <c r="B2987" t="s">
        <v>251</v>
      </c>
      <c r="D2987">
        <v>6010</v>
      </c>
      <c r="E2987">
        <v>1</v>
      </c>
      <c r="F2987">
        <v>1</v>
      </c>
      <c r="G2987" t="s">
        <v>336</v>
      </c>
      <c r="H2987">
        <v>0.12</v>
      </c>
      <c r="I2987">
        <v>800</v>
      </c>
      <c r="J2987" t="s">
        <v>435</v>
      </c>
      <c r="K2987">
        <v>3103753.3</v>
      </c>
      <c r="L2987">
        <v>372450.39599999995</v>
      </c>
    </row>
    <row r="2988" spans="1:12">
      <c r="A2988">
        <v>2088</v>
      </c>
      <c r="B2988" t="s">
        <v>251</v>
      </c>
      <c r="D2988">
        <v>6099</v>
      </c>
      <c r="E2988">
        <v>1</v>
      </c>
      <c r="F2988">
        <v>1</v>
      </c>
      <c r="G2988" t="s">
        <v>336</v>
      </c>
      <c r="H2988">
        <v>0.12</v>
      </c>
      <c r="I2988">
        <v>800</v>
      </c>
      <c r="J2988" t="s">
        <v>435</v>
      </c>
      <c r="K2988">
        <v>-185225.52</v>
      </c>
      <c r="L2988">
        <v>-22227.062399999999</v>
      </c>
    </row>
    <row r="2989" spans="1:12">
      <c r="A2989">
        <v>2088</v>
      </c>
      <c r="B2989" t="s">
        <v>251</v>
      </c>
      <c r="D2989">
        <v>6036</v>
      </c>
      <c r="E2989">
        <v>1</v>
      </c>
      <c r="F2989">
        <v>1</v>
      </c>
      <c r="G2989" t="s">
        <v>336</v>
      </c>
      <c r="H2989">
        <v>0.12</v>
      </c>
      <c r="I2989">
        <v>800</v>
      </c>
      <c r="J2989" t="s">
        <v>435</v>
      </c>
      <c r="K2989">
        <v>-3301975.7</v>
      </c>
      <c r="L2989">
        <v>-396237.08400000003</v>
      </c>
    </row>
    <row r="2990" spans="1:12">
      <c r="A2990">
        <v>2088</v>
      </c>
      <c r="B2990" t="s">
        <v>251</v>
      </c>
      <c r="D2990">
        <v>6041</v>
      </c>
      <c r="E2990">
        <v>1</v>
      </c>
      <c r="F2990">
        <v>1</v>
      </c>
      <c r="G2990" t="s">
        <v>336</v>
      </c>
      <c r="H2990">
        <v>0.12</v>
      </c>
      <c r="I2990">
        <v>800</v>
      </c>
      <c r="J2990" t="s">
        <v>435</v>
      </c>
      <c r="K2990">
        <v>-102465.3</v>
      </c>
      <c r="L2990">
        <v>-12295.835999999999</v>
      </c>
    </row>
    <row r="2991" spans="1:12">
      <c r="A2991">
        <v>2088</v>
      </c>
      <c r="B2991" t="s">
        <v>251</v>
      </c>
      <c r="D2991">
        <v>6048</v>
      </c>
      <c r="E2991">
        <v>1</v>
      </c>
      <c r="F2991">
        <v>1</v>
      </c>
      <c r="G2991" t="s">
        <v>336</v>
      </c>
      <c r="H2991">
        <v>0.12</v>
      </c>
      <c r="I2991">
        <v>800</v>
      </c>
      <c r="J2991" t="s">
        <v>435</v>
      </c>
      <c r="K2991">
        <v>233709.77</v>
      </c>
      <c r="L2991">
        <v>28045.172399999999</v>
      </c>
    </row>
    <row r="2992" spans="1:12">
      <c r="A2992">
        <v>2088</v>
      </c>
      <c r="B2992" t="s">
        <v>251</v>
      </c>
      <c r="D2992">
        <v>6085</v>
      </c>
      <c r="E2992">
        <v>1</v>
      </c>
      <c r="F2992">
        <v>1</v>
      </c>
      <c r="G2992" t="s">
        <v>336</v>
      </c>
      <c r="H2992">
        <v>0.12</v>
      </c>
      <c r="I2992">
        <v>800</v>
      </c>
      <c r="J2992" t="s">
        <v>435</v>
      </c>
      <c r="K2992">
        <v>122867.04</v>
      </c>
      <c r="L2992">
        <v>14744.044799999998</v>
      </c>
    </row>
    <row r="2993" spans="1:12">
      <c r="A2993">
        <v>2088</v>
      </c>
      <c r="B2993" t="s">
        <v>251</v>
      </c>
      <c r="D2993">
        <v>6020</v>
      </c>
      <c r="E2993">
        <v>1</v>
      </c>
      <c r="F2993">
        <v>1</v>
      </c>
      <c r="G2993" t="s">
        <v>336</v>
      </c>
      <c r="H2993">
        <v>0.12</v>
      </c>
      <c r="I2993">
        <v>800</v>
      </c>
      <c r="J2993" t="s">
        <v>435</v>
      </c>
      <c r="K2993">
        <v>97809.57</v>
      </c>
      <c r="L2993">
        <v>11737.1484</v>
      </c>
    </row>
    <row r="2994" spans="1:12">
      <c r="A2994">
        <v>2088</v>
      </c>
      <c r="B2994" t="s">
        <v>251</v>
      </c>
      <c r="D2994">
        <v>6011</v>
      </c>
      <c r="E2994">
        <v>1</v>
      </c>
      <c r="F2994">
        <v>1</v>
      </c>
      <c r="G2994" t="s">
        <v>336</v>
      </c>
      <c r="H2994">
        <v>0.12</v>
      </c>
      <c r="I2994">
        <v>800</v>
      </c>
      <c r="J2994" t="s">
        <v>435</v>
      </c>
      <c r="K2994">
        <v>49125.87</v>
      </c>
      <c r="L2994">
        <v>5895.1044000000002</v>
      </c>
    </row>
    <row r="2995" spans="1:12">
      <c r="A2995">
        <v>2088</v>
      </c>
      <c r="B2995" t="s">
        <v>251</v>
      </c>
      <c r="D2995">
        <v>6012</v>
      </c>
      <c r="E2995">
        <v>1</v>
      </c>
      <c r="F2995">
        <v>1</v>
      </c>
      <c r="G2995" t="s">
        <v>336</v>
      </c>
      <c r="H2995">
        <v>0.12</v>
      </c>
      <c r="I2995">
        <v>800</v>
      </c>
      <c r="J2995" t="s">
        <v>435</v>
      </c>
      <c r="K2995">
        <v>0</v>
      </c>
      <c r="L2995">
        <v>0</v>
      </c>
    </row>
    <row r="2996" spans="1:12">
      <c r="A2996">
        <v>2090</v>
      </c>
      <c r="B2996" t="s">
        <v>252</v>
      </c>
      <c r="D2996">
        <v>6015</v>
      </c>
      <c r="E2996">
        <v>1</v>
      </c>
      <c r="F2996">
        <v>1</v>
      </c>
      <c r="G2996" t="s">
        <v>336</v>
      </c>
      <c r="H2996">
        <v>1</v>
      </c>
      <c r="I2996">
        <v>800</v>
      </c>
      <c r="J2996" t="s">
        <v>435</v>
      </c>
      <c r="K2996">
        <v>39580.65</v>
      </c>
      <c r="L2996">
        <v>39580.65</v>
      </c>
    </row>
    <row r="2997" spans="1:12">
      <c r="A2997">
        <v>2090</v>
      </c>
      <c r="B2997" t="s">
        <v>252</v>
      </c>
      <c r="D2997">
        <v>6075</v>
      </c>
      <c r="E2997">
        <v>1</v>
      </c>
      <c r="F2997">
        <v>1</v>
      </c>
      <c r="G2997" t="s">
        <v>336</v>
      </c>
      <c r="H2997">
        <v>1</v>
      </c>
      <c r="I2997">
        <v>800</v>
      </c>
      <c r="J2997" t="s">
        <v>435</v>
      </c>
      <c r="K2997">
        <v>158205</v>
      </c>
      <c r="L2997">
        <v>158205</v>
      </c>
    </row>
    <row r="2998" spans="1:12">
      <c r="A2998">
        <v>2090</v>
      </c>
      <c r="B2998" t="s">
        <v>252</v>
      </c>
      <c r="D2998">
        <v>6036</v>
      </c>
      <c r="E2998">
        <v>1</v>
      </c>
      <c r="F2998">
        <v>1</v>
      </c>
      <c r="G2998" t="s">
        <v>336</v>
      </c>
      <c r="H2998">
        <v>1</v>
      </c>
      <c r="I2998">
        <v>800</v>
      </c>
      <c r="J2998" t="s">
        <v>435</v>
      </c>
      <c r="K2998">
        <v>-1087435.6000000001</v>
      </c>
      <c r="L2998">
        <v>-1087435.6000000001</v>
      </c>
    </row>
    <row r="2999" spans="1:12">
      <c r="A2999">
        <v>2090</v>
      </c>
      <c r="B2999" t="s">
        <v>252</v>
      </c>
      <c r="D2999">
        <v>6012</v>
      </c>
      <c r="E2999">
        <v>1</v>
      </c>
      <c r="F2999">
        <v>1</v>
      </c>
      <c r="G2999" t="s">
        <v>336</v>
      </c>
      <c r="H2999">
        <v>1</v>
      </c>
      <c r="I2999">
        <v>800</v>
      </c>
      <c r="J2999" t="s">
        <v>435</v>
      </c>
      <c r="K2999">
        <v>0</v>
      </c>
      <c r="L2999">
        <v>0</v>
      </c>
    </row>
    <row r="3000" spans="1:12">
      <c r="A3000">
        <v>2090</v>
      </c>
      <c r="B3000" t="s">
        <v>252</v>
      </c>
      <c r="D3000">
        <v>6020</v>
      </c>
      <c r="E3000">
        <v>1</v>
      </c>
      <c r="F3000">
        <v>1</v>
      </c>
      <c r="G3000" t="s">
        <v>336</v>
      </c>
      <c r="H3000">
        <v>1</v>
      </c>
      <c r="I3000">
        <v>800</v>
      </c>
      <c r="J3000" t="s">
        <v>435</v>
      </c>
      <c r="K3000">
        <v>89785.91</v>
      </c>
      <c r="L3000">
        <v>89785.91</v>
      </c>
    </row>
    <row r="3001" spans="1:12">
      <c r="A3001">
        <v>2090</v>
      </c>
      <c r="B3001" t="s">
        <v>252</v>
      </c>
      <c r="D3001">
        <v>6048</v>
      </c>
      <c r="E3001">
        <v>1</v>
      </c>
      <c r="F3001">
        <v>1</v>
      </c>
      <c r="G3001" t="s">
        <v>336</v>
      </c>
      <c r="H3001">
        <v>1</v>
      </c>
      <c r="I3001">
        <v>800</v>
      </c>
      <c r="J3001" t="s">
        <v>435</v>
      </c>
      <c r="K3001">
        <v>70845.679999999993</v>
      </c>
      <c r="L3001">
        <v>70845.679999999993</v>
      </c>
    </row>
    <row r="3002" spans="1:12">
      <c r="A3002">
        <v>2090</v>
      </c>
      <c r="B3002" t="s">
        <v>252</v>
      </c>
      <c r="D3002">
        <v>6041</v>
      </c>
      <c r="E3002">
        <v>1</v>
      </c>
      <c r="F3002">
        <v>1</v>
      </c>
      <c r="G3002" t="s">
        <v>336</v>
      </c>
      <c r="H3002">
        <v>1</v>
      </c>
      <c r="I3002">
        <v>800</v>
      </c>
      <c r="J3002" t="s">
        <v>435</v>
      </c>
      <c r="K3002">
        <v>-96969.2</v>
      </c>
      <c r="L3002">
        <v>-96969.2</v>
      </c>
    </row>
    <row r="3003" spans="1:12">
      <c r="A3003">
        <v>2090</v>
      </c>
      <c r="B3003" t="s">
        <v>252</v>
      </c>
      <c r="D3003">
        <v>6010</v>
      </c>
      <c r="E3003">
        <v>1</v>
      </c>
      <c r="F3003">
        <v>1</v>
      </c>
      <c r="G3003" t="s">
        <v>336</v>
      </c>
      <c r="H3003">
        <v>1</v>
      </c>
      <c r="I3003">
        <v>800</v>
      </c>
      <c r="J3003" t="s">
        <v>435</v>
      </c>
      <c r="K3003">
        <v>940856.74</v>
      </c>
      <c r="L3003">
        <v>940856.74</v>
      </c>
    </row>
    <row r="3004" spans="1:12">
      <c r="A3004">
        <v>2090</v>
      </c>
      <c r="B3004" t="s">
        <v>252</v>
      </c>
      <c r="D3004">
        <v>6085</v>
      </c>
      <c r="E3004">
        <v>1</v>
      </c>
      <c r="F3004">
        <v>1</v>
      </c>
      <c r="G3004" t="s">
        <v>336</v>
      </c>
      <c r="H3004">
        <v>1</v>
      </c>
      <c r="I3004">
        <v>800</v>
      </c>
      <c r="J3004" t="s">
        <v>435</v>
      </c>
      <c r="K3004">
        <v>37317.24</v>
      </c>
      <c r="L3004">
        <v>37317.24</v>
      </c>
    </row>
    <row r="3005" spans="1:12">
      <c r="A3005">
        <v>2090</v>
      </c>
      <c r="B3005" t="s">
        <v>252</v>
      </c>
      <c r="D3005">
        <v>6099</v>
      </c>
      <c r="E3005">
        <v>1</v>
      </c>
      <c r="F3005">
        <v>1</v>
      </c>
      <c r="G3005" t="s">
        <v>336</v>
      </c>
      <c r="H3005">
        <v>1</v>
      </c>
      <c r="I3005">
        <v>800</v>
      </c>
      <c r="J3005" t="s">
        <v>435</v>
      </c>
      <c r="K3005">
        <v>-57504.36</v>
      </c>
      <c r="L3005">
        <v>-57504.36</v>
      </c>
    </row>
    <row r="3006" spans="1:12">
      <c r="A3006">
        <v>2090</v>
      </c>
      <c r="B3006" t="s">
        <v>252</v>
      </c>
      <c r="D3006">
        <v>6011</v>
      </c>
      <c r="E3006">
        <v>1</v>
      </c>
      <c r="F3006">
        <v>1</v>
      </c>
      <c r="G3006" t="s">
        <v>336</v>
      </c>
      <c r="H3006">
        <v>1</v>
      </c>
      <c r="I3006">
        <v>800</v>
      </c>
      <c r="J3006" t="s">
        <v>435</v>
      </c>
      <c r="K3006">
        <v>4370.93</v>
      </c>
      <c r="L3006">
        <v>4370.93</v>
      </c>
    </row>
    <row r="3007" spans="1:12">
      <c r="A3007">
        <v>2091</v>
      </c>
      <c r="B3007" t="s">
        <v>212</v>
      </c>
      <c r="D3007">
        <v>6099</v>
      </c>
      <c r="E3007">
        <v>1</v>
      </c>
      <c r="F3007">
        <v>1</v>
      </c>
      <c r="G3007" t="s">
        <v>337</v>
      </c>
      <c r="H3007">
        <v>1</v>
      </c>
      <c r="I3007">
        <v>812</v>
      </c>
      <c r="J3007" t="s">
        <v>114</v>
      </c>
      <c r="K3007">
        <v>-36654.959999999999</v>
      </c>
      <c r="L3007">
        <v>-36654.959999999999</v>
      </c>
    </row>
    <row r="3008" spans="1:12">
      <c r="A3008">
        <v>2091</v>
      </c>
      <c r="B3008" t="s">
        <v>212</v>
      </c>
      <c r="D3008">
        <v>6041</v>
      </c>
      <c r="E3008">
        <v>1</v>
      </c>
      <c r="F3008">
        <v>1</v>
      </c>
      <c r="G3008" t="s">
        <v>337</v>
      </c>
      <c r="H3008">
        <v>1</v>
      </c>
      <c r="I3008">
        <v>812</v>
      </c>
      <c r="J3008" t="s">
        <v>114</v>
      </c>
      <c r="K3008">
        <v>0</v>
      </c>
      <c r="L3008">
        <v>0</v>
      </c>
    </row>
    <row r="3009" spans="1:12">
      <c r="A3009">
        <v>2091</v>
      </c>
      <c r="B3009" t="s">
        <v>212</v>
      </c>
      <c r="D3009">
        <v>6048</v>
      </c>
      <c r="E3009">
        <v>1</v>
      </c>
      <c r="F3009">
        <v>1</v>
      </c>
      <c r="G3009" t="s">
        <v>337</v>
      </c>
      <c r="H3009">
        <v>1</v>
      </c>
      <c r="I3009">
        <v>812</v>
      </c>
      <c r="J3009" t="s">
        <v>114</v>
      </c>
      <c r="K3009">
        <v>47059.07</v>
      </c>
      <c r="L3009">
        <v>47059.07</v>
      </c>
    </row>
    <row r="3010" spans="1:12">
      <c r="A3010">
        <v>2091</v>
      </c>
      <c r="B3010" t="s">
        <v>212</v>
      </c>
      <c r="D3010">
        <v>6075</v>
      </c>
      <c r="E3010">
        <v>1</v>
      </c>
      <c r="F3010">
        <v>1</v>
      </c>
      <c r="G3010" t="s">
        <v>337</v>
      </c>
      <c r="H3010">
        <v>1</v>
      </c>
      <c r="I3010">
        <v>812</v>
      </c>
      <c r="J3010" t="s">
        <v>114</v>
      </c>
      <c r="K3010">
        <v>100263</v>
      </c>
      <c r="L3010">
        <v>100263</v>
      </c>
    </row>
    <row r="3011" spans="1:12">
      <c r="A3011">
        <v>2091</v>
      </c>
      <c r="B3011" t="s">
        <v>212</v>
      </c>
      <c r="D3011">
        <v>6011</v>
      </c>
      <c r="E3011">
        <v>1</v>
      </c>
      <c r="F3011">
        <v>1</v>
      </c>
      <c r="G3011" t="s">
        <v>337</v>
      </c>
      <c r="H3011">
        <v>1</v>
      </c>
      <c r="I3011">
        <v>812</v>
      </c>
      <c r="J3011" t="s">
        <v>114</v>
      </c>
      <c r="K3011">
        <v>18107</v>
      </c>
      <c r="L3011">
        <v>18107</v>
      </c>
    </row>
    <row r="3012" spans="1:12">
      <c r="A3012">
        <v>2091</v>
      </c>
      <c r="B3012" t="s">
        <v>212</v>
      </c>
      <c r="D3012">
        <v>6085</v>
      </c>
      <c r="E3012">
        <v>1</v>
      </c>
      <c r="F3012">
        <v>1</v>
      </c>
      <c r="G3012" t="s">
        <v>337</v>
      </c>
      <c r="H3012">
        <v>1</v>
      </c>
      <c r="I3012">
        <v>812</v>
      </c>
      <c r="J3012" t="s">
        <v>114</v>
      </c>
      <c r="K3012">
        <v>23323.32</v>
      </c>
      <c r="L3012">
        <v>23323.32</v>
      </c>
    </row>
    <row r="3013" spans="1:12">
      <c r="A3013">
        <v>2091</v>
      </c>
      <c r="B3013" t="s">
        <v>212</v>
      </c>
      <c r="D3013">
        <v>6036</v>
      </c>
      <c r="E3013">
        <v>1</v>
      </c>
      <c r="F3013">
        <v>1</v>
      </c>
      <c r="G3013" t="s">
        <v>337</v>
      </c>
      <c r="H3013">
        <v>1</v>
      </c>
      <c r="I3013">
        <v>812</v>
      </c>
      <c r="J3013" t="s">
        <v>114</v>
      </c>
      <c r="K3013">
        <v>-225225.1</v>
      </c>
      <c r="L3013">
        <v>-225225.1</v>
      </c>
    </row>
    <row r="3014" spans="1:12">
      <c r="A3014">
        <v>2091</v>
      </c>
      <c r="B3014" t="s">
        <v>212</v>
      </c>
      <c r="D3014">
        <v>6019</v>
      </c>
      <c r="E3014">
        <v>1</v>
      </c>
      <c r="F3014">
        <v>1</v>
      </c>
      <c r="G3014" t="s">
        <v>337</v>
      </c>
      <c r="H3014">
        <v>1</v>
      </c>
      <c r="I3014">
        <v>812</v>
      </c>
      <c r="J3014" t="s">
        <v>114</v>
      </c>
      <c r="K3014">
        <v>-3680.52</v>
      </c>
      <c r="L3014">
        <v>-3680.52</v>
      </c>
    </row>
    <row r="3015" spans="1:12">
      <c r="A3015">
        <v>2091</v>
      </c>
      <c r="B3015" t="s">
        <v>212</v>
      </c>
      <c r="D3015">
        <v>6010</v>
      </c>
      <c r="E3015">
        <v>1</v>
      </c>
      <c r="F3015">
        <v>1</v>
      </c>
      <c r="G3015" t="s">
        <v>337</v>
      </c>
      <c r="H3015">
        <v>1</v>
      </c>
      <c r="I3015">
        <v>812</v>
      </c>
      <c r="J3015" t="s">
        <v>114</v>
      </c>
      <c r="K3015">
        <v>624959.28</v>
      </c>
      <c r="L3015">
        <v>624959.28</v>
      </c>
    </row>
    <row r="3016" spans="1:12">
      <c r="A3016">
        <v>2093</v>
      </c>
      <c r="B3016" t="s">
        <v>221</v>
      </c>
      <c r="D3016">
        <v>6085</v>
      </c>
      <c r="E3016">
        <v>1</v>
      </c>
      <c r="F3016">
        <v>1</v>
      </c>
      <c r="G3016" t="s">
        <v>336</v>
      </c>
      <c r="H3016">
        <v>1</v>
      </c>
      <c r="I3016">
        <v>800</v>
      </c>
      <c r="J3016" t="s">
        <v>111</v>
      </c>
      <c r="K3016">
        <v>41981.88</v>
      </c>
      <c r="L3016">
        <v>41981.88</v>
      </c>
    </row>
    <row r="3017" spans="1:12">
      <c r="A3017">
        <v>2093</v>
      </c>
      <c r="B3017" t="s">
        <v>221</v>
      </c>
      <c r="D3017">
        <v>6011</v>
      </c>
      <c r="E3017">
        <v>1</v>
      </c>
      <c r="F3017">
        <v>1</v>
      </c>
      <c r="G3017" t="s">
        <v>336</v>
      </c>
      <c r="H3017">
        <v>1</v>
      </c>
      <c r="I3017">
        <v>800</v>
      </c>
      <c r="J3017" t="s">
        <v>111</v>
      </c>
      <c r="K3017">
        <v>0</v>
      </c>
      <c r="L3017">
        <v>0</v>
      </c>
    </row>
    <row r="3018" spans="1:12">
      <c r="A3018">
        <v>2093</v>
      </c>
      <c r="B3018" t="s">
        <v>221</v>
      </c>
      <c r="D3018">
        <v>6015</v>
      </c>
      <c r="E3018">
        <v>1</v>
      </c>
      <c r="F3018">
        <v>1</v>
      </c>
      <c r="G3018" t="s">
        <v>336</v>
      </c>
      <c r="H3018">
        <v>1</v>
      </c>
      <c r="I3018">
        <v>800</v>
      </c>
      <c r="J3018" t="s">
        <v>111</v>
      </c>
      <c r="K3018">
        <v>0</v>
      </c>
      <c r="L3018">
        <v>0</v>
      </c>
    </row>
    <row r="3019" spans="1:12">
      <c r="A3019">
        <v>2093</v>
      </c>
      <c r="B3019" t="s">
        <v>221</v>
      </c>
      <c r="D3019">
        <v>6036</v>
      </c>
      <c r="E3019">
        <v>1</v>
      </c>
      <c r="F3019">
        <v>1</v>
      </c>
      <c r="G3019" t="s">
        <v>336</v>
      </c>
      <c r="H3019">
        <v>1</v>
      </c>
      <c r="I3019">
        <v>800</v>
      </c>
      <c r="J3019" t="s">
        <v>111</v>
      </c>
      <c r="K3019">
        <v>-442301</v>
      </c>
      <c r="L3019">
        <v>-442301</v>
      </c>
    </row>
    <row r="3020" spans="1:12">
      <c r="A3020">
        <v>2093</v>
      </c>
      <c r="B3020" t="s">
        <v>221</v>
      </c>
      <c r="D3020">
        <v>6099</v>
      </c>
      <c r="E3020">
        <v>1</v>
      </c>
      <c r="F3020">
        <v>1</v>
      </c>
      <c r="G3020" t="s">
        <v>336</v>
      </c>
      <c r="H3020">
        <v>1</v>
      </c>
      <c r="I3020">
        <v>800</v>
      </c>
      <c r="J3020" t="s">
        <v>111</v>
      </c>
      <c r="K3020">
        <v>-68260.800000000003</v>
      </c>
      <c r="L3020">
        <v>-68260.800000000003</v>
      </c>
    </row>
    <row r="3021" spans="1:12">
      <c r="A3021">
        <v>2093</v>
      </c>
      <c r="B3021" t="s">
        <v>221</v>
      </c>
      <c r="D3021">
        <v>6012</v>
      </c>
      <c r="E3021">
        <v>1</v>
      </c>
      <c r="F3021">
        <v>1</v>
      </c>
      <c r="G3021" t="s">
        <v>336</v>
      </c>
      <c r="H3021">
        <v>1</v>
      </c>
      <c r="I3021">
        <v>800</v>
      </c>
      <c r="J3021" t="s">
        <v>111</v>
      </c>
      <c r="K3021">
        <v>0</v>
      </c>
      <c r="L3021">
        <v>0</v>
      </c>
    </row>
    <row r="3022" spans="1:12">
      <c r="A3022">
        <v>2093</v>
      </c>
      <c r="B3022" t="s">
        <v>221</v>
      </c>
      <c r="D3022">
        <v>6075</v>
      </c>
      <c r="E3022">
        <v>1</v>
      </c>
      <c r="F3022">
        <v>1</v>
      </c>
      <c r="G3022" t="s">
        <v>336</v>
      </c>
      <c r="H3022">
        <v>1</v>
      </c>
      <c r="I3022">
        <v>800</v>
      </c>
      <c r="J3022" t="s">
        <v>111</v>
      </c>
      <c r="K3022">
        <v>181910</v>
      </c>
      <c r="L3022">
        <v>181910</v>
      </c>
    </row>
    <row r="3023" spans="1:12">
      <c r="A3023">
        <v>2093</v>
      </c>
      <c r="B3023" t="s">
        <v>221</v>
      </c>
      <c r="D3023">
        <v>6020</v>
      </c>
      <c r="E3023">
        <v>1</v>
      </c>
      <c r="F3023">
        <v>1</v>
      </c>
      <c r="G3023" t="s">
        <v>336</v>
      </c>
      <c r="H3023">
        <v>1</v>
      </c>
      <c r="I3023">
        <v>800</v>
      </c>
      <c r="J3023" t="s">
        <v>111</v>
      </c>
      <c r="K3023">
        <v>14202</v>
      </c>
      <c r="L3023">
        <v>14202</v>
      </c>
    </row>
    <row r="3024" spans="1:12">
      <c r="A3024">
        <v>2093</v>
      </c>
      <c r="B3024" t="s">
        <v>221</v>
      </c>
      <c r="D3024">
        <v>6010</v>
      </c>
      <c r="E3024">
        <v>1</v>
      </c>
      <c r="F3024">
        <v>1</v>
      </c>
      <c r="G3024" t="s">
        <v>336</v>
      </c>
      <c r="H3024">
        <v>1</v>
      </c>
      <c r="I3024">
        <v>800</v>
      </c>
      <c r="J3024" t="s">
        <v>111</v>
      </c>
      <c r="K3024">
        <v>1163832.6499999999</v>
      </c>
      <c r="L3024">
        <v>1163832.6499999999</v>
      </c>
    </row>
    <row r="3025" spans="1:12">
      <c r="A3025">
        <v>2093</v>
      </c>
      <c r="B3025" t="s">
        <v>221</v>
      </c>
      <c r="D3025">
        <v>6048</v>
      </c>
      <c r="E3025">
        <v>1</v>
      </c>
      <c r="F3025">
        <v>1</v>
      </c>
      <c r="G3025" t="s">
        <v>336</v>
      </c>
      <c r="H3025">
        <v>1</v>
      </c>
      <c r="I3025">
        <v>800</v>
      </c>
      <c r="J3025" t="s">
        <v>111</v>
      </c>
      <c r="K3025">
        <v>87635.74</v>
      </c>
      <c r="L3025">
        <v>87635.74</v>
      </c>
    </row>
    <row r="3026" spans="1:12">
      <c r="A3026">
        <v>2093</v>
      </c>
      <c r="B3026" t="s">
        <v>221</v>
      </c>
      <c r="D3026">
        <v>6035</v>
      </c>
      <c r="E3026">
        <v>1</v>
      </c>
      <c r="F3026">
        <v>1</v>
      </c>
      <c r="G3026" t="s">
        <v>336</v>
      </c>
      <c r="H3026">
        <v>1</v>
      </c>
      <c r="I3026">
        <v>800</v>
      </c>
      <c r="J3026" t="s">
        <v>111</v>
      </c>
      <c r="K3026">
        <v>193982.2</v>
      </c>
      <c r="L3026">
        <v>193982.2</v>
      </c>
    </row>
    <row r="3027" spans="1:12">
      <c r="A3027">
        <v>2094</v>
      </c>
      <c r="B3027" t="s">
        <v>220</v>
      </c>
      <c r="D3027" t="s">
        <v>323</v>
      </c>
      <c r="E3027">
        <v>1</v>
      </c>
      <c r="F3027">
        <v>1</v>
      </c>
      <c r="G3027" t="s">
        <v>337</v>
      </c>
      <c r="H3027">
        <v>1</v>
      </c>
      <c r="I3027">
        <v>900</v>
      </c>
      <c r="J3027" t="s">
        <v>111</v>
      </c>
      <c r="K3027">
        <v>8577</v>
      </c>
      <c r="L3027">
        <v>8577</v>
      </c>
    </row>
    <row r="3028" spans="1:12">
      <c r="A3028">
        <v>2094</v>
      </c>
      <c r="B3028" t="s">
        <v>220</v>
      </c>
      <c r="D3028" t="s">
        <v>329</v>
      </c>
      <c r="E3028">
        <v>1</v>
      </c>
      <c r="F3028">
        <v>1</v>
      </c>
      <c r="G3028" t="s">
        <v>337</v>
      </c>
      <c r="H3028">
        <v>1</v>
      </c>
      <c r="I3028">
        <v>900</v>
      </c>
      <c r="J3028" t="s">
        <v>111</v>
      </c>
      <c r="K3028">
        <v>-34372.800000000003</v>
      </c>
      <c r="L3028">
        <v>-34372.800000000003</v>
      </c>
    </row>
    <row r="3029" spans="1:12">
      <c r="A3029">
        <v>2094</v>
      </c>
      <c r="B3029" t="s">
        <v>220</v>
      </c>
      <c r="D3029">
        <v>6019</v>
      </c>
      <c r="E3029">
        <v>1</v>
      </c>
      <c r="F3029">
        <v>1</v>
      </c>
      <c r="G3029" t="s">
        <v>337</v>
      </c>
      <c r="H3029">
        <v>1</v>
      </c>
      <c r="I3029">
        <v>900</v>
      </c>
      <c r="J3029" t="s">
        <v>111</v>
      </c>
      <c r="K3029">
        <v>-653.14</v>
      </c>
      <c r="L3029">
        <v>-653.14</v>
      </c>
    </row>
    <row r="3030" spans="1:12">
      <c r="A3030">
        <v>2094</v>
      </c>
      <c r="B3030" t="s">
        <v>220</v>
      </c>
      <c r="D3030">
        <v>6099</v>
      </c>
      <c r="E3030">
        <v>1</v>
      </c>
      <c r="F3030">
        <v>1</v>
      </c>
      <c r="G3030" t="s">
        <v>337</v>
      </c>
      <c r="H3030">
        <v>1</v>
      </c>
      <c r="I3030">
        <v>900</v>
      </c>
      <c r="J3030" t="s">
        <v>111</v>
      </c>
      <c r="K3030">
        <v>-70614.36</v>
      </c>
      <c r="L3030">
        <v>-70614.36</v>
      </c>
    </row>
    <row r="3031" spans="1:12">
      <c r="A3031">
        <v>2094</v>
      </c>
      <c r="B3031" t="s">
        <v>220</v>
      </c>
      <c r="D3031">
        <v>6012</v>
      </c>
      <c r="E3031">
        <v>1</v>
      </c>
      <c r="F3031">
        <v>1</v>
      </c>
      <c r="G3031" t="s">
        <v>337</v>
      </c>
      <c r="H3031">
        <v>1</v>
      </c>
      <c r="I3031">
        <v>900</v>
      </c>
      <c r="J3031" t="s">
        <v>111</v>
      </c>
      <c r="K3031">
        <v>0</v>
      </c>
      <c r="L3031">
        <v>0</v>
      </c>
    </row>
    <row r="3032" spans="1:12">
      <c r="A3032">
        <v>2094</v>
      </c>
      <c r="B3032" t="s">
        <v>220</v>
      </c>
      <c r="D3032">
        <v>6075</v>
      </c>
      <c r="E3032">
        <v>1</v>
      </c>
      <c r="F3032">
        <v>1</v>
      </c>
      <c r="G3032" t="s">
        <v>337</v>
      </c>
      <c r="H3032">
        <v>1</v>
      </c>
      <c r="I3032">
        <v>900</v>
      </c>
      <c r="J3032" t="s">
        <v>111</v>
      </c>
      <c r="K3032">
        <v>191350</v>
      </c>
      <c r="L3032">
        <v>191350</v>
      </c>
    </row>
    <row r="3033" spans="1:12">
      <c r="A3033">
        <v>2094</v>
      </c>
      <c r="B3033" t="s">
        <v>220</v>
      </c>
      <c r="D3033">
        <v>6048</v>
      </c>
      <c r="E3033">
        <v>1</v>
      </c>
      <c r="F3033">
        <v>1</v>
      </c>
      <c r="G3033" t="s">
        <v>337</v>
      </c>
      <c r="H3033">
        <v>1</v>
      </c>
      <c r="I3033">
        <v>900</v>
      </c>
      <c r="J3033" t="s">
        <v>111</v>
      </c>
      <c r="K3033">
        <v>90656.94</v>
      </c>
      <c r="L3033">
        <v>90656.94</v>
      </c>
    </row>
    <row r="3034" spans="1:12">
      <c r="A3034">
        <v>2094</v>
      </c>
      <c r="B3034" t="s">
        <v>220</v>
      </c>
      <c r="D3034">
        <v>6015</v>
      </c>
      <c r="E3034">
        <v>1</v>
      </c>
      <c r="F3034">
        <v>1</v>
      </c>
      <c r="G3034" t="s">
        <v>337</v>
      </c>
      <c r="H3034">
        <v>1</v>
      </c>
      <c r="I3034">
        <v>900</v>
      </c>
      <c r="J3034" t="s">
        <v>111</v>
      </c>
      <c r="K3034">
        <v>0</v>
      </c>
      <c r="L3034">
        <v>0</v>
      </c>
    </row>
    <row r="3035" spans="1:12">
      <c r="A3035">
        <v>2094</v>
      </c>
      <c r="B3035" t="s">
        <v>220</v>
      </c>
      <c r="D3035">
        <v>6010</v>
      </c>
      <c r="E3035">
        <v>1</v>
      </c>
      <c r="F3035">
        <v>1</v>
      </c>
      <c r="G3035" t="s">
        <v>337</v>
      </c>
      <c r="H3035">
        <v>1</v>
      </c>
      <c r="I3035">
        <v>900</v>
      </c>
      <c r="J3035" t="s">
        <v>111</v>
      </c>
      <c r="K3035">
        <v>1203960.3999999999</v>
      </c>
      <c r="L3035">
        <v>1203960.3999999999</v>
      </c>
    </row>
    <row r="3036" spans="1:12">
      <c r="A3036">
        <v>2094</v>
      </c>
      <c r="B3036" t="s">
        <v>220</v>
      </c>
      <c r="D3036">
        <v>6085</v>
      </c>
      <c r="E3036">
        <v>1</v>
      </c>
      <c r="F3036">
        <v>1</v>
      </c>
      <c r="G3036" t="s">
        <v>337</v>
      </c>
      <c r="H3036">
        <v>1</v>
      </c>
      <c r="I3036">
        <v>900</v>
      </c>
      <c r="J3036" t="s">
        <v>111</v>
      </c>
      <c r="K3036">
        <v>41981.88</v>
      </c>
      <c r="L3036">
        <v>41981.88</v>
      </c>
    </row>
    <row r="3037" spans="1:12">
      <c r="A3037">
        <v>2095</v>
      </c>
      <c r="B3037" t="s">
        <v>253</v>
      </c>
      <c r="D3037" t="s">
        <v>329</v>
      </c>
      <c r="E3037">
        <v>1</v>
      </c>
      <c r="F3037">
        <v>1</v>
      </c>
      <c r="G3037" t="s">
        <v>336</v>
      </c>
      <c r="H3037">
        <v>1</v>
      </c>
      <c r="I3037">
        <v>800</v>
      </c>
      <c r="J3037" t="s">
        <v>111</v>
      </c>
      <c r="K3037">
        <v>-18670.2</v>
      </c>
      <c r="L3037">
        <v>-18670.2</v>
      </c>
    </row>
    <row r="3038" spans="1:12">
      <c r="A3038">
        <v>2095</v>
      </c>
      <c r="B3038" t="s">
        <v>253</v>
      </c>
      <c r="D3038">
        <v>6099</v>
      </c>
      <c r="E3038">
        <v>1</v>
      </c>
      <c r="F3038">
        <v>1</v>
      </c>
      <c r="G3038" t="s">
        <v>336</v>
      </c>
      <c r="H3038">
        <v>1</v>
      </c>
      <c r="I3038">
        <v>800</v>
      </c>
      <c r="J3038" t="s">
        <v>111</v>
      </c>
      <c r="K3038">
        <v>-55690.080000000002</v>
      </c>
      <c r="L3038">
        <v>-55690.080000000002</v>
      </c>
    </row>
    <row r="3039" spans="1:12">
      <c r="A3039">
        <v>2095</v>
      </c>
      <c r="B3039" t="s">
        <v>253</v>
      </c>
      <c r="D3039">
        <v>6048</v>
      </c>
      <c r="E3039">
        <v>1</v>
      </c>
      <c r="F3039">
        <v>1</v>
      </c>
      <c r="G3039" t="s">
        <v>336</v>
      </c>
      <c r="H3039">
        <v>1</v>
      </c>
      <c r="I3039">
        <v>800</v>
      </c>
      <c r="J3039" t="s">
        <v>111</v>
      </c>
      <c r="K3039">
        <v>71496.91</v>
      </c>
      <c r="L3039">
        <v>71496.91</v>
      </c>
    </row>
    <row r="3040" spans="1:12">
      <c r="A3040">
        <v>2095</v>
      </c>
      <c r="B3040" t="s">
        <v>253</v>
      </c>
      <c r="D3040">
        <v>6075</v>
      </c>
      <c r="E3040">
        <v>1</v>
      </c>
      <c r="F3040">
        <v>1</v>
      </c>
      <c r="G3040" t="s">
        <v>336</v>
      </c>
      <c r="H3040">
        <v>1</v>
      </c>
      <c r="I3040">
        <v>800</v>
      </c>
      <c r="J3040" t="s">
        <v>111</v>
      </c>
      <c r="K3040">
        <v>152183</v>
      </c>
      <c r="L3040">
        <v>152183</v>
      </c>
    </row>
    <row r="3041" spans="1:12">
      <c r="A3041">
        <v>2095</v>
      </c>
      <c r="B3041" t="s">
        <v>253</v>
      </c>
      <c r="D3041">
        <v>6085</v>
      </c>
      <c r="E3041">
        <v>1</v>
      </c>
      <c r="F3041">
        <v>1</v>
      </c>
      <c r="G3041" t="s">
        <v>336</v>
      </c>
      <c r="H3041">
        <v>1</v>
      </c>
      <c r="I3041">
        <v>800</v>
      </c>
      <c r="J3041" t="s">
        <v>111</v>
      </c>
      <c r="K3041">
        <v>32652.6</v>
      </c>
      <c r="L3041">
        <v>32652.6</v>
      </c>
    </row>
    <row r="3042" spans="1:12">
      <c r="A3042">
        <v>2095</v>
      </c>
      <c r="B3042" t="s">
        <v>253</v>
      </c>
      <c r="D3042">
        <v>6011</v>
      </c>
      <c r="E3042">
        <v>1</v>
      </c>
      <c r="F3042">
        <v>1</v>
      </c>
      <c r="G3042" t="s">
        <v>336</v>
      </c>
      <c r="H3042">
        <v>1</v>
      </c>
      <c r="I3042">
        <v>800</v>
      </c>
      <c r="J3042" t="s">
        <v>111</v>
      </c>
      <c r="K3042">
        <v>0</v>
      </c>
      <c r="L3042">
        <v>0</v>
      </c>
    </row>
    <row r="3043" spans="1:12">
      <c r="A3043">
        <v>2095</v>
      </c>
      <c r="B3043" t="s">
        <v>253</v>
      </c>
      <c r="D3043">
        <v>6012</v>
      </c>
      <c r="E3043">
        <v>1</v>
      </c>
      <c r="F3043">
        <v>1</v>
      </c>
      <c r="G3043" t="s">
        <v>336</v>
      </c>
      <c r="H3043">
        <v>1</v>
      </c>
      <c r="I3043">
        <v>800</v>
      </c>
      <c r="J3043" t="s">
        <v>111</v>
      </c>
      <c r="K3043">
        <v>0</v>
      </c>
      <c r="L3043">
        <v>0</v>
      </c>
    </row>
    <row r="3044" spans="1:12">
      <c r="A3044">
        <v>2095</v>
      </c>
      <c r="B3044" t="s">
        <v>253</v>
      </c>
      <c r="D3044">
        <v>6010</v>
      </c>
      <c r="E3044">
        <v>1</v>
      </c>
      <c r="F3044">
        <v>1</v>
      </c>
      <c r="G3044" t="s">
        <v>336</v>
      </c>
      <c r="H3044">
        <v>1</v>
      </c>
      <c r="I3044">
        <v>800</v>
      </c>
      <c r="J3044" t="s">
        <v>111</v>
      </c>
      <c r="K3044">
        <v>949504.95</v>
      </c>
      <c r="L3044">
        <v>949504.95</v>
      </c>
    </row>
    <row r="3045" spans="1:12">
      <c r="A3045">
        <v>2098</v>
      </c>
      <c r="B3045" t="s">
        <v>254</v>
      </c>
      <c r="D3045">
        <v>6035</v>
      </c>
      <c r="E3045">
        <v>1</v>
      </c>
      <c r="F3045">
        <v>1</v>
      </c>
      <c r="G3045" t="s">
        <v>336</v>
      </c>
      <c r="H3045">
        <v>1</v>
      </c>
      <c r="I3045">
        <v>800</v>
      </c>
      <c r="J3045" t="s">
        <v>111</v>
      </c>
      <c r="K3045">
        <v>0</v>
      </c>
      <c r="L3045">
        <v>0</v>
      </c>
    </row>
    <row r="3046" spans="1:12">
      <c r="A3046">
        <v>2098</v>
      </c>
      <c r="B3046" t="s">
        <v>254</v>
      </c>
      <c r="D3046">
        <v>6010</v>
      </c>
      <c r="E3046">
        <v>1</v>
      </c>
      <c r="F3046">
        <v>1</v>
      </c>
      <c r="G3046" t="s">
        <v>336</v>
      </c>
      <c r="H3046">
        <v>1</v>
      </c>
      <c r="I3046">
        <v>800</v>
      </c>
      <c r="J3046" t="s">
        <v>111</v>
      </c>
      <c r="K3046">
        <v>1387280.25</v>
      </c>
      <c r="L3046">
        <v>1387280.25</v>
      </c>
    </row>
    <row r="3047" spans="1:12">
      <c r="A3047">
        <v>2098</v>
      </c>
      <c r="B3047" t="s">
        <v>254</v>
      </c>
      <c r="D3047">
        <v>6075</v>
      </c>
      <c r="E3047">
        <v>1</v>
      </c>
      <c r="F3047">
        <v>1</v>
      </c>
      <c r="G3047" t="s">
        <v>336</v>
      </c>
      <c r="H3047">
        <v>1</v>
      </c>
      <c r="I3047">
        <v>800</v>
      </c>
      <c r="J3047" t="s">
        <v>111</v>
      </c>
      <c r="K3047">
        <v>226817</v>
      </c>
      <c r="L3047">
        <v>226817</v>
      </c>
    </row>
    <row r="3048" spans="1:12">
      <c r="A3048">
        <v>2098</v>
      </c>
      <c r="B3048" t="s">
        <v>254</v>
      </c>
      <c r="D3048">
        <v>6015</v>
      </c>
      <c r="E3048">
        <v>1</v>
      </c>
      <c r="F3048">
        <v>1</v>
      </c>
      <c r="G3048" t="s">
        <v>336</v>
      </c>
      <c r="H3048">
        <v>1</v>
      </c>
      <c r="I3048">
        <v>800</v>
      </c>
      <c r="J3048" t="s">
        <v>111</v>
      </c>
      <c r="K3048">
        <v>81197.100000000006</v>
      </c>
      <c r="L3048">
        <v>81197.100000000006</v>
      </c>
    </row>
    <row r="3049" spans="1:12">
      <c r="A3049">
        <v>2098</v>
      </c>
      <c r="B3049" t="s">
        <v>254</v>
      </c>
      <c r="D3049">
        <v>6048</v>
      </c>
      <c r="E3049">
        <v>1</v>
      </c>
      <c r="F3049">
        <v>1</v>
      </c>
      <c r="G3049" t="s">
        <v>336</v>
      </c>
      <c r="H3049">
        <v>1</v>
      </c>
      <c r="I3049">
        <v>800</v>
      </c>
      <c r="J3049" t="s">
        <v>111</v>
      </c>
      <c r="K3049">
        <v>104461.11</v>
      </c>
      <c r="L3049">
        <v>104461.11</v>
      </c>
    </row>
    <row r="3050" spans="1:12">
      <c r="A3050">
        <v>2098</v>
      </c>
      <c r="B3050" t="s">
        <v>254</v>
      </c>
      <c r="D3050">
        <v>6020</v>
      </c>
      <c r="E3050">
        <v>1</v>
      </c>
      <c r="F3050">
        <v>1</v>
      </c>
      <c r="G3050" t="s">
        <v>336</v>
      </c>
      <c r="H3050">
        <v>1</v>
      </c>
      <c r="I3050">
        <v>800</v>
      </c>
      <c r="J3050" t="s">
        <v>111</v>
      </c>
      <c r="K3050">
        <v>124116</v>
      </c>
      <c r="L3050">
        <v>124116</v>
      </c>
    </row>
    <row r="3051" spans="1:12">
      <c r="A3051">
        <v>2098</v>
      </c>
      <c r="B3051" t="s">
        <v>254</v>
      </c>
      <c r="D3051">
        <v>6011</v>
      </c>
      <c r="E3051">
        <v>1</v>
      </c>
      <c r="F3051">
        <v>1</v>
      </c>
      <c r="G3051" t="s">
        <v>336</v>
      </c>
      <c r="H3051">
        <v>1</v>
      </c>
      <c r="I3051">
        <v>800</v>
      </c>
      <c r="J3051" t="s">
        <v>111</v>
      </c>
      <c r="K3051">
        <v>3552</v>
      </c>
      <c r="L3051">
        <v>3552</v>
      </c>
    </row>
    <row r="3052" spans="1:12">
      <c r="A3052">
        <v>2098</v>
      </c>
      <c r="B3052" t="s">
        <v>254</v>
      </c>
      <c r="D3052">
        <v>6036</v>
      </c>
      <c r="E3052">
        <v>1</v>
      </c>
      <c r="F3052">
        <v>1</v>
      </c>
      <c r="G3052" t="s">
        <v>336</v>
      </c>
      <c r="H3052">
        <v>1</v>
      </c>
      <c r="I3052">
        <v>800</v>
      </c>
      <c r="J3052" t="s">
        <v>111</v>
      </c>
      <c r="K3052">
        <v>0</v>
      </c>
      <c r="L3052">
        <v>0</v>
      </c>
    </row>
    <row r="3053" spans="1:12">
      <c r="A3053">
        <v>2098</v>
      </c>
      <c r="B3053" t="s">
        <v>254</v>
      </c>
      <c r="D3053">
        <v>6099</v>
      </c>
      <c r="E3053">
        <v>1</v>
      </c>
      <c r="F3053">
        <v>1</v>
      </c>
      <c r="G3053" t="s">
        <v>336</v>
      </c>
      <c r="H3053">
        <v>1</v>
      </c>
      <c r="I3053">
        <v>800</v>
      </c>
      <c r="J3053" t="s">
        <v>111</v>
      </c>
      <c r="K3053">
        <v>-86128.8</v>
      </c>
      <c r="L3053">
        <v>-86128.8</v>
      </c>
    </row>
    <row r="3054" spans="1:12">
      <c r="A3054">
        <v>2098</v>
      </c>
      <c r="B3054" t="s">
        <v>254</v>
      </c>
      <c r="D3054">
        <v>6085</v>
      </c>
      <c r="E3054">
        <v>1</v>
      </c>
      <c r="F3054">
        <v>1</v>
      </c>
      <c r="G3054" t="s">
        <v>336</v>
      </c>
      <c r="H3054">
        <v>1</v>
      </c>
      <c r="I3054">
        <v>800</v>
      </c>
      <c r="J3054" t="s">
        <v>111</v>
      </c>
      <c r="K3054">
        <v>69969.84</v>
      </c>
      <c r="L3054">
        <v>69969.84</v>
      </c>
    </row>
    <row r="3055" spans="1:12">
      <c r="A3055">
        <v>2099</v>
      </c>
      <c r="B3055" t="s">
        <v>230</v>
      </c>
      <c r="D3055">
        <v>6048</v>
      </c>
      <c r="E3055">
        <v>1</v>
      </c>
      <c r="F3055">
        <v>1</v>
      </c>
      <c r="G3055" t="s">
        <v>337</v>
      </c>
      <c r="H3055">
        <v>1</v>
      </c>
      <c r="I3055">
        <v>120</v>
      </c>
      <c r="J3055" t="s">
        <v>114</v>
      </c>
      <c r="K3055">
        <v>0</v>
      </c>
      <c r="L3055">
        <v>0</v>
      </c>
    </row>
    <row r="3056" spans="1:12">
      <c r="A3056">
        <v>2099</v>
      </c>
      <c r="B3056" t="s">
        <v>230</v>
      </c>
      <c r="D3056">
        <v>6075</v>
      </c>
      <c r="E3056">
        <v>1</v>
      </c>
      <c r="F3056">
        <v>1</v>
      </c>
      <c r="G3056" t="s">
        <v>337</v>
      </c>
      <c r="H3056">
        <v>1</v>
      </c>
      <c r="I3056">
        <v>120</v>
      </c>
      <c r="J3056" t="s">
        <v>114</v>
      </c>
      <c r="K3056">
        <v>0</v>
      </c>
      <c r="L3056">
        <v>0</v>
      </c>
    </row>
    <row r="3057" spans="1:12">
      <c r="A3057">
        <v>2099</v>
      </c>
      <c r="B3057" t="s">
        <v>230</v>
      </c>
      <c r="D3057">
        <v>6099</v>
      </c>
      <c r="E3057">
        <v>1</v>
      </c>
      <c r="F3057">
        <v>1</v>
      </c>
      <c r="G3057" t="s">
        <v>337</v>
      </c>
      <c r="H3057">
        <v>1</v>
      </c>
      <c r="I3057">
        <v>120</v>
      </c>
      <c r="J3057" t="s">
        <v>114</v>
      </c>
      <c r="K3057">
        <v>0</v>
      </c>
      <c r="L3057">
        <v>0</v>
      </c>
    </row>
    <row r="3058" spans="1:12">
      <c r="A3058">
        <v>2099</v>
      </c>
      <c r="B3058" t="s">
        <v>230</v>
      </c>
      <c r="D3058">
        <v>6012</v>
      </c>
      <c r="E3058">
        <v>1</v>
      </c>
      <c r="F3058">
        <v>1</v>
      </c>
      <c r="G3058" t="s">
        <v>337</v>
      </c>
      <c r="H3058">
        <v>1</v>
      </c>
      <c r="I3058">
        <v>120</v>
      </c>
      <c r="J3058" t="s">
        <v>114</v>
      </c>
      <c r="K3058">
        <v>0</v>
      </c>
      <c r="L3058">
        <v>0</v>
      </c>
    </row>
    <row r="3059" spans="1:12">
      <c r="A3059">
        <v>2099</v>
      </c>
      <c r="B3059" t="s">
        <v>230</v>
      </c>
      <c r="D3059">
        <v>6085</v>
      </c>
      <c r="E3059">
        <v>1</v>
      </c>
      <c r="F3059">
        <v>1</v>
      </c>
      <c r="G3059" t="s">
        <v>337</v>
      </c>
      <c r="H3059">
        <v>1</v>
      </c>
      <c r="I3059">
        <v>120</v>
      </c>
      <c r="J3059" t="s">
        <v>114</v>
      </c>
      <c r="K3059">
        <v>0</v>
      </c>
      <c r="L3059">
        <v>0</v>
      </c>
    </row>
    <row r="3060" spans="1:12">
      <c r="A3060">
        <v>2099</v>
      </c>
      <c r="B3060" t="s">
        <v>230</v>
      </c>
      <c r="D3060">
        <v>6010</v>
      </c>
      <c r="E3060">
        <v>1</v>
      </c>
      <c r="F3060">
        <v>1</v>
      </c>
      <c r="G3060" t="s">
        <v>337</v>
      </c>
      <c r="H3060">
        <v>1</v>
      </c>
      <c r="I3060">
        <v>120</v>
      </c>
      <c r="J3060" t="s">
        <v>114</v>
      </c>
      <c r="K3060">
        <v>0</v>
      </c>
      <c r="L3060">
        <v>0</v>
      </c>
    </row>
    <row r="3061" spans="1:12">
      <c r="A3061">
        <v>2110</v>
      </c>
      <c r="B3061" t="s">
        <v>313</v>
      </c>
      <c r="D3061">
        <v>6075</v>
      </c>
      <c r="E3061">
        <v>1</v>
      </c>
      <c r="F3061">
        <v>1</v>
      </c>
      <c r="G3061" t="s">
        <v>336</v>
      </c>
      <c r="H3061">
        <v>1</v>
      </c>
      <c r="I3061">
        <v>800</v>
      </c>
      <c r="K3061">
        <v>87732</v>
      </c>
      <c r="L3061">
        <v>87732</v>
      </c>
    </row>
    <row r="3062" spans="1:12">
      <c r="A3062">
        <v>2110</v>
      </c>
      <c r="B3062" t="s">
        <v>313</v>
      </c>
      <c r="D3062">
        <v>6048</v>
      </c>
      <c r="E3062">
        <v>1</v>
      </c>
      <c r="F3062">
        <v>1</v>
      </c>
      <c r="G3062" t="s">
        <v>336</v>
      </c>
      <c r="H3062">
        <v>1</v>
      </c>
      <c r="I3062">
        <v>800</v>
      </c>
      <c r="K3062">
        <v>39610.080000000002</v>
      </c>
      <c r="L3062">
        <v>39610.080000000002</v>
      </c>
    </row>
    <row r="3063" spans="1:12">
      <c r="A3063">
        <v>2110</v>
      </c>
      <c r="B3063" t="s">
        <v>313</v>
      </c>
      <c r="D3063">
        <v>6011</v>
      </c>
      <c r="E3063">
        <v>1</v>
      </c>
      <c r="F3063">
        <v>1</v>
      </c>
      <c r="G3063" t="s">
        <v>336</v>
      </c>
      <c r="H3063">
        <v>1</v>
      </c>
      <c r="I3063">
        <v>800</v>
      </c>
      <c r="K3063">
        <v>15418.87</v>
      </c>
      <c r="L3063">
        <v>15418.87</v>
      </c>
    </row>
    <row r="3064" spans="1:12">
      <c r="A3064">
        <v>2110</v>
      </c>
      <c r="B3064" t="s">
        <v>313</v>
      </c>
      <c r="D3064">
        <v>6085</v>
      </c>
      <c r="E3064">
        <v>1</v>
      </c>
      <c r="F3064">
        <v>1</v>
      </c>
      <c r="G3064" t="s">
        <v>336</v>
      </c>
      <c r="H3064">
        <v>1</v>
      </c>
      <c r="I3064">
        <v>800</v>
      </c>
      <c r="K3064">
        <v>21830.639999999999</v>
      </c>
      <c r="L3064">
        <v>21830.639999999999</v>
      </c>
    </row>
    <row r="3065" spans="1:12">
      <c r="A3065">
        <v>2110</v>
      </c>
      <c r="B3065" t="s">
        <v>313</v>
      </c>
      <c r="D3065">
        <v>6015</v>
      </c>
      <c r="E3065">
        <v>1</v>
      </c>
      <c r="F3065">
        <v>1</v>
      </c>
      <c r="G3065" t="s">
        <v>336</v>
      </c>
      <c r="H3065">
        <v>1</v>
      </c>
      <c r="I3065">
        <v>800</v>
      </c>
      <c r="K3065">
        <v>34315.78</v>
      </c>
      <c r="L3065">
        <v>34315.78</v>
      </c>
    </row>
    <row r="3066" spans="1:12">
      <c r="A3066">
        <v>2110</v>
      </c>
      <c r="B3066" t="s">
        <v>313</v>
      </c>
      <c r="D3066">
        <v>6099</v>
      </c>
      <c r="E3066">
        <v>1</v>
      </c>
      <c r="F3066">
        <v>1</v>
      </c>
      <c r="G3066" t="s">
        <v>336</v>
      </c>
      <c r="H3066">
        <v>1</v>
      </c>
      <c r="I3066">
        <v>800</v>
      </c>
      <c r="K3066">
        <v>-32865.839999999997</v>
      </c>
      <c r="L3066">
        <v>-32865.839999999997</v>
      </c>
    </row>
    <row r="3067" spans="1:12">
      <c r="A3067">
        <v>2110</v>
      </c>
      <c r="B3067" t="s">
        <v>313</v>
      </c>
      <c r="D3067">
        <v>6035</v>
      </c>
      <c r="E3067">
        <v>1</v>
      </c>
      <c r="F3067">
        <v>1</v>
      </c>
      <c r="G3067" t="s">
        <v>336</v>
      </c>
      <c r="H3067">
        <v>1</v>
      </c>
      <c r="I3067">
        <v>800</v>
      </c>
      <c r="K3067">
        <v>0</v>
      </c>
      <c r="L3067">
        <v>0</v>
      </c>
    </row>
    <row r="3068" spans="1:12">
      <c r="A3068">
        <v>2110</v>
      </c>
      <c r="B3068" t="s">
        <v>313</v>
      </c>
      <c r="D3068">
        <v>6012</v>
      </c>
      <c r="E3068">
        <v>1</v>
      </c>
      <c r="F3068">
        <v>1</v>
      </c>
      <c r="G3068" t="s">
        <v>336</v>
      </c>
      <c r="H3068">
        <v>1</v>
      </c>
      <c r="I3068">
        <v>800</v>
      </c>
      <c r="K3068">
        <v>0</v>
      </c>
      <c r="L3068">
        <v>0</v>
      </c>
    </row>
    <row r="3069" spans="1:12">
      <c r="A3069">
        <v>2110</v>
      </c>
      <c r="B3069" t="s">
        <v>313</v>
      </c>
      <c r="D3069">
        <v>6020</v>
      </c>
      <c r="E3069">
        <v>1</v>
      </c>
      <c r="F3069">
        <v>1</v>
      </c>
      <c r="G3069" t="s">
        <v>336</v>
      </c>
      <c r="H3069">
        <v>1</v>
      </c>
      <c r="I3069">
        <v>800</v>
      </c>
      <c r="K3069">
        <v>10526.25</v>
      </c>
      <c r="L3069">
        <v>10526.25</v>
      </c>
    </row>
    <row r="3070" spans="1:12">
      <c r="A3070">
        <v>2110</v>
      </c>
      <c r="B3070" t="s">
        <v>313</v>
      </c>
      <c r="D3070">
        <v>6010</v>
      </c>
      <c r="E3070">
        <v>1</v>
      </c>
      <c r="F3070">
        <v>1</v>
      </c>
      <c r="G3070" t="s">
        <v>336</v>
      </c>
      <c r="H3070">
        <v>1</v>
      </c>
      <c r="I3070">
        <v>800</v>
      </c>
      <c r="K3070">
        <v>526039</v>
      </c>
      <c r="L3070">
        <v>526039</v>
      </c>
    </row>
    <row r="3071" spans="1:12">
      <c r="A3071">
        <v>2110</v>
      </c>
      <c r="B3071" t="s">
        <v>313</v>
      </c>
      <c r="D3071">
        <v>6019</v>
      </c>
      <c r="E3071">
        <v>1</v>
      </c>
      <c r="F3071">
        <v>1</v>
      </c>
      <c r="G3071" t="s">
        <v>336</v>
      </c>
      <c r="H3071">
        <v>1</v>
      </c>
      <c r="I3071">
        <v>800</v>
      </c>
      <c r="K3071">
        <v>-3051.35</v>
      </c>
      <c r="L3071">
        <v>-3051.35</v>
      </c>
    </row>
    <row r="3072" spans="1:12">
      <c r="A3072">
        <v>2110</v>
      </c>
      <c r="B3072" t="s">
        <v>313</v>
      </c>
      <c r="D3072">
        <v>6036</v>
      </c>
      <c r="E3072">
        <v>1</v>
      </c>
      <c r="F3072">
        <v>1</v>
      </c>
      <c r="G3072" t="s">
        <v>336</v>
      </c>
      <c r="H3072">
        <v>1</v>
      </c>
      <c r="I3072">
        <v>800</v>
      </c>
      <c r="K3072">
        <v>-303255.65000000002</v>
      </c>
      <c r="L3072">
        <v>-303255.65000000002</v>
      </c>
    </row>
    <row r="3073" spans="1:12">
      <c r="A3073">
        <v>2115</v>
      </c>
      <c r="B3073" t="s">
        <v>314</v>
      </c>
      <c r="D3073">
        <v>6099</v>
      </c>
      <c r="E3073">
        <v>1</v>
      </c>
      <c r="F3073">
        <v>1</v>
      </c>
      <c r="G3073" t="s">
        <v>336</v>
      </c>
      <c r="H3073">
        <v>1</v>
      </c>
      <c r="I3073">
        <v>800</v>
      </c>
      <c r="K3073">
        <v>-35994.36</v>
      </c>
      <c r="L3073">
        <v>-35994.36</v>
      </c>
    </row>
    <row r="3074" spans="1:12">
      <c r="A3074">
        <v>2115</v>
      </c>
      <c r="B3074" t="s">
        <v>314</v>
      </c>
      <c r="D3074">
        <v>6010</v>
      </c>
      <c r="E3074">
        <v>1</v>
      </c>
      <c r="F3074">
        <v>1</v>
      </c>
      <c r="G3074" t="s">
        <v>336</v>
      </c>
      <c r="H3074">
        <v>1</v>
      </c>
      <c r="I3074">
        <v>800</v>
      </c>
      <c r="K3074">
        <v>613695.85</v>
      </c>
      <c r="L3074">
        <v>613695.85</v>
      </c>
    </row>
    <row r="3075" spans="1:12">
      <c r="A3075">
        <v>2115</v>
      </c>
      <c r="B3075" t="s">
        <v>314</v>
      </c>
      <c r="D3075">
        <v>6011</v>
      </c>
      <c r="E3075">
        <v>1</v>
      </c>
      <c r="F3075">
        <v>1</v>
      </c>
      <c r="G3075" t="s">
        <v>336</v>
      </c>
      <c r="H3075">
        <v>1</v>
      </c>
      <c r="I3075">
        <v>800</v>
      </c>
      <c r="K3075">
        <v>7412.76</v>
      </c>
      <c r="L3075">
        <v>7412.76</v>
      </c>
    </row>
    <row r="3076" spans="1:12">
      <c r="A3076">
        <v>2115</v>
      </c>
      <c r="B3076" t="s">
        <v>314</v>
      </c>
      <c r="D3076">
        <v>6036</v>
      </c>
      <c r="E3076">
        <v>1</v>
      </c>
      <c r="F3076">
        <v>1</v>
      </c>
      <c r="G3076" t="s">
        <v>336</v>
      </c>
      <c r="H3076">
        <v>1</v>
      </c>
      <c r="I3076">
        <v>800</v>
      </c>
      <c r="K3076">
        <v>-96544.7</v>
      </c>
      <c r="L3076">
        <v>-96544.7</v>
      </c>
    </row>
    <row r="3077" spans="1:12">
      <c r="A3077">
        <v>2115</v>
      </c>
      <c r="B3077" t="s">
        <v>314</v>
      </c>
      <c r="D3077">
        <v>6048</v>
      </c>
      <c r="E3077">
        <v>1</v>
      </c>
      <c r="F3077">
        <v>1</v>
      </c>
      <c r="G3077" t="s">
        <v>336</v>
      </c>
      <c r="H3077">
        <v>1</v>
      </c>
      <c r="I3077">
        <v>800</v>
      </c>
      <c r="K3077">
        <v>46210.69</v>
      </c>
      <c r="L3077">
        <v>46210.69</v>
      </c>
    </row>
    <row r="3078" spans="1:12">
      <c r="A3078">
        <v>2115</v>
      </c>
      <c r="B3078" t="s">
        <v>314</v>
      </c>
      <c r="D3078">
        <v>6075</v>
      </c>
      <c r="E3078">
        <v>1</v>
      </c>
      <c r="F3078">
        <v>1</v>
      </c>
      <c r="G3078" t="s">
        <v>336</v>
      </c>
      <c r="H3078">
        <v>1</v>
      </c>
      <c r="I3078">
        <v>800</v>
      </c>
      <c r="K3078">
        <v>98799</v>
      </c>
      <c r="L3078">
        <v>98799</v>
      </c>
    </row>
    <row r="3079" spans="1:12">
      <c r="A3079">
        <v>2115</v>
      </c>
      <c r="B3079" t="s">
        <v>314</v>
      </c>
      <c r="D3079">
        <v>6085</v>
      </c>
      <c r="E3079">
        <v>1</v>
      </c>
      <c r="F3079">
        <v>1</v>
      </c>
      <c r="G3079" t="s">
        <v>336</v>
      </c>
      <c r="H3079">
        <v>1</v>
      </c>
      <c r="I3079">
        <v>800</v>
      </c>
      <c r="K3079">
        <v>18658.68</v>
      </c>
      <c r="L3079">
        <v>18658.68</v>
      </c>
    </row>
    <row r="3080" spans="1:12">
      <c r="A3080">
        <v>2115</v>
      </c>
      <c r="B3080" t="s">
        <v>314</v>
      </c>
      <c r="D3080">
        <v>6012</v>
      </c>
      <c r="E3080">
        <v>1</v>
      </c>
      <c r="F3080">
        <v>1</v>
      </c>
      <c r="G3080" t="s">
        <v>336</v>
      </c>
      <c r="H3080">
        <v>1</v>
      </c>
      <c r="I3080">
        <v>800</v>
      </c>
      <c r="K3080">
        <v>0</v>
      </c>
      <c r="L3080">
        <v>0</v>
      </c>
    </row>
    <row r="3081" spans="1:12">
      <c r="A3081">
        <v>2120</v>
      </c>
      <c r="B3081" t="s">
        <v>315</v>
      </c>
      <c r="D3081">
        <v>6085</v>
      </c>
      <c r="E3081">
        <v>1</v>
      </c>
      <c r="F3081">
        <v>1</v>
      </c>
      <c r="G3081" t="s">
        <v>336</v>
      </c>
      <c r="H3081">
        <v>1</v>
      </c>
      <c r="I3081">
        <v>800</v>
      </c>
      <c r="K3081">
        <v>77340</v>
      </c>
      <c r="L3081">
        <v>77340</v>
      </c>
    </row>
    <row r="3082" spans="1:12">
      <c r="A3082">
        <v>2120</v>
      </c>
      <c r="B3082" t="s">
        <v>315</v>
      </c>
      <c r="D3082">
        <v>6041</v>
      </c>
      <c r="E3082">
        <v>1</v>
      </c>
      <c r="F3082">
        <v>1</v>
      </c>
      <c r="G3082" t="s">
        <v>336</v>
      </c>
      <c r="H3082">
        <v>1</v>
      </c>
      <c r="I3082">
        <v>800</v>
      </c>
      <c r="K3082">
        <v>-298686.3</v>
      </c>
      <c r="L3082">
        <v>-298686.3</v>
      </c>
    </row>
    <row r="3083" spans="1:12">
      <c r="A3083">
        <v>2120</v>
      </c>
      <c r="B3083" t="s">
        <v>315</v>
      </c>
      <c r="D3083">
        <v>6048</v>
      </c>
      <c r="E3083">
        <v>1</v>
      </c>
      <c r="F3083">
        <v>1</v>
      </c>
      <c r="G3083" t="s">
        <v>336</v>
      </c>
      <c r="H3083">
        <v>1</v>
      </c>
      <c r="I3083">
        <v>800</v>
      </c>
      <c r="K3083">
        <v>77895.06</v>
      </c>
      <c r="L3083">
        <v>77895.06</v>
      </c>
    </row>
    <row r="3084" spans="1:12">
      <c r="A3084">
        <v>2120</v>
      </c>
      <c r="B3084" t="s">
        <v>315</v>
      </c>
      <c r="D3084">
        <v>6075</v>
      </c>
      <c r="E3084">
        <v>1</v>
      </c>
      <c r="F3084">
        <v>1</v>
      </c>
      <c r="G3084" t="s">
        <v>336</v>
      </c>
      <c r="H3084">
        <v>1</v>
      </c>
      <c r="I3084">
        <v>800</v>
      </c>
      <c r="K3084">
        <v>194896</v>
      </c>
      <c r="L3084">
        <v>194896</v>
      </c>
    </row>
    <row r="3085" spans="1:12">
      <c r="A3085">
        <v>2120</v>
      </c>
      <c r="B3085" t="s">
        <v>315</v>
      </c>
      <c r="D3085">
        <v>6020</v>
      </c>
      <c r="E3085">
        <v>1</v>
      </c>
      <c r="F3085">
        <v>1</v>
      </c>
      <c r="G3085" t="s">
        <v>336</v>
      </c>
      <c r="H3085">
        <v>1</v>
      </c>
      <c r="I3085">
        <v>800</v>
      </c>
      <c r="K3085">
        <v>291158.76</v>
      </c>
      <c r="L3085">
        <v>291158.76</v>
      </c>
    </row>
    <row r="3086" spans="1:12">
      <c r="A3086">
        <v>2120</v>
      </c>
      <c r="B3086" t="s">
        <v>315</v>
      </c>
      <c r="D3086">
        <v>6010</v>
      </c>
      <c r="E3086">
        <v>1</v>
      </c>
      <c r="F3086">
        <v>1</v>
      </c>
      <c r="G3086" t="s">
        <v>336</v>
      </c>
      <c r="H3086">
        <v>1</v>
      </c>
      <c r="I3086">
        <v>800</v>
      </c>
      <c r="K3086">
        <v>1034478.72</v>
      </c>
      <c r="L3086">
        <v>1034478.72</v>
      </c>
    </row>
    <row r="3087" spans="1:12">
      <c r="A3087">
        <v>2120</v>
      </c>
      <c r="B3087" t="s">
        <v>315</v>
      </c>
      <c r="D3087">
        <v>6036</v>
      </c>
      <c r="E3087">
        <v>1</v>
      </c>
      <c r="F3087">
        <v>1</v>
      </c>
      <c r="G3087" t="s">
        <v>336</v>
      </c>
      <c r="H3087">
        <v>1</v>
      </c>
      <c r="I3087">
        <v>800</v>
      </c>
      <c r="K3087">
        <v>-1333628</v>
      </c>
      <c r="L3087">
        <v>-1333628</v>
      </c>
    </row>
    <row r="3088" spans="1:12">
      <c r="A3088">
        <v>2120</v>
      </c>
      <c r="B3088" t="s">
        <v>315</v>
      </c>
      <c r="D3088">
        <v>6011</v>
      </c>
      <c r="E3088">
        <v>1</v>
      </c>
      <c r="F3088">
        <v>1</v>
      </c>
      <c r="G3088" t="s">
        <v>336</v>
      </c>
      <c r="H3088">
        <v>1</v>
      </c>
      <c r="I3088">
        <v>800</v>
      </c>
      <c r="K3088">
        <v>18566.28</v>
      </c>
      <c r="L3088">
        <v>18566.28</v>
      </c>
    </row>
    <row r="3089" spans="1:12">
      <c r="A3089">
        <v>2120</v>
      </c>
      <c r="B3089" t="s">
        <v>315</v>
      </c>
      <c r="D3089">
        <v>6099</v>
      </c>
      <c r="E3089">
        <v>1</v>
      </c>
      <c r="F3089">
        <v>1</v>
      </c>
      <c r="G3089" t="s">
        <v>336</v>
      </c>
      <c r="H3089">
        <v>1</v>
      </c>
      <c r="I3089">
        <v>800</v>
      </c>
      <c r="K3089">
        <v>-75984.72</v>
      </c>
      <c r="L3089">
        <v>-75984.72</v>
      </c>
    </row>
    <row r="3090" spans="1:12">
      <c r="A3090">
        <v>2120</v>
      </c>
      <c r="B3090" t="s">
        <v>315</v>
      </c>
      <c r="D3090">
        <v>6015</v>
      </c>
      <c r="E3090">
        <v>1</v>
      </c>
      <c r="F3090">
        <v>1</v>
      </c>
      <c r="G3090" t="s">
        <v>336</v>
      </c>
      <c r="H3090">
        <v>1</v>
      </c>
      <c r="I3090">
        <v>800</v>
      </c>
      <c r="K3090">
        <v>261044.72</v>
      </c>
      <c r="L3090">
        <v>261044.72</v>
      </c>
    </row>
    <row r="3091" spans="1:12">
      <c r="A3091">
        <v>2130</v>
      </c>
      <c r="B3091" t="s">
        <v>291</v>
      </c>
      <c r="D3091">
        <v>6048</v>
      </c>
      <c r="E3091">
        <v>1</v>
      </c>
      <c r="F3091">
        <v>1</v>
      </c>
      <c r="G3091" t="s">
        <v>337</v>
      </c>
      <c r="H3091">
        <v>1</v>
      </c>
      <c r="I3091">
        <v>110</v>
      </c>
      <c r="J3091" t="s">
        <v>115</v>
      </c>
      <c r="K3091">
        <v>115169.63</v>
      </c>
      <c r="L3091">
        <v>115169.63</v>
      </c>
    </row>
    <row r="3092" spans="1:12">
      <c r="A3092">
        <v>2130</v>
      </c>
      <c r="B3092" t="s">
        <v>291</v>
      </c>
      <c r="D3092">
        <v>6011</v>
      </c>
      <c r="E3092">
        <v>1</v>
      </c>
      <c r="F3092">
        <v>1</v>
      </c>
      <c r="G3092" t="s">
        <v>337</v>
      </c>
      <c r="H3092">
        <v>1</v>
      </c>
      <c r="I3092">
        <v>110</v>
      </c>
      <c r="J3092" t="s">
        <v>115</v>
      </c>
      <c r="K3092">
        <v>13041</v>
      </c>
      <c r="L3092">
        <v>13041</v>
      </c>
    </row>
    <row r="3093" spans="1:12">
      <c r="A3093">
        <v>2130</v>
      </c>
      <c r="B3093" t="s">
        <v>291</v>
      </c>
      <c r="D3093">
        <v>6010</v>
      </c>
      <c r="E3093">
        <v>1</v>
      </c>
      <c r="F3093">
        <v>1</v>
      </c>
      <c r="G3093" t="s">
        <v>337</v>
      </c>
      <c r="H3093">
        <v>1</v>
      </c>
      <c r="I3093">
        <v>110</v>
      </c>
      <c r="J3093" t="s">
        <v>115</v>
      </c>
      <c r="K3093">
        <v>1529492.65</v>
      </c>
      <c r="L3093">
        <v>1529492.65</v>
      </c>
    </row>
    <row r="3094" spans="1:12">
      <c r="A3094">
        <v>2130</v>
      </c>
      <c r="B3094" t="s">
        <v>291</v>
      </c>
      <c r="D3094">
        <v>6020</v>
      </c>
      <c r="E3094">
        <v>1</v>
      </c>
      <c r="F3094">
        <v>1</v>
      </c>
      <c r="G3094" t="s">
        <v>337</v>
      </c>
      <c r="H3094">
        <v>1</v>
      </c>
      <c r="I3094">
        <v>110</v>
      </c>
      <c r="J3094" t="s">
        <v>115</v>
      </c>
      <c r="K3094">
        <v>42432</v>
      </c>
      <c r="L3094">
        <v>42432</v>
      </c>
    </row>
    <row r="3095" spans="1:12">
      <c r="A3095">
        <v>2130</v>
      </c>
      <c r="B3095" t="s">
        <v>291</v>
      </c>
      <c r="D3095">
        <v>6041</v>
      </c>
      <c r="E3095">
        <v>1</v>
      </c>
      <c r="F3095">
        <v>1</v>
      </c>
      <c r="G3095" t="s">
        <v>337</v>
      </c>
      <c r="H3095">
        <v>1</v>
      </c>
      <c r="I3095">
        <v>110</v>
      </c>
      <c r="J3095" t="s">
        <v>115</v>
      </c>
      <c r="K3095">
        <v>-45830.400000000001</v>
      </c>
      <c r="L3095">
        <v>-45830.400000000001</v>
      </c>
    </row>
    <row r="3096" spans="1:12">
      <c r="A3096">
        <v>2130</v>
      </c>
      <c r="B3096" t="s">
        <v>291</v>
      </c>
      <c r="D3096">
        <v>6085</v>
      </c>
      <c r="E3096">
        <v>1</v>
      </c>
      <c r="F3096">
        <v>1</v>
      </c>
      <c r="G3096" t="s">
        <v>337</v>
      </c>
      <c r="H3096">
        <v>1</v>
      </c>
      <c r="I3096">
        <v>110</v>
      </c>
      <c r="J3096" t="s">
        <v>115</v>
      </c>
      <c r="K3096">
        <v>55975.92</v>
      </c>
      <c r="L3096">
        <v>55975.92</v>
      </c>
    </row>
    <row r="3097" spans="1:12">
      <c r="A3097">
        <v>2130</v>
      </c>
      <c r="B3097" t="s">
        <v>291</v>
      </c>
      <c r="D3097">
        <v>6099</v>
      </c>
      <c r="E3097">
        <v>1</v>
      </c>
      <c r="F3097">
        <v>1</v>
      </c>
      <c r="G3097" t="s">
        <v>337</v>
      </c>
      <c r="H3097">
        <v>1</v>
      </c>
      <c r="I3097">
        <v>110</v>
      </c>
      <c r="J3097" t="s">
        <v>115</v>
      </c>
      <c r="K3097">
        <v>-89707.44</v>
      </c>
      <c r="L3097">
        <v>-89707.44</v>
      </c>
    </row>
    <row r="3098" spans="1:12">
      <c r="A3098">
        <v>2130</v>
      </c>
      <c r="B3098" t="s">
        <v>291</v>
      </c>
      <c r="D3098">
        <v>6075</v>
      </c>
      <c r="E3098">
        <v>1</v>
      </c>
      <c r="F3098">
        <v>1</v>
      </c>
      <c r="G3098" t="s">
        <v>337</v>
      </c>
      <c r="H3098">
        <v>1</v>
      </c>
      <c r="I3098">
        <v>110</v>
      </c>
      <c r="J3098" t="s">
        <v>115</v>
      </c>
      <c r="K3098">
        <v>247895</v>
      </c>
      <c r="L3098">
        <v>247895</v>
      </c>
    </row>
    <row r="3099" spans="1:12">
      <c r="A3099">
        <v>2130</v>
      </c>
      <c r="B3099" t="s">
        <v>291</v>
      </c>
      <c r="D3099">
        <v>6012</v>
      </c>
      <c r="E3099">
        <v>1</v>
      </c>
      <c r="F3099">
        <v>1</v>
      </c>
      <c r="G3099" t="s">
        <v>337</v>
      </c>
      <c r="H3099">
        <v>1</v>
      </c>
      <c r="I3099">
        <v>110</v>
      </c>
      <c r="J3099" t="s">
        <v>115</v>
      </c>
      <c r="K3099">
        <v>0</v>
      </c>
      <c r="L3099">
        <v>0</v>
      </c>
    </row>
    <row r="3100" spans="1:12">
      <c r="A3100">
        <v>2180</v>
      </c>
      <c r="B3100" t="s">
        <v>235</v>
      </c>
      <c r="D3100">
        <v>6036</v>
      </c>
      <c r="E3100">
        <v>1</v>
      </c>
      <c r="F3100">
        <v>1</v>
      </c>
      <c r="G3100" t="s">
        <v>337</v>
      </c>
      <c r="H3100">
        <v>1</v>
      </c>
      <c r="I3100">
        <v>130</v>
      </c>
      <c r="J3100" t="s">
        <v>431</v>
      </c>
      <c r="K3100">
        <v>-30290.7</v>
      </c>
      <c r="L3100">
        <v>-30290.7</v>
      </c>
    </row>
    <row r="3101" spans="1:12">
      <c r="A3101">
        <v>2180</v>
      </c>
      <c r="B3101" t="s">
        <v>235</v>
      </c>
      <c r="D3101">
        <v>6048</v>
      </c>
      <c r="E3101">
        <v>1</v>
      </c>
      <c r="F3101">
        <v>1</v>
      </c>
      <c r="G3101" t="s">
        <v>337</v>
      </c>
      <c r="H3101">
        <v>1</v>
      </c>
      <c r="I3101">
        <v>130</v>
      </c>
      <c r="J3101" t="s">
        <v>431</v>
      </c>
      <c r="K3101">
        <v>67322.3</v>
      </c>
      <c r="L3101">
        <v>67322.3</v>
      </c>
    </row>
    <row r="3102" spans="1:12">
      <c r="A3102">
        <v>2180</v>
      </c>
      <c r="B3102" t="s">
        <v>235</v>
      </c>
      <c r="D3102">
        <v>6015</v>
      </c>
      <c r="E3102">
        <v>1</v>
      </c>
      <c r="F3102">
        <v>1</v>
      </c>
      <c r="G3102" t="s">
        <v>337</v>
      </c>
      <c r="H3102">
        <v>1</v>
      </c>
      <c r="I3102">
        <v>130</v>
      </c>
      <c r="J3102" t="s">
        <v>431</v>
      </c>
      <c r="K3102">
        <v>0</v>
      </c>
      <c r="L3102">
        <v>0</v>
      </c>
    </row>
    <row r="3103" spans="1:12">
      <c r="A3103">
        <v>2180</v>
      </c>
      <c r="B3103" t="s">
        <v>235</v>
      </c>
      <c r="D3103">
        <v>6035</v>
      </c>
      <c r="E3103">
        <v>1</v>
      </c>
      <c r="F3103">
        <v>1</v>
      </c>
      <c r="G3103" t="s">
        <v>337</v>
      </c>
      <c r="H3103">
        <v>1</v>
      </c>
      <c r="I3103">
        <v>130</v>
      </c>
      <c r="J3103" t="s">
        <v>431</v>
      </c>
      <c r="K3103">
        <v>39975.5</v>
      </c>
      <c r="L3103">
        <v>39975.5</v>
      </c>
    </row>
    <row r="3104" spans="1:12">
      <c r="A3104">
        <v>2180</v>
      </c>
      <c r="B3104" t="s">
        <v>235</v>
      </c>
      <c r="D3104">
        <v>6011</v>
      </c>
      <c r="E3104">
        <v>1</v>
      </c>
      <c r="F3104">
        <v>1</v>
      </c>
      <c r="G3104" t="s">
        <v>337</v>
      </c>
      <c r="H3104">
        <v>1</v>
      </c>
      <c r="I3104">
        <v>130</v>
      </c>
      <c r="J3104" t="s">
        <v>431</v>
      </c>
      <c r="K3104">
        <v>11096</v>
      </c>
      <c r="L3104">
        <v>11096</v>
      </c>
    </row>
    <row r="3105" spans="1:12">
      <c r="A3105">
        <v>2180</v>
      </c>
      <c r="B3105" t="s">
        <v>235</v>
      </c>
      <c r="D3105">
        <v>6040</v>
      </c>
      <c r="E3105">
        <v>1</v>
      </c>
      <c r="F3105">
        <v>1</v>
      </c>
      <c r="G3105" t="s">
        <v>337</v>
      </c>
      <c r="H3105">
        <v>1</v>
      </c>
      <c r="I3105">
        <v>130</v>
      </c>
      <c r="J3105" t="s">
        <v>431</v>
      </c>
      <c r="K3105">
        <v>0</v>
      </c>
      <c r="L3105">
        <v>0</v>
      </c>
    </row>
    <row r="3106" spans="1:12">
      <c r="A3106">
        <v>2180</v>
      </c>
      <c r="B3106" t="s">
        <v>235</v>
      </c>
      <c r="D3106">
        <v>6085</v>
      </c>
      <c r="E3106">
        <v>1</v>
      </c>
      <c r="F3106">
        <v>1</v>
      </c>
      <c r="G3106" t="s">
        <v>337</v>
      </c>
      <c r="H3106">
        <v>1</v>
      </c>
      <c r="I3106">
        <v>130</v>
      </c>
      <c r="J3106" t="s">
        <v>431</v>
      </c>
      <c r="K3106">
        <v>32652.6</v>
      </c>
      <c r="L3106">
        <v>32652.6</v>
      </c>
    </row>
    <row r="3107" spans="1:12">
      <c r="A3107">
        <v>2180</v>
      </c>
      <c r="B3107" t="s">
        <v>235</v>
      </c>
      <c r="D3107">
        <v>6020</v>
      </c>
      <c r="E3107">
        <v>1</v>
      </c>
      <c r="F3107">
        <v>1</v>
      </c>
      <c r="G3107" t="s">
        <v>337</v>
      </c>
      <c r="H3107">
        <v>1</v>
      </c>
      <c r="I3107">
        <v>130</v>
      </c>
      <c r="J3107" t="s">
        <v>431</v>
      </c>
      <c r="K3107">
        <v>71735</v>
      </c>
      <c r="L3107">
        <v>71735</v>
      </c>
    </row>
    <row r="3108" spans="1:12">
      <c r="A3108">
        <v>2180</v>
      </c>
      <c r="B3108" t="s">
        <v>235</v>
      </c>
      <c r="D3108">
        <v>6099</v>
      </c>
      <c r="E3108">
        <v>1</v>
      </c>
      <c r="F3108">
        <v>1</v>
      </c>
      <c r="G3108" t="s">
        <v>337</v>
      </c>
      <c r="H3108">
        <v>1</v>
      </c>
      <c r="I3108">
        <v>130</v>
      </c>
      <c r="J3108" t="s">
        <v>431</v>
      </c>
      <c r="K3108">
        <v>-52438.32</v>
      </c>
      <c r="L3108">
        <v>-52438.32</v>
      </c>
    </row>
    <row r="3109" spans="1:12">
      <c r="A3109">
        <v>2180</v>
      </c>
      <c r="B3109" t="s">
        <v>235</v>
      </c>
      <c r="D3109">
        <v>6041</v>
      </c>
      <c r="E3109">
        <v>1</v>
      </c>
      <c r="F3109">
        <v>1</v>
      </c>
      <c r="G3109" t="s">
        <v>337</v>
      </c>
      <c r="H3109">
        <v>1</v>
      </c>
      <c r="I3109">
        <v>130</v>
      </c>
      <c r="J3109" t="s">
        <v>431</v>
      </c>
      <c r="K3109">
        <v>-32903.800000000003</v>
      </c>
      <c r="L3109">
        <v>-32903.800000000003</v>
      </c>
    </row>
    <row r="3110" spans="1:12">
      <c r="A3110">
        <v>2180</v>
      </c>
      <c r="B3110" t="s">
        <v>235</v>
      </c>
      <c r="D3110">
        <v>6010</v>
      </c>
      <c r="E3110">
        <v>1</v>
      </c>
      <c r="F3110">
        <v>1</v>
      </c>
      <c r="G3110" t="s">
        <v>337</v>
      </c>
      <c r="H3110">
        <v>1</v>
      </c>
      <c r="I3110">
        <v>130</v>
      </c>
      <c r="J3110" t="s">
        <v>431</v>
      </c>
      <c r="K3110">
        <v>894062.05</v>
      </c>
      <c r="L3110">
        <v>894062.05</v>
      </c>
    </row>
    <row r="3111" spans="1:12">
      <c r="A3111">
        <v>2180</v>
      </c>
      <c r="B3111" t="s">
        <v>235</v>
      </c>
      <c r="D3111">
        <v>6075</v>
      </c>
      <c r="E3111">
        <v>1</v>
      </c>
      <c r="F3111">
        <v>1</v>
      </c>
      <c r="G3111" t="s">
        <v>337</v>
      </c>
      <c r="H3111">
        <v>1</v>
      </c>
      <c r="I3111">
        <v>130</v>
      </c>
      <c r="J3111" t="s">
        <v>431</v>
      </c>
      <c r="K3111">
        <v>148685</v>
      </c>
      <c r="L3111">
        <v>148685</v>
      </c>
    </row>
    <row r="3112" spans="1:12">
      <c r="A3112">
        <v>2184</v>
      </c>
      <c r="B3112" t="s">
        <v>236</v>
      </c>
      <c r="D3112">
        <v>6085</v>
      </c>
      <c r="E3112">
        <v>1</v>
      </c>
      <c r="F3112">
        <v>1</v>
      </c>
      <c r="G3112" t="s">
        <v>340</v>
      </c>
      <c r="H3112">
        <v>1</v>
      </c>
      <c r="I3112">
        <v>130</v>
      </c>
      <c r="J3112" t="s">
        <v>431</v>
      </c>
      <c r="K3112">
        <v>4664.6400000000003</v>
      </c>
      <c r="L3112">
        <v>4664.6400000000003</v>
      </c>
    </row>
    <row r="3113" spans="1:12">
      <c r="A3113">
        <v>2184</v>
      </c>
      <c r="B3113" t="s">
        <v>236</v>
      </c>
      <c r="D3113">
        <v>6080</v>
      </c>
      <c r="E3113">
        <v>1</v>
      </c>
      <c r="F3113">
        <v>1</v>
      </c>
      <c r="G3113" t="s">
        <v>340</v>
      </c>
      <c r="H3113">
        <v>1</v>
      </c>
      <c r="I3113">
        <v>130</v>
      </c>
      <c r="J3113" t="s">
        <v>431</v>
      </c>
      <c r="K3113">
        <v>1715</v>
      </c>
      <c r="L3113">
        <v>1715</v>
      </c>
    </row>
    <row r="3114" spans="1:12">
      <c r="A3114">
        <v>2184</v>
      </c>
      <c r="B3114" t="s">
        <v>236</v>
      </c>
      <c r="D3114">
        <v>6036</v>
      </c>
      <c r="E3114">
        <v>1</v>
      </c>
      <c r="F3114">
        <v>1</v>
      </c>
      <c r="G3114" t="s">
        <v>340</v>
      </c>
      <c r="H3114">
        <v>1</v>
      </c>
      <c r="I3114">
        <v>130</v>
      </c>
      <c r="J3114" t="s">
        <v>431</v>
      </c>
      <c r="K3114">
        <v>-25814.400000000001</v>
      </c>
      <c r="L3114">
        <v>-25814.400000000001</v>
      </c>
    </row>
    <row r="3115" spans="1:12">
      <c r="A3115">
        <v>2184</v>
      </c>
      <c r="B3115" t="s">
        <v>236</v>
      </c>
      <c r="D3115">
        <v>6048</v>
      </c>
      <c r="E3115">
        <v>1</v>
      </c>
      <c r="F3115">
        <v>1</v>
      </c>
      <c r="G3115" t="s">
        <v>340</v>
      </c>
      <c r="H3115">
        <v>1</v>
      </c>
      <c r="I3115">
        <v>130</v>
      </c>
      <c r="J3115" t="s">
        <v>431</v>
      </c>
      <c r="K3115">
        <v>8364.39</v>
      </c>
      <c r="L3115">
        <v>8364.39</v>
      </c>
    </row>
    <row r="3116" spans="1:12">
      <c r="A3116">
        <v>2184</v>
      </c>
      <c r="B3116" t="s">
        <v>236</v>
      </c>
      <c r="D3116">
        <v>6099</v>
      </c>
      <c r="E3116">
        <v>1</v>
      </c>
      <c r="F3116">
        <v>1</v>
      </c>
      <c r="G3116" t="s">
        <v>340</v>
      </c>
      <c r="H3116">
        <v>1</v>
      </c>
      <c r="I3116">
        <v>130</v>
      </c>
      <c r="J3116" t="s">
        <v>431</v>
      </c>
      <c r="K3116">
        <v>-6515.16</v>
      </c>
      <c r="L3116">
        <v>-6515.16</v>
      </c>
    </row>
    <row r="3117" spans="1:12">
      <c r="A3117">
        <v>2184</v>
      </c>
      <c r="B3117" t="s">
        <v>236</v>
      </c>
      <c r="D3117">
        <v>6035</v>
      </c>
      <c r="E3117">
        <v>1</v>
      </c>
      <c r="F3117">
        <v>1</v>
      </c>
      <c r="G3117" t="s">
        <v>340</v>
      </c>
      <c r="H3117">
        <v>1</v>
      </c>
      <c r="I3117">
        <v>130</v>
      </c>
      <c r="J3117" t="s">
        <v>431</v>
      </c>
      <c r="K3117">
        <v>69435.7</v>
      </c>
      <c r="L3117">
        <v>69435.7</v>
      </c>
    </row>
    <row r="3118" spans="1:12">
      <c r="A3118">
        <v>2184</v>
      </c>
      <c r="B3118" t="s">
        <v>236</v>
      </c>
      <c r="D3118">
        <v>6040</v>
      </c>
      <c r="E3118">
        <v>1</v>
      </c>
      <c r="F3118">
        <v>1</v>
      </c>
      <c r="G3118" t="s">
        <v>340</v>
      </c>
      <c r="H3118">
        <v>1</v>
      </c>
      <c r="I3118">
        <v>130</v>
      </c>
      <c r="J3118" t="s">
        <v>431</v>
      </c>
      <c r="K3118">
        <v>13983</v>
      </c>
      <c r="L3118">
        <v>13983</v>
      </c>
    </row>
    <row r="3119" spans="1:12">
      <c r="A3119">
        <v>2184</v>
      </c>
      <c r="B3119" t="s">
        <v>236</v>
      </c>
      <c r="D3119">
        <v>6041</v>
      </c>
      <c r="E3119">
        <v>1</v>
      </c>
      <c r="F3119">
        <v>1</v>
      </c>
      <c r="G3119" t="s">
        <v>340</v>
      </c>
      <c r="H3119">
        <v>1</v>
      </c>
      <c r="I3119">
        <v>130</v>
      </c>
      <c r="J3119" t="s">
        <v>431</v>
      </c>
      <c r="K3119">
        <v>-10145.5</v>
      </c>
      <c r="L3119">
        <v>-10145.5</v>
      </c>
    </row>
    <row r="3120" spans="1:12">
      <c r="A3120">
        <v>2184</v>
      </c>
      <c r="B3120" t="s">
        <v>236</v>
      </c>
      <c r="D3120">
        <v>6020</v>
      </c>
      <c r="E3120">
        <v>1</v>
      </c>
      <c r="F3120">
        <v>1</v>
      </c>
      <c r="G3120" t="s">
        <v>340</v>
      </c>
      <c r="H3120">
        <v>1</v>
      </c>
      <c r="I3120">
        <v>130</v>
      </c>
      <c r="J3120" t="s">
        <v>431</v>
      </c>
      <c r="K3120">
        <v>14718</v>
      </c>
      <c r="L3120">
        <v>14718</v>
      </c>
    </row>
    <row r="3121" spans="1:12">
      <c r="A3121">
        <v>2184</v>
      </c>
      <c r="B3121" t="s">
        <v>236</v>
      </c>
      <c r="D3121">
        <v>6011</v>
      </c>
      <c r="E3121">
        <v>1</v>
      </c>
      <c r="F3121">
        <v>1</v>
      </c>
      <c r="G3121" t="s">
        <v>340</v>
      </c>
      <c r="H3121">
        <v>1</v>
      </c>
      <c r="I3121">
        <v>130</v>
      </c>
      <c r="J3121" t="s">
        <v>431</v>
      </c>
      <c r="K3121">
        <v>8719</v>
      </c>
      <c r="L3121">
        <v>8719</v>
      </c>
    </row>
    <row r="3122" spans="1:12">
      <c r="A3122">
        <v>2184</v>
      </c>
      <c r="B3122" t="s">
        <v>236</v>
      </c>
      <c r="D3122">
        <v>6075</v>
      </c>
      <c r="E3122">
        <v>1</v>
      </c>
      <c r="F3122">
        <v>1</v>
      </c>
      <c r="G3122" t="s">
        <v>340</v>
      </c>
      <c r="H3122">
        <v>1</v>
      </c>
      <c r="I3122">
        <v>130</v>
      </c>
      <c r="J3122" t="s">
        <v>431</v>
      </c>
      <c r="K3122">
        <v>18549</v>
      </c>
      <c r="L3122">
        <v>18549</v>
      </c>
    </row>
    <row r="3123" spans="1:12">
      <c r="A3123">
        <v>2184</v>
      </c>
      <c r="B3123" t="s">
        <v>236</v>
      </c>
      <c r="D3123">
        <v>6010</v>
      </c>
      <c r="E3123">
        <v>1</v>
      </c>
      <c r="F3123">
        <v>1</v>
      </c>
      <c r="G3123" t="s">
        <v>340</v>
      </c>
      <c r="H3123">
        <v>1</v>
      </c>
      <c r="I3123">
        <v>130</v>
      </c>
      <c r="J3123" t="s">
        <v>431</v>
      </c>
      <c r="K3123">
        <v>111081.60000000001</v>
      </c>
      <c r="L3123">
        <v>111081.60000000001</v>
      </c>
    </row>
    <row r="3124" spans="1:12">
      <c r="A3124">
        <v>2188</v>
      </c>
      <c r="B3124" t="s">
        <v>237</v>
      </c>
      <c r="D3124">
        <v>6048</v>
      </c>
      <c r="E3124">
        <v>1</v>
      </c>
      <c r="F3124">
        <v>1</v>
      </c>
      <c r="G3124" t="s">
        <v>337</v>
      </c>
      <c r="H3124">
        <v>1</v>
      </c>
      <c r="I3124">
        <v>130</v>
      </c>
      <c r="J3124" t="s">
        <v>431</v>
      </c>
      <c r="K3124">
        <v>16728.52</v>
      </c>
      <c r="L3124">
        <v>16728.52</v>
      </c>
    </row>
    <row r="3125" spans="1:12">
      <c r="A3125">
        <v>2188</v>
      </c>
      <c r="B3125" t="s">
        <v>237</v>
      </c>
      <c r="D3125">
        <v>6010</v>
      </c>
      <c r="E3125">
        <v>1</v>
      </c>
      <c r="F3125">
        <v>1</v>
      </c>
      <c r="G3125" t="s">
        <v>337</v>
      </c>
      <c r="H3125">
        <v>1</v>
      </c>
      <c r="I3125">
        <v>130</v>
      </c>
      <c r="J3125" t="s">
        <v>431</v>
      </c>
      <c r="K3125">
        <v>222163.20000000001</v>
      </c>
      <c r="L3125">
        <v>222163.20000000001</v>
      </c>
    </row>
    <row r="3126" spans="1:12">
      <c r="A3126">
        <v>2188</v>
      </c>
      <c r="B3126" t="s">
        <v>237</v>
      </c>
      <c r="D3126">
        <v>6020</v>
      </c>
      <c r="E3126">
        <v>1</v>
      </c>
      <c r="F3126">
        <v>1</v>
      </c>
      <c r="G3126" t="s">
        <v>337</v>
      </c>
      <c r="H3126">
        <v>1</v>
      </c>
      <c r="I3126">
        <v>130</v>
      </c>
      <c r="J3126" t="s">
        <v>431</v>
      </c>
      <c r="K3126">
        <v>132851</v>
      </c>
      <c r="L3126">
        <v>132851</v>
      </c>
    </row>
    <row r="3127" spans="1:12">
      <c r="A3127">
        <v>2188</v>
      </c>
      <c r="B3127" t="s">
        <v>237</v>
      </c>
      <c r="D3127">
        <v>6099</v>
      </c>
      <c r="E3127">
        <v>1</v>
      </c>
      <c r="F3127">
        <v>1</v>
      </c>
      <c r="G3127" t="s">
        <v>337</v>
      </c>
      <c r="H3127">
        <v>1</v>
      </c>
      <c r="I3127">
        <v>130</v>
      </c>
      <c r="J3127" t="s">
        <v>431</v>
      </c>
      <c r="K3127">
        <v>-13030.2</v>
      </c>
      <c r="L3127">
        <v>-13030.2</v>
      </c>
    </row>
    <row r="3128" spans="1:12">
      <c r="A3128">
        <v>2188</v>
      </c>
      <c r="B3128" t="s">
        <v>237</v>
      </c>
      <c r="D3128">
        <v>6040</v>
      </c>
      <c r="E3128">
        <v>1</v>
      </c>
      <c r="F3128">
        <v>1</v>
      </c>
      <c r="G3128" t="s">
        <v>337</v>
      </c>
      <c r="H3128">
        <v>1</v>
      </c>
      <c r="I3128">
        <v>130</v>
      </c>
      <c r="J3128" t="s">
        <v>431</v>
      </c>
      <c r="K3128">
        <v>230949.4</v>
      </c>
      <c r="L3128">
        <v>230949.4</v>
      </c>
    </row>
    <row r="3129" spans="1:12">
      <c r="A3129">
        <v>2188</v>
      </c>
      <c r="B3129" t="s">
        <v>237</v>
      </c>
      <c r="D3129">
        <v>6041</v>
      </c>
      <c r="E3129">
        <v>1</v>
      </c>
      <c r="F3129">
        <v>1</v>
      </c>
      <c r="G3129" t="s">
        <v>337</v>
      </c>
      <c r="H3129">
        <v>1</v>
      </c>
      <c r="I3129">
        <v>130</v>
      </c>
      <c r="J3129" t="s">
        <v>431</v>
      </c>
      <c r="K3129">
        <v>-50572.4</v>
      </c>
      <c r="L3129">
        <v>-50572.4</v>
      </c>
    </row>
    <row r="3130" spans="1:12">
      <c r="A3130">
        <v>2188</v>
      </c>
      <c r="B3130" t="s">
        <v>237</v>
      </c>
      <c r="D3130">
        <v>6085</v>
      </c>
      <c r="E3130">
        <v>1</v>
      </c>
      <c r="F3130">
        <v>1</v>
      </c>
      <c r="G3130" t="s">
        <v>337</v>
      </c>
      <c r="H3130">
        <v>1</v>
      </c>
      <c r="I3130">
        <v>130</v>
      </c>
      <c r="J3130" t="s">
        <v>431</v>
      </c>
      <c r="K3130">
        <v>9329.2800000000007</v>
      </c>
      <c r="L3130">
        <v>9329.2800000000007</v>
      </c>
    </row>
    <row r="3131" spans="1:12">
      <c r="A3131">
        <v>2188</v>
      </c>
      <c r="B3131" t="s">
        <v>237</v>
      </c>
      <c r="D3131">
        <v>6011</v>
      </c>
      <c r="E3131">
        <v>1</v>
      </c>
      <c r="F3131">
        <v>1</v>
      </c>
      <c r="G3131" t="s">
        <v>337</v>
      </c>
      <c r="H3131">
        <v>1</v>
      </c>
      <c r="I3131">
        <v>130</v>
      </c>
      <c r="J3131" t="s">
        <v>431</v>
      </c>
      <c r="K3131">
        <v>10535</v>
      </c>
      <c r="L3131">
        <v>10535</v>
      </c>
    </row>
    <row r="3132" spans="1:12">
      <c r="A3132">
        <v>2188</v>
      </c>
      <c r="B3132" t="s">
        <v>237</v>
      </c>
      <c r="D3132">
        <v>6036</v>
      </c>
      <c r="E3132">
        <v>1</v>
      </c>
      <c r="F3132">
        <v>1</v>
      </c>
      <c r="G3132" t="s">
        <v>337</v>
      </c>
      <c r="H3132">
        <v>1</v>
      </c>
      <c r="I3132">
        <v>130</v>
      </c>
      <c r="J3132" t="s">
        <v>431</v>
      </c>
      <c r="K3132">
        <v>-110816.5</v>
      </c>
      <c r="L3132">
        <v>-110816.5</v>
      </c>
    </row>
    <row r="3133" spans="1:12">
      <c r="A3133">
        <v>2188</v>
      </c>
      <c r="B3133" t="s">
        <v>237</v>
      </c>
      <c r="D3133">
        <v>6075</v>
      </c>
      <c r="E3133">
        <v>1</v>
      </c>
      <c r="F3133">
        <v>1</v>
      </c>
      <c r="G3133" t="s">
        <v>337</v>
      </c>
      <c r="H3133">
        <v>1</v>
      </c>
      <c r="I3133">
        <v>130</v>
      </c>
      <c r="J3133" t="s">
        <v>431</v>
      </c>
      <c r="K3133">
        <v>44387</v>
      </c>
      <c r="L3133">
        <v>44387</v>
      </c>
    </row>
    <row r="3134" spans="1:12">
      <c r="A3134">
        <v>2188</v>
      </c>
      <c r="B3134" t="s">
        <v>237</v>
      </c>
      <c r="D3134">
        <v>6035</v>
      </c>
      <c r="E3134">
        <v>1</v>
      </c>
      <c r="F3134">
        <v>1</v>
      </c>
      <c r="G3134" t="s">
        <v>337</v>
      </c>
      <c r="H3134">
        <v>1</v>
      </c>
      <c r="I3134">
        <v>130</v>
      </c>
      <c r="J3134" t="s">
        <v>431</v>
      </c>
      <c r="K3134">
        <v>296870.59999999998</v>
      </c>
      <c r="L3134">
        <v>296870.59999999998</v>
      </c>
    </row>
    <row r="3135" spans="1:12">
      <c r="A3135">
        <v>2198</v>
      </c>
      <c r="B3135" t="s">
        <v>255</v>
      </c>
      <c r="D3135" t="s">
        <v>332</v>
      </c>
      <c r="E3135">
        <v>1</v>
      </c>
      <c r="F3135">
        <v>1</v>
      </c>
      <c r="G3135" t="s">
        <v>336</v>
      </c>
      <c r="H3135">
        <v>1</v>
      </c>
      <c r="I3135">
        <v>800</v>
      </c>
      <c r="J3135" t="s">
        <v>111</v>
      </c>
      <c r="K3135">
        <v>3500</v>
      </c>
      <c r="L3135">
        <v>3500</v>
      </c>
    </row>
    <row r="3136" spans="1:12">
      <c r="A3136">
        <v>2198</v>
      </c>
      <c r="B3136" t="s">
        <v>255</v>
      </c>
      <c r="D3136">
        <v>6010</v>
      </c>
      <c r="E3136">
        <v>1</v>
      </c>
      <c r="F3136">
        <v>1</v>
      </c>
      <c r="G3136" t="s">
        <v>336</v>
      </c>
      <c r="H3136">
        <v>1</v>
      </c>
      <c r="I3136">
        <v>800</v>
      </c>
      <c r="J3136" t="s">
        <v>111</v>
      </c>
      <c r="K3136">
        <v>1652652</v>
      </c>
      <c r="L3136">
        <v>1652652</v>
      </c>
    </row>
    <row r="3137" spans="1:12">
      <c r="A3137">
        <v>2198</v>
      </c>
      <c r="B3137" t="s">
        <v>255</v>
      </c>
      <c r="D3137">
        <v>6085</v>
      </c>
      <c r="E3137">
        <v>1</v>
      </c>
      <c r="F3137">
        <v>1</v>
      </c>
      <c r="G3137" t="s">
        <v>336</v>
      </c>
      <c r="H3137">
        <v>1</v>
      </c>
      <c r="I3137">
        <v>800</v>
      </c>
      <c r="J3137" t="s">
        <v>111</v>
      </c>
      <c r="K3137">
        <v>102622.44</v>
      </c>
      <c r="L3137">
        <v>102622.44</v>
      </c>
    </row>
    <row r="3138" spans="1:12">
      <c r="A3138">
        <v>2198</v>
      </c>
      <c r="B3138" t="s">
        <v>255</v>
      </c>
      <c r="D3138">
        <v>6099</v>
      </c>
      <c r="E3138">
        <v>1</v>
      </c>
      <c r="F3138">
        <v>1</v>
      </c>
      <c r="G3138" t="s">
        <v>336</v>
      </c>
      <c r="H3138">
        <v>1</v>
      </c>
      <c r="I3138">
        <v>800</v>
      </c>
      <c r="J3138" t="s">
        <v>111</v>
      </c>
      <c r="K3138">
        <v>-104754</v>
      </c>
      <c r="L3138">
        <v>-104754</v>
      </c>
    </row>
    <row r="3139" spans="1:12">
      <c r="A3139">
        <v>2198</v>
      </c>
      <c r="B3139" t="s">
        <v>255</v>
      </c>
      <c r="D3139">
        <v>6011</v>
      </c>
      <c r="E3139">
        <v>1</v>
      </c>
      <c r="F3139">
        <v>1</v>
      </c>
      <c r="G3139" t="s">
        <v>336</v>
      </c>
      <c r="H3139">
        <v>1</v>
      </c>
      <c r="I3139">
        <v>800</v>
      </c>
      <c r="J3139" t="s">
        <v>111</v>
      </c>
      <c r="K3139">
        <v>18756</v>
      </c>
      <c r="L3139">
        <v>18756</v>
      </c>
    </row>
    <row r="3140" spans="1:12">
      <c r="A3140">
        <v>2198</v>
      </c>
      <c r="B3140" t="s">
        <v>255</v>
      </c>
      <c r="D3140">
        <v>6036</v>
      </c>
      <c r="E3140">
        <v>1</v>
      </c>
      <c r="F3140">
        <v>1</v>
      </c>
      <c r="G3140" t="s">
        <v>336</v>
      </c>
      <c r="H3140">
        <v>1</v>
      </c>
      <c r="I3140">
        <v>800</v>
      </c>
      <c r="J3140" t="s">
        <v>111</v>
      </c>
      <c r="K3140">
        <v>-85385.600000000006</v>
      </c>
      <c r="L3140">
        <v>-85385.600000000006</v>
      </c>
    </row>
    <row r="3141" spans="1:12">
      <c r="A3141">
        <v>2198</v>
      </c>
      <c r="B3141" t="s">
        <v>255</v>
      </c>
      <c r="D3141">
        <v>6035</v>
      </c>
      <c r="E3141">
        <v>1</v>
      </c>
      <c r="F3141">
        <v>1</v>
      </c>
      <c r="G3141" t="s">
        <v>336</v>
      </c>
      <c r="H3141">
        <v>1</v>
      </c>
      <c r="I3141">
        <v>800</v>
      </c>
      <c r="J3141" t="s">
        <v>111</v>
      </c>
      <c r="K3141">
        <v>0</v>
      </c>
      <c r="L3141">
        <v>0</v>
      </c>
    </row>
    <row r="3142" spans="1:12">
      <c r="A3142">
        <v>2198</v>
      </c>
      <c r="B3142" t="s">
        <v>255</v>
      </c>
      <c r="D3142">
        <v>6048</v>
      </c>
      <c r="E3142">
        <v>1</v>
      </c>
      <c r="F3142">
        <v>1</v>
      </c>
      <c r="G3142" t="s">
        <v>336</v>
      </c>
      <c r="H3142">
        <v>1</v>
      </c>
      <c r="I3142">
        <v>800</v>
      </c>
      <c r="J3142" t="s">
        <v>111</v>
      </c>
      <c r="K3142">
        <v>124443.17</v>
      </c>
      <c r="L3142">
        <v>124443.17</v>
      </c>
    </row>
    <row r="3143" spans="1:12">
      <c r="A3143">
        <v>2198</v>
      </c>
      <c r="B3143" t="s">
        <v>255</v>
      </c>
      <c r="D3143">
        <v>6020</v>
      </c>
      <c r="E3143">
        <v>1</v>
      </c>
      <c r="F3143">
        <v>1</v>
      </c>
      <c r="G3143" t="s">
        <v>336</v>
      </c>
      <c r="H3143">
        <v>1</v>
      </c>
      <c r="I3143">
        <v>800</v>
      </c>
      <c r="J3143" t="s">
        <v>111</v>
      </c>
      <c r="K3143">
        <v>83928</v>
      </c>
      <c r="L3143">
        <v>83928</v>
      </c>
    </row>
    <row r="3144" spans="1:12">
      <c r="A3144">
        <v>2198</v>
      </c>
      <c r="B3144" t="s">
        <v>255</v>
      </c>
      <c r="D3144">
        <v>6040</v>
      </c>
      <c r="E3144">
        <v>1</v>
      </c>
      <c r="F3144">
        <v>1</v>
      </c>
      <c r="G3144" t="s">
        <v>336</v>
      </c>
      <c r="H3144">
        <v>1</v>
      </c>
      <c r="I3144">
        <v>800</v>
      </c>
      <c r="J3144" t="s">
        <v>111</v>
      </c>
      <c r="K3144">
        <v>0</v>
      </c>
      <c r="L3144">
        <v>0</v>
      </c>
    </row>
    <row r="3145" spans="1:12">
      <c r="A3145">
        <v>2198</v>
      </c>
      <c r="B3145" t="s">
        <v>255</v>
      </c>
      <c r="D3145">
        <v>6041</v>
      </c>
      <c r="E3145">
        <v>1</v>
      </c>
      <c r="F3145">
        <v>1</v>
      </c>
      <c r="G3145" t="s">
        <v>336</v>
      </c>
      <c r="H3145">
        <v>1</v>
      </c>
      <c r="I3145">
        <v>800</v>
      </c>
      <c r="J3145" t="s">
        <v>111</v>
      </c>
      <c r="K3145">
        <v>-58664.5</v>
      </c>
      <c r="L3145">
        <v>-58664.5</v>
      </c>
    </row>
    <row r="3146" spans="1:12">
      <c r="A3146">
        <v>2198</v>
      </c>
      <c r="B3146" t="s">
        <v>255</v>
      </c>
      <c r="D3146">
        <v>6075</v>
      </c>
      <c r="E3146">
        <v>1</v>
      </c>
      <c r="F3146">
        <v>1</v>
      </c>
      <c r="G3146" t="s">
        <v>336</v>
      </c>
      <c r="H3146">
        <v>1</v>
      </c>
      <c r="I3146">
        <v>800</v>
      </c>
      <c r="J3146" t="s">
        <v>111</v>
      </c>
      <c r="K3146">
        <v>271738</v>
      </c>
      <c r="L3146">
        <v>271738</v>
      </c>
    </row>
    <row r="3147" spans="1:12">
      <c r="A3147">
        <v>2198</v>
      </c>
      <c r="B3147" t="s">
        <v>255</v>
      </c>
      <c r="D3147">
        <v>6015</v>
      </c>
      <c r="E3147">
        <v>1</v>
      </c>
      <c r="F3147">
        <v>1</v>
      </c>
      <c r="G3147" t="s">
        <v>336</v>
      </c>
      <c r="H3147">
        <v>1</v>
      </c>
      <c r="I3147">
        <v>800</v>
      </c>
      <c r="J3147" t="s">
        <v>111</v>
      </c>
      <c r="K3147">
        <v>133381.44</v>
      </c>
      <c r="L3147">
        <v>133381.44</v>
      </c>
    </row>
    <row r="3148" spans="1:12">
      <c r="A3148">
        <v>2300</v>
      </c>
      <c r="B3148" t="s">
        <v>448</v>
      </c>
      <c r="D3148" t="s">
        <v>320</v>
      </c>
      <c r="E3148">
        <v>1</v>
      </c>
      <c r="F3148">
        <v>1</v>
      </c>
      <c r="G3148">
        <v>1000</v>
      </c>
      <c r="H3148">
        <v>1</v>
      </c>
      <c r="I3148">
        <v>800</v>
      </c>
      <c r="K3148">
        <v>18658.68</v>
      </c>
      <c r="L3148">
        <v>18658.68</v>
      </c>
    </row>
    <row r="3149" spans="1:12">
      <c r="A3149">
        <v>2300</v>
      </c>
      <c r="B3149" t="s">
        <v>448</v>
      </c>
      <c r="D3149" t="s">
        <v>322</v>
      </c>
      <c r="E3149">
        <v>1</v>
      </c>
      <c r="F3149">
        <v>1</v>
      </c>
      <c r="G3149">
        <v>1000</v>
      </c>
      <c r="H3149">
        <v>1</v>
      </c>
      <c r="I3149">
        <v>800</v>
      </c>
      <c r="K3149">
        <v>69080</v>
      </c>
      <c r="L3149">
        <v>69080</v>
      </c>
    </row>
    <row r="3150" spans="1:12">
      <c r="A3150">
        <v>2300</v>
      </c>
      <c r="B3150" t="s">
        <v>448</v>
      </c>
      <c r="D3150" t="s">
        <v>329</v>
      </c>
      <c r="E3150">
        <v>1</v>
      </c>
      <c r="F3150">
        <v>1</v>
      </c>
      <c r="G3150">
        <v>1000</v>
      </c>
      <c r="H3150">
        <v>1</v>
      </c>
      <c r="I3150">
        <v>800</v>
      </c>
      <c r="K3150">
        <v>-107516.2</v>
      </c>
      <c r="L3150">
        <v>-107516.2</v>
      </c>
    </row>
    <row r="3151" spans="1:12">
      <c r="A3151">
        <v>2300</v>
      </c>
      <c r="B3151" t="s">
        <v>448</v>
      </c>
      <c r="D3151" t="s">
        <v>334</v>
      </c>
      <c r="E3151">
        <v>1</v>
      </c>
      <c r="F3151">
        <v>1</v>
      </c>
      <c r="G3151">
        <v>1000</v>
      </c>
      <c r="H3151">
        <v>1</v>
      </c>
      <c r="I3151">
        <v>800</v>
      </c>
      <c r="K3151">
        <v>72491.899999999994</v>
      </c>
      <c r="L3151">
        <v>72491.899999999994</v>
      </c>
    </row>
    <row r="3152" spans="1:12">
      <c r="A3152">
        <v>2300</v>
      </c>
      <c r="B3152" t="s">
        <v>448</v>
      </c>
      <c r="D3152" t="s">
        <v>319</v>
      </c>
      <c r="E3152">
        <v>1</v>
      </c>
      <c r="F3152">
        <v>1</v>
      </c>
      <c r="G3152">
        <v>1000</v>
      </c>
      <c r="H3152">
        <v>1</v>
      </c>
      <c r="I3152">
        <v>800</v>
      </c>
      <c r="K3152">
        <v>438871.5</v>
      </c>
      <c r="L3152">
        <v>438871.5</v>
      </c>
    </row>
    <row r="3153" spans="1:12">
      <c r="A3153">
        <v>2300</v>
      </c>
      <c r="B3153" t="s">
        <v>448</v>
      </c>
      <c r="D3153" t="s">
        <v>325</v>
      </c>
      <c r="E3153">
        <v>1</v>
      </c>
      <c r="F3153">
        <v>1</v>
      </c>
      <c r="G3153">
        <v>1000</v>
      </c>
      <c r="H3153">
        <v>1</v>
      </c>
      <c r="I3153">
        <v>800</v>
      </c>
      <c r="K3153">
        <v>8489</v>
      </c>
      <c r="L3153">
        <v>8489</v>
      </c>
    </row>
    <row r="3154" spans="1:12">
      <c r="A3154">
        <v>2300</v>
      </c>
      <c r="B3154" t="s">
        <v>448</v>
      </c>
      <c r="D3154" t="s">
        <v>331</v>
      </c>
      <c r="E3154">
        <v>1</v>
      </c>
      <c r="F3154">
        <v>1</v>
      </c>
      <c r="G3154">
        <v>1000</v>
      </c>
      <c r="H3154">
        <v>1</v>
      </c>
      <c r="I3154">
        <v>800</v>
      </c>
      <c r="K3154">
        <v>0</v>
      </c>
      <c r="L3154">
        <v>0</v>
      </c>
    </row>
    <row r="3155" spans="1:12">
      <c r="A3155">
        <v>2300</v>
      </c>
      <c r="B3155" t="s">
        <v>448</v>
      </c>
      <c r="D3155" t="s">
        <v>326</v>
      </c>
      <c r="E3155">
        <v>1</v>
      </c>
      <c r="F3155">
        <v>1</v>
      </c>
      <c r="G3155">
        <v>1000</v>
      </c>
      <c r="H3155">
        <v>1</v>
      </c>
      <c r="I3155">
        <v>800</v>
      </c>
      <c r="K3155">
        <v>33046.81</v>
      </c>
      <c r="L3155">
        <v>33046.81</v>
      </c>
    </row>
    <row r="3156" spans="1:12">
      <c r="A3156">
        <v>2311</v>
      </c>
      <c r="B3156" t="s">
        <v>449</v>
      </c>
      <c r="D3156" t="s">
        <v>319</v>
      </c>
      <c r="E3156">
        <v>1</v>
      </c>
      <c r="F3156">
        <v>1</v>
      </c>
      <c r="G3156">
        <v>1000</v>
      </c>
      <c r="H3156">
        <v>1</v>
      </c>
      <c r="K3156">
        <v>3801034.35</v>
      </c>
      <c r="L3156">
        <v>3801034.35</v>
      </c>
    </row>
    <row r="3157" spans="1:12">
      <c r="A3157">
        <v>2311</v>
      </c>
      <c r="B3157" t="s">
        <v>449</v>
      </c>
      <c r="D3157" t="s">
        <v>326</v>
      </c>
      <c r="E3157">
        <v>1</v>
      </c>
      <c r="F3157">
        <v>1</v>
      </c>
      <c r="G3157">
        <v>1000</v>
      </c>
      <c r="H3157">
        <v>1</v>
      </c>
      <c r="K3157">
        <v>286214.5</v>
      </c>
      <c r="L3157">
        <v>286214.5</v>
      </c>
    </row>
    <row r="3158" spans="1:12">
      <c r="A3158">
        <v>2311</v>
      </c>
      <c r="B3158" t="s">
        <v>449</v>
      </c>
      <c r="D3158" t="s">
        <v>329</v>
      </c>
      <c r="E3158">
        <v>1</v>
      </c>
      <c r="F3158">
        <v>1</v>
      </c>
      <c r="G3158">
        <v>1000</v>
      </c>
      <c r="H3158">
        <v>1</v>
      </c>
      <c r="K3158">
        <v>-3733016.2</v>
      </c>
      <c r="L3158">
        <v>-3733016.2</v>
      </c>
    </row>
    <row r="3159" spans="1:12">
      <c r="A3159">
        <v>2311</v>
      </c>
      <c r="B3159" t="s">
        <v>449</v>
      </c>
      <c r="D3159" t="s">
        <v>320</v>
      </c>
      <c r="E3159">
        <v>1</v>
      </c>
      <c r="F3159">
        <v>1</v>
      </c>
      <c r="G3159">
        <v>1000</v>
      </c>
      <c r="H3159">
        <v>1</v>
      </c>
      <c r="K3159">
        <v>153933.72</v>
      </c>
      <c r="L3159">
        <v>153933.72</v>
      </c>
    </row>
    <row r="3160" spans="1:12">
      <c r="A3160">
        <v>2311</v>
      </c>
      <c r="B3160" t="s">
        <v>449</v>
      </c>
      <c r="D3160" t="s">
        <v>322</v>
      </c>
      <c r="E3160">
        <v>1</v>
      </c>
      <c r="F3160">
        <v>1</v>
      </c>
      <c r="G3160">
        <v>1000</v>
      </c>
      <c r="H3160">
        <v>1</v>
      </c>
      <c r="K3160">
        <v>619608</v>
      </c>
      <c r="L3160">
        <v>619608</v>
      </c>
    </row>
    <row r="3161" spans="1:12">
      <c r="A3161">
        <v>2322</v>
      </c>
      <c r="B3161" t="s">
        <v>450</v>
      </c>
      <c r="D3161" t="s">
        <v>326</v>
      </c>
      <c r="E3161">
        <v>1</v>
      </c>
      <c r="F3161">
        <v>1</v>
      </c>
      <c r="G3161">
        <v>1000</v>
      </c>
      <c r="H3161">
        <v>1</v>
      </c>
      <c r="I3161">
        <v>903</v>
      </c>
      <c r="K3161">
        <v>19357.48</v>
      </c>
      <c r="L3161">
        <v>19357.48</v>
      </c>
    </row>
    <row r="3162" spans="1:12">
      <c r="A3162">
        <v>2322</v>
      </c>
      <c r="B3162" t="s">
        <v>450</v>
      </c>
      <c r="D3162" t="s">
        <v>322</v>
      </c>
      <c r="E3162">
        <v>1</v>
      </c>
      <c r="F3162">
        <v>1</v>
      </c>
      <c r="G3162">
        <v>1000</v>
      </c>
      <c r="H3162">
        <v>1</v>
      </c>
      <c r="I3162">
        <v>903</v>
      </c>
      <c r="K3162">
        <v>40550</v>
      </c>
      <c r="L3162">
        <v>40550</v>
      </c>
    </row>
    <row r="3163" spans="1:12">
      <c r="A3163">
        <v>2322</v>
      </c>
      <c r="B3163" t="s">
        <v>450</v>
      </c>
      <c r="D3163" t="s">
        <v>320</v>
      </c>
      <c r="E3163">
        <v>1</v>
      </c>
      <c r="F3163">
        <v>1</v>
      </c>
      <c r="G3163">
        <v>1000</v>
      </c>
      <c r="H3163">
        <v>1</v>
      </c>
      <c r="I3163">
        <v>903</v>
      </c>
      <c r="K3163">
        <v>9329.2800000000007</v>
      </c>
      <c r="L3163">
        <v>9329.2800000000007</v>
      </c>
    </row>
    <row r="3164" spans="1:12">
      <c r="A3164">
        <v>2322</v>
      </c>
      <c r="B3164" t="s">
        <v>450</v>
      </c>
      <c r="D3164" t="s">
        <v>331</v>
      </c>
      <c r="E3164">
        <v>1</v>
      </c>
      <c r="F3164">
        <v>1</v>
      </c>
      <c r="G3164">
        <v>1000</v>
      </c>
      <c r="H3164">
        <v>1</v>
      </c>
      <c r="I3164">
        <v>903</v>
      </c>
      <c r="K3164">
        <v>0</v>
      </c>
      <c r="L3164">
        <v>0</v>
      </c>
    </row>
    <row r="3165" spans="1:12">
      <c r="A3165">
        <v>2322</v>
      </c>
      <c r="B3165" t="s">
        <v>450</v>
      </c>
      <c r="D3165" t="s">
        <v>329</v>
      </c>
      <c r="E3165">
        <v>1</v>
      </c>
      <c r="F3165">
        <v>1</v>
      </c>
      <c r="G3165">
        <v>1000</v>
      </c>
      <c r="H3165">
        <v>1</v>
      </c>
      <c r="I3165">
        <v>903</v>
      </c>
      <c r="K3165">
        <v>-71916</v>
      </c>
      <c r="L3165">
        <v>-71916</v>
      </c>
    </row>
    <row r="3166" spans="1:12">
      <c r="A3166">
        <v>2322</v>
      </c>
      <c r="B3166" t="s">
        <v>450</v>
      </c>
      <c r="D3166" t="s">
        <v>319</v>
      </c>
      <c r="E3166">
        <v>1</v>
      </c>
      <c r="F3166">
        <v>1</v>
      </c>
      <c r="G3166">
        <v>1000</v>
      </c>
      <c r="H3166">
        <v>1</v>
      </c>
      <c r="I3166">
        <v>903</v>
      </c>
      <c r="K3166">
        <v>257078.5</v>
      </c>
      <c r="L3166">
        <v>257078.5</v>
      </c>
    </row>
    <row r="3167" spans="1:12">
      <c r="A3167">
        <v>1227</v>
      </c>
      <c r="B3167" t="s">
        <v>443</v>
      </c>
      <c r="D3167" t="s">
        <v>334</v>
      </c>
      <c r="E3167">
        <v>1</v>
      </c>
      <c r="F3167">
        <v>1</v>
      </c>
      <c r="G3167" t="s">
        <v>336</v>
      </c>
      <c r="H3167">
        <v>1</v>
      </c>
      <c r="I3167" t="s">
        <v>333</v>
      </c>
      <c r="J3167" t="s">
        <v>121</v>
      </c>
      <c r="K3167">
        <v>207473.5</v>
      </c>
      <c r="L3167">
        <v>207473.5</v>
      </c>
    </row>
    <row r="3168" spans="1:12">
      <c r="A3168">
        <v>1227</v>
      </c>
      <c r="B3168" t="s">
        <v>443</v>
      </c>
      <c r="D3168" t="s">
        <v>329</v>
      </c>
      <c r="E3168">
        <v>1</v>
      </c>
      <c r="F3168">
        <v>1</v>
      </c>
      <c r="G3168" t="s">
        <v>336</v>
      </c>
      <c r="H3168">
        <v>1</v>
      </c>
      <c r="I3168" t="s">
        <v>333</v>
      </c>
      <c r="J3168" t="s">
        <v>121</v>
      </c>
      <c r="K3168">
        <v>-143072</v>
      </c>
      <c r="L3168">
        <v>-143072</v>
      </c>
    </row>
    <row r="3169" spans="1:12">
      <c r="A3169">
        <v>1227</v>
      </c>
      <c r="B3169" t="s">
        <v>443</v>
      </c>
      <c r="D3169">
        <v>6075</v>
      </c>
      <c r="E3169">
        <v>1</v>
      </c>
      <c r="F3169">
        <v>1</v>
      </c>
      <c r="G3169" t="s">
        <v>336</v>
      </c>
      <c r="H3169">
        <v>1</v>
      </c>
      <c r="I3169" t="s">
        <v>333</v>
      </c>
      <c r="J3169" t="s">
        <v>121</v>
      </c>
      <c r="K3169">
        <v>32662</v>
      </c>
      <c r="L3169">
        <v>32662</v>
      </c>
    </row>
    <row r="3170" spans="1:12">
      <c r="A3170">
        <v>1227</v>
      </c>
      <c r="B3170" t="s">
        <v>443</v>
      </c>
      <c r="D3170">
        <v>6085</v>
      </c>
      <c r="E3170">
        <v>1</v>
      </c>
      <c r="F3170">
        <v>1</v>
      </c>
      <c r="G3170" t="s">
        <v>336</v>
      </c>
      <c r="H3170">
        <v>1</v>
      </c>
      <c r="I3170" t="s">
        <v>333</v>
      </c>
      <c r="J3170" t="s">
        <v>121</v>
      </c>
      <c r="K3170">
        <v>4664.6400000000003</v>
      </c>
      <c r="L3170">
        <v>4664.6400000000003</v>
      </c>
    </row>
    <row r="3171" spans="1:12">
      <c r="A3171">
        <v>1227</v>
      </c>
      <c r="B3171" t="s">
        <v>443</v>
      </c>
      <c r="D3171">
        <v>6048</v>
      </c>
      <c r="E3171">
        <v>1</v>
      </c>
      <c r="F3171">
        <v>1</v>
      </c>
      <c r="G3171" t="s">
        <v>336</v>
      </c>
      <c r="H3171">
        <v>1</v>
      </c>
      <c r="I3171" t="s">
        <v>333</v>
      </c>
      <c r="J3171" t="s">
        <v>121</v>
      </c>
      <c r="K3171">
        <v>15541.78</v>
      </c>
      <c r="L3171">
        <v>15541.78</v>
      </c>
    </row>
    <row r="3172" spans="1:12">
      <c r="A3172">
        <v>1227</v>
      </c>
      <c r="B3172" t="s">
        <v>443</v>
      </c>
      <c r="D3172">
        <v>6010</v>
      </c>
      <c r="E3172">
        <v>1</v>
      </c>
      <c r="F3172">
        <v>1</v>
      </c>
      <c r="G3172" t="s">
        <v>336</v>
      </c>
      <c r="H3172">
        <v>1</v>
      </c>
      <c r="I3172" t="s">
        <v>333</v>
      </c>
      <c r="J3172" t="s">
        <v>121</v>
      </c>
      <c r="K3172">
        <v>206398.8</v>
      </c>
      <c r="L3172">
        <v>206398.8</v>
      </c>
    </row>
    <row r="3173" spans="1:12">
      <c r="A3173">
        <v>1229</v>
      </c>
      <c r="B3173" t="s">
        <v>446</v>
      </c>
      <c r="D3173">
        <v>6085</v>
      </c>
      <c r="E3173">
        <v>1</v>
      </c>
      <c r="F3173">
        <v>1</v>
      </c>
      <c r="G3173" t="s">
        <v>336</v>
      </c>
      <c r="H3173">
        <v>1</v>
      </c>
      <c r="I3173" t="s">
        <v>333</v>
      </c>
      <c r="J3173" t="s">
        <v>121</v>
      </c>
      <c r="K3173">
        <v>9329.2800000000007</v>
      </c>
      <c r="L3173">
        <v>9329.2800000000007</v>
      </c>
    </row>
    <row r="3174" spans="1:12">
      <c r="A3174">
        <v>1229</v>
      </c>
      <c r="B3174" t="s">
        <v>446</v>
      </c>
      <c r="D3174">
        <v>6075</v>
      </c>
      <c r="E3174">
        <v>1</v>
      </c>
      <c r="F3174">
        <v>1</v>
      </c>
      <c r="G3174" t="s">
        <v>336</v>
      </c>
      <c r="H3174">
        <v>1</v>
      </c>
      <c r="I3174" t="s">
        <v>333</v>
      </c>
      <c r="J3174" t="s">
        <v>121</v>
      </c>
      <c r="K3174">
        <v>43252</v>
      </c>
      <c r="L3174">
        <v>43252</v>
      </c>
    </row>
    <row r="3175" spans="1:12">
      <c r="A3175">
        <v>1229</v>
      </c>
      <c r="B3175" t="s">
        <v>446</v>
      </c>
      <c r="D3175">
        <v>6010</v>
      </c>
      <c r="E3175">
        <v>1</v>
      </c>
      <c r="F3175">
        <v>1</v>
      </c>
      <c r="G3175" t="s">
        <v>336</v>
      </c>
      <c r="H3175">
        <v>1</v>
      </c>
      <c r="I3175" t="s">
        <v>333</v>
      </c>
      <c r="J3175" t="s">
        <v>121</v>
      </c>
      <c r="K3175">
        <v>266826.84999999998</v>
      </c>
      <c r="L3175">
        <v>266826.84999999998</v>
      </c>
    </row>
    <row r="3176" spans="1:12">
      <c r="A3176">
        <v>1229</v>
      </c>
      <c r="B3176" t="s">
        <v>446</v>
      </c>
      <c r="D3176">
        <v>6036</v>
      </c>
      <c r="E3176">
        <v>1</v>
      </c>
      <c r="F3176">
        <v>1</v>
      </c>
      <c r="G3176" t="s">
        <v>336</v>
      </c>
      <c r="H3176">
        <v>1</v>
      </c>
      <c r="I3176" t="s">
        <v>333</v>
      </c>
      <c r="J3176" t="s">
        <v>121</v>
      </c>
      <c r="K3176">
        <v>-2648.7</v>
      </c>
      <c r="L3176">
        <v>-2648.7</v>
      </c>
    </row>
    <row r="3177" spans="1:12">
      <c r="A3177">
        <v>1229</v>
      </c>
      <c r="B3177" t="s">
        <v>446</v>
      </c>
      <c r="D3177">
        <v>6048</v>
      </c>
      <c r="E3177">
        <v>1</v>
      </c>
      <c r="F3177">
        <v>1</v>
      </c>
      <c r="G3177" t="s">
        <v>336</v>
      </c>
      <c r="H3177">
        <v>1</v>
      </c>
      <c r="I3177" t="s">
        <v>333</v>
      </c>
      <c r="J3177" t="s">
        <v>121</v>
      </c>
      <c r="K3177">
        <v>20091.759999999998</v>
      </c>
      <c r="L3177">
        <v>20091.759999999998</v>
      </c>
    </row>
    <row r="3178" spans="1:12">
      <c r="A3178">
        <v>1229</v>
      </c>
      <c r="B3178" t="s">
        <v>446</v>
      </c>
      <c r="D3178">
        <v>6099</v>
      </c>
      <c r="E3178">
        <v>1</v>
      </c>
      <c r="F3178">
        <v>1</v>
      </c>
      <c r="G3178" t="s">
        <v>336</v>
      </c>
      <c r="H3178">
        <v>1</v>
      </c>
      <c r="I3178" t="s">
        <v>333</v>
      </c>
      <c r="J3178" t="s">
        <v>121</v>
      </c>
      <c r="K3178">
        <v>-15649.8</v>
      </c>
      <c r="L3178">
        <v>-15649.8</v>
      </c>
    </row>
    <row r="3179" spans="1:12">
      <c r="A3179">
        <v>2301</v>
      </c>
      <c r="B3179" t="s">
        <v>451</v>
      </c>
      <c r="D3179" t="s">
        <v>322</v>
      </c>
      <c r="E3179">
        <v>1</v>
      </c>
      <c r="F3179">
        <v>1</v>
      </c>
      <c r="G3179" t="s">
        <v>122</v>
      </c>
      <c r="H3179">
        <v>1</v>
      </c>
      <c r="I3179" t="s">
        <v>318</v>
      </c>
      <c r="J3179" t="s">
        <v>111</v>
      </c>
      <c r="K3179">
        <v>55903</v>
      </c>
      <c r="L3179">
        <v>55903</v>
      </c>
    </row>
    <row r="3180" spans="1:12">
      <c r="A3180">
        <v>2301</v>
      </c>
      <c r="B3180" t="s">
        <v>451</v>
      </c>
      <c r="D3180" t="s">
        <v>319</v>
      </c>
      <c r="E3180">
        <v>1</v>
      </c>
      <c r="F3180">
        <v>1</v>
      </c>
      <c r="G3180" t="s">
        <v>122</v>
      </c>
      <c r="H3180">
        <v>1</v>
      </c>
      <c r="I3180" t="s">
        <v>318</v>
      </c>
      <c r="J3180" t="s">
        <v>111</v>
      </c>
      <c r="K3180">
        <v>334771.65000000002</v>
      </c>
      <c r="L3180">
        <v>334771.65000000002</v>
      </c>
    </row>
    <row r="3181" spans="1:12">
      <c r="A3181">
        <v>2301</v>
      </c>
      <c r="B3181" t="s">
        <v>451</v>
      </c>
      <c r="D3181" t="s">
        <v>328</v>
      </c>
      <c r="E3181">
        <v>1</v>
      </c>
      <c r="F3181">
        <v>1</v>
      </c>
      <c r="G3181" t="s">
        <v>122</v>
      </c>
      <c r="H3181">
        <v>1</v>
      </c>
      <c r="I3181" t="s">
        <v>318</v>
      </c>
      <c r="J3181" t="s">
        <v>111</v>
      </c>
      <c r="K3181">
        <v>-19635</v>
      </c>
      <c r="L3181">
        <v>-19635</v>
      </c>
    </row>
    <row r="3182" spans="1:12">
      <c r="A3182">
        <v>2301</v>
      </c>
      <c r="B3182" t="s">
        <v>451</v>
      </c>
      <c r="D3182" t="s">
        <v>326</v>
      </c>
      <c r="E3182">
        <v>1</v>
      </c>
      <c r="F3182">
        <v>1</v>
      </c>
      <c r="G3182" t="s">
        <v>122</v>
      </c>
      <c r="H3182">
        <v>1</v>
      </c>
      <c r="I3182" t="s">
        <v>318</v>
      </c>
      <c r="J3182" t="s">
        <v>111</v>
      </c>
      <c r="K3182">
        <v>25207.97</v>
      </c>
      <c r="L3182">
        <v>25207.97</v>
      </c>
    </row>
    <row r="3183" spans="1:12">
      <c r="A3183">
        <v>2301</v>
      </c>
      <c r="B3183" t="s">
        <v>451</v>
      </c>
      <c r="D3183" t="s">
        <v>320</v>
      </c>
      <c r="E3183">
        <v>1</v>
      </c>
      <c r="F3183">
        <v>1</v>
      </c>
      <c r="G3183" t="s">
        <v>122</v>
      </c>
      <c r="H3183">
        <v>1</v>
      </c>
      <c r="I3183" t="s">
        <v>318</v>
      </c>
      <c r="J3183" t="s">
        <v>111</v>
      </c>
      <c r="K3183">
        <v>13993.92</v>
      </c>
      <c r="L3183">
        <v>13993.92</v>
      </c>
    </row>
    <row r="3184" spans="1:12">
      <c r="A3184">
        <v>2313</v>
      </c>
      <c r="B3184" t="s">
        <v>452</v>
      </c>
      <c r="D3184" t="s">
        <v>322</v>
      </c>
      <c r="E3184">
        <v>1</v>
      </c>
      <c r="F3184">
        <v>1</v>
      </c>
      <c r="G3184" t="s">
        <v>15</v>
      </c>
      <c r="H3184">
        <v>1</v>
      </c>
      <c r="I3184" t="s">
        <v>333</v>
      </c>
      <c r="J3184" t="s">
        <v>121</v>
      </c>
      <c r="K3184">
        <v>10822.08</v>
      </c>
      <c r="L3184">
        <v>10822.08</v>
      </c>
    </row>
    <row r="3185" spans="1:12">
      <c r="A3185">
        <v>2313</v>
      </c>
      <c r="B3185" t="s">
        <v>452</v>
      </c>
      <c r="D3185" t="s">
        <v>320</v>
      </c>
      <c r="E3185">
        <v>1</v>
      </c>
      <c r="F3185">
        <v>1</v>
      </c>
      <c r="G3185" t="s">
        <v>15</v>
      </c>
      <c r="H3185">
        <v>1</v>
      </c>
      <c r="I3185" t="s">
        <v>333</v>
      </c>
      <c r="J3185" t="s">
        <v>121</v>
      </c>
      <c r="K3185">
        <v>3481.68</v>
      </c>
      <c r="L3185">
        <v>3481.68</v>
      </c>
    </row>
    <row r="3186" spans="1:12">
      <c r="A3186">
        <v>2313</v>
      </c>
      <c r="B3186" t="s">
        <v>452</v>
      </c>
      <c r="D3186" t="s">
        <v>326</v>
      </c>
      <c r="E3186">
        <v>1</v>
      </c>
      <c r="F3186">
        <v>1</v>
      </c>
      <c r="G3186" t="s">
        <v>15</v>
      </c>
      <c r="H3186">
        <v>1</v>
      </c>
      <c r="I3186" t="s">
        <v>333</v>
      </c>
      <c r="J3186" t="s">
        <v>121</v>
      </c>
      <c r="K3186">
        <v>5675.08</v>
      </c>
      <c r="L3186">
        <v>5675.08</v>
      </c>
    </row>
    <row r="3187" spans="1:12">
      <c r="A3187">
        <v>2313</v>
      </c>
      <c r="B3187" t="s">
        <v>452</v>
      </c>
      <c r="D3187" t="s">
        <v>328</v>
      </c>
      <c r="E3187">
        <v>1</v>
      </c>
      <c r="F3187">
        <v>1</v>
      </c>
      <c r="G3187" t="s">
        <v>15</v>
      </c>
      <c r="H3187">
        <v>1</v>
      </c>
      <c r="I3187" t="s">
        <v>333</v>
      </c>
      <c r="J3187" t="s">
        <v>121</v>
      </c>
      <c r="K3187">
        <v>-4400.6400000000003</v>
      </c>
      <c r="L3187">
        <v>-4400.6400000000003</v>
      </c>
    </row>
    <row r="3188" spans="1:12">
      <c r="A3188">
        <v>2313</v>
      </c>
      <c r="B3188" t="s">
        <v>452</v>
      </c>
      <c r="D3188" t="s">
        <v>319</v>
      </c>
      <c r="E3188">
        <v>1</v>
      </c>
      <c r="F3188">
        <v>1</v>
      </c>
      <c r="G3188" t="s">
        <v>15</v>
      </c>
      <c r="H3188">
        <v>1</v>
      </c>
      <c r="I3188" t="s">
        <v>333</v>
      </c>
      <c r="J3188" t="s">
        <v>121</v>
      </c>
      <c r="K3188">
        <v>75363.75</v>
      </c>
      <c r="L3188">
        <v>75363.75</v>
      </c>
    </row>
    <row r="3189" spans="1:12">
      <c r="A3189">
        <v>1255</v>
      </c>
      <c r="B3189" t="s">
        <v>444</v>
      </c>
      <c r="D3189" t="s">
        <v>319</v>
      </c>
      <c r="E3189">
        <v>1</v>
      </c>
      <c r="F3189">
        <v>1</v>
      </c>
      <c r="G3189" t="s">
        <v>336</v>
      </c>
      <c r="H3189">
        <v>1</v>
      </c>
      <c r="J3189" t="s">
        <v>424</v>
      </c>
      <c r="K3189">
        <v>143112.85</v>
      </c>
    </row>
    <row r="3190" spans="1:12">
      <c r="A3190">
        <v>1255</v>
      </c>
      <c r="B3190" t="s">
        <v>444</v>
      </c>
      <c r="D3190" t="s">
        <v>329</v>
      </c>
      <c r="E3190">
        <v>1</v>
      </c>
      <c r="F3190">
        <v>1</v>
      </c>
      <c r="G3190" t="s">
        <v>336</v>
      </c>
      <c r="H3190">
        <v>1</v>
      </c>
      <c r="J3190" t="s">
        <v>426</v>
      </c>
      <c r="K3190">
        <v>0</v>
      </c>
      <c r="L3190">
        <v>0</v>
      </c>
    </row>
    <row r="3191" spans="1:12">
      <c r="A3191">
        <v>1255</v>
      </c>
      <c r="B3191" t="s">
        <v>444</v>
      </c>
      <c r="D3191" t="s">
        <v>322</v>
      </c>
      <c r="E3191">
        <v>1</v>
      </c>
      <c r="F3191">
        <v>1</v>
      </c>
      <c r="G3191" t="s">
        <v>336</v>
      </c>
      <c r="H3191">
        <v>1</v>
      </c>
      <c r="J3191" t="s">
        <v>423</v>
      </c>
      <c r="K3191">
        <v>22605</v>
      </c>
      <c r="L3191">
        <v>22605</v>
      </c>
    </row>
    <row r="3192" spans="1:12">
      <c r="A3192">
        <v>1255</v>
      </c>
      <c r="B3192" t="s">
        <v>444</v>
      </c>
      <c r="D3192" t="s">
        <v>320</v>
      </c>
      <c r="E3192">
        <v>1</v>
      </c>
      <c r="F3192">
        <v>1</v>
      </c>
      <c r="G3192" t="s">
        <v>336</v>
      </c>
      <c r="H3192">
        <v>1</v>
      </c>
      <c r="J3192" t="s">
        <v>321</v>
      </c>
      <c r="K3192">
        <v>4664.6400000000003</v>
      </c>
      <c r="L3192">
        <v>4664.6400000000003</v>
      </c>
    </row>
    <row r="3193" spans="1:12">
      <c r="A3193">
        <v>1255</v>
      </c>
      <c r="B3193" t="s">
        <v>444</v>
      </c>
      <c r="D3193" t="s">
        <v>326</v>
      </c>
      <c r="E3193">
        <v>1</v>
      </c>
      <c r="F3193">
        <v>1</v>
      </c>
      <c r="G3193" t="s">
        <v>336</v>
      </c>
      <c r="H3193">
        <v>1</v>
      </c>
      <c r="J3193" t="s">
        <v>327</v>
      </c>
      <c r="K3193">
        <v>10776.2</v>
      </c>
      <c r="L3193">
        <v>10776.2</v>
      </c>
    </row>
    <row r="3194" spans="1:12">
      <c r="A3194">
        <v>1255</v>
      </c>
      <c r="B3194" t="s">
        <v>444</v>
      </c>
      <c r="D3194" t="s">
        <v>328</v>
      </c>
      <c r="E3194">
        <v>1</v>
      </c>
      <c r="F3194">
        <v>1</v>
      </c>
      <c r="G3194" t="s">
        <v>336</v>
      </c>
      <c r="H3194">
        <v>1</v>
      </c>
      <c r="J3194" t="s">
        <v>425</v>
      </c>
      <c r="K3194">
        <v>-8393.76</v>
      </c>
      <c r="L3194">
        <v>-8393.76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3:N152"/>
  <sheetViews>
    <sheetView workbookViewId="0">
      <selection activeCell="J1216" sqref="J1216"/>
    </sheetView>
  </sheetViews>
  <sheetFormatPr defaultRowHeight="13.2"/>
  <cols>
    <col min="2" max="2" width="12.5546875" style="4" bestFit="1" customWidth="1"/>
    <col min="4" max="4" width="10.5546875" bestFit="1" customWidth="1"/>
    <col min="5" max="5" width="11.5546875" style="4" bestFit="1" customWidth="1"/>
    <col min="6" max="6" width="10.5546875" style="31" bestFit="1" customWidth="1"/>
    <col min="10" max="11" width="10" bestFit="1" customWidth="1"/>
  </cols>
  <sheetData>
    <row r="3" spans="1:14">
      <c r="A3" t="s">
        <v>279</v>
      </c>
      <c r="B3" s="4" t="s">
        <v>422</v>
      </c>
      <c r="D3" t="s">
        <v>279</v>
      </c>
      <c r="E3" s="4" t="s">
        <v>454</v>
      </c>
    </row>
    <row r="4" spans="1:14">
      <c r="A4">
        <v>1183</v>
      </c>
      <c r="B4" s="4">
        <v>63391.3</v>
      </c>
      <c r="D4">
        <v>1183</v>
      </c>
      <c r="E4" s="4">
        <v>63391.3</v>
      </c>
      <c r="F4" s="4">
        <f t="shared" ref="F4:F67" si="0">B4-E4</f>
        <v>0</v>
      </c>
    </row>
    <row r="5" spans="1:14">
      <c r="A5">
        <v>1186</v>
      </c>
      <c r="B5" s="4">
        <v>546611.79</v>
      </c>
      <c r="D5">
        <v>1186</v>
      </c>
      <c r="E5" s="4">
        <v>546611.79</v>
      </c>
      <c r="F5" s="4">
        <f t="shared" si="0"/>
        <v>0</v>
      </c>
    </row>
    <row r="6" spans="1:14">
      <c r="A6">
        <v>1209</v>
      </c>
      <c r="B6" s="4">
        <v>3230532.96</v>
      </c>
      <c r="D6">
        <v>1209</v>
      </c>
      <c r="E6" s="4">
        <v>3230532.96</v>
      </c>
      <c r="F6" s="4">
        <f t="shared" si="0"/>
        <v>0</v>
      </c>
    </row>
    <row r="7" spans="1:14">
      <c r="A7">
        <v>1210</v>
      </c>
      <c r="B7" s="4">
        <v>1708480.3599999999</v>
      </c>
      <c r="D7">
        <v>1210</v>
      </c>
      <c r="E7" s="4">
        <v>1708480.36</v>
      </c>
      <c r="F7" s="4">
        <f t="shared" si="0"/>
        <v>0</v>
      </c>
    </row>
    <row r="8" spans="1:14">
      <c r="A8">
        <v>1226</v>
      </c>
      <c r="B8" s="4">
        <v>387417.55</v>
      </c>
      <c r="D8">
        <v>1226</v>
      </c>
      <c r="E8" s="4">
        <v>387417.55000000005</v>
      </c>
      <c r="F8" s="4">
        <f t="shared" si="0"/>
        <v>0</v>
      </c>
    </row>
    <row r="9" spans="1:14">
      <c r="A9">
        <v>1227</v>
      </c>
      <c r="B9" s="4">
        <v>323668.71999999997</v>
      </c>
      <c r="D9">
        <v>1227</v>
      </c>
      <c r="E9" s="4">
        <v>311563.12</v>
      </c>
      <c r="F9" s="4">
        <f t="shared" si="0"/>
        <v>12105.599999999977</v>
      </c>
    </row>
    <row r="10" spans="1:14">
      <c r="A10">
        <v>1229</v>
      </c>
      <c r="B10" s="4">
        <v>321201.39</v>
      </c>
      <c r="D10">
        <v>1229</v>
      </c>
      <c r="E10" s="4">
        <v>321201.39</v>
      </c>
      <c r="F10" s="4">
        <f t="shared" si="0"/>
        <v>0</v>
      </c>
      <c r="M10">
        <v>1268</v>
      </c>
      <c r="N10">
        <v>0</v>
      </c>
    </row>
    <row r="11" spans="1:14">
      <c r="F11" s="4">
        <f t="shared" si="0"/>
        <v>0</v>
      </c>
      <c r="G11" s="32">
        <v>1230</v>
      </c>
      <c r="H11" s="32">
        <v>584804.21</v>
      </c>
      <c r="J11" s="32">
        <v>1230</v>
      </c>
      <c r="K11" s="32">
        <v>484616.21</v>
      </c>
    </row>
    <row r="12" spans="1:14">
      <c r="A12">
        <v>1234</v>
      </c>
      <c r="B12" s="4">
        <v>3272379.04</v>
      </c>
      <c r="D12">
        <v>1234</v>
      </c>
      <c r="E12" s="4">
        <v>3272379.0399999996</v>
      </c>
      <c r="F12" s="4">
        <f t="shared" si="0"/>
        <v>0</v>
      </c>
      <c r="J12" s="32">
        <v>123018024</v>
      </c>
      <c r="K12" s="32">
        <v>14976</v>
      </c>
    </row>
    <row r="13" spans="1:14">
      <c r="A13">
        <v>1236</v>
      </c>
      <c r="B13" s="4">
        <v>4493446.3900000006</v>
      </c>
      <c r="D13">
        <v>1236</v>
      </c>
      <c r="E13" s="4">
        <v>4493446.3899999997</v>
      </c>
      <c r="F13" s="4">
        <f t="shared" si="0"/>
        <v>0</v>
      </c>
      <c r="J13" s="32">
        <v>123018054</v>
      </c>
      <c r="K13" s="32">
        <v>984</v>
      </c>
    </row>
    <row r="14" spans="1:14">
      <c r="A14">
        <v>1242</v>
      </c>
      <c r="B14" s="4">
        <v>1537505.24</v>
      </c>
      <c r="D14">
        <v>1242</v>
      </c>
      <c r="E14" s="4">
        <v>1537505.24</v>
      </c>
      <c r="F14" s="4">
        <f t="shared" si="0"/>
        <v>0</v>
      </c>
      <c r="J14" s="32">
        <v>123018064</v>
      </c>
      <c r="K14" s="32">
        <v>14976</v>
      </c>
    </row>
    <row r="15" spans="1:14">
      <c r="A15">
        <v>1248</v>
      </c>
      <c r="B15" s="4">
        <v>684879.2</v>
      </c>
      <c r="D15">
        <v>1248</v>
      </c>
      <c r="E15" s="4">
        <v>684879.20000000007</v>
      </c>
      <c r="F15" s="4">
        <f t="shared" si="0"/>
        <v>0</v>
      </c>
      <c r="J15" s="32">
        <v>123018074</v>
      </c>
      <c r="K15" s="32">
        <v>14976</v>
      </c>
    </row>
    <row r="16" spans="1:14">
      <c r="A16">
        <v>1254</v>
      </c>
      <c r="B16" s="4">
        <v>742422.12000000023</v>
      </c>
      <c r="D16">
        <v>1254</v>
      </c>
      <c r="E16" s="4">
        <v>742422.12000000011</v>
      </c>
      <c r="F16" s="4">
        <f t="shared" si="0"/>
        <v>0</v>
      </c>
      <c r="J16" s="32">
        <v>123018084</v>
      </c>
      <c r="K16" s="32">
        <v>29952</v>
      </c>
    </row>
    <row r="17" spans="1:11">
      <c r="A17">
        <v>1255</v>
      </c>
      <c r="B17" s="4">
        <v>29652.079999999994</v>
      </c>
      <c r="D17">
        <v>1255</v>
      </c>
      <c r="E17" s="4">
        <v>172764.93</v>
      </c>
      <c r="F17" s="4">
        <f t="shared" si="0"/>
        <v>-143112.85</v>
      </c>
      <c r="J17" s="32">
        <v>123018114</v>
      </c>
      <c r="K17" s="32">
        <v>10872</v>
      </c>
    </row>
    <row r="18" spans="1:11">
      <c r="A18">
        <v>1279</v>
      </c>
      <c r="B18" s="4">
        <v>239050.9</v>
      </c>
      <c r="D18">
        <v>1279</v>
      </c>
      <c r="E18" s="4">
        <v>239050.9</v>
      </c>
      <c r="F18" s="4">
        <f t="shared" si="0"/>
        <v>0</v>
      </c>
      <c r="J18" s="32">
        <v>123021014</v>
      </c>
      <c r="K18" s="32">
        <v>8556</v>
      </c>
    </row>
    <row r="19" spans="1:11">
      <c r="F19" s="4">
        <f t="shared" si="0"/>
        <v>0</v>
      </c>
      <c r="J19" s="32">
        <v>123023014</v>
      </c>
      <c r="K19" s="32">
        <v>1068</v>
      </c>
    </row>
    <row r="20" spans="1:11">
      <c r="F20" s="4">
        <f t="shared" si="0"/>
        <v>0</v>
      </c>
      <c r="J20" s="32">
        <v>123023034</v>
      </c>
      <c r="K20" s="32">
        <v>888</v>
      </c>
    </row>
    <row r="21" spans="1:11">
      <c r="A21">
        <v>1284</v>
      </c>
      <c r="B21" s="4">
        <v>628998</v>
      </c>
      <c r="D21">
        <v>1284</v>
      </c>
      <c r="E21" s="4">
        <v>628998</v>
      </c>
      <c r="F21" s="4">
        <f t="shared" si="0"/>
        <v>0</v>
      </c>
      <c r="J21" s="32">
        <v>123023044</v>
      </c>
      <c r="K21" s="32">
        <v>2940</v>
      </c>
    </row>
    <row r="22" spans="1:11">
      <c r="A22">
        <v>1285</v>
      </c>
      <c r="B22" s="4">
        <v>217398.30000000002</v>
      </c>
      <c r="D22">
        <v>1285</v>
      </c>
      <c r="E22" s="4">
        <v>217398.30000000002</v>
      </c>
      <c r="F22" s="4">
        <f t="shared" si="0"/>
        <v>0</v>
      </c>
    </row>
    <row r="23" spans="1:11">
      <c r="A23">
        <v>1287</v>
      </c>
      <c r="B23" s="4">
        <v>8949.1</v>
      </c>
      <c r="D23">
        <v>1287</v>
      </c>
      <c r="E23" s="4">
        <v>8949.1</v>
      </c>
      <c r="F23" s="4">
        <f t="shared" si="0"/>
        <v>0</v>
      </c>
      <c r="G23" s="32">
        <v>1281</v>
      </c>
      <c r="H23" s="32">
        <v>723644.82</v>
      </c>
      <c r="J23">
        <v>1281</v>
      </c>
      <c r="K23" s="32">
        <v>719649.89999999991</v>
      </c>
    </row>
    <row r="24" spans="1:11">
      <c r="A24">
        <v>1290</v>
      </c>
      <c r="B24" s="4">
        <v>648206.5</v>
      </c>
      <c r="D24">
        <v>1290</v>
      </c>
      <c r="E24" s="4">
        <v>648206.5</v>
      </c>
      <c r="F24" s="4">
        <f t="shared" si="0"/>
        <v>0</v>
      </c>
      <c r="J24">
        <v>128125014</v>
      </c>
      <c r="K24" s="32">
        <v>3994.92</v>
      </c>
    </row>
    <row r="25" spans="1:11">
      <c r="A25">
        <v>1291</v>
      </c>
      <c r="B25" s="4">
        <v>39783.300000000003</v>
      </c>
      <c r="D25">
        <v>1291</v>
      </c>
      <c r="E25" s="4">
        <v>39783.300000000003</v>
      </c>
      <c r="F25" s="4">
        <f t="shared" si="0"/>
        <v>0</v>
      </c>
    </row>
    <row r="26" spans="1:11">
      <c r="F26" s="4">
        <f t="shared" si="0"/>
        <v>0</v>
      </c>
    </row>
    <row r="27" spans="1:11">
      <c r="F27" s="4">
        <f t="shared" si="0"/>
        <v>0</v>
      </c>
      <c r="G27" s="32">
        <v>1292</v>
      </c>
      <c r="H27" s="32">
        <v>892044.44</v>
      </c>
      <c r="J27">
        <v>1292</v>
      </c>
      <c r="K27" s="32">
        <v>876043.8</v>
      </c>
    </row>
    <row r="28" spans="1:11">
      <c r="A28">
        <v>1294</v>
      </c>
      <c r="B28" s="4">
        <v>237722.40000000002</v>
      </c>
      <c r="D28">
        <v>1294</v>
      </c>
      <c r="E28" s="4">
        <v>237722.40000000002</v>
      </c>
      <c r="F28" s="4">
        <f t="shared" si="0"/>
        <v>0</v>
      </c>
      <c r="J28">
        <v>129220024</v>
      </c>
      <c r="K28" s="32">
        <v>8003.83</v>
      </c>
    </row>
    <row r="29" spans="1:11">
      <c r="A29">
        <v>1295</v>
      </c>
      <c r="B29" s="4">
        <v>437455.4</v>
      </c>
      <c r="D29">
        <v>1295</v>
      </c>
      <c r="E29" s="4">
        <v>453271.28</v>
      </c>
      <c r="F29" s="4">
        <f t="shared" si="0"/>
        <v>-15815.880000000005</v>
      </c>
      <c r="J29">
        <v>129220034</v>
      </c>
      <c r="K29" s="32">
        <v>7996.81</v>
      </c>
    </row>
    <row r="30" spans="1:11">
      <c r="A30">
        <v>1296</v>
      </c>
      <c r="B30" s="4">
        <v>1896278.4</v>
      </c>
      <c r="D30">
        <v>1296</v>
      </c>
      <c r="E30" s="4">
        <v>1896278.4</v>
      </c>
      <c r="F30" s="4">
        <f t="shared" si="0"/>
        <v>0</v>
      </c>
    </row>
    <row r="31" spans="1:11">
      <c r="A31">
        <v>1297</v>
      </c>
      <c r="B31" s="4">
        <v>1602230.5</v>
      </c>
      <c r="D31">
        <v>1297</v>
      </c>
      <c r="E31" s="4">
        <v>1602230.5</v>
      </c>
      <c r="F31" s="4">
        <f t="shared" si="0"/>
        <v>0</v>
      </c>
      <c r="G31" s="32">
        <v>1293</v>
      </c>
      <c r="H31" s="32">
        <v>2780562.49</v>
      </c>
      <c r="J31">
        <v>1293</v>
      </c>
      <c r="K31" s="32">
        <v>2757567.3000000003</v>
      </c>
    </row>
    <row r="32" spans="1:11">
      <c r="A32">
        <v>1298</v>
      </c>
      <c r="B32" s="4">
        <v>278550.95999999996</v>
      </c>
      <c r="D32">
        <v>1298</v>
      </c>
      <c r="E32" s="4">
        <v>389611.68</v>
      </c>
      <c r="F32" s="4">
        <f t="shared" si="0"/>
        <v>-111060.72000000003</v>
      </c>
      <c r="J32">
        <v>129319084</v>
      </c>
      <c r="K32" s="32">
        <v>7996.79</v>
      </c>
    </row>
    <row r="33" spans="1:11">
      <c r="A33">
        <v>1299</v>
      </c>
      <c r="B33" s="4">
        <v>18511.2</v>
      </c>
      <c r="D33">
        <v>1299</v>
      </c>
      <c r="E33" s="4">
        <v>18511.2</v>
      </c>
      <c r="F33" s="4">
        <f t="shared" si="0"/>
        <v>0</v>
      </c>
      <c r="J33">
        <v>129320014</v>
      </c>
      <c r="K33" s="32">
        <v>5004.12</v>
      </c>
    </row>
    <row r="34" spans="1:11">
      <c r="A34">
        <v>1303</v>
      </c>
      <c r="B34" s="4">
        <v>439544.05000000005</v>
      </c>
      <c r="D34">
        <v>1303</v>
      </c>
      <c r="E34" s="4">
        <v>439544.05000000016</v>
      </c>
      <c r="F34" s="4">
        <f t="shared" si="0"/>
        <v>0</v>
      </c>
      <c r="J34">
        <v>129324024</v>
      </c>
      <c r="K34" s="32">
        <v>5999.36</v>
      </c>
    </row>
    <row r="35" spans="1:11">
      <c r="A35">
        <v>1307</v>
      </c>
      <c r="B35" s="4">
        <v>521373.37000000005</v>
      </c>
      <c r="D35">
        <v>1307</v>
      </c>
      <c r="E35" s="4">
        <v>521373.37</v>
      </c>
      <c r="F35" s="4">
        <f t="shared" si="0"/>
        <v>0</v>
      </c>
      <c r="J35">
        <v>129325054</v>
      </c>
      <c r="K35" s="32">
        <v>3994.92</v>
      </c>
    </row>
    <row r="36" spans="1:11">
      <c r="A36">
        <v>1308</v>
      </c>
      <c r="B36" s="4">
        <v>294490.07000000007</v>
      </c>
      <c r="D36">
        <v>1308</v>
      </c>
      <c r="E36" s="4">
        <v>294490.06999999995</v>
      </c>
      <c r="F36" s="4">
        <f t="shared" si="0"/>
        <v>0</v>
      </c>
    </row>
    <row r="37" spans="1:11">
      <c r="A37">
        <v>1309</v>
      </c>
      <c r="B37" s="4">
        <v>1312636.08</v>
      </c>
      <c r="D37">
        <v>1309</v>
      </c>
      <c r="E37" s="4">
        <v>221470.92000000007</v>
      </c>
      <c r="F37" s="4">
        <f t="shared" si="0"/>
        <v>1091165.1599999999</v>
      </c>
    </row>
    <row r="38" spans="1:11">
      <c r="A38">
        <v>1310</v>
      </c>
      <c r="B38" s="4">
        <v>17867.8</v>
      </c>
      <c r="D38">
        <v>1310</v>
      </c>
      <c r="E38" s="4">
        <v>17867.8</v>
      </c>
      <c r="F38" s="4">
        <f t="shared" si="0"/>
        <v>0</v>
      </c>
    </row>
    <row r="39" spans="1:11">
      <c r="A39">
        <v>1325</v>
      </c>
      <c r="B39" s="4">
        <v>3629511.2299999995</v>
      </c>
      <c r="D39">
        <v>1325</v>
      </c>
      <c r="E39" s="4">
        <v>3630041.2299999991</v>
      </c>
      <c r="F39" s="4">
        <f t="shared" si="0"/>
        <v>-529.99999999953434</v>
      </c>
    </row>
    <row r="40" spans="1:11">
      <c r="A40">
        <v>1332</v>
      </c>
      <c r="B40" s="4">
        <v>9674.1999999999989</v>
      </c>
      <c r="D40">
        <v>1332</v>
      </c>
      <c r="E40" s="4">
        <v>9674.1999999999989</v>
      </c>
      <c r="F40" s="4">
        <f t="shared" si="0"/>
        <v>0</v>
      </c>
    </row>
    <row r="41" spans="1:11">
      <c r="A41">
        <v>1333</v>
      </c>
      <c r="B41" s="4">
        <v>1716524.1099999996</v>
      </c>
      <c r="D41">
        <v>1333</v>
      </c>
      <c r="E41" s="4">
        <v>1716524.1099999999</v>
      </c>
      <c r="F41" s="4">
        <f t="shared" si="0"/>
        <v>0</v>
      </c>
    </row>
    <row r="42" spans="1:11">
      <c r="A42">
        <v>1336</v>
      </c>
      <c r="B42" s="4">
        <v>231798.3</v>
      </c>
      <c r="D42">
        <v>1336</v>
      </c>
      <c r="E42" s="4">
        <v>231798.3</v>
      </c>
      <c r="F42" s="4">
        <f t="shared" si="0"/>
        <v>0</v>
      </c>
    </row>
    <row r="43" spans="1:11">
      <c r="A43">
        <v>1340</v>
      </c>
      <c r="B43" s="4">
        <v>986836.0199999999</v>
      </c>
      <c r="D43">
        <v>1340</v>
      </c>
      <c r="E43" s="4">
        <v>986836.01999999979</v>
      </c>
      <c r="F43" s="4">
        <f t="shared" si="0"/>
        <v>0</v>
      </c>
    </row>
    <row r="44" spans="1:11">
      <c r="A44">
        <v>1346</v>
      </c>
      <c r="B44" s="4">
        <v>2659836.6500000004</v>
      </c>
      <c r="D44">
        <v>1346</v>
      </c>
      <c r="E44" s="4">
        <v>2659836.65</v>
      </c>
      <c r="F44" s="4">
        <f t="shared" si="0"/>
        <v>0</v>
      </c>
    </row>
    <row r="45" spans="1:11">
      <c r="A45">
        <v>1349</v>
      </c>
      <c r="B45" s="4">
        <v>1179307.1100000003</v>
      </c>
      <c r="D45">
        <v>1349</v>
      </c>
      <c r="E45" s="4">
        <v>1179307.1099999999</v>
      </c>
      <c r="F45" s="4">
        <f t="shared" si="0"/>
        <v>0</v>
      </c>
    </row>
    <row r="46" spans="1:11">
      <c r="A46">
        <v>1350</v>
      </c>
      <c r="B46" s="4">
        <v>2559541.7000000002</v>
      </c>
      <c r="D46">
        <v>1350</v>
      </c>
      <c r="E46" s="4">
        <v>2559541.7000000002</v>
      </c>
      <c r="F46" s="4">
        <f t="shared" si="0"/>
        <v>0</v>
      </c>
    </row>
    <row r="47" spans="1:11">
      <c r="A47">
        <v>1351</v>
      </c>
      <c r="B47" s="4">
        <v>93958.799999999988</v>
      </c>
      <c r="D47">
        <v>1351</v>
      </c>
      <c r="E47" s="4">
        <v>93958.799999999988</v>
      </c>
      <c r="F47" s="4">
        <f t="shared" si="0"/>
        <v>0</v>
      </c>
    </row>
    <row r="48" spans="1:11">
      <c r="A48">
        <v>1385</v>
      </c>
      <c r="B48" s="4">
        <v>87122</v>
      </c>
      <c r="D48">
        <v>1385</v>
      </c>
      <c r="E48" s="4">
        <v>87122</v>
      </c>
      <c r="F48" s="4">
        <f t="shared" si="0"/>
        <v>0</v>
      </c>
    </row>
    <row r="49" spans="1:6">
      <c r="A49">
        <v>1388</v>
      </c>
      <c r="B49" s="4">
        <v>1091175.75</v>
      </c>
      <c r="D49">
        <v>1388</v>
      </c>
      <c r="E49" s="4">
        <v>1091175.7499999998</v>
      </c>
      <c r="F49" s="4">
        <f t="shared" si="0"/>
        <v>0</v>
      </c>
    </row>
    <row r="50" spans="1:6">
      <c r="A50">
        <v>1396</v>
      </c>
      <c r="B50" s="4">
        <v>1641663.9500000002</v>
      </c>
      <c r="D50">
        <v>1396</v>
      </c>
      <c r="E50" s="4">
        <v>1641663.9500000002</v>
      </c>
      <c r="F50" s="4">
        <f t="shared" si="0"/>
        <v>0</v>
      </c>
    </row>
    <row r="51" spans="1:6">
      <c r="A51">
        <v>1397</v>
      </c>
      <c r="B51" s="4">
        <v>155892.40000000002</v>
      </c>
      <c r="D51">
        <v>1397</v>
      </c>
      <c r="E51" s="4">
        <v>155892.40000000002</v>
      </c>
      <c r="F51" s="4">
        <f t="shared" si="0"/>
        <v>0</v>
      </c>
    </row>
    <row r="52" spans="1:6">
      <c r="A52">
        <v>1401</v>
      </c>
      <c r="B52" s="4">
        <v>3632979.91</v>
      </c>
      <c r="D52">
        <v>1401</v>
      </c>
      <c r="E52" s="4">
        <v>3632979.9099999997</v>
      </c>
      <c r="F52" s="4">
        <f t="shared" si="0"/>
        <v>0</v>
      </c>
    </row>
    <row r="53" spans="1:6">
      <c r="A53">
        <v>1402</v>
      </c>
      <c r="B53" s="4">
        <v>111280.5</v>
      </c>
      <c r="D53">
        <v>1402</v>
      </c>
      <c r="E53" s="4">
        <v>111280.5</v>
      </c>
      <c r="F53" s="4">
        <f t="shared" si="0"/>
        <v>0</v>
      </c>
    </row>
    <row r="54" spans="1:6">
      <c r="A54">
        <v>1403</v>
      </c>
      <c r="B54" s="4">
        <v>76064.599999999991</v>
      </c>
      <c r="D54">
        <v>1403</v>
      </c>
      <c r="E54" s="4">
        <v>76064.599999999991</v>
      </c>
      <c r="F54" s="4">
        <f t="shared" si="0"/>
        <v>0</v>
      </c>
    </row>
    <row r="55" spans="1:6">
      <c r="A55">
        <v>1410</v>
      </c>
      <c r="B55" s="4">
        <v>259292.94</v>
      </c>
      <c r="D55">
        <v>1410</v>
      </c>
      <c r="E55" s="4">
        <v>259292.93999999997</v>
      </c>
      <c r="F55" s="4">
        <f t="shared" si="0"/>
        <v>0</v>
      </c>
    </row>
    <row r="56" spans="1:6">
      <c r="A56">
        <v>1411</v>
      </c>
      <c r="B56" s="4">
        <v>1679905.9400000002</v>
      </c>
      <c r="D56">
        <v>1411</v>
      </c>
      <c r="E56" s="4">
        <v>1679905.9400000002</v>
      </c>
      <c r="F56" s="4">
        <f t="shared" si="0"/>
        <v>0</v>
      </c>
    </row>
    <row r="57" spans="1:6">
      <c r="A57">
        <v>1415</v>
      </c>
      <c r="B57" s="4">
        <v>795046.41</v>
      </c>
      <c r="D57">
        <v>1415</v>
      </c>
      <c r="E57" s="4">
        <v>820627.77</v>
      </c>
      <c r="F57" s="4">
        <f t="shared" si="0"/>
        <v>-25581.359999999986</v>
      </c>
    </row>
    <row r="58" spans="1:6">
      <c r="A58">
        <v>1425</v>
      </c>
      <c r="B58" s="4">
        <v>259162.48</v>
      </c>
      <c r="D58">
        <v>1425</v>
      </c>
      <c r="E58" s="4">
        <v>259162.47999999998</v>
      </c>
      <c r="F58" s="4">
        <f t="shared" si="0"/>
        <v>0</v>
      </c>
    </row>
    <row r="59" spans="1:6">
      <c r="A59">
        <v>1426</v>
      </c>
      <c r="B59" s="4">
        <v>341556.79999999993</v>
      </c>
      <c r="D59">
        <v>1426</v>
      </c>
      <c r="E59" s="4">
        <v>341556.80000000005</v>
      </c>
      <c r="F59" s="4">
        <f t="shared" si="0"/>
        <v>0</v>
      </c>
    </row>
    <row r="60" spans="1:6">
      <c r="A60">
        <v>1427</v>
      </c>
      <c r="B60" s="4">
        <v>1721103.4600000004</v>
      </c>
      <c r="D60">
        <v>1427</v>
      </c>
      <c r="E60" s="4">
        <v>1721633.4600000009</v>
      </c>
      <c r="F60" s="4">
        <f t="shared" si="0"/>
        <v>-530.00000000046566</v>
      </c>
    </row>
    <row r="61" spans="1:6">
      <c r="A61">
        <v>1428</v>
      </c>
      <c r="B61" s="4">
        <v>215961.90999999992</v>
      </c>
      <c r="D61">
        <v>1428</v>
      </c>
      <c r="E61" s="4">
        <v>215961.90999999997</v>
      </c>
      <c r="F61" s="4">
        <f t="shared" si="0"/>
        <v>0</v>
      </c>
    </row>
    <row r="62" spans="1:6">
      <c r="A62">
        <v>1430</v>
      </c>
      <c r="B62" s="4">
        <v>849561.81999999972</v>
      </c>
      <c r="D62">
        <v>1430</v>
      </c>
      <c r="E62" s="4">
        <v>849561.82</v>
      </c>
      <c r="F62" s="4">
        <f t="shared" si="0"/>
        <v>0</v>
      </c>
    </row>
    <row r="63" spans="1:6">
      <c r="A63">
        <v>1436</v>
      </c>
      <c r="B63" s="4">
        <v>607739.35</v>
      </c>
      <c r="D63">
        <v>1436</v>
      </c>
      <c r="E63" s="4">
        <v>682009.51</v>
      </c>
      <c r="F63" s="4">
        <f t="shared" si="0"/>
        <v>-74270.160000000033</v>
      </c>
    </row>
    <row r="64" spans="1:6">
      <c r="A64">
        <v>1819</v>
      </c>
      <c r="B64" s="4">
        <v>228248.19000000009</v>
      </c>
      <c r="D64">
        <v>1819</v>
      </c>
      <c r="E64" s="4">
        <v>228248.19000000003</v>
      </c>
      <c r="F64" s="4">
        <f t="shared" si="0"/>
        <v>0</v>
      </c>
    </row>
    <row r="65" spans="1:6">
      <c r="A65">
        <v>1829</v>
      </c>
      <c r="B65" s="4">
        <v>0</v>
      </c>
      <c r="F65" s="4">
        <f t="shared" si="0"/>
        <v>0</v>
      </c>
    </row>
    <row r="66" spans="1:6">
      <c r="A66">
        <v>1830</v>
      </c>
      <c r="B66" s="4">
        <v>0</v>
      </c>
      <c r="F66" s="4">
        <f t="shared" si="0"/>
        <v>0</v>
      </c>
    </row>
    <row r="67" spans="1:6">
      <c r="A67">
        <v>1950</v>
      </c>
      <c r="B67" s="4">
        <v>0</v>
      </c>
      <c r="F67" s="4">
        <f t="shared" si="0"/>
        <v>0</v>
      </c>
    </row>
    <row r="68" spans="1:6">
      <c r="A68">
        <v>1953</v>
      </c>
      <c r="B68" s="4">
        <v>0</v>
      </c>
      <c r="F68" s="4">
        <f t="shared" ref="F68:F81" si="1">B68-E68</f>
        <v>0</v>
      </c>
    </row>
    <row r="69" spans="1:6">
      <c r="A69">
        <v>1954</v>
      </c>
      <c r="B69" s="4">
        <v>0</v>
      </c>
      <c r="F69" s="4">
        <f t="shared" si="1"/>
        <v>0</v>
      </c>
    </row>
    <row r="70" spans="1:6">
      <c r="A70">
        <v>1955</v>
      </c>
      <c r="B70" s="4">
        <v>0</v>
      </c>
      <c r="F70" s="4">
        <f t="shared" si="1"/>
        <v>0</v>
      </c>
    </row>
    <row r="71" spans="1:6">
      <c r="A71">
        <v>2000</v>
      </c>
      <c r="B71" s="4">
        <v>1030383.3700000001</v>
      </c>
      <c r="D71">
        <v>2000</v>
      </c>
      <c r="E71" s="4">
        <v>1046503.5699999998</v>
      </c>
      <c r="F71" s="4">
        <f t="shared" si="1"/>
        <v>-16120.199999999721</v>
      </c>
    </row>
    <row r="72" spans="1:6">
      <c r="A72">
        <v>2001</v>
      </c>
      <c r="B72" s="4">
        <v>369272.18000000005</v>
      </c>
      <c r="D72">
        <v>2001</v>
      </c>
      <c r="E72" s="4">
        <v>370175.78</v>
      </c>
      <c r="F72" s="4">
        <f t="shared" si="1"/>
        <v>-903.59999999997672</v>
      </c>
    </row>
    <row r="73" spans="1:6">
      <c r="A73">
        <v>2002</v>
      </c>
      <c r="B73" s="4">
        <v>0</v>
      </c>
    </row>
    <row r="74" spans="1:6">
      <c r="A74">
        <v>2003</v>
      </c>
      <c r="B74" s="4">
        <v>-855688.32</v>
      </c>
      <c r="D74">
        <v>2003</v>
      </c>
      <c r="E74" s="4">
        <v>-855688.32</v>
      </c>
      <c r="F74" s="4">
        <f t="shared" si="1"/>
        <v>0</v>
      </c>
    </row>
    <row r="75" spans="1:6">
      <c r="A75">
        <v>2004</v>
      </c>
      <c r="B75" s="4">
        <v>441305.99</v>
      </c>
      <c r="D75">
        <v>2004</v>
      </c>
      <c r="E75" s="4">
        <v>441305.99</v>
      </c>
      <c r="F75" s="4">
        <f t="shared" si="1"/>
        <v>0</v>
      </c>
    </row>
    <row r="76" spans="1:6">
      <c r="A76">
        <v>2006</v>
      </c>
      <c r="B76" s="4">
        <v>0</v>
      </c>
    </row>
    <row r="77" spans="1:6">
      <c r="A77">
        <v>2007</v>
      </c>
      <c r="B77" s="4">
        <v>639521.07999999996</v>
      </c>
      <c r="D77">
        <v>2007</v>
      </c>
      <c r="E77" s="4">
        <v>709271.08000000007</v>
      </c>
      <c r="F77" s="4">
        <f t="shared" si="1"/>
        <v>-69750.000000000116</v>
      </c>
    </row>
    <row r="78" spans="1:6">
      <c r="A78">
        <v>2008</v>
      </c>
      <c r="B78" s="4">
        <v>773108.07999999984</v>
      </c>
      <c r="D78">
        <v>2008</v>
      </c>
      <c r="E78" s="4">
        <v>773108.08</v>
      </c>
      <c r="F78" s="4">
        <f t="shared" si="1"/>
        <v>0</v>
      </c>
    </row>
    <row r="79" spans="1:6">
      <c r="A79">
        <v>2011</v>
      </c>
      <c r="B79" s="4">
        <v>0</v>
      </c>
    </row>
    <row r="80" spans="1:6">
      <c r="A80">
        <v>2012</v>
      </c>
      <c r="B80" s="4">
        <v>5987144.5000000009</v>
      </c>
      <c r="D80">
        <v>2012</v>
      </c>
      <c r="E80" s="4">
        <v>5264735.0200000005</v>
      </c>
      <c r="F80" s="4">
        <f t="shared" si="1"/>
        <v>722409.48000000045</v>
      </c>
    </row>
    <row r="81" spans="1:6">
      <c r="A81">
        <v>2013</v>
      </c>
      <c r="B81" s="4">
        <v>2915131.53</v>
      </c>
      <c r="D81">
        <v>2013</v>
      </c>
      <c r="E81" s="4">
        <v>2915131.5300000003</v>
      </c>
      <c r="F81" s="4">
        <f t="shared" si="1"/>
        <v>0</v>
      </c>
    </row>
    <row r="82" spans="1:6">
      <c r="A82">
        <v>2014</v>
      </c>
      <c r="B82" s="4">
        <v>0</v>
      </c>
    </row>
    <row r="83" spans="1:6">
      <c r="A83">
        <v>2015</v>
      </c>
      <c r="B83" s="4">
        <v>0</v>
      </c>
    </row>
    <row r="84" spans="1:6">
      <c r="A84">
        <v>2016</v>
      </c>
      <c r="B84" s="4">
        <v>2241329.98</v>
      </c>
      <c r="D84">
        <v>2016</v>
      </c>
      <c r="E84" s="4">
        <v>2037558.3399999999</v>
      </c>
      <c r="F84" s="4">
        <f t="shared" ref="F84:F86" si="2">B84-E84</f>
        <v>203771.64000000013</v>
      </c>
    </row>
    <row r="85" spans="1:6">
      <c r="A85">
        <v>2017</v>
      </c>
      <c r="B85" s="4">
        <v>282146.75</v>
      </c>
      <c r="D85">
        <v>2017</v>
      </c>
      <c r="E85" s="4">
        <v>282146.75000000006</v>
      </c>
      <c r="F85" s="4">
        <f t="shared" si="2"/>
        <v>0</v>
      </c>
    </row>
    <row r="86" spans="1:6">
      <c r="A86">
        <v>2018</v>
      </c>
      <c r="B86" s="4">
        <v>1296798.07</v>
      </c>
      <c r="D86">
        <v>2018</v>
      </c>
      <c r="E86" s="4">
        <v>1296798.0699999998</v>
      </c>
      <c r="F86" s="4">
        <f t="shared" si="2"/>
        <v>0</v>
      </c>
    </row>
    <row r="87" spans="1:6">
      <c r="A87">
        <v>2020</v>
      </c>
      <c r="B87" s="4">
        <v>0</v>
      </c>
    </row>
    <row r="88" spans="1:6">
      <c r="A88">
        <v>2021</v>
      </c>
      <c r="B88" s="4">
        <v>0</v>
      </c>
    </row>
    <row r="89" spans="1:6">
      <c r="A89">
        <v>2022</v>
      </c>
      <c r="B89" s="4">
        <v>1330950.48</v>
      </c>
      <c r="D89">
        <v>2022</v>
      </c>
      <c r="E89" s="4">
        <v>1059097.92</v>
      </c>
      <c r="F89" s="4">
        <f t="shared" ref="F89" si="3">B89-E89</f>
        <v>271852.56000000006</v>
      </c>
    </row>
    <row r="90" spans="1:6">
      <c r="A90">
        <v>2026</v>
      </c>
      <c r="B90" s="4">
        <v>0</v>
      </c>
    </row>
    <row r="91" spans="1:6">
      <c r="A91">
        <v>2027</v>
      </c>
      <c r="B91" s="4">
        <v>0</v>
      </c>
    </row>
    <row r="92" spans="1:6">
      <c r="A92">
        <v>2028</v>
      </c>
      <c r="B92" s="4">
        <v>0</v>
      </c>
    </row>
    <row r="93" spans="1:6">
      <c r="A93">
        <v>2029</v>
      </c>
      <c r="B93" s="4">
        <v>844913.10999999975</v>
      </c>
      <c r="D93">
        <v>2029</v>
      </c>
      <c r="E93" s="4">
        <v>625137.71</v>
      </c>
      <c r="F93" s="4">
        <f t="shared" ref="F93" si="4">B93-E93</f>
        <v>219775.39999999979</v>
      </c>
    </row>
    <row r="94" spans="1:6">
      <c r="A94">
        <v>2030</v>
      </c>
      <c r="B94" s="4">
        <v>0</v>
      </c>
    </row>
    <row r="95" spans="1:6">
      <c r="A95">
        <v>2041</v>
      </c>
      <c r="B95" s="4">
        <v>0</v>
      </c>
    </row>
    <row r="96" spans="1:6">
      <c r="A96">
        <v>2043</v>
      </c>
      <c r="B96" s="4">
        <v>1215278.2900000003</v>
      </c>
      <c r="D96">
        <v>2043</v>
      </c>
      <c r="E96" s="4">
        <v>995431.80999999994</v>
      </c>
      <c r="F96" s="4">
        <f t="shared" ref="F96" si="5">B96-E96</f>
        <v>219846.48000000033</v>
      </c>
    </row>
    <row r="97" spans="1:6">
      <c r="A97">
        <v>2044</v>
      </c>
      <c r="B97" s="4">
        <v>0</v>
      </c>
    </row>
    <row r="98" spans="1:6">
      <c r="A98">
        <v>2045</v>
      </c>
      <c r="B98" s="4">
        <v>0</v>
      </c>
    </row>
    <row r="99" spans="1:6">
      <c r="A99">
        <v>2048</v>
      </c>
      <c r="B99" s="4">
        <v>0</v>
      </c>
    </row>
    <row r="100" spans="1:6">
      <c r="A100">
        <v>2049</v>
      </c>
      <c r="B100" s="4">
        <v>0</v>
      </c>
    </row>
    <row r="101" spans="1:6">
      <c r="A101">
        <v>2050</v>
      </c>
      <c r="B101" s="4">
        <v>320931.92855000007</v>
      </c>
      <c r="D101">
        <v>2050</v>
      </c>
      <c r="E101" s="4">
        <v>320817.32</v>
      </c>
      <c r="F101" s="4">
        <f t="shared" ref="F101" si="6">B101-E101</f>
        <v>114.60855000006268</v>
      </c>
    </row>
    <row r="102" spans="1:6">
      <c r="A102">
        <v>2051</v>
      </c>
      <c r="B102" s="4">
        <v>0</v>
      </c>
    </row>
    <row r="103" spans="1:6">
      <c r="A103">
        <v>2052</v>
      </c>
      <c r="B103" s="4">
        <v>0</v>
      </c>
    </row>
    <row r="104" spans="1:6">
      <c r="A104">
        <v>2058</v>
      </c>
      <c r="B104" s="4">
        <v>0</v>
      </c>
    </row>
    <row r="105" spans="1:6">
      <c r="A105">
        <v>2059</v>
      </c>
      <c r="B105" s="4">
        <v>0</v>
      </c>
    </row>
    <row r="106" spans="1:6">
      <c r="A106">
        <v>2060</v>
      </c>
      <c r="B106" s="4">
        <v>0</v>
      </c>
    </row>
    <row r="107" spans="1:6">
      <c r="A107">
        <v>2061</v>
      </c>
      <c r="B107" s="4">
        <v>0</v>
      </c>
    </row>
    <row r="108" spans="1:6">
      <c r="A108">
        <v>2064</v>
      </c>
      <c r="B108" s="4">
        <v>734620.75</v>
      </c>
      <c r="D108">
        <v>2064</v>
      </c>
      <c r="E108" s="4">
        <v>734620.75</v>
      </c>
      <c r="F108" s="4">
        <f t="shared" ref="F108:F109" si="7">B108-E108</f>
        <v>0</v>
      </c>
    </row>
    <row r="109" spans="1:6">
      <c r="A109">
        <v>2065</v>
      </c>
      <c r="B109" s="4">
        <v>681239.84000000008</v>
      </c>
      <c r="D109">
        <v>2065</v>
      </c>
      <c r="E109" s="4">
        <v>681239.84</v>
      </c>
      <c r="F109" s="4">
        <f t="shared" si="7"/>
        <v>0</v>
      </c>
    </row>
    <row r="110" spans="1:6">
      <c r="A110">
        <v>2066</v>
      </c>
      <c r="B110" s="4">
        <v>0</v>
      </c>
    </row>
    <row r="111" spans="1:6">
      <c r="A111">
        <v>2067</v>
      </c>
      <c r="B111" s="4">
        <v>0</v>
      </c>
    </row>
    <row r="112" spans="1:6">
      <c r="A112">
        <v>2068</v>
      </c>
      <c r="B112" s="4">
        <v>331373.87999999995</v>
      </c>
      <c r="D112">
        <v>2068</v>
      </c>
      <c r="E112" s="4">
        <v>-597030.60000000009</v>
      </c>
      <c r="F112" s="4">
        <f t="shared" ref="F112:F113" si="8">B112-E112</f>
        <v>928404.47999999998</v>
      </c>
    </row>
    <row r="113" spans="1:6">
      <c r="A113">
        <v>2069</v>
      </c>
      <c r="B113" s="4">
        <v>2546763.9400000004</v>
      </c>
      <c r="D113">
        <v>2069</v>
      </c>
      <c r="E113" s="4">
        <v>2546763.94</v>
      </c>
      <c r="F113" s="4">
        <f t="shared" si="8"/>
        <v>0</v>
      </c>
    </row>
    <row r="114" spans="1:6">
      <c r="A114">
        <v>2070</v>
      </c>
      <c r="B114" s="4">
        <v>0</v>
      </c>
    </row>
    <row r="115" spans="1:6">
      <c r="A115">
        <v>2071</v>
      </c>
      <c r="B115" s="4">
        <v>0</v>
      </c>
    </row>
    <row r="116" spans="1:6">
      <c r="A116">
        <v>2072</v>
      </c>
      <c r="B116" s="4">
        <v>711923.73999999929</v>
      </c>
      <c r="D116">
        <v>2072</v>
      </c>
      <c r="E116" s="4">
        <v>711923.74</v>
      </c>
      <c r="F116" s="4">
        <f t="shared" ref="F116:F118" si="9">B116-E116</f>
        <v>0</v>
      </c>
    </row>
    <row r="117" spans="1:6">
      <c r="A117">
        <v>2073</v>
      </c>
      <c r="B117" s="4">
        <v>630324.22800000012</v>
      </c>
      <c r="D117">
        <v>2073</v>
      </c>
      <c r="E117" s="4">
        <v>618211.32000000007</v>
      </c>
      <c r="F117" s="4">
        <f t="shared" si="9"/>
        <v>12112.908000000054</v>
      </c>
    </row>
    <row r="118" spans="1:6">
      <c r="A118">
        <v>2074</v>
      </c>
      <c r="B118" s="4">
        <v>794967.42</v>
      </c>
      <c r="D118">
        <v>2074</v>
      </c>
      <c r="E118" s="4">
        <v>794967.42</v>
      </c>
      <c r="F118" s="4">
        <f t="shared" si="9"/>
        <v>0</v>
      </c>
    </row>
    <row r="119" spans="1:6">
      <c r="A119">
        <v>2075</v>
      </c>
      <c r="B119" s="4">
        <v>0</v>
      </c>
    </row>
    <row r="120" spans="1:6">
      <c r="A120">
        <v>2076</v>
      </c>
      <c r="B120" s="4">
        <v>0</v>
      </c>
    </row>
    <row r="121" spans="1:6">
      <c r="A121">
        <v>2077</v>
      </c>
      <c r="B121" s="4">
        <v>351452.59999999992</v>
      </c>
      <c r="D121">
        <v>2077</v>
      </c>
      <c r="E121" s="4">
        <v>351452.59999999986</v>
      </c>
      <c r="F121" s="4">
        <f t="shared" ref="F121" si="10">B121-E121</f>
        <v>0</v>
      </c>
    </row>
    <row r="122" spans="1:6">
      <c r="A122">
        <v>2078</v>
      </c>
      <c r="B122" s="4">
        <v>0</v>
      </c>
    </row>
    <row r="123" spans="1:6">
      <c r="A123">
        <v>2080</v>
      </c>
      <c r="B123" s="4">
        <v>0</v>
      </c>
    </row>
    <row r="124" spans="1:6">
      <c r="A124">
        <v>2081</v>
      </c>
      <c r="B124" s="4">
        <v>271286.33000000007</v>
      </c>
      <c r="D124">
        <v>2081</v>
      </c>
      <c r="E124" s="4">
        <v>271286.33</v>
      </c>
      <c r="F124" s="4">
        <f t="shared" ref="F124:F149" si="11">B124-E124</f>
        <v>0</v>
      </c>
    </row>
    <row r="125" spans="1:6">
      <c r="A125">
        <v>2084</v>
      </c>
      <c r="B125" s="4">
        <v>542766.1241999995</v>
      </c>
      <c r="D125">
        <v>2084</v>
      </c>
      <c r="E125" s="4">
        <v>541579.47000000009</v>
      </c>
      <c r="F125" s="4">
        <f t="shared" si="11"/>
        <v>1186.6541999994079</v>
      </c>
    </row>
    <row r="126" spans="1:6">
      <c r="A126">
        <v>2085</v>
      </c>
      <c r="B126" s="4">
        <v>-65131.499999999563</v>
      </c>
      <c r="D126">
        <v>2085</v>
      </c>
      <c r="E126" s="4">
        <v>-65131.499999999563</v>
      </c>
      <c r="F126" s="4">
        <f t="shared" si="11"/>
        <v>0</v>
      </c>
    </row>
    <row r="127" spans="1:6">
      <c r="A127">
        <v>2086</v>
      </c>
      <c r="B127" s="4">
        <v>130135.34999999961</v>
      </c>
      <c r="D127">
        <v>2086</v>
      </c>
      <c r="E127" s="4">
        <v>130135.34999999995</v>
      </c>
      <c r="F127" s="4">
        <f t="shared" si="11"/>
        <v>-3.3469405025243759E-10</v>
      </c>
    </row>
    <row r="128" spans="1:6">
      <c r="A128">
        <v>2087</v>
      </c>
      <c r="B128" s="4">
        <v>-4926.0399999999499</v>
      </c>
      <c r="D128">
        <v>2087</v>
      </c>
      <c r="E128" s="4">
        <v>-4926.0399999998044</v>
      </c>
      <c r="F128" s="4">
        <f t="shared" si="11"/>
        <v>-1.4551915228366852E-10</v>
      </c>
    </row>
    <row r="129" spans="1:6">
      <c r="A129">
        <v>2088</v>
      </c>
      <c r="B129" s="4">
        <v>548048.64999999909</v>
      </c>
      <c r="D129">
        <v>2088</v>
      </c>
      <c r="E129" s="4">
        <v>460784.57999999973</v>
      </c>
      <c r="F129" s="4">
        <f t="shared" si="11"/>
        <v>87264.069999999367</v>
      </c>
    </row>
    <row r="130" spans="1:6">
      <c r="A130">
        <v>2090</v>
      </c>
      <c r="B130" s="4">
        <v>99052.989999999932</v>
      </c>
      <c r="D130">
        <v>2090</v>
      </c>
      <c r="E130" s="4">
        <v>99052.989999999903</v>
      </c>
      <c r="F130" s="4">
        <f t="shared" si="11"/>
        <v>0</v>
      </c>
    </row>
    <row r="131" spans="1:6">
      <c r="A131">
        <v>2091</v>
      </c>
      <c r="B131" s="4">
        <v>548151.09</v>
      </c>
      <c r="D131">
        <v>2091</v>
      </c>
      <c r="E131" s="4">
        <v>548151.09</v>
      </c>
      <c r="F131" s="4">
        <f t="shared" si="11"/>
        <v>0</v>
      </c>
    </row>
    <row r="132" spans="1:6">
      <c r="A132">
        <v>2093</v>
      </c>
      <c r="B132" s="4">
        <v>1172982.67</v>
      </c>
      <c r="D132">
        <v>2093</v>
      </c>
      <c r="E132" s="4">
        <v>1172982.6699999997</v>
      </c>
      <c r="F132" s="4">
        <f t="shared" si="11"/>
        <v>0</v>
      </c>
    </row>
    <row r="133" spans="1:6">
      <c r="A133">
        <v>2094</v>
      </c>
      <c r="B133" s="4">
        <v>1430885.92</v>
      </c>
      <c r="D133">
        <v>2094</v>
      </c>
      <c r="E133" s="4">
        <v>1430885.9199999997</v>
      </c>
      <c r="F133" s="4">
        <f t="shared" si="11"/>
        <v>0</v>
      </c>
    </row>
    <row r="134" spans="1:6">
      <c r="A134">
        <v>2095</v>
      </c>
      <c r="B134" s="4">
        <v>1131477.18</v>
      </c>
      <c r="D134">
        <v>2095</v>
      </c>
      <c r="E134" s="4">
        <v>1147390.7400000002</v>
      </c>
      <c r="F134" s="4">
        <f t="shared" si="11"/>
        <v>-15913.560000000289</v>
      </c>
    </row>
    <row r="135" spans="1:6">
      <c r="A135">
        <v>2098</v>
      </c>
      <c r="B135" s="4">
        <v>1911264.5000000002</v>
      </c>
      <c r="D135">
        <v>2098</v>
      </c>
      <c r="E135" s="4">
        <v>1911264.5</v>
      </c>
      <c r="F135" s="4">
        <f t="shared" si="11"/>
        <v>0</v>
      </c>
    </row>
    <row r="136" spans="1:6">
      <c r="A136">
        <v>2099</v>
      </c>
      <c r="B136" s="4">
        <v>0</v>
      </c>
      <c r="F136" s="4">
        <f t="shared" si="11"/>
        <v>0</v>
      </c>
    </row>
    <row r="137" spans="1:6">
      <c r="A137">
        <v>2110</v>
      </c>
      <c r="B137" s="4">
        <v>396299.78</v>
      </c>
      <c r="D137">
        <v>2110</v>
      </c>
      <c r="E137" s="4">
        <v>390588.28</v>
      </c>
      <c r="F137" s="4">
        <f t="shared" si="11"/>
        <v>5711.5</v>
      </c>
    </row>
    <row r="138" spans="1:6">
      <c r="A138">
        <v>2115</v>
      </c>
      <c r="B138" s="4">
        <v>652237.92000000004</v>
      </c>
      <c r="D138">
        <v>2115</v>
      </c>
      <c r="E138" s="4">
        <v>652237.91999999993</v>
      </c>
      <c r="F138" s="4">
        <f t="shared" si="11"/>
        <v>0</v>
      </c>
    </row>
    <row r="139" spans="1:6">
      <c r="A139">
        <v>2120</v>
      </c>
      <c r="B139" s="4">
        <v>247080.52</v>
      </c>
      <c r="D139">
        <v>2120</v>
      </c>
      <c r="E139" s="4">
        <v>245866.99</v>
      </c>
      <c r="F139" s="4">
        <f t="shared" si="11"/>
        <v>1213.5299999999988</v>
      </c>
    </row>
    <row r="140" spans="1:6">
      <c r="A140">
        <v>2130</v>
      </c>
      <c r="B140" s="4">
        <v>1868468.3599999999</v>
      </c>
      <c r="D140">
        <v>2130</v>
      </c>
      <c r="E140" s="4">
        <v>1868468.3599999999</v>
      </c>
      <c r="F140" s="4">
        <f t="shared" si="11"/>
        <v>0</v>
      </c>
    </row>
    <row r="141" spans="1:6">
      <c r="A141">
        <v>2180</v>
      </c>
      <c r="B141" s="4">
        <v>1149895.6299999999</v>
      </c>
      <c r="D141">
        <v>2180</v>
      </c>
      <c r="E141" s="4">
        <v>1143278.9500000002</v>
      </c>
      <c r="F141" s="4">
        <f t="shared" si="11"/>
        <v>6616.679999999702</v>
      </c>
    </row>
    <row r="142" spans="1:6">
      <c r="A142">
        <v>2184</v>
      </c>
      <c r="B142" s="4">
        <v>208755.27000000002</v>
      </c>
      <c r="D142">
        <v>2184</v>
      </c>
      <c r="E142" s="4">
        <v>207299.30000000002</v>
      </c>
      <c r="F142" s="4">
        <f t="shared" si="11"/>
        <v>1455.9700000000012</v>
      </c>
    </row>
    <row r="143" spans="1:6">
      <c r="A143">
        <v>2188</v>
      </c>
      <c r="B143" s="4">
        <v>789394.89999999991</v>
      </c>
      <c r="D143">
        <v>2188</v>
      </c>
      <c r="E143" s="4">
        <v>780167.87</v>
      </c>
      <c r="F143" s="4">
        <f t="shared" si="11"/>
        <v>9227.0299999999115</v>
      </c>
    </row>
    <row r="144" spans="1:6">
      <c r="A144">
        <v>2198</v>
      </c>
      <c r="B144" s="4">
        <v>2142216.9499999997</v>
      </c>
      <c r="D144">
        <v>2198</v>
      </c>
      <c r="E144" s="4">
        <v>1311398.7500000002</v>
      </c>
      <c r="F144" s="4">
        <f t="shared" si="11"/>
        <v>830818.19999999949</v>
      </c>
    </row>
    <row r="145" spans="1:6">
      <c r="A145">
        <v>2300</v>
      </c>
      <c r="B145" s="4">
        <v>533121.68999999994</v>
      </c>
      <c r="D145">
        <v>2300</v>
      </c>
      <c r="E145" s="4">
        <v>507381.09</v>
      </c>
      <c r="F145" s="4">
        <f t="shared" si="11"/>
        <v>25740.599999999919</v>
      </c>
    </row>
    <row r="146" spans="1:6">
      <c r="A146">
        <v>2301</v>
      </c>
      <c r="B146" s="4">
        <v>410241.54</v>
      </c>
      <c r="D146">
        <v>2301</v>
      </c>
      <c r="E146" s="4">
        <v>410241.54</v>
      </c>
      <c r="F146" s="4">
        <f t="shared" si="11"/>
        <v>0</v>
      </c>
    </row>
    <row r="147" spans="1:6">
      <c r="A147">
        <v>2311</v>
      </c>
      <c r="B147" s="4">
        <v>1127774.3699999999</v>
      </c>
      <c r="D147">
        <v>2311</v>
      </c>
      <c r="E147" s="4">
        <v>6.9999999715946615E-2</v>
      </c>
      <c r="F147" s="4">
        <f t="shared" si="11"/>
        <v>1127774.3000000003</v>
      </c>
    </row>
    <row r="148" spans="1:6">
      <c r="A148">
        <v>2313</v>
      </c>
      <c r="B148" s="4">
        <v>90941.95</v>
      </c>
      <c r="D148">
        <v>2313</v>
      </c>
      <c r="E148" s="4">
        <v>90941.95</v>
      </c>
      <c r="F148" s="4">
        <f t="shared" si="11"/>
        <v>0</v>
      </c>
    </row>
    <row r="149" spans="1:6">
      <c r="A149">
        <v>2322</v>
      </c>
      <c r="B149" s="4">
        <v>254399.26</v>
      </c>
      <c r="D149">
        <v>2322</v>
      </c>
      <c r="E149" s="4">
        <v>360805.54</v>
      </c>
      <c r="F149" s="4">
        <f t="shared" si="11"/>
        <v>-106406.27999999997</v>
      </c>
    </row>
    <row r="150" spans="1:6">
      <c r="D150" t="s">
        <v>280</v>
      </c>
      <c r="E150" s="4">
        <v>95985879.539999962</v>
      </c>
      <c r="F150" s="4"/>
    </row>
    <row r="151" spans="1:6">
      <c r="A151" s="30" t="s">
        <v>442</v>
      </c>
      <c r="B151" s="33">
        <v>311563.12</v>
      </c>
    </row>
    <row r="152" spans="1:6">
      <c r="A152" s="30" t="s">
        <v>280</v>
      </c>
      <c r="B152" s="33">
        <v>101496014.90075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tabColor theme="8" tint="0.79998168889431442"/>
  </sheetPr>
  <dimension ref="A1"/>
  <sheetViews>
    <sheetView workbookViewId="0">
      <selection activeCell="J1216" sqref="J1216"/>
    </sheetView>
  </sheetViews>
  <sheetFormatPr defaultRowHeight="13.2"/>
  <sheetData/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Sheet9">
    <tabColor theme="8" tint="0.79998168889431442"/>
    <pageSetUpPr fitToPage="1"/>
  </sheetPr>
  <dimension ref="A1:M28"/>
  <sheetViews>
    <sheetView tabSelected="1" workbookViewId="0">
      <selection activeCell="D16" sqref="D16"/>
    </sheetView>
  </sheetViews>
  <sheetFormatPr defaultColWidth="9.109375" defaultRowHeight="13.2"/>
  <cols>
    <col min="1" max="1" width="29.6640625" bestFit="1" customWidth="1"/>
    <col min="2" max="6" width="23" customWidth="1"/>
    <col min="7" max="7" width="18" customWidth="1"/>
    <col min="8" max="8" width="21" customWidth="1"/>
    <col min="9" max="9" width="4" customWidth="1"/>
    <col min="10" max="10" width="3" customWidth="1"/>
    <col min="11" max="11" width="15.44140625" style="53" bestFit="1" customWidth="1"/>
    <col min="13" max="13" width="10.5546875" customWidth="1"/>
    <col min="14" max="14" width="22.88671875" customWidth="1"/>
  </cols>
  <sheetData>
    <row r="1" spans="1:13">
      <c r="A1" s="8" t="s">
        <v>303</v>
      </c>
      <c r="B1" s="54" t="s">
        <v>40</v>
      </c>
      <c r="C1" s="54" t="s">
        <v>51</v>
      </c>
      <c r="D1" s="54" t="s">
        <v>27</v>
      </c>
      <c r="E1" s="54" t="s">
        <v>177</v>
      </c>
      <c r="F1" s="54" t="s">
        <v>41</v>
      </c>
      <c r="G1" s="54" t="s">
        <v>52</v>
      </c>
      <c r="H1" s="54" t="s">
        <v>28</v>
      </c>
      <c r="I1" s="54" t="s">
        <v>30</v>
      </c>
      <c r="J1" s="54" t="s">
        <v>29</v>
      </c>
      <c r="K1" s="55" t="s">
        <v>13</v>
      </c>
      <c r="M1" s="54"/>
    </row>
    <row r="2" spans="1:13">
      <c r="A2" t="s">
        <v>299</v>
      </c>
      <c r="B2" s="56" t="s">
        <v>74</v>
      </c>
      <c r="C2" s="52" t="s">
        <v>53</v>
      </c>
      <c r="D2" s="52" t="s">
        <v>55</v>
      </c>
      <c r="E2" s="52" t="s">
        <v>164</v>
      </c>
      <c r="F2" s="52" t="s">
        <v>59</v>
      </c>
      <c r="G2" s="56" t="s">
        <v>201</v>
      </c>
      <c r="H2" s="52" t="s">
        <v>36</v>
      </c>
      <c r="I2" s="57">
        <v>19</v>
      </c>
      <c r="J2" s="56" t="s">
        <v>238</v>
      </c>
      <c r="K2" s="29">
        <v>64607301.947377838</v>
      </c>
      <c r="M2" s="66"/>
    </row>
    <row r="3" spans="1:13">
      <c r="A3" t="s">
        <v>300</v>
      </c>
      <c r="B3" s="56" t="s">
        <v>75</v>
      </c>
      <c r="C3" s="52" t="s">
        <v>53</v>
      </c>
      <c r="D3" s="52" t="s">
        <v>55</v>
      </c>
      <c r="E3" s="52" t="s">
        <v>165</v>
      </c>
      <c r="F3" s="52" t="s">
        <v>215</v>
      </c>
      <c r="G3" s="56" t="s">
        <v>60</v>
      </c>
      <c r="H3" s="52" t="s">
        <v>36</v>
      </c>
      <c r="I3" s="57">
        <v>19</v>
      </c>
      <c r="J3" s="56" t="s">
        <v>238</v>
      </c>
      <c r="K3" s="29">
        <v>43200</v>
      </c>
      <c r="M3" s="66"/>
    </row>
    <row r="4" spans="1:13">
      <c r="A4" t="s">
        <v>301</v>
      </c>
      <c r="B4" s="56" t="s">
        <v>76</v>
      </c>
      <c r="C4" s="52" t="s">
        <v>53</v>
      </c>
      <c r="D4" s="52" t="s">
        <v>55</v>
      </c>
      <c r="E4" s="52" t="s">
        <v>166</v>
      </c>
      <c r="F4" s="52" t="s">
        <v>184</v>
      </c>
      <c r="G4" s="56" t="s">
        <v>213</v>
      </c>
      <c r="H4" s="52" t="s">
        <v>36</v>
      </c>
      <c r="I4" s="57">
        <v>19</v>
      </c>
      <c r="J4" s="56" t="s">
        <v>238</v>
      </c>
      <c r="K4" s="29">
        <v>33911.199999999997</v>
      </c>
      <c r="M4" s="66"/>
    </row>
    <row r="5" spans="1:13">
      <c r="A5" t="s">
        <v>302</v>
      </c>
      <c r="B5" s="56" t="s">
        <v>77</v>
      </c>
      <c r="C5" s="52" t="s">
        <v>53</v>
      </c>
      <c r="D5" s="52" t="s">
        <v>55</v>
      </c>
      <c r="E5" s="52" t="s">
        <v>167</v>
      </c>
      <c r="F5" s="52" t="s">
        <v>216</v>
      </c>
      <c r="G5" s="56" t="s">
        <v>66</v>
      </c>
      <c r="H5" s="52" t="s">
        <v>36</v>
      </c>
      <c r="I5" s="57">
        <v>19</v>
      </c>
      <c r="J5" s="56" t="s">
        <v>238</v>
      </c>
      <c r="K5" s="29">
        <v>325596</v>
      </c>
      <c r="M5" s="66"/>
    </row>
    <row r="6" spans="1:13">
      <c r="A6" t="s">
        <v>304</v>
      </c>
      <c r="B6" s="56" t="s">
        <v>73</v>
      </c>
      <c r="C6" s="52" t="s">
        <v>53</v>
      </c>
      <c r="D6" s="52" t="s">
        <v>54</v>
      </c>
      <c r="E6" s="52" t="s">
        <v>168</v>
      </c>
      <c r="F6" s="52" t="s">
        <v>217</v>
      </c>
      <c r="G6" s="56" t="s">
        <v>65</v>
      </c>
      <c r="H6" s="52" t="s">
        <v>35</v>
      </c>
      <c r="I6" s="57">
        <v>19</v>
      </c>
      <c r="J6" s="56" t="s">
        <v>238</v>
      </c>
      <c r="K6" s="29">
        <v>167316.06570228105</v>
      </c>
      <c r="M6" s="66"/>
    </row>
    <row r="7" spans="1:13">
      <c r="A7" t="s">
        <v>293</v>
      </c>
      <c r="B7" s="56" t="s">
        <v>73</v>
      </c>
      <c r="C7" s="52" t="s">
        <v>67</v>
      </c>
      <c r="D7" s="52" t="s">
        <v>55</v>
      </c>
      <c r="E7" s="52" t="s">
        <v>169</v>
      </c>
      <c r="F7" s="52" t="s">
        <v>217</v>
      </c>
      <c r="G7" s="56" t="s">
        <v>61</v>
      </c>
      <c r="H7" s="52" t="s">
        <v>36</v>
      </c>
      <c r="I7" s="57">
        <v>19</v>
      </c>
      <c r="J7" s="56" t="s">
        <v>238</v>
      </c>
      <c r="K7" s="29">
        <v>2823119.5253188643</v>
      </c>
      <c r="M7" s="66"/>
    </row>
    <row r="8" spans="1:13">
      <c r="A8" t="s">
        <v>294</v>
      </c>
      <c r="B8" s="56" t="s">
        <v>73</v>
      </c>
      <c r="C8" s="52" t="s">
        <v>68</v>
      </c>
      <c r="D8" s="52" t="s">
        <v>55</v>
      </c>
      <c r="E8" s="52" t="s">
        <v>170</v>
      </c>
      <c r="F8" s="52" t="s">
        <v>217</v>
      </c>
      <c r="G8" s="56" t="s">
        <v>62</v>
      </c>
      <c r="H8" s="52" t="s">
        <v>36</v>
      </c>
      <c r="I8" s="57">
        <v>19</v>
      </c>
      <c r="J8" s="56" t="s">
        <v>238</v>
      </c>
      <c r="K8" s="29">
        <v>1960379.8777686837</v>
      </c>
      <c r="M8" s="66"/>
    </row>
    <row r="9" spans="1:13">
      <c r="A9" t="s">
        <v>292</v>
      </c>
      <c r="B9" s="56" t="s">
        <v>73</v>
      </c>
      <c r="C9" s="52" t="s">
        <v>224</v>
      </c>
      <c r="D9" s="52" t="s">
        <v>55</v>
      </c>
      <c r="E9" s="52" t="s">
        <v>225</v>
      </c>
      <c r="F9" s="52" t="s">
        <v>217</v>
      </c>
      <c r="G9" s="56" t="s">
        <v>226</v>
      </c>
      <c r="H9" s="52" t="s">
        <v>36</v>
      </c>
      <c r="I9" s="57">
        <v>19</v>
      </c>
      <c r="J9" s="56" t="s">
        <v>238</v>
      </c>
      <c r="K9" s="29">
        <v>13981805.290520828</v>
      </c>
      <c r="M9" s="66"/>
    </row>
    <row r="10" spans="1:13">
      <c r="B10" s="56" t="s">
        <v>73</v>
      </c>
      <c r="C10" s="52" t="s">
        <v>227</v>
      </c>
      <c r="D10" s="52" t="s">
        <v>55</v>
      </c>
      <c r="E10" s="52" t="s">
        <v>228</v>
      </c>
      <c r="F10" s="52" t="s">
        <v>217</v>
      </c>
      <c r="G10" s="56" t="s">
        <v>229</v>
      </c>
      <c r="H10" s="52" t="s">
        <v>36</v>
      </c>
      <c r="I10" s="57">
        <v>19</v>
      </c>
      <c r="J10" s="56" t="s">
        <v>238</v>
      </c>
      <c r="K10" s="29">
        <v>0</v>
      </c>
      <c r="M10" s="66"/>
    </row>
    <row r="11" spans="1:13">
      <c r="B11" s="56" t="s">
        <v>72</v>
      </c>
      <c r="C11" s="52" t="s">
        <v>53</v>
      </c>
      <c r="D11" s="52" t="s">
        <v>54</v>
      </c>
      <c r="E11" s="52" t="s">
        <v>171</v>
      </c>
      <c r="F11" s="52" t="s">
        <v>26</v>
      </c>
      <c r="G11" s="56" t="s">
        <v>214</v>
      </c>
      <c r="H11" s="52" t="s">
        <v>35</v>
      </c>
      <c r="I11" s="57">
        <v>19</v>
      </c>
      <c r="J11" s="56" t="s">
        <v>238</v>
      </c>
      <c r="K11" s="29">
        <v>0</v>
      </c>
      <c r="M11" s="66"/>
    </row>
    <row r="12" spans="1:13">
      <c r="A12" t="s">
        <v>307</v>
      </c>
      <c r="B12" s="56" t="s">
        <v>72</v>
      </c>
      <c r="C12" s="52" t="s">
        <v>53</v>
      </c>
      <c r="D12" s="52" t="s">
        <v>56</v>
      </c>
      <c r="E12" s="52" t="s">
        <v>172</v>
      </c>
      <c r="F12" s="52" t="s">
        <v>26</v>
      </c>
      <c r="G12" s="56" t="s">
        <v>214</v>
      </c>
      <c r="H12" s="52" t="s">
        <v>37</v>
      </c>
      <c r="I12" s="57">
        <v>19</v>
      </c>
      <c r="J12" s="56" t="s">
        <v>238</v>
      </c>
      <c r="K12" s="29">
        <v>17415200</v>
      </c>
      <c r="M12" s="66"/>
    </row>
    <row r="13" spans="1:13">
      <c r="A13" t="s">
        <v>308</v>
      </c>
      <c r="B13" s="56" t="s">
        <v>72</v>
      </c>
      <c r="C13" s="52" t="s">
        <v>53</v>
      </c>
      <c r="D13" s="52" t="s">
        <v>57</v>
      </c>
      <c r="E13" s="52" t="s">
        <v>173</v>
      </c>
      <c r="F13" s="52" t="s">
        <v>26</v>
      </c>
      <c r="G13" s="56" t="s">
        <v>214</v>
      </c>
      <c r="H13" s="52" t="s">
        <v>38</v>
      </c>
      <c r="I13" s="57">
        <v>19</v>
      </c>
      <c r="J13" s="56" t="s">
        <v>238</v>
      </c>
      <c r="K13" s="29">
        <v>2124200</v>
      </c>
      <c r="M13" s="66"/>
    </row>
    <row r="14" spans="1:13">
      <c r="A14" t="s">
        <v>309</v>
      </c>
      <c r="B14" s="56" t="s">
        <v>72</v>
      </c>
      <c r="C14" s="52" t="s">
        <v>53</v>
      </c>
      <c r="D14" s="52" t="s">
        <v>58</v>
      </c>
      <c r="E14" s="52" t="s">
        <v>174</v>
      </c>
      <c r="F14" s="52" t="s">
        <v>26</v>
      </c>
      <c r="G14" s="56" t="s">
        <v>214</v>
      </c>
      <c r="H14" s="52" t="s">
        <v>39</v>
      </c>
      <c r="I14" s="57">
        <v>19</v>
      </c>
      <c r="J14" s="56" t="s">
        <v>238</v>
      </c>
      <c r="K14" s="29">
        <v>756000</v>
      </c>
      <c r="M14" s="66"/>
    </row>
    <row r="15" spans="1:13">
      <c r="A15" t="s">
        <v>295</v>
      </c>
      <c r="B15" s="56" t="s">
        <v>72</v>
      </c>
      <c r="C15" s="52" t="s">
        <v>69</v>
      </c>
      <c r="D15" s="52" t="s">
        <v>55</v>
      </c>
      <c r="E15" s="52" t="s">
        <v>175</v>
      </c>
      <c r="F15" s="52" t="s">
        <v>26</v>
      </c>
      <c r="G15" s="56" t="s">
        <v>63</v>
      </c>
      <c r="H15" s="52" t="s">
        <v>36</v>
      </c>
      <c r="I15" s="57">
        <v>19</v>
      </c>
      <c r="J15" s="56" t="s">
        <v>238</v>
      </c>
      <c r="K15" s="29">
        <v>1231878.0191251186</v>
      </c>
      <c r="M15" s="66"/>
    </row>
    <row r="16" spans="1:13">
      <c r="A16" t="s">
        <v>296</v>
      </c>
      <c r="B16" s="56" t="s">
        <v>72</v>
      </c>
      <c r="C16" s="52" t="s">
        <v>70</v>
      </c>
      <c r="D16" s="52" t="s">
        <v>55</v>
      </c>
      <c r="E16" s="52" t="s">
        <v>176</v>
      </c>
      <c r="F16" s="52" t="s">
        <v>26</v>
      </c>
      <c r="G16" s="56" t="s">
        <v>64</v>
      </c>
      <c r="H16" s="52" t="s">
        <v>36</v>
      </c>
      <c r="I16" s="57">
        <v>19</v>
      </c>
      <c r="J16" s="56" t="s">
        <v>238</v>
      </c>
      <c r="K16" s="29">
        <v>784552.2030180794</v>
      </c>
      <c r="M16" s="66"/>
    </row>
    <row r="17" spans="1:13">
      <c r="A17" t="s">
        <v>466</v>
      </c>
      <c r="B17" s="56"/>
      <c r="C17" s="52"/>
      <c r="D17" s="52"/>
      <c r="E17" s="52" t="s">
        <v>168</v>
      </c>
      <c r="F17" s="52"/>
      <c r="G17" s="56"/>
      <c r="H17" s="52" t="s">
        <v>35</v>
      </c>
      <c r="I17" s="57"/>
      <c r="J17" s="56"/>
      <c r="K17" s="29">
        <v>-7588</v>
      </c>
      <c r="L17" s="27" t="s">
        <v>439</v>
      </c>
      <c r="M17" s="66"/>
    </row>
    <row r="18" spans="1:13">
      <c r="A18" t="s">
        <v>438</v>
      </c>
      <c r="B18" s="56">
        <v>7230</v>
      </c>
      <c r="C18" s="52" t="s">
        <v>227</v>
      </c>
      <c r="D18" s="52"/>
      <c r="E18" s="52"/>
      <c r="F18" s="52"/>
      <c r="G18" s="56"/>
      <c r="H18" s="52"/>
      <c r="I18" s="57"/>
      <c r="J18" s="56"/>
      <c r="K18" s="29">
        <v>64028.767499815222</v>
      </c>
      <c r="L18" s="27" t="s">
        <v>439</v>
      </c>
      <c r="M18" s="66"/>
    </row>
    <row r="19" spans="1:13">
      <c r="H19" s="59" t="s">
        <v>0</v>
      </c>
      <c r="I19" s="60"/>
      <c r="J19" s="60"/>
      <c r="K19" s="61">
        <v>106310900.89633152</v>
      </c>
      <c r="L19" s="58" t="s">
        <v>440</v>
      </c>
      <c r="M19" s="66"/>
    </row>
    <row r="21" spans="1:13">
      <c r="A21" t="s">
        <v>310</v>
      </c>
      <c r="F21" t="s">
        <v>310</v>
      </c>
      <c r="K21" s="29">
        <v>808571</v>
      </c>
    </row>
    <row r="22" spans="1:13">
      <c r="A22" s="27" t="s">
        <v>311</v>
      </c>
      <c r="F22" s="27" t="s">
        <v>311</v>
      </c>
      <c r="K22" s="29">
        <v>0</v>
      </c>
    </row>
    <row r="24" spans="1:13">
      <c r="A24" t="s">
        <v>312</v>
      </c>
    </row>
    <row r="26" spans="1:13">
      <c r="H26" s="8" t="s">
        <v>441</v>
      </c>
      <c r="K26" s="53">
        <v>106310900.89633152</v>
      </c>
    </row>
    <row r="27" spans="1:13" ht="15">
      <c r="H27" s="58"/>
      <c r="K27" s="62"/>
    </row>
    <row r="28" spans="1:13">
      <c r="H28" s="63"/>
      <c r="I28" s="64"/>
      <c r="J28" s="64"/>
      <c r="K28" s="65"/>
    </row>
  </sheetData>
  <phoneticPr fontId="0" type="noConversion"/>
  <pageMargins left="0.75" right="0.75" top="1" bottom="1" header="0.5" footer="0.5"/>
  <pageSetup orientation="landscape" r:id="rId1"/>
  <headerFooter alignWithMargins="0">
    <oddFooter>&amp;L&amp;D&amp;C&amp;A&amp;R&amp;Z&amp;F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Sheet8">
    <tabColor theme="8" tint="0.79998168889431442"/>
  </sheetPr>
  <dimension ref="A1:J81"/>
  <sheetViews>
    <sheetView topLeftCell="A47" zoomScale="85" zoomScaleNormal="85" workbookViewId="0">
      <selection activeCell="G55" sqref="G55"/>
    </sheetView>
  </sheetViews>
  <sheetFormatPr defaultColWidth="9.109375" defaultRowHeight="13.2"/>
  <cols>
    <col min="1" max="1" width="11.88671875" style="6" bestFit="1" customWidth="1"/>
    <col min="2" max="2" width="16.5546875" style="6" customWidth="1"/>
    <col min="3" max="3" width="34.109375" style="6" customWidth="1"/>
    <col min="4" max="4" width="17.6640625" style="6" customWidth="1"/>
    <col min="5" max="5" width="13.88671875" style="6" bestFit="1" customWidth="1"/>
    <col min="6" max="6" width="14.5546875" style="6" customWidth="1"/>
    <col min="7" max="7" width="11.6640625" style="6" bestFit="1" customWidth="1"/>
    <col min="8" max="8" width="9.6640625" style="6" bestFit="1" customWidth="1"/>
    <col min="9" max="9" width="13.33203125" style="6" customWidth="1"/>
    <col min="10" max="16384" width="9.109375" style="6"/>
  </cols>
  <sheetData>
    <row r="1" spans="1:10">
      <c r="A1" s="67">
        <v>1</v>
      </c>
      <c r="B1" s="17">
        <v>2</v>
      </c>
      <c r="C1" s="17">
        <v>3</v>
      </c>
      <c r="D1" s="17">
        <v>4</v>
      </c>
      <c r="E1" s="17">
        <v>5</v>
      </c>
      <c r="F1" s="17">
        <v>6</v>
      </c>
      <c r="G1" s="17">
        <v>7</v>
      </c>
      <c r="H1" s="17">
        <v>8</v>
      </c>
      <c r="I1" s="17">
        <v>9</v>
      </c>
      <c r="J1" s="17">
        <v>10</v>
      </c>
    </row>
    <row r="2" spans="1:10">
      <c r="J2" s="20"/>
    </row>
    <row r="3" spans="1:10">
      <c r="B3" s="67" t="s">
        <v>78</v>
      </c>
      <c r="E3" s="20" t="s">
        <v>79</v>
      </c>
      <c r="F3" s="20" t="s">
        <v>79</v>
      </c>
      <c r="G3" s="20" t="s">
        <v>80</v>
      </c>
      <c r="H3" s="20" t="s">
        <v>81</v>
      </c>
      <c r="I3" s="20" t="s">
        <v>80</v>
      </c>
      <c r="J3" s="20" t="s">
        <v>193</v>
      </c>
    </row>
    <row r="4" spans="1:10">
      <c r="A4" s="6" t="s">
        <v>83</v>
      </c>
      <c r="B4" s="20" t="s">
        <v>82</v>
      </c>
      <c r="D4" s="20" t="s">
        <v>0</v>
      </c>
      <c r="E4" s="20" t="s">
        <v>84</v>
      </c>
      <c r="F4" s="20" t="s">
        <v>85</v>
      </c>
      <c r="G4" s="20" t="s">
        <v>85</v>
      </c>
      <c r="H4" s="20" t="s">
        <v>86</v>
      </c>
      <c r="I4" s="20" t="s">
        <v>84</v>
      </c>
      <c r="J4" s="20" t="s">
        <v>194</v>
      </c>
    </row>
    <row r="5" spans="1:10">
      <c r="B5" s="20"/>
      <c r="E5" s="20">
        <v>100</v>
      </c>
      <c r="F5" s="20">
        <v>200</v>
      </c>
      <c r="G5" s="20">
        <v>300</v>
      </c>
      <c r="H5" s="20">
        <v>700</v>
      </c>
    </row>
    <row r="6" spans="1:10">
      <c r="B6" s="21" t="s">
        <v>102</v>
      </c>
      <c r="E6" s="20"/>
      <c r="F6" s="20"/>
      <c r="G6" s="20"/>
      <c r="H6" s="20"/>
    </row>
    <row r="7" spans="1:10">
      <c r="A7" s="6" t="s">
        <v>185</v>
      </c>
      <c r="B7" t="s">
        <v>164</v>
      </c>
      <c r="C7" s="6" t="s">
        <v>59</v>
      </c>
      <c r="D7" s="6">
        <v>64607301.947377838</v>
      </c>
      <c r="E7" s="6">
        <v>64607301.947377838</v>
      </c>
    </row>
    <row r="8" spans="1:10">
      <c r="B8" s="22" t="s">
        <v>71</v>
      </c>
      <c r="C8" s="6" t="s">
        <v>87</v>
      </c>
      <c r="D8" s="6">
        <v>0</v>
      </c>
      <c r="E8" s="6">
        <v>0</v>
      </c>
    </row>
    <row r="9" spans="1:10">
      <c r="B9" s="22" t="s">
        <v>75</v>
      </c>
      <c r="C9" s="6" t="s">
        <v>88</v>
      </c>
      <c r="D9" s="6">
        <v>43200</v>
      </c>
      <c r="E9" s="6">
        <v>43200</v>
      </c>
    </row>
    <row r="10" spans="1:10">
      <c r="B10" s="22" t="s">
        <v>76</v>
      </c>
      <c r="C10" s="6" t="s">
        <v>89</v>
      </c>
      <c r="D10" s="6">
        <v>33911.199999999997</v>
      </c>
      <c r="E10" s="6">
        <v>33911.199999999997</v>
      </c>
    </row>
    <row r="11" spans="1:10">
      <c r="B11" s="22" t="s">
        <v>77</v>
      </c>
      <c r="C11" s="6" t="s">
        <v>90</v>
      </c>
      <c r="D11" s="6">
        <v>325596</v>
      </c>
      <c r="E11" s="6">
        <v>325596</v>
      </c>
    </row>
    <row r="12" spans="1:10">
      <c r="C12" s="6" t="s">
        <v>91</v>
      </c>
      <c r="D12" s="6">
        <v>0</v>
      </c>
      <c r="E12" s="6">
        <v>0</v>
      </c>
    </row>
    <row r="13" spans="1:10">
      <c r="A13" s="6" t="s">
        <v>93</v>
      </c>
      <c r="C13" s="6" t="s">
        <v>92</v>
      </c>
      <c r="D13" s="68">
        <v>65010009.147377841</v>
      </c>
      <c r="E13" s="68">
        <v>65010009.147377841</v>
      </c>
      <c r="F13" s="68">
        <v>0</v>
      </c>
      <c r="G13" s="68">
        <v>0</v>
      </c>
      <c r="H13" s="68">
        <v>0</v>
      </c>
      <c r="I13" s="68">
        <v>0</v>
      </c>
      <c r="J13" s="68">
        <v>0</v>
      </c>
    </row>
    <row r="15" spans="1:10">
      <c r="D15" s="69"/>
    </row>
    <row r="16" spans="1:10">
      <c r="B16" s="21" t="s">
        <v>94</v>
      </c>
      <c r="D16" s="69"/>
    </row>
    <row r="17" spans="1:10">
      <c r="C17" s="6" t="s">
        <v>95</v>
      </c>
      <c r="D17" s="6">
        <v>0</v>
      </c>
    </row>
    <row r="18" spans="1:10">
      <c r="B18" s="6" t="s">
        <v>70</v>
      </c>
      <c r="C18" s="6" t="s">
        <v>64</v>
      </c>
      <c r="D18" s="6">
        <v>784552.2030180794</v>
      </c>
      <c r="E18" s="6">
        <v>784552.2030180794</v>
      </c>
    </row>
    <row r="19" spans="1:10">
      <c r="B19" s="6" t="s">
        <v>69</v>
      </c>
      <c r="C19" s="6" t="s">
        <v>63</v>
      </c>
      <c r="D19" s="6">
        <v>1231878.0191251186</v>
      </c>
      <c r="E19" s="6">
        <v>1231878.0191251186</v>
      </c>
    </row>
    <row r="20" spans="1:10">
      <c r="B20" s="6" t="s">
        <v>58</v>
      </c>
      <c r="C20" s="17" t="s">
        <v>96</v>
      </c>
      <c r="D20" s="6">
        <v>756000</v>
      </c>
      <c r="H20" s="6">
        <v>756000</v>
      </c>
    </row>
    <row r="21" spans="1:10">
      <c r="B21" s="22" t="s">
        <v>57</v>
      </c>
      <c r="C21" s="6" t="s">
        <v>103</v>
      </c>
      <c r="D21" s="6">
        <v>2124200</v>
      </c>
      <c r="F21" s="6">
        <v>2124200</v>
      </c>
    </row>
    <row r="22" spans="1:10">
      <c r="B22" s="22" t="s">
        <v>56</v>
      </c>
      <c r="C22" s="6" t="s">
        <v>104</v>
      </c>
      <c r="D22" s="6">
        <v>17415200</v>
      </c>
      <c r="G22" s="6">
        <v>17415200</v>
      </c>
    </row>
    <row r="23" spans="1:10">
      <c r="B23" s="22" t="s">
        <v>33</v>
      </c>
      <c r="C23" s="6" t="s">
        <v>34</v>
      </c>
      <c r="D23" s="6">
        <v>0</v>
      </c>
      <c r="G23" s="6">
        <v>0</v>
      </c>
    </row>
    <row r="24" spans="1:10">
      <c r="B24" t="s">
        <v>171</v>
      </c>
      <c r="C24" s="6" t="s">
        <v>97</v>
      </c>
      <c r="D24" s="6">
        <v>0</v>
      </c>
      <c r="I24" s="6">
        <v>0</v>
      </c>
    </row>
    <row r="25" spans="1:10">
      <c r="B25" t="s">
        <v>187</v>
      </c>
      <c r="C25" s="6" t="s">
        <v>190</v>
      </c>
      <c r="D25" s="6">
        <v>0</v>
      </c>
      <c r="E25" s="6">
        <v>0</v>
      </c>
    </row>
    <row r="26" spans="1:10">
      <c r="B26" s="22" t="s">
        <v>154</v>
      </c>
      <c r="C26" s="6" t="s">
        <v>192</v>
      </c>
      <c r="D26" s="6">
        <v>0</v>
      </c>
      <c r="J26" s="6">
        <v>0</v>
      </c>
    </row>
    <row r="27" spans="1:10">
      <c r="A27" s="6" t="s">
        <v>98</v>
      </c>
      <c r="D27" s="68">
        <v>22311830.222143196</v>
      </c>
      <c r="E27" s="68">
        <v>2016430.2221431979</v>
      </c>
      <c r="F27" s="68">
        <v>2124200</v>
      </c>
      <c r="G27" s="68">
        <v>17415200</v>
      </c>
      <c r="H27" s="68">
        <v>756000</v>
      </c>
      <c r="I27" s="68">
        <v>0</v>
      </c>
      <c r="J27" s="68">
        <v>0</v>
      </c>
    </row>
    <row r="29" spans="1:10">
      <c r="B29" s="21" t="s">
        <v>99</v>
      </c>
    </row>
    <row r="30" spans="1:10">
      <c r="B30" t="s">
        <v>168</v>
      </c>
      <c r="C30" s="6" t="s">
        <v>97</v>
      </c>
      <c r="D30" s="6">
        <v>159728.06570228105</v>
      </c>
      <c r="I30" s="6">
        <v>159728.06570228105</v>
      </c>
    </row>
    <row r="31" spans="1:10">
      <c r="B31" s="70" t="s">
        <v>224</v>
      </c>
      <c r="C31" s="6" t="s">
        <v>31</v>
      </c>
      <c r="D31" s="6">
        <v>13981805.290520828</v>
      </c>
      <c r="E31" s="6">
        <v>13981805.290520828</v>
      </c>
    </row>
    <row r="32" spans="1:10">
      <c r="B32" s="22" t="s">
        <v>67</v>
      </c>
      <c r="C32" s="6" t="s">
        <v>61</v>
      </c>
      <c r="D32" s="6">
        <v>2823119.5253188643</v>
      </c>
      <c r="E32" s="6">
        <v>2823119.5253188643</v>
      </c>
    </row>
    <row r="33" spans="1:10">
      <c r="B33" s="22" t="s">
        <v>68</v>
      </c>
      <c r="C33" s="6" t="s">
        <v>100</v>
      </c>
      <c r="D33" s="6">
        <v>1960379.8777686837</v>
      </c>
      <c r="E33" s="6">
        <v>1960379.8777686837</v>
      </c>
    </row>
    <row r="34" spans="1:10">
      <c r="B34" s="70" t="s">
        <v>227</v>
      </c>
      <c r="C34" s="71" t="s">
        <v>264</v>
      </c>
      <c r="D34" s="6">
        <v>64028.767499815222</v>
      </c>
      <c r="E34" s="6">
        <v>64028.767499815222</v>
      </c>
    </row>
    <row r="35" spans="1:10">
      <c r="B35" s="22" t="s">
        <v>189</v>
      </c>
      <c r="C35" s="6" t="s">
        <v>191</v>
      </c>
      <c r="D35" s="6">
        <v>0</v>
      </c>
      <c r="E35" s="6">
        <v>0</v>
      </c>
    </row>
    <row r="36" spans="1:10">
      <c r="A36" s="6" t="s">
        <v>101</v>
      </c>
      <c r="D36" s="68">
        <v>18989061.526810475</v>
      </c>
      <c r="E36" s="68">
        <v>18829333.461108193</v>
      </c>
      <c r="F36" s="68">
        <v>0</v>
      </c>
      <c r="G36" s="68">
        <v>0</v>
      </c>
      <c r="H36" s="68">
        <v>0</v>
      </c>
      <c r="I36" s="68">
        <v>159728.06570228105</v>
      </c>
      <c r="J36" s="68">
        <v>0</v>
      </c>
    </row>
    <row r="38" spans="1:10">
      <c r="A38" s="22" t="s">
        <v>155</v>
      </c>
      <c r="D38" s="72">
        <v>106310900.89633152</v>
      </c>
      <c r="E38" s="72">
        <v>85855772.83062923</v>
      </c>
      <c r="F38" s="72">
        <v>2124200</v>
      </c>
      <c r="G38" s="72">
        <v>17415200</v>
      </c>
      <c r="H38" s="72">
        <v>756000</v>
      </c>
      <c r="I38" s="72">
        <v>159728.06570228105</v>
      </c>
      <c r="J38" s="72">
        <v>0</v>
      </c>
    </row>
    <row r="40" spans="1:10">
      <c r="B40" s="21" t="s">
        <v>179</v>
      </c>
    </row>
    <row r="41" spans="1:10">
      <c r="B41" s="22" t="s">
        <v>178</v>
      </c>
      <c r="C41" s="6" t="s">
        <v>180</v>
      </c>
      <c r="D41" s="6">
        <v>0</v>
      </c>
      <c r="E41" s="6">
        <v>0</v>
      </c>
    </row>
    <row r="42" spans="1:10">
      <c r="A42" s="22" t="s">
        <v>182</v>
      </c>
      <c r="B42" s="18" t="s">
        <v>183</v>
      </c>
      <c r="C42" s="6" t="s">
        <v>181</v>
      </c>
      <c r="D42" s="6">
        <v>0</v>
      </c>
      <c r="E42" s="6">
        <v>0</v>
      </c>
    </row>
    <row r="43" spans="1:10">
      <c r="A43" s="6" t="s">
        <v>91</v>
      </c>
      <c r="B43"/>
      <c r="D43" s="68">
        <v>0</v>
      </c>
      <c r="E43" s="68">
        <v>0</v>
      </c>
      <c r="F43" s="68">
        <v>0</v>
      </c>
      <c r="G43" s="68">
        <v>0</v>
      </c>
      <c r="H43" s="68">
        <v>0</v>
      </c>
      <c r="I43" s="68">
        <v>0</v>
      </c>
    </row>
    <row r="44" spans="1:10">
      <c r="B44"/>
    </row>
    <row r="45" spans="1:10">
      <c r="B45" s="21" t="s">
        <v>195</v>
      </c>
    </row>
    <row r="46" spans="1:10">
      <c r="A46" s="6" t="s">
        <v>196</v>
      </c>
      <c r="B46" s="18" t="s">
        <v>188</v>
      </c>
      <c r="C46" s="6" t="s">
        <v>186</v>
      </c>
      <c r="D46" s="6">
        <v>0</v>
      </c>
      <c r="E46" s="6">
        <v>0</v>
      </c>
    </row>
    <row r="47" spans="1:10">
      <c r="B47"/>
    </row>
    <row r="48" spans="1:10">
      <c r="B48"/>
      <c r="C48" s="6" t="s">
        <v>197</v>
      </c>
      <c r="D48" s="68">
        <v>0</v>
      </c>
      <c r="E48" s="68">
        <v>0</v>
      </c>
      <c r="F48" s="68">
        <v>0</v>
      </c>
      <c r="G48" s="68">
        <v>0</v>
      </c>
      <c r="H48" s="68">
        <v>0</v>
      </c>
      <c r="I48" s="68">
        <v>0</v>
      </c>
    </row>
    <row r="49" spans="1:10">
      <c r="B49"/>
    </row>
    <row r="50" spans="1:10">
      <c r="B50"/>
    </row>
    <row r="51" spans="1:10">
      <c r="B51"/>
    </row>
    <row r="52" spans="1:10">
      <c r="B52" s="7" t="s">
        <v>163</v>
      </c>
    </row>
    <row r="53" spans="1:10">
      <c r="A53" s="6" t="s">
        <v>42</v>
      </c>
      <c r="B53" s="73">
        <v>31115</v>
      </c>
      <c r="C53" s="6" t="s">
        <v>157</v>
      </c>
      <c r="D53" s="6">
        <v>1554060.6655496503</v>
      </c>
      <c r="I53" s="6">
        <v>1554060.6655496503</v>
      </c>
      <c r="J53" s="71" t="s">
        <v>270</v>
      </c>
    </row>
    <row r="54" spans="1:10">
      <c r="A54" s="6" t="s">
        <v>271</v>
      </c>
      <c r="B54" s="22" t="s">
        <v>107</v>
      </c>
      <c r="C54" s="6" t="s">
        <v>158</v>
      </c>
      <c r="D54" s="6">
        <v>0</v>
      </c>
      <c r="I54" s="6">
        <v>0</v>
      </c>
    </row>
    <row r="55" spans="1:10">
      <c r="A55" s="6" t="s">
        <v>43</v>
      </c>
      <c r="B55" s="22" t="s">
        <v>109</v>
      </c>
      <c r="C55" s="17" t="s">
        <v>257</v>
      </c>
      <c r="D55" s="6">
        <v>36232222.270435482</v>
      </c>
      <c r="E55" s="6">
        <v>36232222.270435482</v>
      </c>
    </row>
    <row r="56" spans="1:10">
      <c r="A56" s="71" t="s">
        <v>266</v>
      </c>
      <c r="B56" s="22"/>
      <c r="C56" s="17" t="s">
        <v>258</v>
      </c>
      <c r="D56" s="6">
        <v>15683047.254198227</v>
      </c>
      <c r="E56" s="6">
        <v>15683047.254198227</v>
      </c>
    </row>
    <row r="57" spans="1:10">
      <c r="A57" s="6" t="s">
        <v>259</v>
      </c>
      <c r="B57" s="22" t="s">
        <v>273</v>
      </c>
      <c r="C57" s="71" t="s">
        <v>273</v>
      </c>
      <c r="D57" s="6">
        <v>269134555.84989369</v>
      </c>
      <c r="E57" s="6">
        <v>269134555.84989369</v>
      </c>
    </row>
    <row r="58" spans="1:10">
      <c r="A58" s="71" t="s">
        <v>274</v>
      </c>
      <c r="B58" t="s">
        <v>305</v>
      </c>
      <c r="C58" s="71" t="s">
        <v>272</v>
      </c>
      <c r="D58" s="6">
        <v>-40178593</v>
      </c>
      <c r="E58" s="6">
        <v>-40178593</v>
      </c>
      <c r="J58" s="6" t="s">
        <v>306</v>
      </c>
    </row>
    <row r="59" spans="1:10">
      <c r="A59" s="6" t="s">
        <v>260</v>
      </c>
      <c r="B59" t="s">
        <v>297</v>
      </c>
      <c r="C59" s="17" t="s">
        <v>261</v>
      </c>
      <c r="D59" s="6">
        <v>46146683.150106318</v>
      </c>
      <c r="E59" s="6">
        <v>46146683.150106318</v>
      </c>
    </row>
    <row r="60" spans="1:10">
      <c r="A60" s="6" t="s">
        <v>262</v>
      </c>
      <c r="B60" t="s">
        <v>298</v>
      </c>
      <c r="C60" s="17" t="s">
        <v>263</v>
      </c>
      <c r="D60" s="6">
        <v>465082406</v>
      </c>
      <c r="E60" s="6">
        <v>465082406</v>
      </c>
    </row>
    <row r="61" spans="1:10">
      <c r="A61" s="71" t="s">
        <v>265</v>
      </c>
      <c r="B61" s="22"/>
      <c r="C61" s="71" t="s">
        <v>465</v>
      </c>
      <c r="D61" s="6">
        <v>-18337593</v>
      </c>
      <c r="E61" s="6">
        <v>-18337593</v>
      </c>
    </row>
    <row r="62" spans="1:10">
      <c r="A62" s="71" t="s">
        <v>275</v>
      </c>
      <c r="B62" t="s">
        <v>276</v>
      </c>
      <c r="C62" s="71" t="s">
        <v>276</v>
      </c>
      <c r="E62" s="6">
        <v>0</v>
      </c>
    </row>
    <row r="63" spans="1:10">
      <c r="A63" s="71" t="s">
        <v>268</v>
      </c>
      <c r="B63" s="22"/>
      <c r="C63" s="71" t="s">
        <v>269</v>
      </c>
      <c r="D63" s="6">
        <v>0</v>
      </c>
      <c r="E63" s="6">
        <v>0</v>
      </c>
    </row>
    <row r="64" spans="1:10">
      <c r="A64" s="6" t="s">
        <v>44</v>
      </c>
      <c r="B64" s="22" t="s">
        <v>108</v>
      </c>
      <c r="C64" s="6" t="s">
        <v>159</v>
      </c>
      <c r="D64" s="6">
        <v>0</v>
      </c>
      <c r="E64" s="6">
        <v>0</v>
      </c>
    </row>
    <row r="65" spans="1:10">
      <c r="A65" s="74" t="s">
        <v>45</v>
      </c>
      <c r="B65" s="22" t="s">
        <v>110</v>
      </c>
      <c r="C65" s="6" t="s">
        <v>160</v>
      </c>
      <c r="D65" s="6">
        <v>960000</v>
      </c>
      <c r="E65" s="6">
        <v>960000</v>
      </c>
    </row>
    <row r="66" spans="1:10">
      <c r="A66" s="22" t="s">
        <v>46</v>
      </c>
      <c r="B66" s="22" t="s">
        <v>56</v>
      </c>
      <c r="C66" s="6" t="s">
        <v>161</v>
      </c>
      <c r="D66" s="6">
        <v>309793.00799999997</v>
      </c>
      <c r="G66" s="6">
        <v>309793.00799999997</v>
      </c>
    </row>
    <row r="67" spans="1:10">
      <c r="A67" s="22" t="s">
        <v>47</v>
      </c>
      <c r="B67" s="22" t="s">
        <v>57</v>
      </c>
      <c r="C67" s="6" t="s">
        <v>162</v>
      </c>
      <c r="D67" s="6">
        <v>177100</v>
      </c>
      <c r="F67" s="6">
        <v>177100</v>
      </c>
    </row>
    <row r="68" spans="1:10">
      <c r="A68" s="6" t="s">
        <v>48</v>
      </c>
      <c r="B68" s="22" t="s">
        <v>58</v>
      </c>
      <c r="C68" s="6" t="s">
        <v>4</v>
      </c>
      <c r="D68" s="6">
        <v>4104300</v>
      </c>
      <c r="H68" s="6">
        <v>4104300</v>
      </c>
    </row>
    <row r="69" spans="1:10">
      <c r="A69" s="27" t="s">
        <v>267</v>
      </c>
      <c r="B69" s="75" t="s">
        <v>223</v>
      </c>
      <c r="C69" s="17" t="s">
        <v>256</v>
      </c>
      <c r="D69" s="6">
        <v>7891076.0479999976</v>
      </c>
      <c r="E69" s="6">
        <v>7891076.0479999976</v>
      </c>
    </row>
    <row r="70" spans="1:10">
      <c r="B70" s="22"/>
      <c r="D70" s="6">
        <v>0</v>
      </c>
    </row>
    <row r="71" spans="1:10">
      <c r="B71" s="19"/>
      <c r="D71" s="68">
        <v>788759058.24618328</v>
      </c>
      <c r="E71" s="76">
        <v>782613804.57263362</v>
      </c>
      <c r="F71" s="76">
        <v>177100</v>
      </c>
      <c r="G71" s="76">
        <v>309793.00799999997</v>
      </c>
      <c r="H71" s="76">
        <v>4104300</v>
      </c>
      <c r="I71" s="76">
        <v>1554060.6655496503</v>
      </c>
      <c r="J71" s="19"/>
    </row>
    <row r="73" spans="1:10">
      <c r="A73" s="6" t="s">
        <v>49</v>
      </c>
      <c r="B73" s="75" t="s">
        <v>106</v>
      </c>
      <c r="C73" s="6" t="s">
        <v>157</v>
      </c>
      <c r="D73" s="6">
        <v>55633419.428975381</v>
      </c>
    </row>
    <row r="74" spans="1:10" ht="13.8" thickBot="1">
      <c r="A74" s="6" t="s">
        <v>156</v>
      </c>
      <c r="D74" s="77">
        <v>844392477.67515862</v>
      </c>
      <c r="F74" s="82">
        <v>862730070.67515862</v>
      </c>
    </row>
    <row r="75" spans="1:10" ht="13.8" thickTop="1">
      <c r="D75" s="6">
        <v>-18337593.000000119</v>
      </c>
    </row>
    <row r="77" spans="1:10">
      <c r="C77" s="78" t="s">
        <v>50</v>
      </c>
      <c r="D77" s="71">
        <v>66911599.246183358</v>
      </c>
    </row>
    <row r="78" spans="1:10">
      <c r="C78" s="78" t="s">
        <v>50</v>
      </c>
      <c r="D78" s="71">
        <v>219883475.61592728</v>
      </c>
    </row>
    <row r="79" spans="1:10">
      <c r="C79" s="78" t="s">
        <v>50</v>
      </c>
      <c r="D79" s="79">
        <v>55633419.428975381</v>
      </c>
    </row>
    <row r="80" spans="1:10">
      <c r="C80" s="7" t="s">
        <v>0</v>
      </c>
      <c r="D80" s="7">
        <v>342428494.29108602</v>
      </c>
    </row>
    <row r="81" spans="3:5">
      <c r="C81" s="80"/>
      <c r="D81" s="81"/>
      <c r="E81" s="71"/>
    </row>
  </sheetData>
  <phoneticPr fontId="0" type="noConversion"/>
  <pageMargins left="0" right="0" top="1" bottom="1" header="0.5" footer="0.5"/>
  <pageSetup paperSize="138" scale="94" fitToHeight="2" orientation="landscape" r:id="rId1"/>
  <headerFooter alignWithMargins="0">
    <oddFooter>&amp;L&amp;D&amp;C&amp;A&amp;R&amp;Z&amp;F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2">
    <tabColor theme="8" tint="0.79998168889431442"/>
    <pageSetUpPr fitToPage="1"/>
  </sheetPr>
  <dimension ref="A1:J44"/>
  <sheetViews>
    <sheetView zoomScaleNormal="100" workbookViewId="0">
      <selection activeCell="F12" sqref="F12"/>
    </sheetView>
  </sheetViews>
  <sheetFormatPr defaultColWidth="9.109375" defaultRowHeight="13.2"/>
  <cols>
    <col min="1" max="1" width="16.88671875" style="28" bestFit="1" customWidth="1"/>
    <col min="2" max="2" width="16.6640625" style="88" bestFit="1" customWidth="1"/>
    <col min="3" max="5" width="13.109375" style="88" bestFit="1" customWidth="1"/>
    <col min="6" max="6" width="14.109375" style="88" bestFit="1" customWidth="1"/>
    <col min="7" max="7" width="5.109375" style="88" bestFit="1" customWidth="1"/>
    <col min="8" max="8" width="14.109375" style="88" bestFit="1" customWidth="1"/>
    <col min="9" max="9" width="15.77734375" style="88" bestFit="1" customWidth="1"/>
    <col min="10" max="10" width="12.33203125" style="28" bestFit="1" customWidth="1"/>
    <col min="11" max="16384" width="9.109375" style="28"/>
  </cols>
  <sheetData>
    <row r="1" spans="1:10">
      <c r="A1" t="s">
        <v>277</v>
      </c>
      <c r="B1" s="87" t="s">
        <v>278</v>
      </c>
      <c r="C1" s="87"/>
      <c r="D1" s="87"/>
      <c r="E1" s="87"/>
      <c r="F1" s="87"/>
      <c r="G1" s="87"/>
      <c r="H1" s="87"/>
      <c r="I1" s="87"/>
      <c r="J1"/>
    </row>
    <row r="2" spans="1:10">
      <c r="A2" t="s">
        <v>279</v>
      </c>
      <c r="B2" s="87" t="s">
        <v>8</v>
      </c>
      <c r="C2" s="87" t="s">
        <v>9</v>
      </c>
      <c r="D2" s="87" t="s">
        <v>4</v>
      </c>
      <c r="E2" s="87" t="s">
        <v>12</v>
      </c>
      <c r="F2" s="87" t="s">
        <v>10</v>
      </c>
      <c r="G2" s="87" t="s">
        <v>14</v>
      </c>
      <c r="H2" s="87" t="s">
        <v>15</v>
      </c>
      <c r="I2" s="87" t="s">
        <v>280</v>
      </c>
      <c r="J2"/>
    </row>
    <row r="3" spans="1:10">
      <c r="A3">
        <v>110</v>
      </c>
      <c r="B3" s="87">
        <v>15263112.771</v>
      </c>
      <c r="C3" s="87"/>
      <c r="D3" s="87"/>
      <c r="E3" s="87"/>
      <c r="F3" s="87"/>
      <c r="G3" s="87"/>
      <c r="H3" s="87"/>
      <c r="I3" s="87">
        <v>15263112.771</v>
      </c>
      <c r="J3"/>
    </row>
    <row r="4" spans="1:10">
      <c r="A4">
        <v>120</v>
      </c>
      <c r="B4" s="87">
        <v>20080383.120000001</v>
      </c>
      <c r="C4" s="87"/>
      <c r="D4" s="87"/>
      <c r="E4" s="87"/>
      <c r="F4" s="87"/>
      <c r="G4" s="87"/>
      <c r="H4" s="87"/>
      <c r="I4" s="87">
        <v>20080383.120000001</v>
      </c>
      <c r="J4"/>
    </row>
    <row r="5" spans="1:10">
      <c r="A5">
        <v>125</v>
      </c>
      <c r="B5" s="87">
        <v>322873.40899999999</v>
      </c>
      <c r="C5" s="87">
        <v>2020443.7586999999</v>
      </c>
      <c r="D5" s="87">
        <v>820915.19999999995</v>
      </c>
      <c r="E5" s="87"/>
      <c r="F5" s="87">
        <v>7934333.6296999995</v>
      </c>
      <c r="G5" s="87"/>
      <c r="H5" s="87"/>
      <c r="I5" s="87">
        <v>11098565.997400001</v>
      </c>
      <c r="J5"/>
    </row>
    <row r="6" spans="1:10">
      <c r="A6">
        <v>130</v>
      </c>
      <c r="B6" s="87">
        <v>4175446.76</v>
      </c>
      <c r="C6" s="87"/>
      <c r="D6" s="87"/>
      <c r="E6" s="87">
        <v>443264.70999999996</v>
      </c>
      <c r="F6" s="87"/>
      <c r="G6" s="87"/>
      <c r="H6" s="87"/>
      <c r="I6" s="87">
        <v>4618711.47</v>
      </c>
      <c r="J6"/>
    </row>
    <row r="7" spans="1:10">
      <c r="A7">
        <v>190</v>
      </c>
      <c r="B7" s="87">
        <v>715584.40785000008</v>
      </c>
      <c r="C7" s="87">
        <v>208061.73858999999</v>
      </c>
      <c r="D7" s="87">
        <v>13430.322615000001</v>
      </c>
      <c r="E7" s="87">
        <v>16244.036700000001</v>
      </c>
      <c r="F7" s="87">
        <v>230067.33148500003</v>
      </c>
      <c r="G7" s="87"/>
      <c r="H7" s="87"/>
      <c r="I7" s="87">
        <v>1183387.83724</v>
      </c>
      <c r="J7"/>
    </row>
    <row r="8" spans="1:10">
      <c r="A8">
        <v>200</v>
      </c>
      <c r="B8" s="87">
        <v>1931980.1150000002</v>
      </c>
      <c r="C8" s="87"/>
      <c r="D8" s="87"/>
      <c r="E8" s="87">
        <v>2604569.5482999999</v>
      </c>
      <c r="F8" s="87"/>
      <c r="G8" s="87"/>
      <c r="H8" s="87"/>
      <c r="I8" s="87">
        <v>4536549.6633000001</v>
      </c>
      <c r="J8"/>
    </row>
    <row r="9" spans="1:10">
      <c r="A9">
        <v>220</v>
      </c>
      <c r="B9" s="87">
        <v>5755809.9340000004</v>
      </c>
      <c r="C9" s="87"/>
      <c r="D9" s="87"/>
      <c r="E9" s="87">
        <v>206586.72</v>
      </c>
      <c r="F9" s="87"/>
      <c r="G9" s="87"/>
      <c r="H9" s="87"/>
      <c r="I9" s="87">
        <v>5962396.6540000001</v>
      </c>
      <c r="J9"/>
    </row>
    <row r="10" spans="1:10">
      <c r="A10">
        <v>290</v>
      </c>
      <c r="B10" s="87">
        <v>262918.54370000004</v>
      </c>
      <c r="C10" s="87"/>
      <c r="D10" s="87"/>
      <c r="E10" s="87">
        <v>100146.828595</v>
      </c>
      <c r="F10" s="87"/>
      <c r="G10" s="87"/>
      <c r="H10" s="87"/>
      <c r="I10" s="87">
        <v>363065.37229500001</v>
      </c>
      <c r="J10"/>
    </row>
    <row r="11" spans="1:10">
      <c r="A11">
        <v>300</v>
      </c>
      <c r="B11" s="87">
        <v>5334973.0510000009</v>
      </c>
      <c r="C11" s="87">
        <v>212711.57777500001</v>
      </c>
      <c r="D11" s="87">
        <v>436991.55920000002</v>
      </c>
      <c r="E11" s="87">
        <v>2148781.108025</v>
      </c>
      <c r="F11" s="87">
        <v>678150.59479499992</v>
      </c>
      <c r="G11" s="87"/>
      <c r="H11" s="87"/>
      <c r="I11" s="87">
        <v>8811607.8907949999</v>
      </c>
      <c r="J11"/>
    </row>
    <row r="12" spans="1:10">
      <c r="A12">
        <v>360</v>
      </c>
      <c r="B12" s="87"/>
      <c r="C12" s="87"/>
      <c r="D12" s="87"/>
      <c r="E12" s="87"/>
      <c r="F12" s="87"/>
      <c r="G12" s="87"/>
      <c r="H12" s="87">
        <v>590598.73600000003</v>
      </c>
      <c r="I12" s="87">
        <v>590598.73600000003</v>
      </c>
      <c r="J12"/>
    </row>
    <row r="13" spans="1:10">
      <c r="A13">
        <v>500</v>
      </c>
      <c r="B13" s="87">
        <v>48251.519399999997</v>
      </c>
      <c r="C13" s="87">
        <v>62487.951299999993</v>
      </c>
      <c r="D13" s="87"/>
      <c r="E13" s="87">
        <v>153440.64239999998</v>
      </c>
      <c r="F13" s="87">
        <v>221485.34109999999</v>
      </c>
      <c r="G13" s="87"/>
      <c r="H13" s="87">
        <v>6088071.4070699997</v>
      </c>
      <c r="I13" s="87">
        <v>6573736.8612699993</v>
      </c>
      <c r="J13"/>
    </row>
    <row r="14" spans="1:10">
      <c r="A14">
        <v>800</v>
      </c>
      <c r="B14" s="87">
        <v>0</v>
      </c>
      <c r="C14" s="87">
        <v>0</v>
      </c>
      <c r="D14" s="87">
        <v>0</v>
      </c>
      <c r="E14" s="87">
        <v>0</v>
      </c>
      <c r="F14" s="87">
        <v>0</v>
      </c>
      <c r="G14" s="87">
        <v>0</v>
      </c>
      <c r="H14" s="87">
        <v>41460196.895000018</v>
      </c>
      <c r="I14" s="87">
        <v>41460196.895000018</v>
      </c>
      <c r="J14"/>
    </row>
    <row r="15" spans="1:10">
      <c r="A15">
        <v>801</v>
      </c>
      <c r="B15" s="87">
        <v>0</v>
      </c>
      <c r="C15" s="87"/>
      <c r="D15" s="87"/>
      <c r="E15" s="87">
        <v>0</v>
      </c>
      <c r="F15" s="87"/>
      <c r="G15" s="87"/>
      <c r="H15" s="87">
        <v>672936.86350000009</v>
      </c>
      <c r="I15" s="87">
        <v>672936.86350000009</v>
      </c>
      <c r="J15"/>
    </row>
    <row r="16" spans="1:10">
      <c r="A16">
        <v>811</v>
      </c>
      <c r="B16" s="87">
        <v>1374786.71</v>
      </c>
      <c r="C16" s="87"/>
      <c r="D16" s="87"/>
      <c r="E16" s="87"/>
      <c r="F16" s="87"/>
      <c r="G16" s="87"/>
      <c r="H16" s="87"/>
      <c r="I16" s="87">
        <v>1374786.71</v>
      </c>
      <c r="J16"/>
    </row>
    <row r="17" spans="1:10">
      <c r="A17">
        <v>812</v>
      </c>
      <c r="B17" s="87">
        <v>5821315.29</v>
      </c>
      <c r="C17" s="87"/>
      <c r="D17" s="87"/>
      <c r="E17" s="87"/>
      <c r="F17" s="87"/>
      <c r="G17" s="87"/>
      <c r="H17" s="87"/>
      <c r="I17" s="87">
        <v>5821315.29</v>
      </c>
      <c r="J17"/>
    </row>
    <row r="18" spans="1:10">
      <c r="A18">
        <v>813</v>
      </c>
      <c r="B18" s="87">
        <v>196125.76347400001</v>
      </c>
      <c r="C18" s="87">
        <v>962970.14835999999</v>
      </c>
      <c r="D18" s="87">
        <v>40073.871383999998</v>
      </c>
      <c r="E18" s="87">
        <v>60354.804123999995</v>
      </c>
      <c r="F18" s="87">
        <v>678461.77389800001</v>
      </c>
      <c r="G18" s="87"/>
      <c r="H18" s="87"/>
      <c r="I18" s="87">
        <v>1937986.36124</v>
      </c>
      <c r="J18"/>
    </row>
    <row r="19" spans="1:10">
      <c r="A19">
        <v>814</v>
      </c>
      <c r="B19" s="87">
        <v>1847056.2330359998</v>
      </c>
      <c r="C19" s="87"/>
      <c r="D19" s="87"/>
      <c r="E19" s="87">
        <v>119953.70413599999</v>
      </c>
      <c r="F19" s="87"/>
      <c r="G19" s="87"/>
      <c r="H19" s="87"/>
      <c r="I19" s="87">
        <v>1967009.9371719998</v>
      </c>
      <c r="J19"/>
    </row>
    <row r="20" spans="1:10">
      <c r="A20">
        <v>821</v>
      </c>
      <c r="B20" s="87">
        <v>2984942.054916</v>
      </c>
      <c r="C20" s="87"/>
      <c r="D20" s="87"/>
      <c r="E20" s="87">
        <v>187767.18281999999</v>
      </c>
      <c r="F20" s="87"/>
      <c r="G20" s="87"/>
      <c r="H20" s="87"/>
      <c r="I20" s="87">
        <v>3172709.2377359997</v>
      </c>
      <c r="J20"/>
    </row>
    <row r="21" spans="1:10">
      <c r="A21">
        <v>822</v>
      </c>
      <c r="B21" s="87">
        <v>2416851.0141659998</v>
      </c>
      <c r="C21" s="87"/>
      <c r="D21" s="87"/>
      <c r="E21" s="87">
        <v>67614.346061999997</v>
      </c>
      <c r="F21" s="87"/>
      <c r="G21" s="87"/>
      <c r="H21" s="87"/>
      <c r="I21" s="87">
        <v>2484465.3602279997</v>
      </c>
      <c r="J21"/>
    </row>
    <row r="22" spans="1:10">
      <c r="A22">
        <v>829</v>
      </c>
      <c r="B22" s="87">
        <v>93765.061839999995</v>
      </c>
      <c r="C22" s="87"/>
      <c r="D22" s="87"/>
      <c r="E22" s="87"/>
      <c r="F22" s="87"/>
      <c r="G22" s="87"/>
      <c r="H22" s="87"/>
      <c r="I22" s="87">
        <v>93765.061839999995</v>
      </c>
      <c r="J22"/>
    </row>
    <row r="23" spans="1:10">
      <c r="A23">
        <v>830</v>
      </c>
      <c r="B23" s="87">
        <v>2747806.3904679995</v>
      </c>
      <c r="C23" s="87">
        <v>862064.42503999989</v>
      </c>
      <c r="D23" s="87">
        <v>45672.342215999997</v>
      </c>
      <c r="E23" s="87">
        <v>611760.77415800001</v>
      </c>
      <c r="F23" s="87">
        <v>352549.64450199995</v>
      </c>
      <c r="G23" s="87"/>
      <c r="H23" s="87"/>
      <c r="I23" s="87">
        <v>4619853.5763839995</v>
      </c>
      <c r="J23"/>
    </row>
    <row r="24" spans="1:10">
      <c r="A24">
        <v>840</v>
      </c>
      <c r="B24" s="87"/>
      <c r="C24" s="87">
        <v>157713.43600000002</v>
      </c>
      <c r="D24" s="87"/>
      <c r="E24" s="87"/>
      <c r="F24" s="87"/>
      <c r="G24" s="87"/>
      <c r="H24" s="87"/>
      <c r="I24" s="87">
        <v>157713.43600000002</v>
      </c>
      <c r="J24"/>
    </row>
    <row r="25" spans="1:10">
      <c r="A25">
        <v>850</v>
      </c>
      <c r="B25" s="87"/>
      <c r="C25" s="87"/>
      <c r="D25" s="87"/>
      <c r="E25" s="87">
        <v>613762.56959999993</v>
      </c>
      <c r="F25" s="87">
        <v>460321.92720000003</v>
      </c>
      <c r="G25" s="87"/>
      <c r="H25" s="87">
        <v>317984.08</v>
      </c>
      <c r="I25" s="87">
        <v>1392068.5767999999</v>
      </c>
      <c r="J25"/>
    </row>
    <row r="26" spans="1:10">
      <c r="A26">
        <v>851</v>
      </c>
      <c r="B26" s="87">
        <v>630853.74400000006</v>
      </c>
      <c r="C26" s="87"/>
      <c r="D26" s="87"/>
      <c r="E26" s="87"/>
      <c r="F26" s="87"/>
      <c r="G26" s="87"/>
      <c r="H26" s="87"/>
      <c r="I26" s="87">
        <v>630853.74400000006</v>
      </c>
      <c r="J26"/>
    </row>
    <row r="27" spans="1:10">
      <c r="A27" t="s">
        <v>14</v>
      </c>
      <c r="B27" s="87"/>
      <c r="C27" s="87"/>
      <c r="D27" s="87"/>
      <c r="E27" s="87"/>
      <c r="F27" s="87"/>
      <c r="G27" s="87">
        <v>0</v>
      </c>
      <c r="H27" s="87"/>
      <c r="I27" s="87">
        <v>0</v>
      </c>
      <c r="J27"/>
    </row>
    <row r="28" spans="1:10">
      <c r="A28">
        <v>810</v>
      </c>
      <c r="B28" s="87"/>
      <c r="C28" s="87"/>
      <c r="D28" s="87"/>
      <c r="E28" s="87">
        <v>74931</v>
      </c>
      <c r="F28" s="87"/>
      <c r="G28" s="87"/>
      <c r="H28" s="87">
        <v>897292.74</v>
      </c>
      <c r="I28" s="87">
        <v>972223.74</v>
      </c>
      <c r="J28"/>
    </row>
    <row r="29" spans="1:10">
      <c r="A29">
        <v>900</v>
      </c>
      <c r="B29" s="87">
        <v>10521555.1468</v>
      </c>
      <c r="C29" s="87"/>
      <c r="D29" s="87"/>
      <c r="E29" s="87"/>
      <c r="F29" s="87"/>
      <c r="G29" s="87"/>
      <c r="H29" s="87"/>
      <c r="I29" s="87">
        <v>10521555.1468</v>
      </c>
      <c r="J29"/>
    </row>
    <row r="30" spans="1:10">
      <c r="A30" t="s">
        <v>455</v>
      </c>
      <c r="B30" s="87"/>
      <c r="C30" s="87"/>
      <c r="D30" s="87"/>
      <c r="E30" s="87"/>
      <c r="F30" s="87"/>
      <c r="G30" s="87"/>
      <c r="H30" s="87">
        <v>0</v>
      </c>
      <c r="I30" s="87">
        <v>0</v>
      </c>
      <c r="J30"/>
    </row>
    <row r="31" spans="1:10">
      <c r="A31" t="s">
        <v>280</v>
      </c>
      <c r="B31" s="87">
        <v>82526391.039650008</v>
      </c>
      <c r="C31" s="87">
        <v>4486453.0357649997</v>
      </c>
      <c r="D31" s="87">
        <v>1357083.2954149998</v>
      </c>
      <c r="E31" s="87">
        <v>7409177.974919999</v>
      </c>
      <c r="F31" s="87">
        <v>10555370.242680002</v>
      </c>
      <c r="G31" s="87">
        <v>0</v>
      </c>
      <c r="H31" s="87">
        <v>50027080.721570015</v>
      </c>
      <c r="I31" s="87">
        <v>156361556.31</v>
      </c>
      <c r="J31"/>
    </row>
    <row r="32" spans="1:10">
      <c r="A32"/>
      <c r="B32" s="87"/>
      <c r="C32" s="87"/>
      <c r="D32" s="87"/>
      <c r="E32" s="87"/>
      <c r="F32" s="87"/>
      <c r="G32" s="87"/>
      <c r="H32" s="87"/>
      <c r="I32" s="53">
        <v>-156361556.31</v>
      </c>
      <c r="J32"/>
    </row>
    <row r="33" spans="1:10">
      <c r="A33"/>
      <c r="B33" s="87"/>
      <c r="C33" s="87"/>
      <c r="D33" s="87"/>
      <c r="E33" s="87"/>
      <c r="F33" s="87"/>
      <c r="G33" s="87"/>
      <c r="H33" s="87"/>
      <c r="I33" s="87"/>
      <c r="J33"/>
    </row>
    <row r="34" spans="1:10">
      <c r="A34"/>
      <c r="B34" s="87"/>
      <c r="C34" s="87"/>
      <c r="D34" s="87"/>
      <c r="E34" s="87"/>
      <c r="F34" s="87"/>
      <c r="G34" s="87"/>
      <c r="H34" s="87"/>
      <c r="I34" s="87"/>
    </row>
    <row r="35" spans="1:10">
      <c r="A35"/>
      <c r="B35" s="87"/>
      <c r="C35" s="87"/>
      <c r="D35" s="87"/>
      <c r="E35" s="87"/>
      <c r="F35" s="87"/>
      <c r="G35" s="87"/>
      <c r="H35" s="87"/>
      <c r="I35" s="87"/>
    </row>
    <row r="36" spans="1:10">
      <c r="A36"/>
      <c r="B36" s="87"/>
      <c r="C36" s="87"/>
      <c r="D36" s="87"/>
      <c r="E36" s="87"/>
      <c r="F36" s="87"/>
      <c r="G36" s="87"/>
      <c r="H36" s="87"/>
      <c r="I36" s="87"/>
    </row>
    <row r="37" spans="1:10">
      <c r="A37"/>
      <c r="B37" s="87"/>
      <c r="C37" s="87"/>
      <c r="D37" s="87"/>
      <c r="E37" s="87"/>
      <c r="F37" s="87"/>
      <c r="G37" s="87"/>
      <c r="H37" s="87"/>
      <c r="I37" s="87"/>
    </row>
    <row r="38" spans="1:10">
      <c r="A38"/>
      <c r="B38" s="87"/>
      <c r="C38" s="87"/>
      <c r="D38" s="87"/>
      <c r="E38" s="87"/>
      <c r="F38" s="87"/>
      <c r="G38" s="87"/>
      <c r="H38" s="87"/>
      <c r="I38" s="87"/>
    </row>
    <row r="39" spans="1:10">
      <c r="A39"/>
      <c r="B39" s="87"/>
      <c r="C39" s="87"/>
      <c r="D39" s="87"/>
      <c r="E39" s="87"/>
      <c r="F39" s="87"/>
      <c r="G39" s="87"/>
      <c r="H39" s="87"/>
      <c r="I39" s="87"/>
    </row>
    <row r="40" spans="1:10">
      <c r="A40"/>
      <c r="B40" s="87"/>
      <c r="C40" s="87"/>
      <c r="D40" s="87"/>
      <c r="E40" s="87"/>
      <c r="F40" s="87"/>
      <c r="G40" s="87"/>
      <c r="H40" s="87"/>
      <c r="I40" s="87"/>
    </row>
    <row r="41" spans="1:10">
      <c r="A41"/>
      <c r="B41" s="87"/>
      <c r="C41" s="87"/>
      <c r="D41" s="87"/>
      <c r="E41" s="87"/>
      <c r="F41" s="87"/>
      <c r="G41" s="87"/>
      <c r="H41" s="87"/>
      <c r="I41" s="87"/>
    </row>
    <row r="42" spans="1:10">
      <c r="A42"/>
      <c r="B42" s="87"/>
      <c r="C42" s="87"/>
      <c r="D42" s="87"/>
      <c r="E42" s="87"/>
      <c r="F42" s="87"/>
      <c r="G42" s="87"/>
      <c r="H42" s="87"/>
      <c r="I42" s="87"/>
    </row>
    <row r="43" spans="1:10">
      <c r="A43"/>
      <c r="B43" s="87"/>
      <c r="C43" s="87"/>
      <c r="D43" s="87"/>
      <c r="E43" s="87"/>
      <c r="F43" s="87"/>
      <c r="G43" s="87"/>
      <c r="H43" s="87"/>
      <c r="I43" s="87"/>
    </row>
    <row r="44" spans="1:10">
      <c r="A44"/>
      <c r="B44" s="87"/>
      <c r="C44" s="87"/>
      <c r="D44" s="87"/>
      <c r="E44" s="87"/>
      <c r="F44" s="87"/>
      <c r="G44" s="87"/>
      <c r="H44" s="87"/>
      <c r="I44" s="87"/>
    </row>
  </sheetData>
  <phoneticPr fontId="0" type="noConversion"/>
  <pageMargins left="0.75" right="0.75" top="1" bottom="1" header="0.5" footer="0.5"/>
  <pageSetup orientation="landscape" r:id="rId1"/>
  <headerFooter alignWithMargins="0">
    <oddFooter>&amp;L&amp;D&amp;C&amp;A&amp;R&amp;Z&amp;F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4">
    <pageSetUpPr fitToPage="1"/>
  </sheetPr>
  <dimension ref="A1:T58"/>
  <sheetViews>
    <sheetView topLeftCell="D1" workbookViewId="0">
      <selection activeCell="D1" sqref="D1"/>
    </sheetView>
  </sheetViews>
  <sheetFormatPr defaultRowHeight="13.2"/>
  <cols>
    <col min="1" max="1" width="4.5546875" bestFit="1" customWidth="1"/>
    <col min="2" max="2" width="21.44140625" customWidth="1"/>
    <col min="3" max="3" width="6.33203125" customWidth="1"/>
    <col min="4" max="4" width="13.88671875" bestFit="1" customWidth="1"/>
    <col min="5" max="5" width="26.44140625" customWidth="1"/>
    <col min="6" max="6" width="9.6640625" bestFit="1" customWidth="1"/>
    <col min="7" max="7" width="12" bestFit="1" customWidth="1"/>
    <col min="8" max="8" width="11" bestFit="1" customWidth="1"/>
    <col min="9" max="12" width="12" bestFit="1" customWidth="1"/>
    <col min="13" max="13" width="7.6640625" customWidth="1"/>
    <col min="14" max="14" width="7" bestFit="1" customWidth="1"/>
    <col min="15" max="15" width="11.88671875" customWidth="1"/>
    <col min="16" max="16" width="5" bestFit="1" customWidth="1"/>
    <col min="17" max="17" width="6.109375" customWidth="1"/>
    <col min="18" max="18" width="12.6640625" customWidth="1"/>
    <col min="19" max="19" width="6.33203125" customWidth="1"/>
    <col min="20" max="20" width="9.6640625" bestFit="1" customWidth="1"/>
    <col min="21" max="22" width="5" customWidth="1"/>
    <col min="23" max="23" width="5.44140625" customWidth="1"/>
    <col min="24" max="25" width="5" bestFit="1" customWidth="1"/>
  </cols>
  <sheetData>
    <row r="1" spans="1:20">
      <c r="A1" s="14" t="s">
        <v>22</v>
      </c>
      <c r="B1" s="14"/>
      <c r="C1" s="14"/>
      <c r="D1" s="14"/>
      <c r="E1" s="14"/>
      <c r="F1" s="14"/>
      <c r="G1" s="14"/>
      <c r="H1" s="14"/>
      <c r="I1" s="14"/>
      <c r="J1" s="14"/>
      <c r="K1" s="14"/>
      <c r="L1" s="14"/>
      <c r="M1" s="14"/>
      <c r="N1" s="14"/>
    </row>
    <row r="2" spans="1:20">
      <c r="A2" s="14" t="s">
        <v>23</v>
      </c>
      <c r="B2" s="14"/>
      <c r="C2" s="14"/>
      <c r="D2" s="14"/>
      <c r="E2" s="14"/>
      <c r="F2" s="14"/>
      <c r="G2" s="14"/>
      <c r="H2" s="14"/>
      <c r="I2" s="14"/>
      <c r="J2" s="14"/>
      <c r="K2" s="14"/>
      <c r="L2" s="14"/>
      <c r="M2" s="14"/>
      <c r="N2" s="14"/>
    </row>
    <row r="3" spans="1:20">
      <c r="A3" s="14">
        <v>2027</v>
      </c>
      <c r="B3" s="14"/>
      <c r="C3" s="14"/>
      <c r="D3" s="14"/>
      <c r="E3" s="14"/>
      <c r="F3" s="14"/>
      <c r="G3" s="14"/>
      <c r="H3" s="14"/>
      <c r="I3" s="14"/>
      <c r="J3" s="14"/>
      <c r="K3" s="14"/>
      <c r="L3" s="14"/>
      <c r="M3" s="14"/>
      <c r="N3" s="14"/>
    </row>
    <row r="4" spans="1:20">
      <c r="B4" s="8" t="s">
        <v>16</v>
      </c>
    </row>
    <row r="5" spans="1:20">
      <c r="A5" s="10" t="s">
        <v>19</v>
      </c>
      <c r="E5" s="8"/>
      <c r="F5" s="8"/>
    </row>
    <row r="6" spans="1:20">
      <c r="E6" t="s">
        <v>6</v>
      </c>
      <c r="F6" s="6">
        <v>819661.02</v>
      </c>
      <c r="H6" s="3"/>
      <c r="I6" s="3"/>
      <c r="J6" s="3"/>
      <c r="K6" s="3"/>
      <c r="M6" s="3"/>
    </row>
    <row r="7" spans="1:20">
      <c r="E7" t="s">
        <v>5</v>
      </c>
      <c r="F7" s="23">
        <v>174784.06</v>
      </c>
    </row>
    <row r="8" spans="1:20">
      <c r="E8" t="s">
        <v>0</v>
      </c>
      <c r="F8" s="7">
        <v>994445.08000000007</v>
      </c>
      <c r="H8" s="3"/>
      <c r="I8" s="3"/>
      <c r="J8" s="3"/>
      <c r="K8" s="3"/>
      <c r="M8" s="3"/>
    </row>
    <row r="9" spans="1:20">
      <c r="B9" s="1"/>
      <c r="C9" s="1"/>
      <c r="D9" s="1"/>
      <c r="G9" s="3"/>
      <c r="H9" s="3"/>
      <c r="I9" s="3"/>
      <c r="J9" s="3"/>
      <c r="K9" s="3"/>
      <c r="M9" s="3"/>
      <c r="T9" s="7"/>
    </row>
    <row r="10" spans="1:20">
      <c r="A10" s="10" t="s">
        <v>20</v>
      </c>
      <c r="B10" s="8" t="s">
        <v>18</v>
      </c>
      <c r="G10" s="34"/>
      <c r="H10" s="34"/>
      <c r="I10" s="34"/>
      <c r="J10" s="34"/>
      <c r="K10" s="34"/>
      <c r="L10" s="34"/>
      <c r="M10" s="34"/>
      <c r="N10" s="12"/>
    </row>
    <row r="11" spans="1:20">
      <c r="B11" s="13"/>
      <c r="C11" s="13"/>
      <c r="D11" s="13"/>
      <c r="E11" s="8"/>
      <c r="F11" s="13"/>
      <c r="G11" s="11"/>
      <c r="H11" s="11"/>
      <c r="I11" s="11"/>
      <c r="J11" s="11"/>
      <c r="K11" s="11"/>
      <c r="L11" s="11"/>
      <c r="M11" s="11"/>
      <c r="N11" s="12"/>
    </row>
    <row r="12" spans="1:20" ht="13.8" thickBot="1">
      <c r="D12" s="16"/>
      <c r="E12" s="13" t="s">
        <v>462</v>
      </c>
      <c r="F12" s="2"/>
      <c r="G12" s="15"/>
      <c r="H12" s="15"/>
      <c r="I12" s="15"/>
      <c r="J12" s="15"/>
      <c r="K12" s="15"/>
      <c r="L12" s="15"/>
      <c r="M12" s="4"/>
      <c r="N12" s="5"/>
      <c r="R12" s="4"/>
    </row>
    <row r="13" spans="1:20">
      <c r="D13" s="16"/>
      <c r="E13" s="83" t="s">
        <v>25</v>
      </c>
      <c r="F13" s="84"/>
      <c r="G13" s="85" t="s">
        <v>24</v>
      </c>
      <c r="H13" s="86"/>
      <c r="I13" s="86"/>
      <c r="J13" s="86"/>
      <c r="K13" s="86"/>
      <c r="L13" s="35"/>
      <c r="M13" s="4"/>
      <c r="N13" s="5"/>
      <c r="R13" s="4"/>
    </row>
    <row r="14" spans="1:20">
      <c r="D14" s="16"/>
      <c r="E14" s="36" t="s">
        <v>281</v>
      </c>
      <c r="F14" s="37"/>
      <c r="G14" s="38" t="s">
        <v>8</v>
      </c>
      <c r="H14" s="38" t="s">
        <v>9</v>
      </c>
      <c r="I14" s="38" t="s">
        <v>12</v>
      </c>
      <c r="J14" s="38" t="s">
        <v>10</v>
      </c>
      <c r="K14" s="38" t="s">
        <v>4</v>
      </c>
      <c r="L14" s="39" t="s">
        <v>456</v>
      </c>
      <c r="M14" s="4"/>
      <c r="N14" s="5"/>
      <c r="R14" s="4"/>
    </row>
    <row r="15" spans="1:20">
      <c r="D15" s="16"/>
      <c r="E15" s="40" t="s">
        <v>2</v>
      </c>
      <c r="F15" s="41">
        <v>110</v>
      </c>
      <c r="G15">
        <v>5718.375</v>
      </c>
      <c r="H15">
        <v>0</v>
      </c>
      <c r="I15">
        <v>0</v>
      </c>
      <c r="J15">
        <v>0</v>
      </c>
      <c r="K15">
        <v>0</v>
      </c>
      <c r="L15" s="42">
        <v>5718.375</v>
      </c>
      <c r="M15" s="4"/>
      <c r="N15" s="5"/>
      <c r="R15" s="4"/>
    </row>
    <row r="16" spans="1:20">
      <c r="D16" s="16"/>
      <c r="E16" s="40" t="s">
        <v>1</v>
      </c>
      <c r="F16" s="41">
        <v>120</v>
      </c>
      <c r="G16">
        <v>997.125</v>
      </c>
      <c r="H16">
        <v>0</v>
      </c>
      <c r="I16">
        <v>0</v>
      </c>
      <c r="J16">
        <v>0</v>
      </c>
      <c r="K16">
        <v>0</v>
      </c>
      <c r="L16" s="42">
        <v>997.125</v>
      </c>
      <c r="M16" s="4"/>
      <c r="N16" s="5"/>
      <c r="R16" s="4"/>
    </row>
    <row r="17" spans="2:20">
      <c r="D17" s="16"/>
      <c r="E17" s="40" t="s">
        <v>26</v>
      </c>
      <c r="F17" s="41">
        <v>125</v>
      </c>
      <c r="G17">
        <v>0</v>
      </c>
      <c r="H17">
        <v>796.375</v>
      </c>
      <c r="I17">
        <v>0</v>
      </c>
      <c r="J17">
        <v>180.25</v>
      </c>
      <c r="K17">
        <v>35.5</v>
      </c>
      <c r="L17" s="42">
        <v>1012.125</v>
      </c>
      <c r="M17" s="4"/>
      <c r="N17" s="5"/>
    </row>
    <row r="18" spans="2:20">
      <c r="D18" s="16"/>
      <c r="E18" s="40" t="s">
        <v>430</v>
      </c>
      <c r="F18" s="41">
        <v>130</v>
      </c>
      <c r="G18">
        <v>147.94999999999999</v>
      </c>
      <c r="H18">
        <v>0</v>
      </c>
      <c r="I18">
        <v>0</v>
      </c>
      <c r="J18">
        <v>0</v>
      </c>
      <c r="K18">
        <v>0</v>
      </c>
      <c r="L18" s="42">
        <v>147.94999999999999</v>
      </c>
      <c r="M18" s="4"/>
      <c r="N18" s="5"/>
    </row>
    <row r="19" spans="2:20">
      <c r="D19" s="16"/>
      <c r="E19" s="40" t="s">
        <v>11</v>
      </c>
      <c r="F19" s="41">
        <v>200</v>
      </c>
      <c r="G19">
        <v>2583.375</v>
      </c>
      <c r="H19">
        <v>0</v>
      </c>
      <c r="I19">
        <v>385</v>
      </c>
      <c r="J19">
        <v>0</v>
      </c>
      <c r="K19">
        <v>0</v>
      </c>
      <c r="L19" s="42">
        <v>2968.375</v>
      </c>
      <c r="M19" s="4"/>
      <c r="N19" s="5"/>
    </row>
    <row r="20" spans="2:20">
      <c r="D20" s="16"/>
      <c r="E20" s="40" t="s">
        <v>7</v>
      </c>
      <c r="F20" s="41">
        <v>220</v>
      </c>
      <c r="G20">
        <v>3392.375</v>
      </c>
      <c r="H20">
        <v>0</v>
      </c>
      <c r="I20">
        <v>70.5</v>
      </c>
      <c r="J20">
        <v>0</v>
      </c>
      <c r="K20">
        <v>0</v>
      </c>
      <c r="L20" s="42">
        <v>3462.875</v>
      </c>
      <c r="M20" s="4"/>
      <c r="N20" s="5"/>
    </row>
    <row r="21" spans="2:20">
      <c r="D21" s="16"/>
      <c r="E21" s="40" t="s">
        <v>3</v>
      </c>
      <c r="F21" s="41">
        <v>300</v>
      </c>
      <c r="G21">
        <v>2607.125</v>
      </c>
      <c r="H21">
        <v>0</v>
      </c>
      <c r="I21">
        <v>114</v>
      </c>
      <c r="J21">
        <v>179.83333333333334</v>
      </c>
      <c r="K21">
        <v>298.5</v>
      </c>
      <c r="L21" s="42">
        <v>3199.4583333333335</v>
      </c>
      <c r="M21" s="4"/>
      <c r="N21" s="5"/>
      <c r="T21" s="4"/>
    </row>
    <row r="22" spans="2:20" ht="13.8" thickBot="1">
      <c r="D22" s="16"/>
      <c r="E22" s="43" t="s">
        <v>456</v>
      </c>
      <c r="F22" s="44"/>
      <c r="G22" s="45">
        <v>15446.325000000001</v>
      </c>
      <c r="H22" s="45">
        <v>796.375</v>
      </c>
      <c r="I22" s="45">
        <v>569.5</v>
      </c>
      <c r="J22" s="45">
        <v>360.08333333333337</v>
      </c>
      <c r="K22" s="45">
        <v>334</v>
      </c>
      <c r="L22" s="46">
        <v>17506.283333333333</v>
      </c>
      <c r="M22" s="4"/>
      <c r="N22" s="5"/>
      <c r="T22" s="4"/>
    </row>
    <row r="23" spans="2:20">
      <c r="D23" s="16"/>
      <c r="E23" s="2"/>
      <c r="F23" s="2"/>
      <c r="G23" s="15"/>
      <c r="H23" s="15"/>
      <c r="I23" s="15"/>
      <c r="J23" s="15"/>
      <c r="K23" s="15"/>
      <c r="L23" s="16"/>
      <c r="M23" s="4"/>
      <c r="N23" s="5"/>
      <c r="T23" s="4"/>
    </row>
    <row r="24" spans="2:20" ht="13.8" thickBot="1">
      <c r="D24" s="16"/>
      <c r="E24" s="8" t="s">
        <v>457</v>
      </c>
      <c r="F24" s="2"/>
      <c r="G24" s="16"/>
      <c r="H24" s="16"/>
      <c r="I24" s="16"/>
      <c r="J24" s="16"/>
      <c r="K24" s="16"/>
      <c r="L24" s="15"/>
      <c r="M24" s="4"/>
      <c r="N24" s="5"/>
      <c r="T24" s="4"/>
    </row>
    <row r="25" spans="2:20">
      <c r="E25" s="83" t="s">
        <v>25</v>
      </c>
      <c r="F25" s="84"/>
      <c r="G25" s="85" t="s">
        <v>24</v>
      </c>
      <c r="H25" s="86"/>
      <c r="I25" s="86"/>
      <c r="J25" s="86"/>
      <c r="K25" s="86"/>
      <c r="L25" s="35" t="s">
        <v>456</v>
      </c>
      <c r="M25" s="4"/>
      <c r="N25" s="5"/>
      <c r="T25" s="4"/>
    </row>
    <row r="26" spans="2:20">
      <c r="E26" s="36" t="s">
        <v>281</v>
      </c>
      <c r="F26" s="37"/>
      <c r="G26" s="38" t="s">
        <v>8</v>
      </c>
      <c r="H26" s="38" t="s">
        <v>9</v>
      </c>
      <c r="I26" s="38" t="s">
        <v>12</v>
      </c>
      <c r="J26" s="38" t="s">
        <v>10</v>
      </c>
      <c r="K26" s="38" t="s">
        <v>4</v>
      </c>
      <c r="L26" s="39" t="s">
        <v>460</v>
      </c>
      <c r="M26" s="4"/>
      <c r="N26" s="5"/>
      <c r="T26" s="4"/>
    </row>
    <row r="27" spans="2:20">
      <c r="B27" s="27"/>
      <c r="D27" s="16"/>
      <c r="E27" s="40" t="s">
        <v>2</v>
      </c>
      <c r="F27" s="41">
        <v>110</v>
      </c>
      <c r="G27">
        <v>0.32664700388527168</v>
      </c>
      <c r="H27">
        <v>0</v>
      </c>
      <c r="I27">
        <v>0</v>
      </c>
      <c r="J27">
        <v>0</v>
      </c>
      <c r="K27">
        <v>0</v>
      </c>
      <c r="L27" s="42">
        <v>0.32664700388527168</v>
      </c>
      <c r="M27" s="4"/>
      <c r="N27" s="5"/>
      <c r="T27" s="4"/>
    </row>
    <row r="28" spans="2:20">
      <c r="E28" s="40" t="s">
        <v>1</v>
      </c>
      <c r="F28" s="41">
        <v>120</v>
      </c>
      <c r="G28">
        <v>5.6958120750930381E-2</v>
      </c>
      <c r="H28">
        <v>0</v>
      </c>
      <c r="I28">
        <v>0</v>
      </c>
      <c r="J28">
        <v>0</v>
      </c>
      <c r="K28">
        <v>0</v>
      </c>
      <c r="L28" s="42">
        <v>5.6958120750930381E-2</v>
      </c>
      <c r="M28" s="4"/>
      <c r="N28" s="5"/>
    </row>
    <row r="29" spans="2:20">
      <c r="D29" s="16"/>
      <c r="E29" s="40" t="s">
        <v>26</v>
      </c>
      <c r="F29" s="41">
        <v>125</v>
      </c>
      <c r="G29">
        <v>0</v>
      </c>
      <c r="H29">
        <v>4.5490809490306816E-2</v>
      </c>
      <c r="I29">
        <v>0</v>
      </c>
      <c r="J29">
        <v>1.0296303136873713E-2</v>
      </c>
      <c r="K29">
        <v>2.0278433362497465E-3</v>
      </c>
      <c r="L29" s="42">
        <v>5.7814955963430274E-2</v>
      </c>
      <c r="M29" s="4"/>
      <c r="N29" s="5"/>
      <c r="R29" s="4"/>
    </row>
    <row r="30" spans="2:20">
      <c r="D30" s="16"/>
      <c r="E30" s="40" t="s">
        <v>430</v>
      </c>
      <c r="F30" s="41">
        <v>130</v>
      </c>
      <c r="G30">
        <v>8.451251312623944E-3</v>
      </c>
      <c r="H30">
        <v>0</v>
      </c>
      <c r="I30">
        <v>0</v>
      </c>
      <c r="J30">
        <v>0</v>
      </c>
      <c r="K30">
        <v>0</v>
      </c>
      <c r="L30" s="42">
        <v>8.451251312623944E-3</v>
      </c>
      <c r="M30" s="4"/>
      <c r="N30" s="5"/>
      <c r="R30" s="4"/>
    </row>
    <row r="31" spans="2:20">
      <c r="D31" s="16"/>
      <c r="E31" s="40" t="s">
        <v>11</v>
      </c>
      <c r="F31" s="41">
        <v>200</v>
      </c>
      <c r="G31">
        <v>0.14756844447279405</v>
      </c>
      <c r="H31">
        <v>0</v>
      </c>
      <c r="I31">
        <v>2.199210378749725E-2</v>
      </c>
      <c r="J31">
        <v>0</v>
      </c>
      <c r="K31">
        <v>0</v>
      </c>
      <c r="L31" s="42">
        <v>0.16956054826029129</v>
      </c>
      <c r="M31" s="4"/>
      <c r="N31" s="5"/>
    </row>
    <row r="32" spans="2:20">
      <c r="D32" s="16"/>
      <c r="E32" s="40" t="s">
        <v>7</v>
      </c>
      <c r="F32" s="41">
        <v>220</v>
      </c>
      <c r="G32">
        <v>0.19378042360028827</v>
      </c>
      <c r="H32">
        <v>0</v>
      </c>
      <c r="I32">
        <v>4.0271254987494969E-3</v>
      </c>
      <c r="J32">
        <v>0</v>
      </c>
      <c r="K32">
        <v>0</v>
      </c>
      <c r="L32" s="42">
        <v>0.19780754909903778</v>
      </c>
      <c r="M32" s="4"/>
      <c r="N32" s="5"/>
    </row>
    <row r="33" spans="1:14">
      <c r="D33" s="16"/>
      <c r="E33" s="40" t="s">
        <v>3</v>
      </c>
      <c r="F33" s="41">
        <v>300</v>
      </c>
      <c r="G33">
        <v>0.1489251002259189</v>
      </c>
      <c r="H33">
        <v>0</v>
      </c>
      <c r="I33">
        <v>6.5119476149991858E-3</v>
      </c>
      <c r="J33">
        <v>1.0272502158748717E-2</v>
      </c>
      <c r="K33">
        <v>1.7051020728747868E-2</v>
      </c>
      <c r="L33" s="42">
        <v>0.18276057072841467</v>
      </c>
      <c r="M33" s="4"/>
      <c r="N33" s="5"/>
    </row>
    <row r="34" spans="1:14" ht="13.8" thickBot="1">
      <c r="E34" s="43" t="s">
        <v>461</v>
      </c>
      <c r="F34" s="44"/>
      <c r="G34" s="45">
        <v>0.88233034424782719</v>
      </c>
      <c r="H34" s="45">
        <v>4.5490809490306816E-2</v>
      </c>
      <c r="I34" s="45">
        <v>3.2531176901245934E-2</v>
      </c>
      <c r="J34" s="45">
        <v>2.0568805295622432E-2</v>
      </c>
      <c r="K34" s="45">
        <v>1.9078864064997612E-2</v>
      </c>
      <c r="L34" s="46">
        <v>1</v>
      </c>
      <c r="M34" s="4"/>
      <c r="N34" s="5"/>
    </row>
    <row r="35" spans="1:14">
      <c r="D35" s="16"/>
      <c r="E35" s="2"/>
      <c r="F35" s="26"/>
      <c r="G35" s="15"/>
      <c r="H35" s="15"/>
      <c r="I35" s="15"/>
      <c r="J35" s="15"/>
      <c r="K35" s="15"/>
      <c r="L35" s="15"/>
      <c r="M35" s="4"/>
      <c r="N35" s="5"/>
    </row>
    <row r="36" spans="1:14">
      <c r="D36" s="16"/>
      <c r="E36" s="2"/>
      <c r="F36" s="24"/>
      <c r="G36" s="15"/>
      <c r="H36" s="15"/>
      <c r="I36" s="15"/>
      <c r="J36" s="15"/>
      <c r="K36" s="15"/>
      <c r="L36" s="15"/>
      <c r="M36" s="4"/>
      <c r="N36" s="5"/>
    </row>
    <row r="37" spans="1:14">
      <c r="E37" s="2"/>
      <c r="F37" s="2"/>
      <c r="G37" s="15"/>
      <c r="H37" s="15"/>
      <c r="I37" s="15"/>
      <c r="J37" s="15"/>
      <c r="K37" s="15"/>
      <c r="L37" s="16"/>
      <c r="M37" s="4"/>
      <c r="N37" s="5"/>
    </row>
    <row r="38" spans="1:14">
      <c r="B38" s="2"/>
      <c r="C38" s="2"/>
      <c r="D38" s="2"/>
      <c r="G38" s="25"/>
      <c r="H38" s="25"/>
      <c r="I38" s="25"/>
      <c r="J38" s="25"/>
      <c r="K38" s="25"/>
      <c r="L38" s="25"/>
      <c r="M38" s="25"/>
      <c r="N38" s="9"/>
    </row>
    <row r="39" spans="1:14">
      <c r="F39" s="4"/>
      <c r="G39" s="4"/>
      <c r="H39" s="4"/>
      <c r="I39" s="4"/>
      <c r="J39" s="4"/>
      <c r="K39" s="4"/>
    </row>
    <row r="40" spans="1:14">
      <c r="B40" s="8" t="s">
        <v>463</v>
      </c>
    </row>
    <row r="41" spans="1:14">
      <c r="B41" s="27" t="s">
        <v>464</v>
      </c>
    </row>
    <row r="42" spans="1:14" ht="13.8" thickBot="1"/>
    <row r="43" spans="1:14">
      <c r="A43" s="10" t="s">
        <v>21</v>
      </c>
      <c r="B43" s="8" t="s">
        <v>17</v>
      </c>
      <c r="E43" s="83" t="s">
        <v>25</v>
      </c>
      <c r="F43" s="84"/>
      <c r="G43" s="85" t="s">
        <v>24</v>
      </c>
      <c r="H43" s="86"/>
      <c r="I43" s="86"/>
      <c r="J43" s="86"/>
      <c r="K43" s="86"/>
      <c r="L43" s="35"/>
    </row>
    <row r="44" spans="1:14">
      <c r="E44" s="36" t="s">
        <v>281</v>
      </c>
      <c r="F44" s="37"/>
      <c r="G44" s="38" t="s">
        <v>8</v>
      </c>
      <c r="H44" s="38" t="s">
        <v>9</v>
      </c>
      <c r="I44" s="38" t="s">
        <v>12</v>
      </c>
      <c r="J44" s="38" t="s">
        <v>10</v>
      </c>
      <c r="K44" s="38" t="s">
        <v>4</v>
      </c>
      <c r="L44" s="39" t="s">
        <v>458</v>
      </c>
    </row>
    <row r="45" spans="1:14">
      <c r="E45" s="40" t="s">
        <v>2</v>
      </c>
      <c r="F45" s="41">
        <v>110</v>
      </c>
      <c r="G45" s="51">
        <v>324832.50591044931</v>
      </c>
      <c r="H45" s="51">
        <v>0</v>
      </c>
      <c r="I45" s="51">
        <v>0</v>
      </c>
      <c r="J45" s="51">
        <v>0</v>
      </c>
      <c r="K45" s="51">
        <v>0</v>
      </c>
      <c r="L45" s="47">
        <v>324832.50591044931</v>
      </c>
    </row>
    <row r="46" spans="1:14">
      <c r="E46" s="40" t="s">
        <v>1</v>
      </c>
      <c r="F46" s="41">
        <v>120</v>
      </c>
      <c r="G46" s="51">
        <v>56641.72294680863</v>
      </c>
      <c r="H46" s="51">
        <v>0</v>
      </c>
      <c r="I46" s="51">
        <v>0</v>
      </c>
      <c r="J46" s="51">
        <v>0</v>
      </c>
      <c r="K46" s="51">
        <v>0</v>
      </c>
      <c r="L46" s="47">
        <v>56641.72294680863</v>
      </c>
    </row>
    <row r="47" spans="1:14">
      <c r="E47" s="40" t="s">
        <v>26</v>
      </c>
      <c r="F47" s="41">
        <v>125</v>
      </c>
      <c r="G47" s="51">
        <v>0</v>
      </c>
      <c r="H47" s="51">
        <v>45238.111682852927</v>
      </c>
      <c r="I47" s="51">
        <v>0</v>
      </c>
      <c r="J47" s="51">
        <v>10239.107996652632</v>
      </c>
      <c r="K47" s="51">
        <v>2016.5788287443461</v>
      </c>
      <c r="L47" s="47">
        <v>57493.7985082499</v>
      </c>
    </row>
    <row r="48" spans="1:14">
      <c r="E48" s="40" t="s">
        <v>430</v>
      </c>
      <c r="F48" s="41">
        <v>130</v>
      </c>
      <c r="G48" s="51">
        <v>8404.305287682424</v>
      </c>
      <c r="H48" s="51">
        <v>0</v>
      </c>
      <c r="I48" s="51">
        <v>0</v>
      </c>
      <c r="J48" s="51">
        <v>0</v>
      </c>
      <c r="K48" s="51">
        <v>0</v>
      </c>
      <c r="L48" s="47">
        <v>8404.305287682424</v>
      </c>
    </row>
    <row r="49" spans="5:12">
      <c r="E49" s="40" t="s">
        <v>11</v>
      </c>
      <c r="F49" s="41">
        <v>200</v>
      </c>
      <c r="G49" s="51">
        <v>146748.71356922324</v>
      </c>
      <c r="H49" s="51">
        <v>0</v>
      </c>
      <c r="I49" s="51">
        <v>21869.939410326009</v>
      </c>
      <c r="J49" s="51">
        <v>0</v>
      </c>
      <c r="K49" s="51">
        <v>0</v>
      </c>
      <c r="L49" s="47">
        <v>168618.65297954925</v>
      </c>
    </row>
    <row r="50" spans="5:12">
      <c r="E50" s="40" t="s">
        <v>7</v>
      </c>
      <c r="F50" s="41">
        <v>220</v>
      </c>
      <c r="G50" s="51">
        <v>192703.98884962258</v>
      </c>
      <c r="H50" s="51">
        <v>0</v>
      </c>
      <c r="I50" s="51">
        <v>4004.7551387739836</v>
      </c>
      <c r="J50" s="51">
        <v>0</v>
      </c>
      <c r="K50" s="51">
        <v>0</v>
      </c>
      <c r="L50" s="47">
        <v>196708.74398839657</v>
      </c>
    </row>
    <row r="51" spans="5:12">
      <c r="E51" s="40" t="s">
        <v>3</v>
      </c>
      <c r="F51" s="41">
        <v>300</v>
      </c>
      <c r="G51" s="51">
        <v>148097.83320817194</v>
      </c>
      <c r="H51" s="51">
        <v>0</v>
      </c>
      <c r="I51" s="51">
        <v>6475.7742669536747</v>
      </c>
      <c r="J51" s="51">
        <v>10215.43923105704</v>
      </c>
      <c r="K51" s="51">
        <v>16956.303672681333</v>
      </c>
      <c r="L51" s="47">
        <v>181745.35037886398</v>
      </c>
    </row>
    <row r="52" spans="5:12" ht="13.8" thickBot="1">
      <c r="E52" s="48" t="s">
        <v>459</v>
      </c>
      <c r="F52" s="44"/>
      <c r="G52" s="49">
        <v>877429.06977195805</v>
      </c>
      <c r="H52" s="49">
        <v>45238.111682852927</v>
      </c>
      <c r="I52" s="49">
        <v>32350.468816053668</v>
      </c>
      <c r="J52" s="49">
        <v>20454.547227709671</v>
      </c>
      <c r="K52" s="49">
        <v>18972.88250142568</v>
      </c>
      <c r="L52" s="50">
        <v>994445.08000000007</v>
      </c>
    </row>
    <row r="53" spans="5:12">
      <c r="F53" s="2"/>
    </row>
    <row r="54" spans="5:12">
      <c r="F54" s="2"/>
    </row>
    <row r="55" spans="5:12">
      <c r="F55" s="2"/>
    </row>
    <row r="56" spans="5:12">
      <c r="F56" s="2"/>
    </row>
    <row r="57" spans="5:12">
      <c r="F57" s="2"/>
    </row>
    <row r="58" spans="5:12">
      <c r="F58" s="2"/>
    </row>
  </sheetData>
  <mergeCells count="6">
    <mergeCell ref="E25:F25"/>
    <mergeCell ref="G25:K25"/>
    <mergeCell ref="E43:F43"/>
    <mergeCell ref="G43:K43"/>
    <mergeCell ref="E13:F13"/>
    <mergeCell ref="G13:K13"/>
  </mergeCells>
  <printOptions gridLines="1"/>
  <pageMargins left="0.25" right="0.25" top="0.25" bottom="0.5" header="0" footer="0"/>
  <pageSetup scale="72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88CAA28301B644C8655AE404106E0E9" ma:contentTypeVersion="11" ma:contentTypeDescription="Create a new document." ma:contentTypeScope="" ma:versionID="568fdbaf1a5081bc1a8afb5f8f42c154">
  <xsd:schema xmlns:xsd="http://www.w3.org/2001/XMLSchema" xmlns:xs="http://www.w3.org/2001/XMLSchema" xmlns:p="http://schemas.microsoft.com/office/2006/metadata/properties" xmlns:ns2="881A77B9-8CB8-4322-BFDB-053E2C2CD82C" xmlns:ns3="e99d5e2b-6807-428e-89e8-c4050aaa2c2e" xmlns:ns4="881a77b9-8cb8-4322-bfdb-053e2c2cd82c" targetNamespace="http://schemas.microsoft.com/office/2006/metadata/properties" ma:root="true" ma:fieldsID="18c6cac4527ea1482511aec3274087e7" ns2:_="" ns3:_="" ns4:_="">
    <xsd:import namespace="881A77B9-8CB8-4322-BFDB-053E2C2CD82C"/>
    <xsd:import namespace="e99d5e2b-6807-428e-89e8-c4050aaa2c2e"/>
    <xsd:import namespace="881a77b9-8cb8-4322-bfdb-053e2c2cd82c"/>
    <xsd:element name="properties">
      <xsd:complexType>
        <xsd:sequence>
          <xsd:element name="documentManagement">
            <xsd:complexType>
              <xsd:all>
                <xsd:element ref="ns2:Writer" minOccurs="0"/>
                <xsd:element ref="ns3:SharedWithUsers" minOccurs="0"/>
                <xsd:element ref="ns3:SharedWithDetails" minOccurs="0"/>
                <xsd:element ref="ns4:Batch_x0020__x0023_" minOccurs="0"/>
                <xsd:element ref="ns4:Theme" minOccurs="0"/>
                <xsd:element ref="ns4:Sub_x002d_The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A77B9-8CB8-4322-BFDB-053E2C2CD82C" elementFormDefault="qualified">
    <xsd:import namespace="http://schemas.microsoft.com/office/2006/documentManagement/types"/>
    <xsd:import namespace="http://schemas.microsoft.com/office/infopath/2007/PartnerControls"/>
    <xsd:element name="Writer" ma:index="8" nillable="true" ma:displayName="Writer" ma:internalName="Writer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9d5e2b-6807-428e-89e8-c4050aaa2c2e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a77b9-8cb8-4322-bfdb-053e2c2cd82c" elementFormDefault="qualified">
    <xsd:import namespace="http://schemas.microsoft.com/office/2006/documentManagement/types"/>
    <xsd:import namespace="http://schemas.microsoft.com/office/infopath/2007/PartnerControls"/>
    <xsd:element name="Batch_x0020__x0023_" ma:index="14" nillable="true" ma:displayName="Batch #" ma:format="Dropdown" ma:internalName="Batch_x0020__x0023_">
      <xsd:simpleType>
        <xsd:restriction base="dms:Choice">
          <xsd:enumeration value="1"/>
          <xsd:enumeration value="2"/>
          <xsd:enumeration value="3"/>
        </xsd:restriction>
      </xsd:simpleType>
    </xsd:element>
    <xsd:element name="Theme" ma:index="15" nillable="true" ma:displayName="Theme" ma:internalName="Theme">
      <xsd:simpleType>
        <xsd:restriction base="dms:Text">
          <xsd:maxLength value="255"/>
        </xsd:restriction>
      </xsd:simpleType>
    </xsd:element>
    <xsd:element name="Sub_x002d_Theme" ma:index="16" nillable="true" ma:displayName="Sub-Theme" ma:internalName="Sub_x002d_Theme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��
</file>

<file path=customXml/item3.xml><?xml version="1.0" encoding="utf-8"?>
<LongProperties xmlns="http://schemas.microsoft.com/office/2006/metadata/longProperties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heme xmlns="881a77b9-8cb8-4322-bfdb-053e2c2cd82c" xsi:nil="true"/>
    <Writer xmlns="881A77B9-8CB8-4322-BFDB-053E2C2CD82C" xsi:nil="true"/>
    <Batch_x0020__x0023_ xmlns="881a77b9-8cb8-4322-bfdb-053e2c2cd82c" xsi:nil="true"/>
    <Sub_x002d_Theme xmlns="881a77b9-8cb8-4322-bfdb-053e2c2cd82c" xsi:nil="true"/>
  </documentManagement>
</p:properties>
</file>

<file path=customXml/itemProps1.xml><?xml version="1.0" encoding="utf-8"?>
<ds:datastoreItem xmlns:ds="http://schemas.openxmlformats.org/officeDocument/2006/customXml" ds:itemID="{966DF5B9-CDBD-4D0F-AAEE-A09F4BF649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81A77B9-8CB8-4322-BFDB-053E2C2CD82C"/>
    <ds:schemaRef ds:uri="e99d5e2b-6807-428e-89e8-c4050aaa2c2e"/>
    <ds:schemaRef ds:uri="881a77b9-8cb8-4322-bfdb-053e2c2cd82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553482B-7DC8-4FDE-8AF5-7A5B9504744D}">
  <ds:schemaRefs>
    <ds:schemaRef ds:uri="http://schemas.microsoft.com/DataMashup"/>
  </ds:schemaRefs>
</ds:datastoreItem>
</file>

<file path=customXml/itemProps3.xml><?xml version="1.0" encoding="utf-8"?>
<ds:datastoreItem xmlns:ds="http://schemas.openxmlformats.org/officeDocument/2006/customXml" ds:itemID="{234466B4-32F5-4BA5-9999-86C750315ECD}">
  <ds:schemaRefs>
    <ds:schemaRef ds:uri="http://schemas.microsoft.com/office/2006/metadata/longProperties"/>
  </ds:schemaRefs>
</ds:datastoreItem>
</file>

<file path=customXml/itemProps4.xml><?xml version="1.0" encoding="utf-8"?>
<ds:datastoreItem xmlns:ds="http://schemas.openxmlformats.org/officeDocument/2006/customXml" ds:itemID="{524D52B0-1A52-4663-BCA5-5C8F8B7A0439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77649798-3372-467E-A1A6-313800A44F12}">
  <ds:schemaRefs>
    <ds:schemaRef ds:uri="http://purl.org/dc/dcmitype/"/>
    <ds:schemaRef ds:uri="http://schemas.microsoft.com/office/infopath/2007/PartnerControls"/>
    <ds:schemaRef ds:uri="881a77b9-8cb8-4322-bfdb-053e2c2cd82c"/>
    <ds:schemaRef ds:uri="881A77B9-8CB8-4322-BFDB-053E2C2CD82C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e99d5e2b-6807-428e-89e8-c4050aaa2c2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7</vt:i4>
      </vt:variant>
      <vt:variant>
        <vt:lpstr>Named Ranges</vt:lpstr>
      </vt:variant>
      <vt:variant>
        <vt:i4>21</vt:i4>
      </vt:variant>
    </vt:vector>
  </HeadingPairs>
  <TitlesOfParts>
    <vt:vector size="28" baseType="lpstr">
      <vt:lpstr>Sheet2</vt:lpstr>
      <vt:lpstr>Sheet4</vt:lpstr>
      <vt:lpstr>Sheet3</vt:lpstr>
      <vt:lpstr>JDEQryFuel</vt:lpstr>
      <vt:lpstr>SysFuelPP</vt:lpstr>
      <vt:lpstr>OAMbySys</vt:lpstr>
      <vt:lpstr>ApprenticeAlloc</vt:lpstr>
      <vt:lpstr>ApprenticeAlloc!Appbysys</vt:lpstr>
      <vt:lpstr>Apprentice</vt:lpstr>
      <vt:lpstr>ApprenticeAlloc!INT</vt:lpstr>
      <vt:lpstr>ApprenticeAlloc!ISO</vt:lpstr>
      <vt:lpstr>ApprenticeAlloc!LAL</vt:lpstr>
      <vt:lpstr>ApprenticeAlloc!LIN</vt:lpstr>
      <vt:lpstr>LinkedArea21</vt:lpstr>
      <vt:lpstr>LinkedArea22</vt:lpstr>
      <vt:lpstr>LinkedArea23</vt:lpstr>
      <vt:lpstr>LinkedArea24</vt:lpstr>
      <vt:lpstr>LinkedArea25</vt:lpstr>
      <vt:lpstr>LinkedArea26</vt:lpstr>
      <vt:lpstr>LinkedArea27</vt:lpstr>
      <vt:lpstr>LinkedArea28</vt:lpstr>
      <vt:lpstr>LinkedArea29</vt:lpstr>
      <vt:lpstr>LinkedArea30</vt:lpstr>
      <vt:lpstr>ApprenticeAlloc!LSO</vt:lpstr>
      <vt:lpstr>ApprenticeAlloc!Pct</vt:lpstr>
      <vt:lpstr>JDEQryFuel!Print_Area</vt:lpstr>
      <vt:lpstr>SysFuelPP!Print_Titles</vt:lpstr>
      <vt:lpstr>ApprenticeAlloc!SysFun</vt:lpstr>
    </vt:vector>
  </TitlesOfParts>
  <Company>Newfoundland &amp; Labrador Hydro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Roberts</dc:creator>
  <cp:lastModifiedBy>Satesh Sarwan</cp:lastModifiedBy>
  <cp:lastPrinted>2026-03-21T14:01:01Z</cp:lastPrinted>
  <dcterms:created xsi:type="dcterms:W3CDTF">2005-04-21T11:02:22Z</dcterms:created>
  <dcterms:modified xsi:type="dcterms:W3CDTF">2026-08-26T13:58:20Z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axKeywordTaxHTField">
    <vt:lpwstr/>
  </property>
  <property fmtid="{D5CDD505-2E9C-101B-9397-08002B2CF9AE}" pid="3" name="TaxKeyword">
    <vt:lpwstr/>
  </property>
  <property fmtid="{D5CDD505-2E9C-101B-9397-08002B2CF9AE}" pid="4" name="TaxCatchAll">
    <vt:lpwstr/>
  </property>
  <property fmtid="{D5CDD505-2E9C-101B-9397-08002B2CF9AE}" pid="5" name="SS Version">
    <vt:lpwstr>14.5</vt:lpwstr>
  </property>
  <property fmtid="{D5CDD505-2E9C-101B-9397-08002B2CF9AE}" pid="6" name="ContentTypeId">
    <vt:lpwstr>0x010100088CAA28301B644C8655AE404106E0E9</vt:lpwstr>
  </property>
</Properties>
</file>